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6" r:id="rId2"/>
  </p:sldMasterIdLst>
  <p:notesMasterIdLst>
    <p:notesMasterId r:id="rId26"/>
  </p:notesMasterIdLst>
  <p:sldIdLst>
    <p:sldId id="264" r:id="rId3"/>
    <p:sldId id="267" r:id="rId4"/>
    <p:sldId id="270" r:id="rId5"/>
    <p:sldId id="265" r:id="rId6"/>
    <p:sldId id="289" r:id="rId7"/>
    <p:sldId id="290" r:id="rId8"/>
    <p:sldId id="291" r:id="rId9"/>
    <p:sldId id="271" r:id="rId10"/>
    <p:sldId id="292" r:id="rId11"/>
    <p:sldId id="296" r:id="rId12"/>
    <p:sldId id="294" r:id="rId13"/>
    <p:sldId id="295" r:id="rId14"/>
    <p:sldId id="272" r:id="rId15"/>
    <p:sldId id="297" r:id="rId16"/>
    <p:sldId id="293" r:id="rId17"/>
    <p:sldId id="298" r:id="rId18"/>
    <p:sldId id="299" r:id="rId19"/>
    <p:sldId id="273" r:id="rId20"/>
    <p:sldId id="302" r:id="rId21"/>
    <p:sldId id="300" r:id="rId22"/>
    <p:sldId id="301" r:id="rId23"/>
    <p:sldId id="303" r:id="rId24"/>
    <p:sldId id="269" r:id="rId25"/>
  </p:sldIdLst>
  <p:sldSz cx="12192000" cy="6858000"/>
  <p:notesSz cx="6858000" cy="9144000"/>
  <p:custDataLst>
    <p:tags r:id="rId27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B9B4"/>
    <a:srgbClr val="74C1D3"/>
    <a:srgbClr val="06A294"/>
    <a:srgbClr val="FBE984"/>
    <a:srgbClr val="E57E75"/>
    <a:srgbClr val="FBE8E4"/>
    <a:srgbClr val="394E83"/>
    <a:srgbClr val="073582"/>
    <a:srgbClr val="263B45"/>
    <a:srgbClr val="599A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263" autoAdjust="0"/>
    <p:restoredTop sz="94660"/>
  </p:normalViewPr>
  <p:slideViewPr>
    <p:cSldViewPr snapToGrid="0">
      <p:cViewPr varScale="1">
        <p:scale>
          <a:sx n="72" d="100"/>
          <a:sy n="72" d="100"/>
        </p:scale>
        <p:origin x="69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gs" Target="tags/tag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577D22-AD28-43FC-8EB4-B134A7D334C3}" type="datetimeFigureOut">
              <a:rPr lang="zh-CN" altLang="en-US" smtClean="0"/>
              <a:t>2021/3/10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8C8EFA-96ED-4A18-B46D-8BDC030E3A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63643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8C8EFA-96ED-4A18-B46D-8BDC030E3AF6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07895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8C8EFA-96ED-4A18-B46D-8BDC030E3AF6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236305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8C8EFA-96ED-4A18-B46D-8BDC030E3AF6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25085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8C8EFA-96ED-4A18-B46D-8BDC030E3AF6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462904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8C8EFA-96ED-4A18-B46D-8BDC030E3AF6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415378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8C8EFA-96ED-4A18-B46D-8BDC030E3AF6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076199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8C8EFA-96ED-4A18-B46D-8BDC030E3AF6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0121688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8C8EFA-96ED-4A18-B46D-8BDC030E3AF6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656368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8C8EFA-96ED-4A18-B46D-8BDC030E3AF6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801306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8C8EFA-96ED-4A18-B46D-8BDC030E3AF6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001031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8C8EFA-96ED-4A18-B46D-8BDC030E3AF6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692113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8C8EFA-96ED-4A18-B46D-8BDC030E3AF6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7182557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8C8EFA-96ED-4A18-B46D-8BDC030E3AF6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4096603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8C8EFA-96ED-4A18-B46D-8BDC030E3AF6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8619755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8C8EFA-96ED-4A18-B46D-8BDC030E3AF6}" type="slidenum">
              <a:rPr lang="zh-CN" altLang="en-US" smtClean="0"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0824486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8C8EFA-96ED-4A18-B46D-8BDC030E3AF6}" type="slidenum">
              <a:rPr lang="zh-CN" altLang="en-US" smtClean="0"/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04301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8C8EFA-96ED-4A18-B46D-8BDC030E3AF6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997724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8C8EFA-96ED-4A18-B46D-8BDC030E3AF6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67513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8C8EFA-96ED-4A18-B46D-8BDC030E3AF6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678976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8C8EFA-96ED-4A18-B46D-8BDC030E3AF6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886082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8C8EFA-96ED-4A18-B46D-8BDC030E3AF6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57434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8C8EFA-96ED-4A18-B46D-8BDC030E3AF6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91562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8C8EFA-96ED-4A18-B46D-8BDC030E3AF6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28365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moban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189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F82CA12-66D2-4E28-B969-048B4C3C01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034393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887999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794431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588806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815505" y="6717169"/>
            <a:ext cx="1800200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模板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http://www.1ppt.com/moban/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233908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514625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914400"/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 defTabSz="914400"/>
              <a:t>2021/3/10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914400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914400"/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 defTabSz="914400"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359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914400"/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 defTabSz="914400"/>
              <a:t>2021/3/10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914400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914400"/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 defTabSz="914400"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0175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12503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10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5B4E4800-2AC5-4E30-A83B-601054B9C18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2656112" y="-2656112"/>
            <a:ext cx="6879776" cy="12192000"/>
          </a:xfrm>
          <a:prstGeom prst="rect">
            <a:avLst/>
          </a:prstGeom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C04CEAF7-3949-4186-8E70-A96B8878187C}"/>
              </a:ext>
            </a:extLst>
          </p:cNvPr>
          <p:cNvSpPr/>
          <p:nvPr/>
        </p:nvSpPr>
        <p:spPr>
          <a:xfrm>
            <a:off x="2230055" y="1304358"/>
            <a:ext cx="7731888" cy="42710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5" name="半闭框 4">
            <a:extLst>
              <a:ext uri="{FF2B5EF4-FFF2-40B4-BE49-F238E27FC236}">
                <a16:creationId xmlns:a16="http://schemas.microsoft.com/office/drawing/2014/main" id="{74B36BDF-AD8F-460F-839C-728B57A9A100}"/>
              </a:ext>
            </a:extLst>
          </p:cNvPr>
          <p:cNvSpPr/>
          <p:nvPr/>
        </p:nvSpPr>
        <p:spPr>
          <a:xfrm>
            <a:off x="2575560" y="1748248"/>
            <a:ext cx="670560" cy="762000"/>
          </a:xfrm>
          <a:prstGeom prst="halfFrame">
            <a:avLst>
              <a:gd name="adj1" fmla="val 3788"/>
              <a:gd name="adj2" fmla="val 6060"/>
            </a:avLst>
          </a:prstGeom>
          <a:solidFill>
            <a:srgbClr val="263B45"/>
          </a:solidFill>
          <a:ln>
            <a:solidFill>
              <a:srgbClr val="263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6" name="半闭框 5">
            <a:extLst>
              <a:ext uri="{FF2B5EF4-FFF2-40B4-BE49-F238E27FC236}">
                <a16:creationId xmlns:a16="http://schemas.microsoft.com/office/drawing/2014/main" id="{91F41660-DACE-4FA1-AB00-A24A60824548}"/>
              </a:ext>
            </a:extLst>
          </p:cNvPr>
          <p:cNvSpPr/>
          <p:nvPr/>
        </p:nvSpPr>
        <p:spPr>
          <a:xfrm rot="5400000">
            <a:off x="8849423" y="1702528"/>
            <a:ext cx="670560" cy="762000"/>
          </a:xfrm>
          <a:prstGeom prst="halfFrame">
            <a:avLst>
              <a:gd name="adj1" fmla="val 3788"/>
              <a:gd name="adj2" fmla="val 6060"/>
            </a:avLst>
          </a:prstGeom>
          <a:solidFill>
            <a:srgbClr val="263B45"/>
          </a:solidFill>
          <a:ln>
            <a:solidFill>
              <a:srgbClr val="263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7" name="半闭框 6">
            <a:extLst>
              <a:ext uri="{FF2B5EF4-FFF2-40B4-BE49-F238E27FC236}">
                <a16:creationId xmlns:a16="http://schemas.microsoft.com/office/drawing/2014/main" id="{C93DA8A3-44AF-4833-813C-018CFF5E467B}"/>
              </a:ext>
            </a:extLst>
          </p:cNvPr>
          <p:cNvSpPr/>
          <p:nvPr/>
        </p:nvSpPr>
        <p:spPr>
          <a:xfrm rot="16200000">
            <a:off x="2621280" y="4506688"/>
            <a:ext cx="670560" cy="762000"/>
          </a:xfrm>
          <a:prstGeom prst="halfFrame">
            <a:avLst>
              <a:gd name="adj1" fmla="val 3788"/>
              <a:gd name="adj2" fmla="val 6060"/>
            </a:avLst>
          </a:prstGeom>
          <a:solidFill>
            <a:srgbClr val="263B45"/>
          </a:solidFill>
          <a:ln>
            <a:solidFill>
              <a:srgbClr val="263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8" name="半闭框 7">
            <a:extLst>
              <a:ext uri="{FF2B5EF4-FFF2-40B4-BE49-F238E27FC236}">
                <a16:creationId xmlns:a16="http://schemas.microsoft.com/office/drawing/2014/main" id="{B403BB1B-B9CE-4391-ACE7-DAEF44E0F33D}"/>
              </a:ext>
            </a:extLst>
          </p:cNvPr>
          <p:cNvSpPr/>
          <p:nvPr/>
        </p:nvSpPr>
        <p:spPr>
          <a:xfrm rot="10800000">
            <a:off x="8803703" y="4460968"/>
            <a:ext cx="670560" cy="762000"/>
          </a:xfrm>
          <a:prstGeom prst="halfFrame">
            <a:avLst>
              <a:gd name="adj1" fmla="val 3788"/>
              <a:gd name="adj2" fmla="val 6060"/>
            </a:avLst>
          </a:prstGeom>
          <a:solidFill>
            <a:srgbClr val="263B45"/>
          </a:solidFill>
          <a:ln>
            <a:solidFill>
              <a:srgbClr val="263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28E6BF36-51EC-4474-B28F-745A7CD04DD2}"/>
              </a:ext>
            </a:extLst>
          </p:cNvPr>
          <p:cNvSpPr txBox="1"/>
          <p:nvPr/>
        </p:nvSpPr>
        <p:spPr>
          <a:xfrm>
            <a:off x="2562165" y="2672756"/>
            <a:ext cx="72098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dirty="0">
                <a:solidFill>
                  <a:srgbClr val="F0B9B4"/>
                </a:solidFill>
                <a:latin typeface="汉仪中圆简" panose="02010609000101010101" pitchFamily="49" charset="-122"/>
                <a:ea typeface="汉仪中圆简" panose="02010609000101010101" pitchFamily="49" charset="-122"/>
                <a:cs typeface="+mn-ea"/>
                <a:sym typeface="+mn-lt"/>
              </a:rPr>
              <a:t>FREE PPT TEMPLATES</a:t>
            </a:r>
            <a:endParaRPr lang="zh-CN" altLang="en-US" sz="4800" dirty="0">
              <a:solidFill>
                <a:srgbClr val="F0B9B4"/>
              </a:solidFill>
              <a:latin typeface="汉仪中圆简" panose="02010609000101010101" pitchFamily="49" charset="-122"/>
              <a:ea typeface="汉仪中圆简" panose="02010609000101010101" pitchFamily="49" charset="-122"/>
              <a:cs typeface="+mn-ea"/>
              <a:sym typeface="+mn-lt"/>
            </a:endParaRPr>
          </a:p>
        </p:txBody>
      </p:sp>
      <p:sp>
        <p:nvSpPr>
          <p:cNvPr id="10" name="矩形: 圆角 9">
            <a:extLst>
              <a:ext uri="{FF2B5EF4-FFF2-40B4-BE49-F238E27FC236}">
                <a16:creationId xmlns:a16="http://schemas.microsoft.com/office/drawing/2014/main" id="{9D871AE6-740F-46BF-A4DA-5CB2506594FD}"/>
              </a:ext>
            </a:extLst>
          </p:cNvPr>
          <p:cNvSpPr/>
          <p:nvPr/>
        </p:nvSpPr>
        <p:spPr>
          <a:xfrm>
            <a:off x="4488180" y="4341914"/>
            <a:ext cx="3215640" cy="762001"/>
          </a:xfrm>
          <a:prstGeom prst="roundRect">
            <a:avLst>
              <a:gd name="adj" fmla="val 32543"/>
            </a:avLst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6AA703E9-5057-4122-990F-5D784E794B16}"/>
              </a:ext>
            </a:extLst>
          </p:cNvPr>
          <p:cNvSpPr txBox="1"/>
          <p:nvPr/>
        </p:nvSpPr>
        <p:spPr>
          <a:xfrm>
            <a:off x="4701539" y="4552408"/>
            <a:ext cx="2895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汉仪中圆简" panose="02010609000101010101" pitchFamily="49" charset="-122"/>
                <a:ea typeface="汉仪中圆简" panose="02010609000101010101" pitchFamily="49" charset="-122"/>
                <a:cs typeface="+mn-ea"/>
                <a:sym typeface="+mn-lt"/>
              </a:rPr>
              <a:t>www.freeppt7.com</a:t>
            </a:r>
            <a:endParaRPr lang="zh-CN" altLang="en-US" sz="2000" dirty="0">
              <a:solidFill>
                <a:schemeClr val="tx1">
                  <a:lumMod val="50000"/>
                  <a:lumOff val="50000"/>
                </a:schemeClr>
              </a:solidFill>
              <a:latin typeface="汉仪中圆简" panose="02010609000101010101" pitchFamily="49" charset="-122"/>
              <a:ea typeface="汉仪中圆简" panose="02010609000101010101" pitchFamily="49" charset="-122"/>
              <a:cs typeface="+mn-ea"/>
              <a:sym typeface="+mn-lt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772467ED-1024-48B2-9542-E3BFFDE36660}"/>
              </a:ext>
            </a:extLst>
          </p:cNvPr>
          <p:cNvSpPr/>
          <p:nvPr/>
        </p:nvSpPr>
        <p:spPr>
          <a:xfrm>
            <a:off x="4248153" y="3769745"/>
            <a:ext cx="4337341" cy="4173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Choose the only option to retain text.</a:t>
            </a:r>
          </a:p>
        </p:txBody>
      </p:sp>
      <p:sp>
        <p:nvSpPr>
          <p:cNvPr id="14" name="Rounded Rectangle 7">
            <a:extLst>
              <a:ext uri="{FF2B5EF4-FFF2-40B4-BE49-F238E27FC236}">
                <a16:creationId xmlns:a16="http://schemas.microsoft.com/office/drawing/2014/main" id="{AC20A2EB-31A4-43E7-983D-71C59781982F}"/>
              </a:ext>
            </a:extLst>
          </p:cNvPr>
          <p:cNvSpPr/>
          <p:nvPr/>
        </p:nvSpPr>
        <p:spPr>
          <a:xfrm>
            <a:off x="5307040" y="1513094"/>
            <a:ext cx="1684599" cy="413563"/>
          </a:xfrm>
          <a:prstGeom prst="roundRect">
            <a:avLst>
              <a:gd name="adj" fmla="val 50000"/>
            </a:avLst>
          </a:prstGeom>
          <a:solidFill>
            <a:schemeClr val="bg1">
              <a:alpha val="0"/>
            </a:schemeClr>
          </a:solidFill>
          <a:ln w="158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700" dirty="0">
                <a:solidFill>
                  <a:schemeClr val="bg1">
                    <a:lumMod val="50000"/>
                  </a:schemeClr>
                </a:solidFill>
              </a:rPr>
              <a:t>LOGO</a:t>
            </a:r>
            <a:endParaRPr lang="ko-KR" altLang="en-US" sz="27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8058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:a14="http://schemas.microsoft.com/office/drawing/2010/main" xmlns:a16="http://schemas.microsoft.com/office/drawing/2014/main"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/>
      <p:bldP spid="10" grpId="0" animBg="1"/>
      <p:bldP spid="11" grpId="0"/>
      <p:bldP spid="1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CC3F216E-7DB0-4D40-B72F-52F8AFBB096F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2656112" y="-2656112"/>
            <a:ext cx="6879776" cy="12192000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4DF585D7-2A54-4675-8543-3669BAF5E1DD}"/>
              </a:ext>
            </a:extLst>
          </p:cNvPr>
          <p:cNvSpPr/>
          <p:nvPr/>
        </p:nvSpPr>
        <p:spPr>
          <a:xfrm>
            <a:off x="497806" y="464946"/>
            <a:ext cx="11196385" cy="59498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cxnSp>
        <p:nvCxnSpPr>
          <p:cNvPr id="5" name="直接连接符 4">
            <a:extLst>
              <a:ext uri="{FF2B5EF4-FFF2-40B4-BE49-F238E27FC236}">
                <a16:creationId xmlns:a16="http://schemas.microsoft.com/office/drawing/2014/main" id="{DF4DAF35-6261-45AA-9D88-67F7E55916B6}"/>
              </a:ext>
            </a:extLst>
          </p:cNvPr>
          <p:cNvCxnSpPr>
            <a:cxnSpLocks/>
            <a:stCxn id="7" idx="3"/>
          </p:cNvCxnSpPr>
          <p:nvPr/>
        </p:nvCxnSpPr>
        <p:spPr>
          <a:xfrm>
            <a:off x="1848839" y="1652965"/>
            <a:ext cx="8966153" cy="0"/>
          </a:xfrm>
          <a:prstGeom prst="line">
            <a:avLst/>
          </a:prstGeom>
          <a:ln w="3175" cap="rnd">
            <a:solidFill>
              <a:srgbClr val="F0B9B4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îSḻiḍé">
            <a:extLst>
              <a:ext uri="{FF2B5EF4-FFF2-40B4-BE49-F238E27FC236}">
                <a16:creationId xmlns:a16="http://schemas.microsoft.com/office/drawing/2014/main" id="{488EA24C-6DAB-4FF9-8C5A-15F520017B02}"/>
              </a:ext>
            </a:extLst>
          </p:cNvPr>
          <p:cNvGrpSpPr/>
          <p:nvPr/>
        </p:nvGrpSpPr>
        <p:grpSpPr>
          <a:xfrm>
            <a:off x="1114924" y="2781970"/>
            <a:ext cx="3444377" cy="2892861"/>
            <a:chOff x="1554163" y="1203325"/>
            <a:chExt cx="6840537" cy="5745163"/>
          </a:xfrm>
        </p:grpSpPr>
        <p:sp>
          <p:nvSpPr>
            <p:cNvPr id="43" name="iṣļiḋê">
              <a:extLst>
                <a:ext uri="{FF2B5EF4-FFF2-40B4-BE49-F238E27FC236}">
                  <a16:creationId xmlns:a16="http://schemas.microsoft.com/office/drawing/2014/main" id="{2BFCF729-0399-477F-8026-ED221F5CAAA8}"/>
                </a:ext>
              </a:extLst>
            </p:cNvPr>
            <p:cNvSpPr/>
            <p:nvPr/>
          </p:nvSpPr>
          <p:spPr bwMode="auto">
            <a:xfrm>
              <a:off x="3735388" y="6911975"/>
              <a:ext cx="2513012" cy="36513"/>
            </a:xfrm>
            <a:custGeom>
              <a:avLst/>
              <a:gdLst>
                <a:gd name="T0" fmla="*/ 6776 w 6981"/>
                <a:gd name="T1" fmla="*/ 0 h 103"/>
                <a:gd name="T2" fmla="*/ 6776 w 6981"/>
                <a:gd name="T3" fmla="*/ 0 h 103"/>
                <a:gd name="T4" fmla="*/ 203 w 6981"/>
                <a:gd name="T5" fmla="*/ 0 h 103"/>
                <a:gd name="T6" fmla="*/ 0 w 6981"/>
                <a:gd name="T7" fmla="*/ 46 h 103"/>
                <a:gd name="T8" fmla="*/ 0 w 6981"/>
                <a:gd name="T9" fmla="*/ 55 h 103"/>
                <a:gd name="T10" fmla="*/ 203 w 6981"/>
                <a:gd name="T11" fmla="*/ 102 h 103"/>
                <a:gd name="T12" fmla="*/ 6776 w 6981"/>
                <a:gd name="T13" fmla="*/ 102 h 103"/>
                <a:gd name="T14" fmla="*/ 6980 w 6981"/>
                <a:gd name="T15" fmla="*/ 55 h 103"/>
                <a:gd name="T16" fmla="*/ 6980 w 6981"/>
                <a:gd name="T17" fmla="*/ 46 h 103"/>
                <a:gd name="T18" fmla="*/ 6776 w 6981"/>
                <a:gd name="T19" fmla="*/ 0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981" h="103">
                  <a:moveTo>
                    <a:pt x="6776" y="0"/>
                  </a:moveTo>
                  <a:lnTo>
                    <a:pt x="6776" y="0"/>
                  </a:lnTo>
                  <a:cubicBezTo>
                    <a:pt x="203" y="0"/>
                    <a:pt x="203" y="0"/>
                    <a:pt x="203" y="0"/>
                  </a:cubicBezTo>
                  <a:cubicBezTo>
                    <a:pt x="92" y="0"/>
                    <a:pt x="0" y="18"/>
                    <a:pt x="0" y="46"/>
                  </a:cubicBezTo>
                  <a:cubicBezTo>
                    <a:pt x="0" y="55"/>
                    <a:pt x="0" y="55"/>
                    <a:pt x="0" y="55"/>
                  </a:cubicBezTo>
                  <a:cubicBezTo>
                    <a:pt x="0" y="83"/>
                    <a:pt x="92" y="102"/>
                    <a:pt x="203" y="102"/>
                  </a:cubicBezTo>
                  <a:cubicBezTo>
                    <a:pt x="6776" y="102"/>
                    <a:pt x="6776" y="102"/>
                    <a:pt x="6776" y="102"/>
                  </a:cubicBezTo>
                  <a:cubicBezTo>
                    <a:pt x="6887" y="102"/>
                    <a:pt x="6980" y="83"/>
                    <a:pt x="6980" y="55"/>
                  </a:cubicBezTo>
                  <a:cubicBezTo>
                    <a:pt x="6980" y="46"/>
                    <a:pt x="6980" y="46"/>
                    <a:pt x="6980" y="46"/>
                  </a:cubicBezTo>
                  <a:cubicBezTo>
                    <a:pt x="6980" y="18"/>
                    <a:pt x="6887" y="0"/>
                    <a:pt x="6776" y="0"/>
                  </a:cubicBezTo>
                </a:path>
              </a:pathLst>
            </a:custGeom>
            <a:solidFill>
              <a:srgbClr val="BCBD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44" name="i$ḻíḑe">
              <a:extLst>
                <a:ext uri="{FF2B5EF4-FFF2-40B4-BE49-F238E27FC236}">
                  <a16:creationId xmlns:a16="http://schemas.microsoft.com/office/drawing/2014/main" id="{E19342A5-1C1A-42D1-AD53-1DD2C60713E9}"/>
                </a:ext>
              </a:extLst>
            </p:cNvPr>
            <p:cNvSpPr/>
            <p:nvPr/>
          </p:nvSpPr>
          <p:spPr bwMode="auto">
            <a:xfrm>
              <a:off x="1554163" y="1203325"/>
              <a:ext cx="6840537" cy="4140200"/>
            </a:xfrm>
            <a:custGeom>
              <a:avLst/>
              <a:gdLst>
                <a:gd name="T0" fmla="*/ 18999 w 19000"/>
                <a:gd name="T1" fmla="*/ 11499 h 11500"/>
                <a:gd name="T2" fmla="*/ 18999 w 19000"/>
                <a:gd name="T3" fmla="*/ 11499 h 11500"/>
                <a:gd name="T4" fmla="*/ 18999 w 19000"/>
                <a:gd name="T5" fmla="*/ 630 h 11500"/>
                <a:gd name="T6" fmla="*/ 18369 w 19000"/>
                <a:gd name="T7" fmla="*/ 0 h 11500"/>
                <a:gd name="T8" fmla="*/ 630 w 19000"/>
                <a:gd name="T9" fmla="*/ 0 h 11500"/>
                <a:gd name="T10" fmla="*/ 0 w 19000"/>
                <a:gd name="T11" fmla="*/ 630 h 11500"/>
                <a:gd name="T12" fmla="*/ 0 w 19000"/>
                <a:gd name="T13" fmla="*/ 11499 h 11500"/>
                <a:gd name="T14" fmla="*/ 18999 w 19000"/>
                <a:gd name="T15" fmla="*/ 11499 h 115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000" h="11500">
                  <a:moveTo>
                    <a:pt x="18999" y="11499"/>
                  </a:moveTo>
                  <a:lnTo>
                    <a:pt x="18999" y="11499"/>
                  </a:lnTo>
                  <a:cubicBezTo>
                    <a:pt x="18999" y="630"/>
                    <a:pt x="18999" y="630"/>
                    <a:pt x="18999" y="630"/>
                  </a:cubicBezTo>
                  <a:cubicBezTo>
                    <a:pt x="18999" y="287"/>
                    <a:pt x="18712" y="0"/>
                    <a:pt x="18369" y="0"/>
                  </a:cubicBezTo>
                  <a:cubicBezTo>
                    <a:pt x="630" y="0"/>
                    <a:pt x="630" y="0"/>
                    <a:pt x="630" y="0"/>
                  </a:cubicBezTo>
                  <a:cubicBezTo>
                    <a:pt x="278" y="0"/>
                    <a:pt x="0" y="287"/>
                    <a:pt x="0" y="630"/>
                  </a:cubicBezTo>
                  <a:cubicBezTo>
                    <a:pt x="0" y="11499"/>
                    <a:pt x="0" y="11499"/>
                    <a:pt x="0" y="11499"/>
                  </a:cubicBezTo>
                  <a:lnTo>
                    <a:pt x="18999" y="11499"/>
                  </a:lnTo>
                </a:path>
              </a:pathLst>
            </a:custGeom>
            <a:solidFill>
              <a:srgbClr val="17191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square" lIns="91440" tIns="45720" rIns="91440" bIns="45720" anchor="ctr">
              <a:normAutofit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45" name="îṧ1ïḓê">
              <a:extLst>
                <a:ext uri="{FF2B5EF4-FFF2-40B4-BE49-F238E27FC236}">
                  <a16:creationId xmlns:a16="http://schemas.microsoft.com/office/drawing/2014/main" id="{FD406B96-09D9-4770-B2AC-5EA1B6E8E924}"/>
                </a:ext>
              </a:extLst>
            </p:cNvPr>
            <p:cNvSpPr/>
            <p:nvPr/>
          </p:nvSpPr>
          <p:spPr bwMode="auto">
            <a:xfrm>
              <a:off x="3735388" y="6099175"/>
              <a:ext cx="2513012" cy="833438"/>
            </a:xfrm>
            <a:custGeom>
              <a:avLst/>
              <a:gdLst>
                <a:gd name="T0" fmla="*/ 6924 w 6981"/>
                <a:gd name="T1" fmla="*/ 2138 h 2315"/>
                <a:gd name="T2" fmla="*/ 6924 w 6981"/>
                <a:gd name="T3" fmla="*/ 2138 h 2315"/>
                <a:gd name="T4" fmla="*/ 6249 w 6981"/>
                <a:gd name="T5" fmla="*/ 2000 h 2315"/>
                <a:gd name="T6" fmla="*/ 6036 w 6981"/>
                <a:gd name="T7" fmla="*/ 1712 h 2315"/>
                <a:gd name="T8" fmla="*/ 5897 w 6981"/>
                <a:gd name="T9" fmla="*/ 0 h 2315"/>
                <a:gd name="T10" fmla="*/ 1074 w 6981"/>
                <a:gd name="T11" fmla="*/ 0 h 2315"/>
                <a:gd name="T12" fmla="*/ 944 w 6981"/>
                <a:gd name="T13" fmla="*/ 1712 h 2315"/>
                <a:gd name="T14" fmla="*/ 731 w 6981"/>
                <a:gd name="T15" fmla="*/ 2000 h 2315"/>
                <a:gd name="T16" fmla="*/ 37 w 6981"/>
                <a:gd name="T17" fmla="*/ 2148 h 2315"/>
                <a:gd name="T18" fmla="*/ 0 w 6981"/>
                <a:gd name="T19" fmla="*/ 2185 h 2315"/>
                <a:gd name="T20" fmla="*/ 0 w 6981"/>
                <a:gd name="T21" fmla="*/ 2314 h 2315"/>
                <a:gd name="T22" fmla="*/ 18 w 6981"/>
                <a:gd name="T23" fmla="*/ 2314 h 2315"/>
                <a:gd name="T24" fmla="*/ 6961 w 6981"/>
                <a:gd name="T25" fmla="*/ 2314 h 2315"/>
                <a:gd name="T26" fmla="*/ 6980 w 6981"/>
                <a:gd name="T27" fmla="*/ 2314 h 2315"/>
                <a:gd name="T28" fmla="*/ 6980 w 6981"/>
                <a:gd name="T29" fmla="*/ 2185 h 2315"/>
                <a:gd name="T30" fmla="*/ 6924 w 6981"/>
                <a:gd name="T31" fmla="*/ 2138 h 2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981" h="2315">
                  <a:moveTo>
                    <a:pt x="6924" y="2138"/>
                  </a:moveTo>
                  <a:lnTo>
                    <a:pt x="6924" y="2138"/>
                  </a:lnTo>
                  <a:cubicBezTo>
                    <a:pt x="6795" y="2111"/>
                    <a:pt x="6443" y="2037"/>
                    <a:pt x="6249" y="2000"/>
                  </a:cubicBezTo>
                  <a:cubicBezTo>
                    <a:pt x="6008" y="1944"/>
                    <a:pt x="6036" y="1712"/>
                    <a:pt x="6036" y="1712"/>
                  </a:cubicBezTo>
                  <a:cubicBezTo>
                    <a:pt x="5897" y="0"/>
                    <a:pt x="5897" y="0"/>
                    <a:pt x="5897" y="0"/>
                  </a:cubicBezTo>
                  <a:cubicBezTo>
                    <a:pt x="1074" y="0"/>
                    <a:pt x="1074" y="0"/>
                    <a:pt x="1074" y="0"/>
                  </a:cubicBezTo>
                  <a:cubicBezTo>
                    <a:pt x="944" y="1712"/>
                    <a:pt x="944" y="1712"/>
                    <a:pt x="944" y="1712"/>
                  </a:cubicBezTo>
                  <a:cubicBezTo>
                    <a:pt x="944" y="1712"/>
                    <a:pt x="972" y="1944"/>
                    <a:pt x="731" y="2000"/>
                  </a:cubicBezTo>
                  <a:cubicBezTo>
                    <a:pt x="527" y="2046"/>
                    <a:pt x="148" y="2120"/>
                    <a:pt x="37" y="2148"/>
                  </a:cubicBezTo>
                  <a:cubicBezTo>
                    <a:pt x="0" y="2157"/>
                    <a:pt x="0" y="2185"/>
                    <a:pt x="0" y="2185"/>
                  </a:cubicBezTo>
                  <a:cubicBezTo>
                    <a:pt x="0" y="2314"/>
                    <a:pt x="0" y="2314"/>
                    <a:pt x="0" y="2314"/>
                  </a:cubicBezTo>
                  <a:cubicBezTo>
                    <a:pt x="18" y="2314"/>
                    <a:pt x="18" y="2314"/>
                    <a:pt x="18" y="2314"/>
                  </a:cubicBezTo>
                  <a:cubicBezTo>
                    <a:pt x="6961" y="2314"/>
                    <a:pt x="6961" y="2314"/>
                    <a:pt x="6961" y="2314"/>
                  </a:cubicBezTo>
                  <a:cubicBezTo>
                    <a:pt x="6980" y="2314"/>
                    <a:pt x="6980" y="2314"/>
                    <a:pt x="6980" y="2314"/>
                  </a:cubicBezTo>
                  <a:cubicBezTo>
                    <a:pt x="6980" y="2185"/>
                    <a:pt x="6980" y="2185"/>
                    <a:pt x="6980" y="2185"/>
                  </a:cubicBezTo>
                  <a:cubicBezTo>
                    <a:pt x="6980" y="2185"/>
                    <a:pt x="6980" y="2157"/>
                    <a:pt x="6924" y="2138"/>
                  </a:cubicBezTo>
                </a:path>
              </a:pathLst>
            </a:cu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square" lIns="91440" tIns="45720" rIns="91440" bIns="45720" anchor="ctr">
              <a:normAutofit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46" name="iŝļíḑê">
              <a:extLst>
                <a:ext uri="{FF2B5EF4-FFF2-40B4-BE49-F238E27FC236}">
                  <a16:creationId xmlns:a16="http://schemas.microsoft.com/office/drawing/2014/main" id="{8FB7EFBF-B01D-464D-AC04-3AF84BDD3F87}"/>
                </a:ext>
              </a:extLst>
            </p:cNvPr>
            <p:cNvSpPr/>
            <p:nvPr/>
          </p:nvSpPr>
          <p:spPr bwMode="auto">
            <a:xfrm>
              <a:off x="1554163" y="5343525"/>
              <a:ext cx="6840537" cy="757238"/>
            </a:xfrm>
            <a:custGeom>
              <a:avLst/>
              <a:gdLst>
                <a:gd name="T0" fmla="*/ 0 w 19000"/>
                <a:gd name="T1" fmla="*/ 0 h 2103"/>
                <a:gd name="T2" fmla="*/ 0 w 19000"/>
                <a:gd name="T3" fmla="*/ 0 h 2103"/>
                <a:gd name="T4" fmla="*/ 0 w 19000"/>
                <a:gd name="T5" fmla="*/ 1472 h 2103"/>
                <a:gd name="T6" fmla="*/ 630 w 19000"/>
                <a:gd name="T7" fmla="*/ 2102 h 2103"/>
                <a:gd name="T8" fmla="*/ 18369 w 19000"/>
                <a:gd name="T9" fmla="*/ 2102 h 2103"/>
                <a:gd name="T10" fmla="*/ 18999 w 19000"/>
                <a:gd name="T11" fmla="*/ 1472 h 2103"/>
                <a:gd name="T12" fmla="*/ 18999 w 19000"/>
                <a:gd name="T13" fmla="*/ 0 h 2103"/>
                <a:gd name="T14" fmla="*/ 0 w 19000"/>
                <a:gd name="T15" fmla="*/ 0 h 2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000" h="2103">
                  <a:moveTo>
                    <a:pt x="0" y="0"/>
                  </a:moveTo>
                  <a:lnTo>
                    <a:pt x="0" y="0"/>
                  </a:lnTo>
                  <a:cubicBezTo>
                    <a:pt x="0" y="1472"/>
                    <a:pt x="0" y="1472"/>
                    <a:pt x="0" y="1472"/>
                  </a:cubicBezTo>
                  <a:cubicBezTo>
                    <a:pt x="0" y="1824"/>
                    <a:pt x="278" y="2102"/>
                    <a:pt x="630" y="2102"/>
                  </a:cubicBezTo>
                  <a:cubicBezTo>
                    <a:pt x="18369" y="2102"/>
                    <a:pt x="18369" y="2102"/>
                    <a:pt x="18369" y="2102"/>
                  </a:cubicBezTo>
                  <a:cubicBezTo>
                    <a:pt x="18712" y="2102"/>
                    <a:pt x="18999" y="1824"/>
                    <a:pt x="18999" y="1472"/>
                  </a:cubicBezTo>
                  <a:cubicBezTo>
                    <a:pt x="18999" y="0"/>
                    <a:pt x="18999" y="0"/>
                    <a:pt x="18999" y="0"/>
                  </a:cubicBezTo>
                  <a:lnTo>
                    <a:pt x="0" y="0"/>
                  </a:lnTo>
                </a:path>
              </a:pathLst>
            </a:custGeom>
            <a:solidFill>
              <a:srgbClr val="F4F4F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square" lIns="91440" tIns="45720" rIns="91440" bIns="45720" anchor="ctr">
              <a:normAutofit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47" name="işḷíḋê">
              <a:extLst>
                <a:ext uri="{FF2B5EF4-FFF2-40B4-BE49-F238E27FC236}">
                  <a16:creationId xmlns:a16="http://schemas.microsoft.com/office/drawing/2014/main" id="{2BE8AD05-1B27-4206-A1C1-A6979F0C7261}"/>
                </a:ext>
              </a:extLst>
            </p:cNvPr>
            <p:cNvSpPr/>
            <p:nvPr/>
          </p:nvSpPr>
          <p:spPr bwMode="auto">
            <a:xfrm>
              <a:off x="3735388" y="6872288"/>
              <a:ext cx="2513012" cy="60325"/>
            </a:xfrm>
            <a:custGeom>
              <a:avLst/>
              <a:gdLst>
                <a:gd name="T0" fmla="*/ 6943 w 6981"/>
                <a:gd name="T1" fmla="*/ 0 h 167"/>
                <a:gd name="T2" fmla="*/ 6943 w 6981"/>
                <a:gd name="T3" fmla="*/ 0 h 167"/>
                <a:gd name="T4" fmla="*/ 27 w 6981"/>
                <a:gd name="T5" fmla="*/ 0 h 167"/>
                <a:gd name="T6" fmla="*/ 0 w 6981"/>
                <a:gd name="T7" fmla="*/ 37 h 167"/>
                <a:gd name="T8" fmla="*/ 0 w 6981"/>
                <a:gd name="T9" fmla="*/ 166 h 167"/>
                <a:gd name="T10" fmla="*/ 18 w 6981"/>
                <a:gd name="T11" fmla="*/ 166 h 167"/>
                <a:gd name="T12" fmla="*/ 6961 w 6981"/>
                <a:gd name="T13" fmla="*/ 166 h 167"/>
                <a:gd name="T14" fmla="*/ 6980 w 6981"/>
                <a:gd name="T15" fmla="*/ 166 h 167"/>
                <a:gd name="T16" fmla="*/ 6980 w 6981"/>
                <a:gd name="T17" fmla="*/ 37 h 167"/>
                <a:gd name="T18" fmla="*/ 6943 w 6981"/>
                <a:gd name="T19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981" h="167">
                  <a:moveTo>
                    <a:pt x="6943" y="0"/>
                  </a:moveTo>
                  <a:lnTo>
                    <a:pt x="6943" y="0"/>
                  </a:lnTo>
                  <a:cubicBezTo>
                    <a:pt x="27" y="0"/>
                    <a:pt x="27" y="0"/>
                    <a:pt x="27" y="0"/>
                  </a:cubicBezTo>
                  <a:cubicBezTo>
                    <a:pt x="0" y="9"/>
                    <a:pt x="0" y="37"/>
                    <a:pt x="0" y="37"/>
                  </a:cubicBezTo>
                  <a:cubicBezTo>
                    <a:pt x="0" y="166"/>
                    <a:pt x="0" y="166"/>
                    <a:pt x="0" y="166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6961" y="166"/>
                    <a:pt x="6961" y="166"/>
                    <a:pt x="6961" y="166"/>
                  </a:cubicBezTo>
                  <a:cubicBezTo>
                    <a:pt x="6980" y="166"/>
                    <a:pt x="6980" y="166"/>
                    <a:pt x="6980" y="166"/>
                  </a:cubicBezTo>
                  <a:cubicBezTo>
                    <a:pt x="6980" y="37"/>
                    <a:pt x="6980" y="37"/>
                    <a:pt x="6980" y="37"/>
                  </a:cubicBezTo>
                  <a:cubicBezTo>
                    <a:pt x="6980" y="37"/>
                    <a:pt x="6980" y="18"/>
                    <a:pt x="6943" y="0"/>
                  </a:cubicBezTo>
                </a:path>
              </a:pathLst>
            </a:custGeom>
            <a:solidFill>
              <a:srgbClr val="D1D2D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48" name="iŝliḍe">
              <a:extLst>
                <a:ext uri="{FF2B5EF4-FFF2-40B4-BE49-F238E27FC236}">
                  <a16:creationId xmlns:a16="http://schemas.microsoft.com/office/drawing/2014/main" id="{85A21B73-0E93-4A2A-AB98-1E8F93D743D9}"/>
                </a:ext>
              </a:extLst>
            </p:cNvPr>
            <p:cNvSpPr/>
            <p:nvPr/>
          </p:nvSpPr>
          <p:spPr bwMode="auto">
            <a:xfrm>
              <a:off x="1874838" y="1503363"/>
              <a:ext cx="6196012" cy="3509962"/>
            </a:xfrm>
            <a:custGeom>
              <a:avLst/>
              <a:gdLst>
                <a:gd name="T0" fmla="*/ 17212 w 17213"/>
                <a:gd name="T1" fmla="*/ 9749 h 9750"/>
                <a:gd name="T2" fmla="*/ 0 w 17213"/>
                <a:gd name="T3" fmla="*/ 9749 h 9750"/>
                <a:gd name="T4" fmla="*/ 0 w 17213"/>
                <a:gd name="T5" fmla="*/ 0 h 9750"/>
                <a:gd name="T6" fmla="*/ 17212 w 17213"/>
                <a:gd name="T7" fmla="*/ 0 h 9750"/>
                <a:gd name="T8" fmla="*/ 17212 w 17213"/>
                <a:gd name="T9" fmla="*/ 9749 h 97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213" h="9750">
                  <a:moveTo>
                    <a:pt x="17212" y="9749"/>
                  </a:moveTo>
                  <a:lnTo>
                    <a:pt x="0" y="9749"/>
                  </a:lnTo>
                  <a:lnTo>
                    <a:pt x="0" y="0"/>
                  </a:lnTo>
                  <a:lnTo>
                    <a:pt x="17212" y="0"/>
                  </a:lnTo>
                  <a:lnTo>
                    <a:pt x="17212" y="9749"/>
                  </a:lnTo>
                </a:path>
              </a:pathLst>
            </a:custGeom>
            <a:blipFill>
              <a:blip r:embed="rId4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ln w="635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/>
              <a:endParaRPr lang="en-US">
                <a:solidFill>
                  <a:schemeClr val="lt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7" name="íŝlîḓe">
            <a:extLst>
              <a:ext uri="{FF2B5EF4-FFF2-40B4-BE49-F238E27FC236}">
                <a16:creationId xmlns:a16="http://schemas.microsoft.com/office/drawing/2014/main" id="{1C83E0FA-01A4-4469-8686-7F56FD3225C3}"/>
              </a:ext>
            </a:extLst>
          </p:cNvPr>
          <p:cNvSpPr/>
          <p:nvPr/>
        </p:nvSpPr>
        <p:spPr>
          <a:xfrm>
            <a:off x="1114924" y="1347138"/>
            <a:ext cx="733915" cy="611654"/>
          </a:xfrm>
          <a:prstGeom prst="homePlate">
            <a:avLst/>
          </a:prstGeom>
          <a:solidFill>
            <a:srgbClr val="F0B9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rm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8" name="ïsḻiḋé">
            <a:extLst>
              <a:ext uri="{FF2B5EF4-FFF2-40B4-BE49-F238E27FC236}">
                <a16:creationId xmlns:a16="http://schemas.microsoft.com/office/drawing/2014/main" id="{917ACD09-EEEB-4CB5-B9B0-A2E9317FCF2C}"/>
              </a:ext>
            </a:extLst>
          </p:cNvPr>
          <p:cNvSpPr/>
          <p:nvPr/>
        </p:nvSpPr>
        <p:spPr>
          <a:xfrm>
            <a:off x="1172414" y="1347138"/>
            <a:ext cx="64385" cy="611654"/>
          </a:xfrm>
          <a:prstGeom prst="rect">
            <a:avLst/>
          </a:prstGeom>
          <a:solidFill>
            <a:srgbClr val="F0B9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rm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grpSp>
        <p:nvGrpSpPr>
          <p:cNvPr id="9" name="íşliḍè">
            <a:extLst>
              <a:ext uri="{FF2B5EF4-FFF2-40B4-BE49-F238E27FC236}">
                <a16:creationId xmlns:a16="http://schemas.microsoft.com/office/drawing/2014/main" id="{9D78F7E4-1595-4FA2-BD99-5B8C6262E9C5}"/>
              </a:ext>
            </a:extLst>
          </p:cNvPr>
          <p:cNvGrpSpPr/>
          <p:nvPr/>
        </p:nvGrpSpPr>
        <p:grpSpPr>
          <a:xfrm>
            <a:off x="1910446" y="1183169"/>
            <a:ext cx="2648855" cy="961272"/>
            <a:chOff x="1562716" y="1123950"/>
            <a:chExt cx="2962160" cy="1074971"/>
          </a:xfrm>
          <a:solidFill>
            <a:schemeClr val="bg1"/>
          </a:solidFill>
        </p:grpSpPr>
        <p:sp>
          <p:nvSpPr>
            <p:cNvPr id="41" name="îṧlïḓè">
              <a:extLst>
                <a:ext uri="{FF2B5EF4-FFF2-40B4-BE49-F238E27FC236}">
                  <a16:creationId xmlns:a16="http://schemas.microsoft.com/office/drawing/2014/main" id="{F42A195A-564E-4779-89E9-AE35855331EE}"/>
                </a:ext>
              </a:extLst>
            </p:cNvPr>
            <p:cNvSpPr/>
            <p:nvPr/>
          </p:nvSpPr>
          <p:spPr bwMode="auto">
            <a:xfrm>
              <a:off x="1562716" y="1645036"/>
              <a:ext cx="2962160" cy="55388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t" anchorCtr="0">
              <a:normAutofit lnSpcReduction="1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Copy paste fonts. Choose the only option to retain text.</a:t>
              </a:r>
            </a:p>
          </p:txBody>
        </p:sp>
        <p:sp>
          <p:nvSpPr>
            <p:cNvPr id="42" name="íş1îdè">
              <a:extLst>
                <a:ext uri="{FF2B5EF4-FFF2-40B4-BE49-F238E27FC236}">
                  <a16:creationId xmlns:a16="http://schemas.microsoft.com/office/drawing/2014/main" id="{D59C11DD-B1D7-4900-8572-4F5BA128B1A9}"/>
                </a:ext>
              </a:extLst>
            </p:cNvPr>
            <p:cNvSpPr txBox="1"/>
            <p:nvPr/>
          </p:nvSpPr>
          <p:spPr bwMode="auto">
            <a:xfrm>
              <a:off x="1562716" y="1123950"/>
              <a:ext cx="2962160" cy="52108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ctr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r>
                <a:rPr lang="en-US" altLang="zh-CN" b="1" dirty="0">
                  <a:cs typeface="+mn-ea"/>
                  <a:sym typeface="+mn-lt"/>
                </a:rPr>
                <a:t>Text here</a:t>
              </a:r>
            </a:p>
          </p:txBody>
        </p:sp>
      </p:grpSp>
      <p:grpSp>
        <p:nvGrpSpPr>
          <p:cNvPr id="10" name="iṡľïḑé">
            <a:extLst>
              <a:ext uri="{FF2B5EF4-FFF2-40B4-BE49-F238E27FC236}">
                <a16:creationId xmlns:a16="http://schemas.microsoft.com/office/drawing/2014/main" id="{100F9FFB-4754-4162-9201-FE1F38BAC520}"/>
              </a:ext>
            </a:extLst>
          </p:cNvPr>
          <p:cNvGrpSpPr/>
          <p:nvPr/>
        </p:nvGrpSpPr>
        <p:grpSpPr>
          <a:xfrm>
            <a:off x="6545657" y="2138671"/>
            <a:ext cx="4269335" cy="330268"/>
            <a:chOff x="6746178" y="2192468"/>
            <a:chExt cx="4774310" cy="369332"/>
          </a:xfrm>
        </p:grpSpPr>
        <p:sp>
          <p:nvSpPr>
            <p:cNvPr id="39" name="iṧḻiḍê">
              <a:extLst>
                <a:ext uri="{FF2B5EF4-FFF2-40B4-BE49-F238E27FC236}">
                  <a16:creationId xmlns:a16="http://schemas.microsoft.com/office/drawing/2014/main" id="{4D8C8DEE-C6A7-42C9-8099-592B2E5CB715}"/>
                </a:ext>
              </a:extLst>
            </p:cNvPr>
            <p:cNvSpPr txBox="1"/>
            <p:nvPr/>
          </p:nvSpPr>
          <p:spPr>
            <a:xfrm>
              <a:off x="6746178" y="2192468"/>
              <a:ext cx="1193468" cy="369332"/>
            </a:xfrm>
            <a:prstGeom prst="rect">
              <a:avLst/>
            </a:prstGeom>
          </p:spPr>
          <p:txBody>
            <a:bodyPr wrap="square" lIns="91440" tIns="45720" rIns="91440" bIns="45720" anchor="ctr" anchorCtr="0">
              <a:normAutofit fontScale="85000" lnSpcReduction="1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>
                <a:buClr>
                  <a:schemeClr val="tx1">
                    <a:lumMod val="85000"/>
                    <a:lumOff val="15000"/>
                  </a:schemeClr>
                </a:buClr>
                <a:buSzPct val="105000"/>
              </a:pPr>
              <a:r>
                <a:rPr lang="en-US" altLang="zh-CN" b="1" dirty="0">
                  <a:cs typeface="+mn-ea"/>
                  <a:sym typeface="+mn-lt"/>
                </a:rPr>
                <a:t>Text here</a:t>
              </a:r>
              <a:endParaRPr lang="zh-CN" altLang="en-US" b="1" dirty="0">
                <a:cs typeface="+mn-ea"/>
                <a:sym typeface="+mn-lt"/>
              </a:endParaRPr>
            </a:p>
          </p:txBody>
        </p:sp>
        <p:sp>
          <p:nvSpPr>
            <p:cNvPr id="40" name="ïṣľïḑe">
              <a:extLst>
                <a:ext uri="{FF2B5EF4-FFF2-40B4-BE49-F238E27FC236}">
                  <a16:creationId xmlns:a16="http://schemas.microsoft.com/office/drawing/2014/main" id="{6038D63A-1209-4630-96BF-7A5E4449658C}"/>
                </a:ext>
              </a:extLst>
            </p:cNvPr>
            <p:cNvSpPr/>
            <p:nvPr/>
          </p:nvSpPr>
          <p:spPr bwMode="auto">
            <a:xfrm>
              <a:off x="7939646" y="2192468"/>
              <a:ext cx="3580842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ctr" anchorCtr="0">
              <a:normAutofit fontScale="85000" lnSpcReduction="1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Copy paste fonts. Choose the only option to retain text.</a:t>
              </a:r>
            </a:p>
          </p:txBody>
        </p:sp>
      </p:grpSp>
      <p:grpSp>
        <p:nvGrpSpPr>
          <p:cNvPr id="11" name="íşľiḓé">
            <a:extLst>
              <a:ext uri="{FF2B5EF4-FFF2-40B4-BE49-F238E27FC236}">
                <a16:creationId xmlns:a16="http://schemas.microsoft.com/office/drawing/2014/main" id="{54635D00-7C86-4CA0-8FD3-68EC71F29087}"/>
              </a:ext>
            </a:extLst>
          </p:cNvPr>
          <p:cNvGrpSpPr/>
          <p:nvPr/>
        </p:nvGrpSpPr>
        <p:grpSpPr>
          <a:xfrm>
            <a:off x="6545657" y="2866249"/>
            <a:ext cx="4269335" cy="330268"/>
            <a:chOff x="6746178" y="3006104"/>
            <a:chExt cx="4774310" cy="369332"/>
          </a:xfrm>
        </p:grpSpPr>
        <p:sp>
          <p:nvSpPr>
            <p:cNvPr id="37" name="ïṥ1íḋè">
              <a:extLst>
                <a:ext uri="{FF2B5EF4-FFF2-40B4-BE49-F238E27FC236}">
                  <a16:creationId xmlns:a16="http://schemas.microsoft.com/office/drawing/2014/main" id="{A31BD76C-938B-44EC-8723-D46900A4016D}"/>
                </a:ext>
              </a:extLst>
            </p:cNvPr>
            <p:cNvSpPr txBox="1"/>
            <p:nvPr/>
          </p:nvSpPr>
          <p:spPr>
            <a:xfrm>
              <a:off x="6746178" y="3006104"/>
              <a:ext cx="1193468" cy="369332"/>
            </a:xfrm>
            <a:prstGeom prst="rect">
              <a:avLst/>
            </a:prstGeom>
          </p:spPr>
          <p:txBody>
            <a:bodyPr wrap="square" lIns="91440" tIns="45720" rIns="91440" bIns="45720" anchor="ctr" anchorCtr="0">
              <a:normAutofit fontScale="85000" lnSpcReduction="1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>
                <a:buClr>
                  <a:schemeClr val="tx1">
                    <a:lumMod val="85000"/>
                    <a:lumOff val="15000"/>
                  </a:schemeClr>
                </a:buClr>
                <a:buSzPct val="105000"/>
              </a:pPr>
              <a:r>
                <a:rPr lang="en-US" altLang="zh-CN" b="1" dirty="0">
                  <a:cs typeface="+mn-ea"/>
                  <a:sym typeface="+mn-lt"/>
                </a:rPr>
                <a:t>Text here</a:t>
              </a:r>
              <a:endParaRPr lang="zh-CN" altLang="en-US" b="1" dirty="0">
                <a:cs typeface="+mn-ea"/>
                <a:sym typeface="+mn-lt"/>
              </a:endParaRPr>
            </a:p>
          </p:txBody>
        </p:sp>
        <p:sp>
          <p:nvSpPr>
            <p:cNvPr id="38" name="ïšḷiḓè">
              <a:extLst>
                <a:ext uri="{FF2B5EF4-FFF2-40B4-BE49-F238E27FC236}">
                  <a16:creationId xmlns:a16="http://schemas.microsoft.com/office/drawing/2014/main" id="{9A91C90C-B420-4963-95CA-7E73AD3A6C66}"/>
                </a:ext>
              </a:extLst>
            </p:cNvPr>
            <p:cNvSpPr/>
            <p:nvPr/>
          </p:nvSpPr>
          <p:spPr bwMode="auto">
            <a:xfrm>
              <a:off x="7939646" y="3006104"/>
              <a:ext cx="3580842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ctr" anchorCtr="0">
              <a:normAutofit fontScale="85000" lnSpcReduction="1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Copy paste fonts. Choose the only option to retain text.</a:t>
              </a:r>
            </a:p>
          </p:txBody>
        </p:sp>
      </p:grpSp>
      <p:grpSp>
        <p:nvGrpSpPr>
          <p:cNvPr id="12" name="iṥlidè">
            <a:extLst>
              <a:ext uri="{FF2B5EF4-FFF2-40B4-BE49-F238E27FC236}">
                <a16:creationId xmlns:a16="http://schemas.microsoft.com/office/drawing/2014/main" id="{A56C5DCD-EF90-4384-8CE6-ED4E09189479}"/>
              </a:ext>
            </a:extLst>
          </p:cNvPr>
          <p:cNvGrpSpPr/>
          <p:nvPr/>
        </p:nvGrpSpPr>
        <p:grpSpPr>
          <a:xfrm>
            <a:off x="6545657" y="3593827"/>
            <a:ext cx="4269335" cy="330268"/>
            <a:chOff x="6746178" y="3819740"/>
            <a:chExt cx="4774310" cy="369332"/>
          </a:xfrm>
        </p:grpSpPr>
        <p:sp>
          <p:nvSpPr>
            <p:cNvPr id="35" name="îśḻïḓè">
              <a:extLst>
                <a:ext uri="{FF2B5EF4-FFF2-40B4-BE49-F238E27FC236}">
                  <a16:creationId xmlns:a16="http://schemas.microsoft.com/office/drawing/2014/main" id="{380D5FBD-DF01-48DE-B3E2-8C328AD60EC5}"/>
                </a:ext>
              </a:extLst>
            </p:cNvPr>
            <p:cNvSpPr txBox="1"/>
            <p:nvPr/>
          </p:nvSpPr>
          <p:spPr>
            <a:xfrm>
              <a:off x="6746178" y="3819740"/>
              <a:ext cx="1193468" cy="369332"/>
            </a:xfrm>
            <a:prstGeom prst="rect">
              <a:avLst/>
            </a:prstGeom>
          </p:spPr>
          <p:txBody>
            <a:bodyPr wrap="square" lIns="91440" tIns="45720" rIns="91440" bIns="45720" anchor="ctr" anchorCtr="0">
              <a:normAutofit fontScale="85000" lnSpcReduction="1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>
                <a:buClr>
                  <a:schemeClr val="tx1">
                    <a:lumMod val="85000"/>
                    <a:lumOff val="15000"/>
                  </a:schemeClr>
                </a:buClr>
                <a:buSzPct val="105000"/>
              </a:pPr>
              <a:r>
                <a:rPr lang="en-US" altLang="zh-CN" b="1" dirty="0">
                  <a:cs typeface="+mn-ea"/>
                  <a:sym typeface="+mn-lt"/>
                </a:rPr>
                <a:t>Text here</a:t>
              </a:r>
              <a:endParaRPr lang="zh-CN" altLang="en-US" b="1" dirty="0">
                <a:cs typeface="+mn-ea"/>
                <a:sym typeface="+mn-lt"/>
              </a:endParaRPr>
            </a:p>
          </p:txBody>
        </p:sp>
        <p:sp>
          <p:nvSpPr>
            <p:cNvPr id="36" name="iṣļïḑê">
              <a:extLst>
                <a:ext uri="{FF2B5EF4-FFF2-40B4-BE49-F238E27FC236}">
                  <a16:creationId xmlns:a16="http://schemas.microsoft.com/office/drawing/2014/main" id="{1E158A0D-0B45-4C6E-937D-018F48978E06}"/>
                </a:ext>
              </a:extLst>
            </p:cNvPr>
            <p:cNvSpPr/>
            <p:nvPr/>
          </p:nvSpPr>
          <p:spPr bwMode="auto">
            <a:xfrm>
              <a:off x="7939646" y="3819740"/>
              <a:ext cx="3580842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ctr" anchorCtr="0">
              <a:normAutofit fontScale="85000" lnSpcReduction="1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Copy paste fonts. Choose the only option to retain text.</a:t>
              </a:r>
            </a:p>
          </p:txBody>
        </p:sp>
      </p:grpSp>
      <p:grpSp>
        <p:nvGrpSpPr>
          <p:cNvPr id="13" name="íṧḻiḓe">
            <a:extLst>
              <a:ext uri="{FF2B5EF4-FFF2-40B4-BE49-F238E27FC236}">
                <a16:creationId xmlns:a16="http://schemas.microsoft.com/office/drawing/2014/main" id="{EEAB5F43-6783-43BE-8145-CC311719D983}"/>
              </a:ext>
            </a:extLst>
          </p:cNvPr>
          <p:cNvGrpSpPr/>
          <p:nvPr/>
        </p:nvGrpSpPr>
        <p:grpSpPr>
          <a:xfrm>
            <a:off x="6545657" y="4321406"/>
            <a:ext cx="4269335" cy="330268"/>
            <a:chOff x="6746178" y="4633376"/>
            <a:chExt cx="4774310" cy="369332"/>
          </a:xfrm>
        </p:grpSpPr>
        <p:sp>
          <p:nvSpPr>
            <p:cNvPr id="33" name="işḷïḍé">
              <a:extLst>
                <a:ext uri="{FF2B5EF4-FFF2-40B4-BE49-F238E27FC236}">
                  <a16:creationId xmlns:a16="http://schemas.microsoft.com/office/drawing/2014/main" id="{8CFD78BA-0E55-41FD-A4D3-DD7C88DBDBEB}"/>
                </a:ext>
              </a:extLst>
            </p:cNvPr>
            <p:cNvSpPr txBox="1"/>
            <p:nvPr/>
          </p:nvSpPr>
          <p:spPr>
            <a:xfrm>
              <a:off x="6746178" y="4633376"/>
              <a:ext cx="1193468" cy="369332"/>
            </a:xfrm>
            <a:prstGeom prst="rect">
              <a:avLst/>
            </a:prstGeom>
          </p:spPr>
          <p:txBody>
            <a:bodyPr wrap="square" lIns="91440" tIns="45720" rIns="91440" bIns="45720" anchor="ctr" anchorCtr="0">
              <a:normAutofit fontScale="85000" lnSpcReduction="1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>
                <a:buClr>
                  <a:schemeClr val="tx1">
                    <a:lumMod val="85000"/>
                    <a:lumOff val="15000"/>
                  </a:schemeClr>
                </a:buClr>
                <a:buSzPct val="105000"/>
              </a:pPr>
              <a:r>
                <a:rPr lang="en-US" altLang="zh-CN" b="1" dirty="0">
                  <a:cs typeface="+mn-ea"/>
                  <a:sym typeface="+mn-lt"/>
                </a:rPr>
                <a:t>Text here</a:t>
              </a:r>
              <a:endParaRPr lang="zh-CN" altLang="en-US" b="1" dirty="0">
                <a:cs typeface="+mn-ea"/>
                <a:sym typeface="+mn-lt"/>
              </a:endParaRPr>
            </a:p>
          </p:txBody>
        </p:sp>
        <p:sp>
          <p:nvSpPr>
            <p:cNvPr id="34" name="íṣlidè">
              <a:extLst>
                <a:ext uri="{FF2B5EF4-FFF2-40B4-BE49-F238E27FC236}">
                  <a16:creationId xmlns:a16="http://schemas.microsoft.com/office/drawing/2014/main" id="{08933A09-E38D-424D-8B34-7974128F26DC}"/>
                </a:ext>
              </a:extLst>
            </p:cNvPr>
            <p:cNvSpPr/>
            <p:nvPr/>
          </p:nvSpPr>
          <p:spPr bwMode="auto">
            <a:xfrm>
              <a:off x="7939646" y="4633376"/>
              <a:ext cx="3580842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ctr" anchorCtr="0">
              <a:normAutofit fontScale="85000" lnSpcReduction="1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Copy paste fonts. Choose the only option to retain text.</a:t>
              </a:r>
            </a:p>
          </p:txBody>
        </p:sp>
      </p:grpSp>
      <p:grpSp>
        <p:nvGrpSpPr>
          <p:cNvPr id="14" name="ïṣ1îḍè">
            <a:extLst>
              <a:ext uri="{FF2B5EF4-FFF2-40B4-BE49-F238E27FC236}">
                <a16:creationId xmlns:a16="http://schemas.microsoft.com/office/drawing/2014/main" id="{4A2E657F-D6C8-4130-BFAA-1938DA6FBF7E}"/>
              </a:ext>
            </a:extLst>
          </p:cNvPr>
          <p:cNvGrpSpPr/>
          <p:nvPr/>
        </p:nvGrpSpPr>
        <p:grpSpPr>
          <a:xfrm>
            <a:off x="6545657" y="5048984"/>
            <a:ext cx="4269335" cy="330268"/>
            <a:chOff x="6746178" y="5447012"/>
            <a:chExt cx="4774310" cy="369332"/>
          </a:xfrm>
        </p:grpSpPr>
        <p:sp>
          <p:nvSpPr>
            <p:cNvPr id="31" name="íşḷîďe">
              <a:extLst>
                <a:ext uri="{FF2B5EF4-FFF2-40B4-BE49-F238E27FC236}">
                  <a16:creationId xmlns:a16="http://schemas.microsoft.com/office/drawing/2014/main" id="{6DA813DA-F9FF-4B47-82FF-FF9E26F8B48E}"/>
                </a:ext>
              </a:extLst>
            </p:cNvPr>
            <p:cNvSpPr txBox="1"/>
            <p:nvPr/>
          </p:nvSpPr>
          <p:spPr>
            <a:xfrm>
              <a:off x="6746178" y="5447012"/>
              <a:ext cx="1193468" cy="369332"/>
            </a:xfrm>
            <a:prstGeom prst="rect">
              <a:avLst/>
            </a:prstGeom>
          </p:spPr>
          <p:txBody>
            <a:bodyPr wrap="square" lIns="91440" tIns="45720" rIns="91440" bIns="45720" anchor="ctr" anchorCtr="0">
              <a:normAutofit fontScale="85000" lnSpcReduction="1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>
                <a:buClr>
                  <a:schemeClr val="tx1">
                    <a:lumMod val="85000"/>
                    <a:lumOff val="15000"/>
                  </a:schemeClr>
                </a:buClr>
                <a:buSzPct val="105000"/>
              </a:pPr>
              <a:r>
                <a:rPr lang="en-US" altLang="zh-CN" b="1" dirty="0">
                  <a:cs typeface="+mn-ea"/>
                  <a:sym typeface="+mn-lt"/>
                </a:rPr>
                <a:t>Text here</a:t>
              </a:r>
              <a:endParaRPr lang="zh-CN" altLang="en-US" b="1" dirty="0">
                <a:cs typeface="+mn-ea"/>
                <a:sym typeface="+mn-lt"/>
              </a:endParaRPr>
            </a:p>
          </p:txBody>
        </p:sp>
        <p:sp>
          <p:nvSpPr>
            <p:cNvPr id="32" name="îş1íḋe">
              <a:extLst>
                <a:ext uri="{FF2B5EF4-FFF2-40B4-BE49-F238E27FC236}">
                  <a16:creationId xmlns:a16="http://schemas.microsoft.com/office/drawing/2014/main" id="{F40B5D11-144B-427C-B0D1-E3AAAE0B9893}"/>
                </a:ext>
              </a:extLst>
            </p:cNvPr>
            <p:cNvSpPr/>
            <p:nvPr/>
          </p:nvSpPr>
          <p:spPr bwMode="auto">
            <a:xfrm>
              <a:off x="7939646" y="5447012"/>
              <a:ext cx="3580842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ctr" anchorCtr="0">
              <a:normAutofit fontScale="85000" lnSpcReduction="1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Copy paste fonts. Choose the only option to retain text.</a:t>
              </a:r>
            </a:p>
          </p:txBody>
        </p:sp>
      </p:grpSp>
      <p:sp>
        <p:nvSpPr>
          <p:cNvPr id="15" name="işḻïďê">
            <a:extLst>
              <a:ext uri="{FF2B5EF4-FFF2-40B4-BE49-F238E27FC236}">
                <a16:creationId xmlns:a16="http://schemas.microsoft.com/office/drawing/2014/main" id="{2F428706-4B56-4A3E-B37F-77C06C85FF85}"/>
              </a:ext>
            </a:extLst>
          </p:cNvPr>
          <p:cNvSpPr/>
          <p:nvPr/>
        </p:nvSpPr>
        <p:spPr>
          <a:xfrm>
            <a:off x="1262752" y="1347138"/>
            <a:ext cx="64385" cy="611654"/>
          </a:xfrm>
          <a:prstGeom prst="rect">
            <a:avLst/>
          </a:prstGeom>
          <a:solidFill>
            <a:srgbClr val="F0B9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rm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cxnSp>
        <p:nvCxnSpPr>
          <p:cNvPr id="16" name="直接连接符 15">
            <a:extLst>
              <a:ext uri="{FF2B5EF4-FFF2-40B4-BE49-F238E27FC236}">
                <a16:creationId xmlns:a16="http://schemas.microsoft.com/office/drawing/2014/main" id="{694AC87A-28BD-4876-862F-36EA39CEEB34}"/>
              </a:ext>
            </a:extLst>
          </p:cNvPr>
          <p:cNvCxnSpPr/>
          <p:nvPr/>
        </p:nvCxnSpPr>
        <p:spPr>
          <a:xfrm>
            <a:off x="6302997" y="2524122"/>
            <a:ext cx="4511995" cy="0"/>
          </a:xfrm>
          <a:prstGeom prst="line">
            <a:avLst/>
          </a:prstGeom>
          <a:ln w="3175" cap="rnd">
            <a:solidFill>
              <a:schemeClr val="bg1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>
            <a:extLst>
              <a:ext uri="{FF2B5EF4-FFF2-40B4-BE49-F238E27FC236}">
                <a16:creationId xmlns:a16="http://schemas.microsoft.com/office/drawing/2014/main" id="{D6A4DDED-DF36-4277-9412-67B5B84B8C22}"/>
              </a:ext>
            </a:extLst>
          </p:cNvPr>
          <p:cNvCxnSpPr/>
          <p:nvPr/>
        </p:nvCxnSpPr>
        <p:spPr>
          <a:xfrm>
            <a:off x="6302997" y="3251700"/>
            <a:ext cx="4511995" cy="0"/>
          </a:xfrm>
          <a:prstGeom prst="line">
            <a:avLst/>
          </a:prstGeom>
          <a:ln w="3175" cap="rnd">
            <a:solidFill>
              <a:schemeClr val="bg1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>
            <a:extLst>
              <a:ext uri="{FF2B5EF4-FFF2-40B4-BE49-F238E27FC236}">
                <a16:creationId xmlns:a16="http://schemas.microsoft.com/office/drawing/2014/main" id="{8210AADB-7F5F-48F7-9BB4-44DBA393C239}"/>
              </a:ext>
            </a:extLst>
          </p:cNvPr>
          <p:cNvCxnSpPr/>
          <p:nvPr/>
        </p:nvCxnSpPr>
        <p:spPr>
          <a:xfrm>
            <a:off x="6302997" y="3979278"/>
            <a:ext cx="4511995" cy="0"/>
          </a:xfrm>
          <a:prstGeom prst="line">
            <a:avLst/>
          </a:prstGeom>
          <a:ln w="3175" cap="rnd">
            <a:solidFill>
              <a:schemeClr val="bg1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>
            <a:extLst>
              <a:ext uri="{FF2B5EF4-FFF2-40B4-BE49-F238E27FC236}">
                <a16:creationId xmlns:a16="http://schemas.microsoft.com/office/drawing/2014/main" id="{D9344EDA-EAEE-47EC-B76B-E3FB4BFB3054}"/>
              </a:ext>
            </a:extLst>
          </p:cNvPr>
          <p:cNvCxnSpPr/>
          <p:nvPr/>
        </p:nvCxnSpPr>
        <p:spPr>
          <a:xfrm>
            <a:off x="6302997" y="4706857"/>
            <a:ext cx="4511995" cy="0"/>
          </a:xfrm>
          <a:prstGeom prst="line">
            <a:avLst/>
          </a:prstGeom>
          <a:ln w="3175" cap="rnd">
            <a:solidFill>
              <a:schemeClr val="bg1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>
            <a:extLst>
              <a:ext uri="{FF2B5EF4-FFF2-40B4-BE49-F238E27FC236}">
                <a16:creationId xmlns:a16="http://schemas.microsoft.com/office/drawing/2014/main" id="{6DC0ED7D-3B9F-41AE-A8B5-95E0FC990619}"/>
              </a:ext>
            </a:extLst>
          </p:cNvPr>
          <p:cNvCxnSpPr/>
          <p:nvPr/>
        </p:nvCxnSpPr>
        <p:spPr>
          <a:xfrm>
            <a:off x="6302997" y="5434435"/>
            <a:ext cx="4511995" cy="0"/>
          </a:xfrm>
          <a:prstGeom prst="line">
            <a:avLst/>
          </a:prstGeom>
          <a:ln w="3175" cap="rnd">
            <a:solidFill>
              <a:schemeClr val="bg1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îş1iḋè">
            <a:extLst>
              <a:ext uri="{FF2B5EF4-FFF2-40B4-BE49-F238E27FC236}">
                <a16:creationId xmlns:a16="http://schemas.microsoft.com/office/drawing/2014/main" id="{FC85521B-E9DF-479E-999A-77E9F9610E24}"/>
              </a:ext>
            </a:extLst>
          </p:cNvPr>
          <p:cNvSpPr/>
          <p:nvPr/>
        </p:nvSpPr>
        <p:spPr>
          <a:xfrm>
            <a:off x="5609308" y="2075392"/>
            <a:ext cx="920157" cy="456825"/>
          </a:xfrm>
          <a:prstGeom prst="homePlate">
            <a:avLst/>
          </a:prstGeom>
          <a:solidFill>
            <a:srgbClr val="F0B9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 lnSpcReduction="10000"/>
          </a:bodyPr>
          <a:lstStyle/>
          <a:p>
            <a:pPr algn="ctr"/>
            <a:r>
              <a:rPr lang="en-US" altLang="zh-CN" sz="2400" b="1" i="1" dirty="0">
                <a:cs typeface="+mn-ea"/>
                <a:sym typeface="+mn-lt"/>
              </a:rPr>
              <a:t>1</a:t>
            </a:r>
            <a:endParaRPr lang="zh-CN" altLang="en-US" sz="2400" b="1" i="1" dirty="0">
              <a:cs typeface="+mn-ea"/>
              <a:sym typeface="+mn-lt"/>
            </a:endParaRPr>
          </a:p>
        </p:txBody>
      </p:sp>
      <p:sp>
        <p:nvSpPr>
          <p:cNvPr id="22" name="îşļiďe">
            <a:extLst>
              <a:ext uri="{FF2B5EF4-FFF2-40B4-BE49-F238E27FC236}">
                <a16:creationId xmlns:a16="http://schemas.microsoft.com/office/drawing/2014/main" id="{89E8627D-54C1-4E2C-9A84-B574A73144CC}"/>
              </a:ext>
            </a:extLst>
          </p:cNvPr>
          <p:cNvSpPr/>
          <p:nvPr/>
        </p:nvSpPr>
        <p:spPr>
          <a:xfrm>
            <a:off x="5609308" y="2802971"/>
            <a:ext cx="920157" cy="456825"/>
          </a:xfrm>
          <a:prstGeom prst="homePlate">
            <a:avLst/>
          </a:prstGeom>
          <a:solidFill>
            <a:srgbClr val="06A2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 lnSpcReduction="10000"/>
          </a:bodyPr>
          <a:lstStyle/>
          <a:p>
            <a:pPr algn="ctr"/>
            <a:r>
              <a:rPr lang="en-US" altLang="zh-CN" sz="2400" b="1" i="1" dirty="0">
                <a:cs typeface="+mn-ea"/>
                <a:sym typeface="+mn-lt"/>
              </a:rPr>
              <a:t>2</a:t>
            </a:r>
            <a:endParaRPr lang="zh-CN" altLang="en-US" sz="2400" b="1" i="1" dirty="0">
              <a:cs typeface="+mn-ea"/>
              <a:sym typeface="+mn-lt"/>
            </a:endParaRPr>
          </a:p>
        </p:txBody>
      </p:sp>
      <p:sp>
        <p:nvSpPr>
          <p:cNvPr id="23" name="iŝlîḑé">
            <a:extLst>
              <a:ext uri="{FF2B5EF4-FFF2-40B4-BE49-F238E27FC236}">
                <a16:creationId xmlns:a16="http://schemas.microsoft.com/office/drawing/2014/main" id="{6FB669E5-6583-4B11-9881-6718D128E44D}"/>
              </a:ext>
            </a:extLst>
          </p:cNvPr>
          <p:cNvSpPr/>
          <p:nvPr/>
        </p:nvSpPr>
        <p:spPr>
          <a:xfrm>
            <a:off x="5609308" y="3530549"/>
            <a:ext cx="920157" cy="456825"/>
          </a:xfrm>
          <a:prstGeom prst="homePlate">
            <a:avLst/>
          </a:prstGeom>
          <a:solidFill>
            <a:srgbClr val="F0B9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 lnSpcReduction="10000"/>
          </a:bodyPr>
          <a:lstStyle/>
          <a:p>
            <a:pPr algn="ctr"/>
            <a:r>
              <a:rPr lang="en-US" altLang="zh-CN" sz="2400" b="1" i="1" dirty="0">
                <a:cs typeface="+mn-ea"/>
                <a:sym typeface="+mn-lt"/>
              </a:rPr>
              <a:t>3</a:t>
            </a:r>
            <a:endParaRPr lang="zh-CN" altLang="en-US" sz="2400" b="1" i="1" dirty="0">
              <a:cs typeface="+mn-ea"/>
              <a:sym typeface="+mn-lt"/>
            </a:endParaRPr>
          </a:p>
        </p:txBody>
      </p:sp>
      <p:sp>
        <p:nvSpPr>
          <p:cNvPr id="24" name="ïṡḷíḋé">
            <a:extLst>
              <a:ext uri="{FF2B5EF4-FFF2-40B4-BE49-F238E27FC236}">
                <a16:creationId xmlns:a16="http://schemas.microsoft.com/office/drawing/2014/main" id="{AC37E482-691C-4FDC-8AFC-2615F4EF5530}"/>
              </a:ext>
            </a:extLst>
          </p:cNvPr>
          <p:cNvSpPr/>
          <p:nvPr/>
        </p:nvSpPr>
        <p:spPr>
          <a:xfrm>
            <a:off x="5609308" y="4258127"/>
            <a:ext cx="920157" cy="456825"/>
          </a:xfrm>
          <a:prstGeom prst="homePlate">
            <a:avLst/>
          </a:prstGeom>
          <a:solidFill>
            <a:srgbClr val="06A2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 lnSpcReduction="10000"/>
          </a:bodyPr>
          <a:lstStyle/>
          <a:p>
            <a:pPr algn="ctr"/>
            <a:r>
              <a:rPr lang="en-US" altLang="zh-CN" sz="2400" b="1" i="1" dirty="0">
                <a:cs typeface="+mn-ea"/>
                <a:sym typeface="+mn-lt"/>
              </a:rPr>
              <a:t>4</a:t>
            </a:r>
            <a:endParaRPr lang="zh-CN" altLang="en-US" sz="2400" b="1" i="1" dirty="0">
              <a:cs typeface="+mn-ea"/>
              <a:sym typeface="+mn-lt"/>
            </a:endParaRPr>
          </a:p>
        </p:txBody>
      </p:sp>
      <p:sp>
        <p:nvSpPr>
          <p:cNvPr id="25" name="ïŝļîďè">
            <a:extLst>
              <a:ext uri="{FF2B5EF4-FFF2-40B4-BE49-F238E27FC236}">
                <a16:creationId xmlns:a16="http://schemas.microsoft.com/office/drawing/2014/main" id="{B257A1C7-3291-4569-98CC-A8DE5E735069}"/>
              </a:ext>
            </a:extLst>
          </p:cNvPr>
          <p:cNvSpPr/>
          <p:nvPr/>
        </p:nvSpPr>
        <p:spPr>
          <a:xfrm>
            <a:off x="5609308" y="4985705"/>
            <a:ext cx="920157" cy="456825"/>
          </a:xfrm>
          <a:prstGeom prst="homePlate">
            <a:avLst/>
          </a:prstGeom>
          <a:solidFill>
            <a:srgbClr val="F0B9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rmAutofit lnSpcReduction="10000"/>
          </a:bodyPr>
          <a:lstStyle/>
          <a:p>
            <a:pPr algn="ctr"/>
            <a:r>
              <a:rPr lang="en-US" altLang="zh-CN" sz="2400" b="1" i="1" dirty="0">
                <a:cs typeface="+mn-ea"/>
                <a:sym typeface="+mn-lt"/>
              </a:rPr>
              <a:t>5</a:t>
            </a:r>
            <a:endParaRPr lang="zh-CN" altLang="en-US" sz="2400" b="1" i="1" dirty="0">
              <a:cs typeface="+mn-ea"/>
              <a:sym typeface="+mn-lt"/>
            </a:endParaRPr>
          </a:p>
        </p:txBody>
      </p:sp>
      <p:sp>
        <p:nvSpPr>
          <p:cNvPr id="26" name="îṡḷíḍe">
            <a:extLst>
              <a:ext uri="{FF2B5EF4-FFF2-40B4-BE49-F238E27FC236}">
                <a16:creationId xmlns:a16="http://schemas.microsoft.com/office/drawing/2014/main" id="{F4D803CF-2CE1-4D21-A8DB-878A76BC9F48}"/>
              </a:ext>
            </a:extLst>
          </p:cNvPr>
          <p:cNvSpPr/>
          <p:nvPr/>
        </p:nvSpPr>
        <p:spPr>
          <a:xfrm>
            <a:off x="10090266" y="1508426"/>
            <a:ext cx="135208" cy="136444"/>
          </a:xfrm>
          <a:prstGeom prst="ellipse">
            <a:avLst/>
          </a:prstGeom>
          <a:solidFill>
            <a:srgbClr val="F0B9B4"/>
          </a:solidFill>
          <a:ln>
            <a:solidFill>
              <a:srgbClr val="F0B9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 fontScale="25000" lnSpcReduction="20000"/>
          </a:bodyPr>
          <a:lstStyle/>
          <a:p>
            <a:pPr algn="ctr"/>
            <a:endParaRPr lang="zh-CN" altLang="en-US" sz="2400" b="1" i="1" dirty="0">
              <a:cs typeface="+mn-ea"/>
              <a:sym typeface="+mn-lt"/>
            </a:endParaRPr>
          </a:p>
        </p:txBody>
      </p:sp>
      <p:sp>
        <p:nvSpPr>
          <p:cNvPr id="27" name="i$ḷídê">
            <a:extLst>
              <a:ext uri="{FF2B5EF4-FFF2-40B4-BE49-F238E27FC236}">
                <a16:creationId xmlns:a16="http://schemas.microsoft.com/office/drawing/2014/main" id="{439B28A3-9CB2-414F-B1A3-F308DEB7BB1B}"/>
              </a:ext>
            </a:extLst>
          </p:cNvPr>
          <p:cNvSpPr/>
          <p:nvPr/>
        </p:nvSpPr>
        <p:spPr>
          <a:xfrm>
            <a:off x="10238829" y="1508426"/>
            <a:ext cx="135208" cy="136444"/>
          </a:xfrm>
          <a:prstGeom prst="ellipse">
            <a:avLst/>
          </a:prstGeom>
          <a:solidFill>
            <a:srgbClr val="F0B9B4"/>
          </a:solidFill>
          <a:ln>
            <a:solidFill>
              <a:srgbClr val="F0B9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 fontScale="25000" lnSpcReduction="20000"/>
          </a:bodyPr>
          <a:lstStyle/>
          <a:p>
            <a:pPr algn="ctr"/>
            <a:endParaRPr lang="zh-CN" altLang="en-US" sz="2400" b="1" i="1" dirty="0">
              <a:cs typeface="+mn-ea"/>
              <a:sym typeface="+mn-lt"/>
            </a:endParaRPr>
          </a:p>
        </p:txBody>
      </p:sp>
      <p:sp>
        <p:nvSpPr>
          <p:cNvPr id="28" name="îṥ1ïḋé">
            <a:extLst>
              <a:ext uri="{FF2B5EF4-FFF2-40B4-BE49-F238E27FC236}">
                <a16:creationId xmlns:a16="http://schemas.microsoft.com/office/drawing/2014/main" id="{325590C3-5FA2-48BD-B3D7-281FA0092743}"/>
              </a:ext>
            </a:extLst>
          </p:cNvPr>
          <p:cNvSpPr/>
          <p:nvPr/>
        </p:nvSpPr>
        <p:spPr>
          <a:xfrm>
            <a:off x="10387392" y="1508426"/>
            <a:ext cx="135208" cy="136444"/>
          </a:xfrm>
          <a:prstGeom prst="ellipse">
            <a:avLst/>
          </a:prstGeom>
          <a:solidFill>
            <a:srgbClr val="F0B9B4"/>
          </a:solidFill>
          <a:ln>
            <a:solidFill>
              <a:srgbClr val="F0B9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 fontScale="25000" lnSpcReduction="20000"/>
          </a:bodyPr>
          <a:lstStyle/>
          <a:p>
            <a:pPr algn="ctr"/>
            <a:endParaRPr lang="zh-CN" altLang="en-US" sz="2400" b="1" i="1" dirty="0">
              <a:cs typeface="+mn-ea"/>
              <a:sym typeface="+mn-lt"/>
            </a:endParaRPr>
          </a:p>
        </p:txBody>
      </p:sp>
      <p:sp>
        <p:nvSpPr>
          <p:cNvPr id="29" name="ïṡľidé">
            <a:extLst>
              <a:ext uri="{FF2B5EF4-FFF2-40B4-BE49-F238E27FC236}">
                <a16:creationId xmlns:a16="http://schemas.microsoft.com/office/drawing/2014/main" id="{8B44D1DC-F412-4941-AE0B-9AB1809E5068}"/>
              </a:ext>
            </a:extLst>
          </p:cNvPr>
          <p:cNvSpPr/>
          <p:nvPr/>
        </p:nvSpPr>
        <p:spPr>
          <a:xfrm>
            <a:off x="10535955" y="1508426"/>
            <a:ext cx="135208" cy="136444"/>
          </a:xfrm>
          <a:prstGeom prst="ellipse">
            <a:avLst/>
          </a:prstGeom>
          <a:solidFill>
            <a:srgbClr val="F0B9B4"/>
          </a:solidFill>
          <a:ln>
            <a:solidFill>
              <a:srgbClr val="F0B9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 fontScale="25000" lnSpcReduction="20000"/>
          </a:bodyPr>
          <a:lstStyle/>
          <a:p>
            <a:pPr algn="ctr"/>
            <a:endParaRPr lang="zh-CN" altLang="en-US" sz="2400" b="1" i="1" dirty="0">
              <a:cs typeface="+mn-ea"/>
              <a:sym typeface="+mn-lt"/>
            </a:endParaRPr>
          </a:p>
        </p:txBody>
      </p:sp>
      <p:sp>
        <p:nvSpPr>
          <p:cNvPr id="30" name="i$ḷíḋé">
            <a:extLst>
              <a:ext uri="{FF2B5EF4-FFF2-40B4-BE49-F238E27FC236}">
                <a16:creationId xmlns:a16="http://schemas.microsoft.com/office/drawing/2014/main" id="{B6A4943A-ADD2-4B6B-8EE6-D161DA363371}"/>
              </a:ext>
            </a:extLst>
          </p:cNvPr>
          <p:cNvSpPr/>
          <p:nvPr/>
        </p:nvSpPr>
        <p:spPr>
          <a:xfrm>
            <a:off x="10684518" y="1508426"/>
            <a:ext cx="135208" cy="136444"/>
          </a:xfrm>
          <a:prstGeom prst="ellipse">
            <a:avLst/>
          </a:prstGeom>
          <a:solidFill>
            <a:srgbClr val="F0B9B4"/>
          </a:solidFill>
          <a:ln>
            <a:solidFill>
              <a:srgbClr val="F0B9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 fontScale="25000" lnSpcReduction="20000"/>
          </a:bodyPr>
          <a:lstStyle/>
          <a:p>
            <a:pPr algn="ctr"/>
            <a:endParaRPr lang="zh-CN" altLang="en-US" sz="2400" b="1" i="1" dirty="0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84191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:a14="http://schemas.microsoft.com/office/drawing/2010/main" xmlns:a16="http://schemas.microsoft.com/office/drawing/2014/main"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CC3F216E-7DB0-4D40-B72F-52F8AFBB096F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2656112" y="-2656112"/>
            <a:ext cx="6879776" cy="12192000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4DF585D7-2A54-4675-8543-3669BAF5E1DD}"/>
              </a:ext>
            </a:extLst>
          </p:cNvPr>
          <p:cNvSpPr/>
          <p:nvPr/>
        </p:nvSpPr>
        <p:spPr>
          <a:xfrm>
            <a:off x="497806" y="464946"/>
            <a:ext cx="11196385" cy="59498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5" name="íŝḷidê">
            <a:extLst>
              <a:ext uri="{FF2B5EF4-FFF2-40B4-BE49-F238E27FC236}">
                <a16:creationId xmlns:a16="http://schemas.microsoft.com/office/drawing/2014/main" id="{53CFEBD7-B19B-49E3-AFDA-02BCE465B588}"/>
              </a:ext>
            </a:extLst>
          </p:cNvPr>
          <p:cNvSpPr/>
          <p:nvPr/>
        </p:nvSpPr>
        <p:spPr bwMode="auto">
          <a:xfrm>
            <a:off x="8677170" y="2358243"/>
            <a:ext cx="959072" cy="959072"/>
          </a:xfrm>
          <a:custGeom>
            <a:avLst/>
            <a:gdLst>
              <a:gd name="T0" fmla="*/ 1062003 w 21600"/>
              <a:gd name="T1" fmla="*/ 1061942 h 21600"/>
              <a:gd name="T2" fmla="*/ 1062003 w 21600"/>
              <a:gd name="T3" fmla="*/ 1061942 h 21600"/>
              <a:gd name="T4" fmla="*/ 1062003 w 21600"/>
              <a:gd name="T5" fmla="*/ 1061942 h 21600"/>
              <a:gd name="T6" fmla="*/ 1062003 w 21600"/>
              <a:gd name="T7" fmla="*/ 1061942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>
                <a:moveTo>
                  <a:pt x="9892" y="0"/>
                </a:moveTo>
                <a:lnTo>
                  <a:pt x="9658" y="1796"/>
                </a:lnTo>
                <a:cubicBezTo>
                  <a:pt x="9228" y="1850"/>
                  <a:pt x="8799" y="1930"/>
                  <a:pt x="8378" y="2046"/>
                </a:cubicBezTo>
                <a:lnTo>
                  <a:pt x="7462" y="472"/>
                </a:lnTo>
                <a:lnTo>
                  <a:pt x="5791" y="1170"/>
                </a:lnTo>
                <a:lnTo>
                  <a:pt x="6272" y="2938"/>
                </a:lnTo>
                <a:cubicBezTo>
                  <a:pt x="5921" y="3140"/>
                  <a:pt x="5581" y="3366"/>
                  <a:pt x="5255" y="3620"/>
                </a:cubicBezTo>
                <a:lnTo>
                  <a:pt x="3806" y="2506"/>
                </a:lnTo>
                <a:lnTo>
                  <a:pt x="2522" y="3789"/>
                </a:lnTo>
                <a:lnTo>
                  <a:pt x="3636" y="5238"/>
                </a:lnTo>
                <a:cubicBezTo>
                  <a:pt x="3373" y="5577"/>
                  <a:pt x="3139" y="5930"/>
                  <a:pt x="2930" y="6295"/>
                </a:cubicBezTo>
                <a:lnTo>
                  <a:pt x="1162" y="5823"/>
                </a:lnTo>
                <a:lnTo>
                  <a:pt x="468" y="7501"/>
                </a:lnTo>
                <a:lnTo>
                  <a:pt x="2054" y="8409"/>
                </a:lnTo>
                <a:cubicBezTo>
                  <a:pt x="1945" y="8813"/>
                  <a:pt x="1865" y="9223"/>
                  <a:pt x="1812" y="9636"/>
                </a:cubicBezTo>
                <a:lnTo>
                  <a:pt x="0" y="9874"/>
                </a:lnTo>
                <a:lnTo>
                  <a:pt x="0" y="11690"/>
                </a:lnTo>
                <a:lnTo>
                  <a:pt x="1812" y="11928"/>
                </a:lnTo>
                <a:cubicBezTo>
                  <a:pt x="1867" y="12362"/>
                  <a:pt x="1948" y="12795"/>
                  <a:pt x="2066" y="13219"/>
                </a:cubicBezTo>
                <a:lnTo>
                  <a:pt x="492" y="14135"/>
                </a:lnTo>
                <a:lnTo>
                  <a:pt x="1195" y="15806"/>
                </a:lnTo>
                <a:lnTo>
                  <a:pt x="2962" y="15321"/>
                </a:lnTo>
                <a:cubicBezTo>
                  <a:pt x="3163" y="15667"/>
                  <a:pt x="3386" y="16003"/>
                  <a:pt x="3636" y="16326"/>
                </a:cubicBezTo>
                <a:lnTo>
                  <a:pt x="2522" y="17779"/>
                </a:lnTo>
                <a:lnTo>
                  <a:pt x="3806" y="19062"/>
                </a:lnTo>
                <a:lnTo>
                  <a:pt x="5255" y="17944"/>
                </a:lnTo>
                <a:cubicBezTo>
                  <a:pt x="5574" y="18192"/>
                  <a:pt x="5905" y="18415"/>
                  <a:pt x="6248" y="18614"/>
                </a:cubicBezTo>
                <a:lnTo>
                  <a:pt x="5763" y="20377"/>
                </a:lnTo>
                <a:lnTo>
                  <a:pt x="7434" y="21084"/>
                </a:lnTo>
                <a:lnTo>
                  <a:pt x="8354" y="19510"/>
                </a:lnTo>
                <a:cubicBezTo>
                  <a:pt x="8781" y="19629"/>
                  <a:pt x="9217" y="19713"/>
                  <a:pt x="9654" y="19768"/>
                </a:cubicBezTo>
                <a:lnTo>
                  <a:pt x="9892" y="21600"/>
                </a:lnTo>
                <a:lnTo>
                  <a:pt x="11708" y="21600"/>
                </a:lnTo>
                <a:lnTo>
                  <a:pt x="11946" y="19768"/>
                </a:lnTo>
                <a:cubicBezTo>
                  <a:pt x="12374" y="19714"/>
                  <a:pt x="12800" y="19633"/>
                  <a:pt x="13217" y="19518"/>
                </a:cubicBezTo>
                <a:lnTo>
                  <a:pt x="14138" y="21092"/>
                </a:lnTo>
                <a:lnTo>
                  <a:pt x="15809" y="20393"/>
                </a:lnTo>
                <a:lnTo>
                  <a:pt x="15328" y="18626"/>
                </a:lnTo>
                <a:cubicBezTo>
                  <a:pt x="15679" y="18423"/>
                  <a:pt x="16019" y="18198"/>
                  <a:pt x="16345" y="17944"/>
                </a:cubicBezTo>
                <a:lnTo>
                  <a:pt x="17794" y="19062"/>
                </a:lnTo>
                <a:lnTo>
                  <a:pt x="19078" y="17779"/>
                </a:lnTo>
                <a:lnTo>
                  <a:pt x="17964" y="16326"/>
                </a:lnTo>
                <a:cubicBezTo>
                  <a:pt x="18227" y="15987"/>
                  <a:pt x="18461" y="15634"/>
                  <a:pt x="18670" y="15269"/>
                </a:cubicBezTo>
                <a:lnTo>
                  <a:pt x="20438" y="15741"/>
                </a:lnTo>
                <a:lnTo>
                  <a:pt x="21132" y="14066"/>
                </a:lnTo>
                <a:lnTo>
                  <a:pt x="19546" y="13154"/>
                </a:lnTo>
                <a:cubicBezTo>
                  <a:pt x="19655" y="12751"/>
                  <a:pt x="19735" y="12340"/>
                  <a:pt x="19788" y="11928"/>
                </a:cubicBezTo>
                <a:lnTo>
                  <a:pt x="21600" y="11690"/>
                </a:lnTo>
                <a:lnTo>
                  <a:pt x="21600" y="9874"/>
                </a:lnTo>
                <a:lnTo>
                  <a:pt x="19788" y="9636"/>
                </a:lnTo>
                <a:cubicBezTo>
                  <a:pt x="19733" y="9203"/>
                  <a:pt x="19651" y="8772"/>
                  <a:pt x="19534" y="8349"/>
                </a:cubicBezTo>
                <a:lnTo>
                  <a:pt x="21108" y="7429"/>
                </a:lnTo>
                <a:lnTo>
                  <a:pt x="20405" y="5758"/>
                </a:lnTo>
                <a:lnTo>
                  <a:pt x="18638" y="6242"/>
                </a:lnTo>
                <a:cubicBezTo>
                  <a:pt x="18437" y="5896"/>
                  <a:pt x="18214" y="5560"/>
                  <a:pt x="17964" y="5238"/>
                </a:cubicBezTo>
                <a:lnTo>
                  <a:pt x="19078" y="3789"/>
                </a:lnTo>
                <a:lnTo>
                  <a:pt x="17794" y="2506"/>
                </a:lnTo>
                <a:lnTo>
                  <a:pt x="16345" y="3620"/>
                </a:lnTo>
                <a:cubicBezTo>
                  <a:pt x="16026" y="3372"/>
                  <a:pt x="15695" y="3149"/>
                  <a:pt x="15352" y="2950"/>
                </a:cubicBezTo>
                <a:lnTo>
                  <a:pt x="15837" y="1186"/>
                </a:lnTo>
                <a:lnTo>
                  <a:pt x="14166" y="480"/>
                </a:lnTo>
                <a:lnTo>
                  <a:pt x="13246" y="2054"/>
                </a:lnTo>
                <a:cubicBezTo>
                  <a:pt x="12818" y="1934"/>
                  <a:pt x="12381" y="1851"/>
                  <a:pt x="11942" y="1796"/>
                </a:cubicBezTo>
                <a:lnTo>
                  <a:pt x="11708" y="0"/>
                </a:lnTo>
                <a:lnTo>
                  <a:pt x="9892" y="0"/>
                </a:lnTo>
                <a:close/>
                <a:moveTo>
                  <a:pt x="10800" y="3551"/>
                </a:moveTo>
                <a:cubicBezTo>
                  <a:pt x="12651" y="3551"/>
                  <a:pt x="14501" y="4257"/>
                  <a:pt x="15913" y="5669"/>
                </a:cubicBezTo>
                <a:cubicBezTo>
                  <a:pt x="18738" y="8493"/>
                  <a:pt x="18738" y="13070"/>
                  <a:pt x="15913" y="15894"/>
                </a:cubicBezTo>
                <a:cubicBezTo>
                  <a:pt x="13089" y="18718"/>
                  <a:pt x="8511" y="18718"/>
                  <a:pt x="5687" y="15894"/>
                </a:cubicBezTo>
                <a:cubicBezTo>
                  <a:pt x="2862" y="13070"/>
                  <a:pt x="2862" y="8493"/>
                  <a:pt x="5687" y="5669"/>
                </a:cubicBezTo>
                <a:cubicBezTo>
                  <a:pt x="7099" y="4257"/>
                  <a:pt x="8949" y="3551"/>
                  <a:pt x="10800" y="3551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square" lIns="91440" tIns="45720" rIns="91440" bIns="45720" anchor="ctr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defTabSz="41275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50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6" name="íṡľíďè">
            <a:extLst>
              <a:ext uri="{FF2B5EF4-FFF2-40B4-BE49-F238E27FC236}">
                <a16:creationId xmlns:a16="http://schemas.microsoft.com/office/drawing/2014/main" id="{104B9E9C-E78C-4BC9-9133-D0A09ECDECE7}"/>
              </a:ext>
            </a:extLst>
          </p:cNvPr>
          <p:cNvSpPr/>
          <p:nvPr/>
        </p:nvSpPr>
        <p:spPr bwMode="auto">
          <a:xfrm rot="21376337">
            <a:off x="9018364" y="1430711"/>
            <a:ext cx="913914" cy="914630"/>
          </a:xfrm>
          <a:custGeom>
            <a:avLst/>
            <a:gdLst>
              <a:gd name="T0" fmla="*/ 1011998 w 21600"/>
              <a:gd name="T1" fmla="*/ 1012734 h 21600"/>
              <a:gd name="T2" fmla="*/ 1011998 w 21600"/>
              <a:gd name="T3" fmla="*/ 1012734 h 21600"/>
              <a:gd name="T4" fmla="*/ 1011998 w 21600"/>
              <a:gd name="T5" fmla="*/ 1012734 h 21600"/>
              <a:gd name="T6" fmla="*/ 1011998 w 21600"/>
              <a:gd name="T7" fmla="*/ 1012734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>
                <a:moveTo>
                  <a:pt x="9892" y="0"/>
                </a:moveTo>
                <a:lnTo>
                  <a:pt x="9658" y="1796"/>
                </a:lnTo>
                <a:cubicBezTo>
                  <a:pt x="9228" y="1850"/>
                  <a:pt x="8799" y="1930"/>
                  <a:pt x="8378" y="2046"/>
                </a:cubicBezTo>
                <a:lnTo>
                  <a:pt x="7462" y="472"/>
                </a:lnTo>
                <a:lnTo>
                  <a:pt x="5791" y="1170"/>
                </a:lnTo>
                <a:lnTo>
                  <a:pt x="6272" y="2938"/>
                </a:lnTo>
                <a:cubicBezTo>
                  <a:pt x="5921" y="3140"/>
                  <a:pt x="5581" y="3366"/>
                  <a:pt x="5255" y="3620"/>
                </a:cubicBezTo>
                <a:lnTo>
                  <a:pt x="3806" y="2506"/>
                </a:lnTo>
                <a:lnTo>
                  <a:pt x="2522" y="3789"/>
                </a:lnTo>
                <a:lnTo>
                  <a:pt x="3636" y="5238"/>
                </a:lnTo>
                <a:cubicBezTo>
                  <a:pt x="3373" y="5577"/>
                  <a:pt x="3139" y="5930"/>
                  <a:pt x="2930" y="6295"/>
                </a:cubicBezTo>
                <a:lnTo>
                  <a:pt x="1162" y="5823"/>
                </a:lnTo>
                <a:lnTo>
                  <a:pt x="468" y="7501"/>
                </a:lnTo>
                <a:lnTo>
                  <a:pt x="2054" y="8409"/>
                </a:lnTo>
                <a:cubicBezTo>
                  <a:pt x="1945" y="8813"/>
                  <a:pt x="1865" y="9223"/>
                  <a:pt x="1812" y="9636"/>
                </a:cubicBezTo>
                <a:lnTo>
                  <a:pt x="0" y="9874"/>
                </a:lnTo>
                <a:lnTo>
                  <a:pt x="0" y="11690"/>
                </a:lnTo>
                <a:lnTo>
                  <a:pt x="1812" y="11928"/>
                </a:lnTo>
                <a:cubicBezTo>
                  <a:pt x="1867" y="12362"/>
                  <a:pt x="1948" y="12795"/>
                  <a:pt x="2066" y="13219"/>
                </a:cubicBezTo>
                <a:lnTo>
                  <a:pt x="492" y="14135"/>
                </a:lnTo>
                <a:lnTo>
                  <a:pt x="1195" y="15806"/>
                </a:lnTo>
                <a:lnTo>
                  <a:pt x="2962" y="15321"/>
                </a:lnTo>
                <a:cubicBezTo>
                  <a:pt x="3163" y="15667"/>
                  <a:pt x="3386" y="16003"/>
                  <a:pt x="3636" y="16326"/>
                </a:cubicBezTo>
                <a:lnTo>
                  <a:pt x="2522" y="17779"/>
                </a:lnTo>
                <a:lnTo>
                  <a:pt x="3806" y="19062"/>
                </a:lnTo>
                <a:lnTo>
                  <a:pt x="5255" y="17944"/>
                </a:lnTo>
                <a:cubicBezTo>
                  <a:pt x="5574" y="18192"/>
                  <a:pt x="5905" y="18415"/>
                  <a:pt x="6248" y="18614"/>
                </a:cubicBezTo>
                <a:lnTo>
                  <a:pt x="5763" y="20377"/>
                </a:lnTo>
                <a:lnTo>
                  <a:pt x="7434" y="21084"/>
                </a:lnTo>
                <a:lnTo>
                  <a:pt x="8354" y="19510"/>
                </a:lnTo>
                <a:cubicBezTo>
                  <a:pt x="8781" y="19629"/>
                  <a:pt x="9217" y="19713"/>
                  <a:pt x="9654" y="19768"/>
                </a:cubicBezTo>
                <a:lnTo>
                  <a:pt x="9892" y="21600"/>
                </a:lnTo>
                <a:lnTo>
                  <a:pt x="11708" y="21600"/>
                </a:lnTo>
                <a:lnTo>
                  <a:pt x="11946" y="19768"/>
                </a:lnTo>
                <a:cubicBezTo>
                  <a:pt x="12374" y="19714"/>
                  <a:pt x="12800" y="19633"/>
                  <a:pt x="13217" y="19518"/>
                </a:cubicBezTo>
                <a:lnTo>
                  <a:pt x="14138" y="21092"/>
                </a:lnTo>
                <a:lnTo>
                  <a:pt x="15809" y="20393"/>
                </a:lnTo>
                <a:lnTo>
                  <a:pt x="15328" y="18626"/>
                </a:lnTo>
                <a:cubicBezTo>
                  <a:pt x="15679" y="18423"/>
                  <a:pt x="16019" y="18198"/>
                  <a:pt x="16345" y="17944"/>
                </a:cubicBezTo>
                <a:lnTo>
                  <a:pt x="17794" y="19062"/>
                </a:lnTo>
                <a:lnTo>
                  <a:pt x="19078" y="17779"/>
                </a:lnTo>
                <a:lnTo>
                  <a:pt x="17964" y="16326"/>
                </a:lnTo>
                <a:cubicBezTo>
                  <a:pt x="18227" y="15987"/>
                  <a:pt x="18461" y="15634"/>
                  <a:pt x="18670" y="15269"/>
                </a:cubicBezTo>
                <a:lnTo>
                  <a:pt x="20438" y="15741"/>
                </a:lnTo>
                <a:lnTo>
                  <a:pt x="21132" y="14066"/>
                </a:lnTo>
                <a:lnTo>
                  <a:pt x="19546" y="13154"/>
                </a:lnTo>
                <a:cubicBezTo>
                  <a:pt x="19655" y="12751"/>
                  <a:pt x="19735" y="12340"/>
                  <a:pt x="19788" y="11928"/>
                </a:cubicBezTo>
                <a:lnTo>
                  <a:pt x="21600" y="11690"/>
                </a:lnTo>
                <a:lnTo>
                  <a:pt x="21600" y="9874"/>
                </a:lnTo>
                <a:lnTo>
                  <a:pt x="19788" y="9636"/>
                </a:lnTo>
                <a:cubicBezTo>
                  <a:pt x="19733" y="9203"/>
                  <a:pt x="19651" y="8772"/>
                  <a:pt x="19534" y="8349"/>
                </a:cubicBezTo>
                <a:lnTo>
                  <a:pt x="21108" y="7429"/>
                </a:lnTo>
                <a:lnTo>
                  <a:pt x="20405" y="5758"/>
                </a:lnTo>
                <a:lnTo>
                  <a:pt x="18638" y="6242"/>
                </a:lnTo>
                <a:cubicBezTo>
                  <a:pt x="18437" y="5896"/>
                  <a:pt x="18214" y="5560"/>
                  <a:pt x="17964" y="5238"/>
                </a:cubicBezTo>
                <a:lnTo>
                  <a:pt x="19078" y="3789"/>
                </a:lnTo>
                <a:lnTo>
                  <a:pt x="17794" y="2506"/>
                </a:lnTo>
                <a:lnTo>
                  <a:pt x="16345" y="3620"/>
                </a:lnTo>
                <a:cubicBezTo>
                  <a:pt x="16026" y="3372"/>
                  <a:pt x="15695" y="3149"/>
                  <a:pt x="15352" y="2950"/>
                </a:cubicBezTo>
                <a:lnTo>
                  <a:pt x="15837" y="1186"/>
                </a:lnTo>
                <a:lnTo>
                  <a:pt x="14166" y="480"/>
                </a:lnTo>
                <a:lnTo>
                  <a:pt x="13246" y="2054"/>
                </a:lnTo>
                <a:cubicBezTo>
                  <a:pt x="12818" y="1934"/>
                  <a:pt x="12381" y="1851"/>
                  <a:pt x="11942" y="1796"/>
                </a:cubicBezTo>
                <a:lnTo>
                  <a:pt x="11708" y="0"/>
                </a:lnTo>
                <a:lnTo>
                  <a:pt x="9892" y="0"/>
                </a:lnTo>
                <a:close/>
                <a:moveTo>
                  <a:pt x="10800" y="3551"/>
                </a:moveTo>
                <a:cubicBezTo>
                  <a:pt x="12651" y="3551"/>
                  <a:pt x="14501" y="4257"/>
                  <a:pt x="15913" y="5669"/>
                </a:cubicBezTo>
                <a:cubicBezTo>
                  <a:pt x="18738" y="8493"/>
                  <a:pt x="18738" y="13070"/>
                  <a:pt x="15913" y="15894"/>
                </a:cubicBezTo>
                <a:cubicBezTo>
                  <a:pt x="13089" y="18718"/>
                  <a:pt x="8511" y="18718"/>
                  <a:pt x="5687" y="15894"/>
                </a:cubicBezTo>
                <a:cubicBezTo>
                  <a:pt x="2862" y="13070"/>
                  <a:pt x="2862" y="8493"/>
                  <a:pt x="5687" y="5669"/>
                </a:cubicBezTo>
                <a:cubicBezTo>
                  <a:pt x="7099" y="4257"/>
                  <a:pt x="8949" y="3551"/>
                  <a:pt x="10800" y="3551"/>
                </a:cubicBezTo>
                <a:close/>
              </a:path>
            </a:pathLst>
          </a:custGeom>
          <a:solidFill>
            <a:srgbClr val="06A294"/>
          </a:solidFill>
          <a:ln>
            <a:noFill/>
          </a:ln>
          <a:effectLst/>
        </p:spPr>
        <p:txBody>
          <a:bodyPr wrap="square" lIns="91440" tIns="45720" rIns="91440" bIns="45720" anchor="ctr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defTabSz="41275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50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7" name="işḻíďé">
            <a:extLst>
              <a:ext uri="{FF2B5EF4-FFF2-40B4-BE49-F238E27FC236}">
                <a16:creationId xmlns:a16="http://schemas.microsoft.com/office/drawing/2014/main" id="{36BFD320-BBF1-4C69-B76D-045A5932D4D8}"/>
              </a:ext>
            </a:extLst>
          </p:cNvPr>
          <p:cNvSpPr/>
          <p:nvPr/>
        </p:nvSpPr>
        <p:spPr bwMode="auto">
          <a:xfrm rot="21376337">
            <a:off x="8049257" y="1648616"/>
            <a:ext cx="913914" cy="914630"/>
          </a:xfrm>
          <a:custGeom>
            <a:avLst/>
            <a:gdLst>
              <a:gd name="T0" fmla="*/ 1011998 w 21600"/>
              <a:gd name="T1" fmla="*/ 1012734 h 21600"/>
              <a:gd name="T2" fmla="*/ 1011998 w 21600"/>
              <a:gd name="T3" fmla="*/ 1012734 h 21600"/>
              <a:gd name="T4" fmla="*/ 1011998 w 21600"/>
              <a:gd name="T5" fmla="*/ 1012734 h 21600"/>
              <a:gd name="T6" fmla="*/ 1011998 w 21600"/>
              <a:gd name="T7" fmla="*/ 1012734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>
                <a:moveTo>
                  <a:pt x="9892" y="0"/>
                </a:moveTo>
                <a:lnTo>
                  <a:pt x="9658" y="1796"/>
                </a:lnTo>
                <a:cubicBezTo>
                  <a:pt x="9228" y="1850"/>
                  <a:pt x="8799" y="1930"/>
                  <a:pt x="8378" y="2046"/>
                </a:cubicBezTo>
                <a:lnTo>
                  <a:pt x="7462" y="472"/>
                </a:lnTo>
                <a:lnTo>
                  <a:pt x="5791" y="1170"/>
                </a:lnTo>
                <a:lnTo>
                  <a:pt x="6272" y="2938"/>
                </a:lnTo>
                <a:cubicBezTo>
                  <a:pt x="5921" y="3140"/>
                  <a:pt x="5581" y="3366"/>
                  <a:pt x="5255" y="3620"/>
                </a:cubicBezTo>
                <a:lnTo>
                  <a:pt x="3806" y="2506"/>
                </a:lnTo>
                <a:lnTo>
                  <a:pt x="2522" y="3789"/>
                </a:lnTo>
                <a:lnTo>
                  <a:pt x="3636" y="5238"/>
                </a:lnTo>
                <a:cubicBezTo>
                  <a:pt x="3373" y="5577"/>
                  <a:pt x="3139" y="5930"/>
                  <a:pt x="2930" y="6295"/>
                </a:cubicBezTo>
                <a:lnTo>
                  <a:pt x="1162" y="5823"/>
                </a:lnTo>
                <a:lnTo>
                  <a:pt x="468" y="7501"/>
                </a:lnTo>
                <a:lnTo>
                  <a:pt x="2054" y="8409"/>
                </a:lnTo>
                <a:cubicBezTo>
                  <a:pt x="1945" y="8813"/>
                  <a:pt x="1865" y="9223"/>
                  <a:pt x="1812" y="9636"/>
                </a:cubicBezTo>
                <a:lnTo>
                  <a:pt x="0" y="9874"/>
                </a:lnTo>
                <a:lnTo>
                  <a:pt x="0" y="11690"/>
                </a:lnTo>
                <a:lnTo>
                  <a:pt x="1812" y="11928"/>
                </a:lnTo>
                <a:cubicBezTo>
                  <a:pt x="1867" y="12362"/>
                  <a:pt x="1948" y="12795"/>
                  <a:pt x="2066" y="13219"/>
                </a:cubicBezTo>
                <a:lnTo>
                  <a:pt x="492" y="14135"/>
                </a:lnTo>
                <a:lnTo>
                  <a:pt x="1195" y="15806"/>
                </a:lnTo>
                <a:lnTo>
                  <a:pt x="2962" y="15321"/>
                </a:lnTo>
                <a:cubicBezTo>
                  <a:pt x="3163" y="15667"/>
                  <a:pt x="3386" y="16003"/>
                  <a:pt x="3636" y="16326"/>
                </a:cubicBezTo>
                <a:lnTo>
                  <a:pt x="2522" y="17779"/>
                </a:lnTo>
                <a:lnTo>
                  <a:pt x="3806" y="19062"/>
                </a:lnTo>
                <a:lnTo>
                  <a:pt x="5255" y="17944"/>
                </a:lnTo>
                <a:cubicBezTo>
                  <a:pt x="5574" y="18192"/>
                  <a:pt x="5905" y="18415"/>
                  <a:pt x="6248" y="18614"/>
                </a:cubicBezTo>
                <a:lnTo>
                  <a:pt x="5763" y="20377"/>
                </a:lnTo>
                <a:lnTo>
                  <a:pt x="7434" y="21084"/>
                </a:lnTo>
                <a:lnTo>
                  <a:pt x="8354" y="19510"/>
                </a:lnTo>
                <a:cubicBezTo>
                  <a:pt x="8781" y="19629"/>
                  <a:pt x="9217" y="19713"/>
                  <a:pt x="9654" y="19768"/>
                </a:cubicBezTo>
                <a:lnTo>
                  <a:pt x="9892" y="21600"/>
                </a:lnTo>
                <a:lnTo>
                  <a:pt x="11708" y="21600"/>
                </a:lnTo>
                <a:lnTo>
                  <a:pt x="11946" y="19768"/>
                </a:lnTo>
                <a:cubicBezTo>
                  <a:pt x="12374" y="19714"/>
                  <a:pt x="12800" y="19633"/>
                  <a:pt x="13217" y="19518"/>
                </a:cubicBezTo>
                <a:lnTo>
                  <a:pt x="14138" y="21092"/>
                </a:lnTo>
                <a:lnTo>
                  <a:pt x="15809" y="20393"/>
                </a:lnTo>
                <a:lnTo>
                  <a:pt x="15328" y="18626"/>
                </a:lnTo>
                <a:cubicBezTo>
                  <a:pt x="15679" y="18423"/>
                  <a:pt x="16019" y="18198"/>
                  <a:pt x="16345" y="17944"/>
                </a:cubicBezTo>
                <a:lnTo>
                  <a:pt x="17794" y="19062"/>
                </a:lnTo>
                <a:lnTo>
                  <a:pt x="19078" y="17779"/>
                </a:lnTo>
                <a:lnTo>
                  <a:pt x="17964" y="16326"/>
                </a:lnTo>
                <a:cubicBezTo>
                  <a:pt x="18227" y="15987"/>
                  <a:pt x="18461" y="15634"/>
                  <a:pt x="18670" y="15269"/>
                </a:cubicBezTo>
                <a:lnTo>
                  <a:pt x="20438" y="15741"/>
                </a:lnTo>
                <a:lnTo>
                  <a:pt x="21132" y="14066"/>
                </a:lnTo>
                <a:lnTo>
                  <a:pt x="19546" y="13154"/>
                </a:lnTo>
                <a:cubicBezTo>
                  <a:pt x="19655" y="12751"/>
                  <a:pt x="19735" y="12340"/>
                  <a:pt x="19788" y="11928"/>
                </a:cubicBezTo>
                <a:lnTo>
                  <a:pt x="21600" y="11690"/>
                </a:lnTo>
                <a:lnTo>
                  <a:pt x="21600" y="9874"/>
                </a:lnTo>
                <a:lnTo>
                  <a:pt x="19788" y="9636"/>
                </a:lnTo>
                <a:cubicBezTo>
                  <a:pt x="19733" y="9203"/>
                  <a:pt x="19651" y="8772"/>
                  <a:pt x="19534" y="8349"/>
                </a:cubicBezTo>
                <a:lnTo>
                  <a:pt x="21108" y="7429"/>
                </a:lnTo>
                <a:lnTo>
                  <a:pt x="20405" y="5758"/>
                </a:lnTo>
                <a:lnTo>
                  <a:pt x="18638" y="6242"/>
                </a:lnTo>
                <a:cubicBezTo>
                  <a:pt x="18437" y="5896"/>
                  <a:pt x="18214" y="5560"/>
                  <a:pt x="17964" y="5238"/>
                </a:cubicBezTo>
                <a:lnTo>
                  <a:pt x="19078" y="3789"/>
                </a:lnTo>
                <a:lnTo>
                  <a:pt x="17794" y="2506"/>
                </a:lnTo>
                <a:lnTo>
                  <a:pt x="16345" y="3620"/>
                </a:lnTo>
                <a:cubicBezTo>
                  <a:pt x="16026" y="3372"/>
                  <a:pt x="15695" y="3149"/>
                  <a:pt x="15352" y="2950"/>
                </a:cubicBezTo>
                <a:lnTo>
                  <a:pt x="15837" y="1186"/>
                </a:lnTo>
                <a:lnTo>
                  <a:pt x="14166" y="480"/>
                </a:lnTo>
                <a:lnTo>
                  <a:pt x="13246" y="2054"/>
                </a:lnTo>
                <a:cubicBezTo>
                  <a:pt x="12818" y="1934"/>
                  <a:pt x="12381" y="1851"/>
                  <a:pt x="11942" y="1796"/>
                </a:cubicBezTo>
                <a:lnTo>
                  <a:pt x="11708" y="0"/>
                </a:lnTo>
                <a:lnTo>
                  <a:pt x="9892" y="0"/>
                </a:lnTo>
                <a:close/>
                <a:moveTo>
                  <a:pt x="10800" y="3551"/>
                </a:moveTo>
                <a:cubicBezTo>
                  <a:pt x="12651" y="3551"/>
                  <a:pt x="14501" y="4257"/>
                  <a:pt x="15913" y="5669"/>
                </a:cubicBezTo>
                <a:cubicBezTo>
                  <a:pt x="18738" y="8493"/>
                  <a:pt x="18738" y="13070"/>
                  <a:pt x="15913" y="15894"/>
                </a:cubicBezTo>
                <a:cubicBezTo>
                  <a:pt x="13089" y="18718"/>
                  <a:pt x="8511" y="18718"/>
                  <a:pt x="5687" y="15894"/>
                </a:cubicBezTo>
                <a:cubicBezTo>
                  <a:pt x="2862" y="13070"/>
                  <a:pt x="2862" y="8493"/>
                  <a:pt x="5687" y="5669"/>
                </a:cubicBezTo>
                <a:cubicBezTo>
                  <a:pt x="7099" y="4257"/>
                  <a:pt x="8949" y="3551"/>
                  <a:pt x="10800" y="3551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square" lIns="91440" tIns="45720" rIns="91440" bIns="45720" anchor="ctr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defTabSz="41275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50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8" name="ïşľíḋè">
            <a:extLst>
              <a:ext uri="{FF2B5EF4-FFF2-40B4-BE49-F238E27FC236}">
                <a16:creationId xmlns:a16="http://schemas.microsoft.com/office/drawing/2014/main" id="{84276C5B-A71B-4FD2-8A6D-079105267C86}"/>
              </a:ext>
            </a:extLst>
          </p:cNvPr>
          <p:cNvSpPr/>
          <p:nvPr/>
        </p:nvSpPr>
        <p:spPr bwMode="auto">
          <a:xfrm rot="21376337">
            <a:off x="7898017" y="2597651"/>
            <a:ext cx="691707" cy="691707"/>
          </a:xfrm>
          <a:custGeom>
            <a:avLst/>
            <a:gdLst>
              <a:gd name="T0" fmla="*/ 765944 w 21600"/>
              <a:gd name="T1" fmla="*/ 765900 h 21600"/>
              <a:gd name="T2" fmla="*/ 765944 w 21600"/>
              <a:gd name="T3" fmla="*/ 765900 h 21600"/>
              <a:gd name="T4" fmla="*/ 765944 w 21600"/>
              <a:gd name="T5" fmla="*/ 765900 h 21600"/>
              <a:gd name="T6" fmla="*/ 765944 w 21600"/>
              <a:gd name="T7" fmla="*/ 765900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>
                <a:moveTo>
                  <a:pt x="9892" y="0"/>
                </a:moveTo>
                <a:lnTo>
                  <a:pt x="9658" y="1796"/>
                </a:lnTo>
                <a:cubicBezTo>
                  <a:pt x="9228" y="1850"/>
                  <a:pt x="8799" y="1930"/>
                  <a:pt x="8378" y="2046"/>
                </a:cubicBezTo>
                <a:lnTo>
                  <a:pt x="7462" y="472"/>
                </a:lnTo>
                <a:lnTo>
                  <a:pt x="5791" y="1170"/>
                </a:lnTo>
                <a:lnTo>
                  <a:pt x="6272" y="2938"/>
                </a:lnTo>
                <a:cubicBezTo>
                  <a:pt x="5921" y="3140"/>
                  <a:pt x="5581" y="3366"/>
                  <a:pt x="5255" y="3620"/>
                </a:cubicBezTo>
                <a:lnTo>
                  <a:pt x="3806" y="2506"/>
                </a:lnTo>
                <a:lnTo>
                  <a:pt x="2522" y="3789"/>
                </a:lnTo>
                <a:lnTo>
                  <a:pt x="3636" y="5238"/>
                </a:lnTo>
                <a:cubicBezTo>
                  <a:pt x="3373" y="5577"/>
                  <a:pt x="3139" y="5930"/>
                  <a:pt x="2930" y="6295"/>
                </a:cubicBezTo>
                <a:lnTo>
                  <a:pt x="1162" y="5823"/>
                </a:lnTo>
                <a:lnTo>
                  <a:pt x="468" y="7501"/>
                </a:lnTo>
                <a:lnTo>
                  <a:pt x="2054" y="8409"/>
                </a:lnTo>
                <a:cubicBezTo>
                  <a:pt x="1945" y="8813"/>
                  <a:pt x="1865" y="9223"/>
                  <a:pt x="1812" y="9636"/>
                </a:cubicBezTo>
                <a:lnTo>
                  <a:pt x="0" y="9874"/>
                </a:lnTo>
                <a:lnTo>
                  <a:pt x="0" y="11690"/>
                </a:lnTo>
                <a:lnTo>
                  <a:pt x="1812" y="11928"/>
                </a:lnTo>
                <a:cubicBezTo>
                  <a:pt x="1867" y="12362"/>
                  <a:pt x="1948" y="12795"/>
                  <a:pt x="2066" y="13219"/>
                </a:cubicBezTo>
                <a:lnTo>
                  <a:pt x="492" y="14135"/>
                </a:lnTo>
                <a:lnTo>
                  <a:pt x="1195" y="15806"/>
                </a:lnTo>
                <a:lnTo>
                  <a:pt x="2962" y="15321"/>
                </a:lnTo>
                <a:cubicBezTo>
                  <a:pt x="3163" y="15667"/>
                  <a:pt x="3386" y="16003"/>
                  <a:pt x="3636" y="16326"/>
                </a:cubicBezTo>
                <a:lnTo>
                  <a:pt x="2522" y="17779"/>
                </a:lnTo>
                <a:lnTo>
                  <a:pt x="3806" y="19062"/>
                </a:lnTo>
                <a:lnTo>
                  <a:pt x="5255" y="17944"/>
                </a:lnTo>
                <a:cubicBezTo>
                  <a:pt x="5574" y="18192"/>
                  <a:pt x="5905" y="18415"/>
                  <a:pt x="6248" y="18614"/>
                </a:cubicBezTo>
                <a:lnTo>
                  <a:pt x="5763" y="20377"/>
                </a:lnTo>
                <a:lnTo>
                  <a:pt x="7434" y="21084"/>
                </a:lnTo>
                <a:lnTo>
                  <a:pt x="8354" y="19510"/>
                </a:lnTo>
                <a:cubicBezTo>
                  <a:pt x="8781" y="19629"/>
                  <a:pt x="9217" y="19713"/>
                  <a:pt x="9654" y="19768"/>
                </a:cubicBezTo>
                <a:lnTo>
                  <a:pt x="9892" y="21600"/>
                </a:lnTo>
                <a:lnTo>
                  <a:pt x="11708" y="21600"/>
                </a:lnTo>
                <a:lnTo>
                  <a:pt x="11946" y="19768"/>
                </a:lnTo>
                <a:cubicBezTo>
                  <a:pt x="12374" y="19714"/>
                  <a:pt x="12800" y="19633"/>
                  <a:pt x="13217" y="19518"/>
                </a:cubicBezTo>
                <a:lnTo>
                  <a:pt x="14138" y="21092"/>
                </a:lnTo>
                <a:lnTo>
                  <a:pt x="15809" y="20393"/>
                </a:lnTo>
                <a:lnTo>
                  <a:pt x="15328" y="18626"/>
                </a:lnTo>
                <a:cubicBezTo>
                  <a:pt x="15679" y="18423"/>
                  <a:pt x="16019" y="18198"/>
                  <a:pt x="16345" y="17944"/>
                </a:cubicBezTo>
                <a:lnTo>
                  <a:pt x="17794" y="19062"/>
                </a:lnTo>
                <a:lnTo>
                  <a:pt x="19078" y="17779"/>
                </a:lnTo>
                <a:lnTo>
                  <a:pt x="17964" y="16326"/>
                </a:lnTo>
                <a:cubicBezTo>
                  <a:pt x="18227" y="15987"/>
                  <a:pt x="18461" y="15634"/>
                  <a:pt x="18670" y="15269"/>
                </a:cubicBezTo>
                <a:lnTo>
                  <a:pt x="20438" y="15741"/>
                </a:lnTo>
                <a:lnTo>
                  <a:pt x="21132" y="14066"/>
                </a:lnTo>
                <a:lnTo>
                  <a:pt x="19546" y="13154"/>
                </a:lnTo>
                <a:cubicBezTo>
                  <a:pt x="19655" y="12751"/>
                  <a:pt x="19735" y="12340"/>
                  <a:pt x="19788" y="11928"/>
                </a:cubicBezTo>
                <a:lnTo>
                  <a:pt x="21600" y="11690"/>
                </a:lnTo>
                <a:lnTo>
                  <a:pt x="21600" y="9874"/>
                </a:lnTo>
                <a:lnTo>
                  <a:pt x="19788" y="9636"/>
                </a:lnTo>
                <a:cubicBezTo>
                  <a:pt x="19733" y="9203"/>
                  <a:pt x="19651" y="8772"/>
                  <a:pt x="19534" y="8349"/>
                </a:cubicBezTo>
                <a:lnTo>
                  <a:pt x="21108" y="7429"/>
                </a:lnTo>
                <a:lnTo>
                  <a:pt x="20405" y="5758"/>
                </a:lnTo>
                <a:lnTo>
                  <a:pt x="18638" y="6242"/>
                </a:lnTo>
                <a:cubicBezTo>
                  <a:pt x="18437" y="5896"/>
                  <a:pt x="18214" y="5560"/>
                  <a:pt x="17964" y="5238"/>
                </a:cubicBezTo>
                <a:lnTo>
                  <a:pt x="19078" y="3789"/>
                </a:lnTo>
                <a:lnTo>
                  <a:pt x="17794" y="2506"/>
                </a:lnTo>
                <a:lnTo>
                  <a:pt x="16345" y="3620"/>
                </a:lnTo>
                <a:cubicBezTo>
                  <a:pt x="16026" y="3372"/>
                  <a:pt x="15695" y="3149"/>
                  <a:pt x="15352" y="2950"/>
                </a:cubicBezTo>
                <a:lnTo>
                  <a:pt x="15837" y="1186"/>
                </a:lnTo>
                <a:lnTo>
                  <a:pt x="14166" y="480"/>
                </a:lnTo>
                <a:lnTo>
                  <a:pt x="13246" y="2054"/>
                </a:lnTo>
                <a:cubicBezTo>
                  <a:pt x="12818" y="1934"/>
                  <a:pt x="12381" y="1851"/>
                  <a:pt x="11942" y="1796"/>
                </a:cubicBezTo>
                <a:lnTo>
                  <a:pt x="11708" y="0"/>
                </a:lnTo>
                <a:lnTo>
                  <a:pt x="9892" y="0"/>
                </a:lnTo>
                <a:close/>
                <a:moveTo>
                  <a:pt x="10800" y="3551"/>
                </a:moveTo>
                <a:cubicBezTo>
                  <a:pt x="12651" y="3551"/>
                  <a:pt x="14501" y="4257"/>
                  <a:pt x="15913" y="5669"/>
                </a:cubicBezTo>
                <a:cubicBezTo>
                  <a:pt x="18738" y="8493"/>
                  <a:pt x="18738" y="13070"/>
                  <a:pt x="15913" y="15894"/>
                </a:cubicBezTo>
                <a:cubicBezTo>
                  <a:pt x="13089" y="18718"/>
                  <a:pt x="8511" y="18718"/>
                  <a:pt x="5687" y="15894"/>
                </a:cubicBezTo>
                <a:cubicBezTo>
                  <a:pt x="2862" y="13070"/>
                  <a:pt x="2862" y="8493"/>
                  <a:pt x="5687" y="5669"/>
                </a:cubicBezTo>
                <a:cubicBezTo>
                  <a:pt x="7099" y="4257"/>
                  <a:pt x="8949" y="3551"/>
                  <a:pt x="10800" y="3551"/>
                </a:cubicBezTo>
                <a:close/>
              </a:path>
            </a:pathLst>
          </a:custGeom>
          <a:solidFill>
            <a:srgbClr val="F0B9B4"/>
          </a:solidFill>
          <a:ln>
            <a:noFill/>
          </a:ln>
          <a:effectLst/>
        </p:spPr>
        <p:txBody>
          <a:bodyPr wrap="square" lIns="91440" tIns="45720" rIns="91440" bIns="45720" anchor="ctr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defTabSz="41275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50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9" name="îṩḻîḑe">
            <a:extLst>
              <a:ext uri="{FF2B5EF4-FFF2-40B4-BE49-F238E27FC236}">
                <a16:creationId xmlns:a16="http://schemas.microsoft.com/office/drawing/2014/main" id="{B055C2AF-B5D8-4BE7-9B5B-F16E2B035294}"/>
              </a:ext>
            </a:extLst>
          </p:cNvPr>
          <p:cNvSpPr/>
          <p:nvPr/>
        </p:nvSpPr>
        <p:spPr bwMode="auto">
          <a:xfrm rot="21376337">
            <a:off x="10000373" y="1500239"/>
            <a:ext cx="795643" cy="795642"/>
          </a:xfrm>
          <a:custGeom>
            <a:avLst/>
            <a:gdLst>
              <a:gd name="T0" fmla="*/ 881034 w 21600"/>
              <a:gd name="T1" fmla="*/ 880983 h 21600"/>
              <a:gd name="T2" fmla="*/ 881034 w 21600"/>
              <a:gd name="T3" fmla="*/ 880983 h 21600"/>
              <a:gd name="T4" fmla="*/ 881034 w 21600"/>
              <a:gd name="T5" fmla="*/ 880983 h 21600"/>
              <a:gd name="T6" fmla="*/ 881034 w 21600"/>
              <a:gd name="T7" fmla="*/ 880983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>
                <a:moveTo>
                  <a:pt x="9892" y="0"/>
                </a:moveTo>
                <a:lnTo>
                  <a:pt x="9658" y="1796"/>
                </a:lnTo>
                <a:cubicBezTo>
                  <a:pt x="9228" y="1850"/>
                  <a:pt x="8799" y="1930"/>
                  <a:pt x="8378" y="2046"/>
                </a:cubicBezTo>
                <a:lnTo>
                  <a:pt x="7462" y="472"/>
                </a:lnTo>
                <a:lnTo>
                  <a:pt x="5791" y="1170"/>
                </a:lnTo>
                <a:lnTo>
                  <a:pt x="6272" y="2938"/>
                </a:lnTo>
                <a:cubicBezTo>
                  <a:pt x="5921" y="3140"/>
                  <a:pt x="5581" y="3366"/>
                  <a:pt x="5255" y="3620"/>
                </a:cubicBezTo>
                <a:lnTo>
                  <a:pt x="3806" y="2506"/>
                </a:lnTo>
                <a:lnTo>
                  <a:pt x="2522" y="3789"/>
                </a:lnTo>
                <a:lnTo>
                  <a:pt x="3636" y="5238"/>
                </a:lnTo>
                <a:cubicBezTo>
                  <a:pt x="3373" y="5577"/>
                  <a:pt x="3139" y="5930"/>
                  <a:pt x="2930" y="6295"/>
                </a:cubicBezTo>
                <a:lnTo>
                  <a:pt x="1162" y="5823"/>
                </a:lnTo>
                <a:lnTo>
                  <a:pt x="468" y="7501"/>
                </a:lnTo>
                <a:lnTo>
                  <a:pt x="2054" y="8409"/>
                </a:lnTo>
                <a:cubicBezTo>
                  <a:pt x="1945" y="8813"/>
                  <a:pt x="1865" y="9223"/>
                  <a:pt x="1812" y="9636"/>
                </a:cubicBezTo>
                <a:lnTo>
                  <a:pt x="0" y="9874"/>
                </a:lnTo>
                <a:lnTo>
                  <a:pt x="0" y="11690"/>
                </a:lnTo>
                <a:lnTo>
                  <a:pt x="1812" y="11928"/>
                </a:lnTo>
                <a:cubicBezTo>
                  <a:pt x="1867" y="12362"/>
                  <a:pt x="1948" y="12795"/>
                  <a:pt x="2066" y="13219"/>
                </a:cubicBezTo>
                <a:lnTo>
                  <a:pt x="492" y="14135"/>
                </a:lnTo>
                <a:lnTo>
                  <a:pt x="1195" y="15806"/>
                </a:lnTo>
                <a:lnTo>
                  <a:pt x="2962" y="15321"/>
                </a:lnTo>
                <a:cubicBezTo>
                  <a:pt x="3163" y="15667"/>
                  <a:pt x="3386" y="16003"/>
                  <a:pt x="3636" y="16326"/>
                </a:cubicBezTo>
                <a:lnTo>
                  <a:pt x="2522" y="17779"/>
                </a:lnTo>
                <a:lnTo>
                  <a:pt x="3806" y="19062"/>
                </a:lnTo>
                <a:lnTo>
                  <a:pt x="5255" y="17944"/>
                </a:lnTo>
                <a:cubicBezTo>
                  <a:pt x="5574" y="18192"/>
                  <a:pt x="5905" y="18415"/>
                  <a:pt x="6248" y="18614"/>
                </a:cubicBezTo>
                <a:lnTo>
                  <a:pt x="5763" y="20377"/>
                </a:lnTo>
                <a:lnTo>
                  <a:pt x="7434" y="21084"/>
                </a:lnTo>
                <a:lnTo>
                  <a:pt x="8354" y="19510"/>
                </a:lnTo>
                <a:cubicBezTo>
                  <a:pt x="8781" y="19629"/>
                  <a:pt x="9217" y="19713"/>
                  <a:pt x="9654" y="19768"/>
                </a:cubicBezTo>
                <a:lnTo>
                  <a:pt x="9892" y="21600"/>
                </a:lnTo>
                <a:lnTo>
                  <a:pt x="11708" y="21600"/>
                </a:lnTo>
                <a:lnTo>
                  <a:pt x="11946" y="19768"/>
                </a:lnTo>
                <a:cubicBezTo>
                  <a:pt x="12374" y="19714"/>
                  <a:pt x="12800" y="19633"/>
                  <a:pt x="13217" y="19518"/>
                </a:cubicBezTo>
                <a:lnTo>
                  <a:pt x="14138" y="21092"/>
                </a:lnTo>
                <a:lnTo>
                  <a:pt x="15809" y="20393"/>
                </a:lnTo>
                <a:lnTo>
                  <a:pt x="15328" y="18626"/>
                </a:lnTo>
                <a:cubicBezTo>
                  <a:pt x="15679" y="18423"/>
                  <a:pt x="16019" y="18198"/>
                  <a:pt x="16345" y="17944"/>
                </a:cubicBezTo>
                <a:lnTo>
                  <a:pt x="17794" y="19062"/>
                </a:lnTo>
                <a:lnTo>
                  <a:pt x="19078" y="17779"/>
                </a:lnTo>
                <a:lnTo>
                  <a:pt x="17964" y="16326"/>
                </a:lnTo>
                <a:cubicBezTo>
                  <a:pt x="18227" y="15987"/>
                  <a:pt x="18461" y="15634"/>
                  <a:pt x="18670" y="15269"/>
                </a:cubicBezTo>
                <a:lnTo>
                  <a:pt x="20438" y="15741"/>
                </a:lnTo>
                <a:lnTo>
                  <a:pt x="21132" y="14066"/>
                </a:lnTo>
                <a:lnTo>
                  <a:pt x="19546" y="13154"/>
                </a:lnTo>
                <a:cubicBezTo>
                  <a:pt x="19655" y="12751"/>
                  <a:pt x="19735" y="12340"/>
                  <a:pt x="19788" y="11928"/>
                </a:cubicBezTo>
                <a:lnTo>
                  <a:pt x="21600" y="11690"/>
                </a:lnTo>
                <a:lnTo>
                  <a:pt x="21600" y="9874"/>
                </a:lnTo>
                <a:lnTo>
                  <a:pt x="19788" y="9636"/>
                </a:lnTo>
                <a:cubicBezTo>
                  <a:pt x="19733" y="9203"/>
                  <a:pt x="19651" y="8772"/>
                  <a:pt x="19534" y="8349"/>
                </a:cubicBezTo>
                <a:lnTo>
                  <a:pt x="21108" y="7429"/>
                </a:lnTo>
                <a:lnTo>
                  <a:pt x="20405" y="5758"/>
                </a:lnTo>
                <a:lnTo>
                  <a:pt x="18638" y="6242"/>
                </a:lnTo>
                <a:cubicBezTo>
                  <a:pt x="18437" y="5896"/>
                  <a:pt x="18214" y="5560"/>
                  <a:pt x="17964" y="5238"/>
                </a:cubicBezTo>
                <a:lnTo>
                  <a:pt x="19078" y="3789"/>
                </a:lnTo>
                <a:lnTo>
                  <a:pt x="17794" y="2506"/>
                </a:lnTo>
                <a:lnTo>
                  <a:pt x="16345" y="3620"/>
                </a:lnTo>
                <a:cubicBezTo>
                  <a:pt x="16026" y="3372"/>
                  <a:pt x="15695" y="3149"/>
                  <a:pt x="15352" y="2950"/>
                </a:cubicBezTo>
                <a:lnTo>
                  <a:pt x="15837" y="1186"/>
                </a:lnTo>
                <a:lnTo>
                  <a:pt x="14166" y="480"/>
                </a:lnTo>
                <a:lnTo>
                  <a:pt x="13246" y="2054"/>
                </a:lnTo>
                <a:cubicBezTo>
                  <a:pt x="12818" y="1934"/>
                  <a:pt x="12381" y="1851"/>
                  <a:pt x="11942" y="1796"/>
                </a:cubicBezTo>
                <a:lnTo>
                  <a:pt x="11708" y="0"/>
                </a:lnTo>
                <a:lnTo>
                  <a:pt x="9892" y="0"/>
                </a:lnTo>
                <a:close/>
                <a:moveTo>
                  <a:pt x="10800" y="3551"/>
                </a:moveTo>
                <a:cubicBezTo>
                  <a:pt x="12651" y="3551"/>
                  <a:pt x="14501" y="4257"/>
                  <a:pt x="15913" y="5669"/>
                </a:cubicBezTo>
                <a:cubicBezTo>
                  <a:pt x="18738" y="8493"/>
                  <a:pt x="18738" y="13070"/>
                  <a:pt x="15913" y="15894"/>
                </a:cubicBezTo>
                <a:cubicBezTo>
                  <a:pt x="13089" y="18718"/>
                  <a:pt x="8511" y="18718"/>
                  <a:pt x="5687" y="15894"/>
                </a:cubicBezTo>
                <a:cubicBezTo>
                  <a:pt x="2862" y="13070"/>
                  <a:pt x="2862" y="8493"/>
                  <a:pt x="5687" y="5669"/>
                </a:cubicBezTo>
                <a:cubicBezTo>
                  <a:pt x="7099" y="4257"/>
                  <a:pt x="8949" y="3551"/>
                  <a:pt x="10800" y="3551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square" lIns="91440" tIns="45720" rIns="91440" bIns="45720" anchor="ctr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defTabSz="41275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50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10" name="íSļídè">
            <a:extLst>
              <a:ext uri="{FF2B5EF4-FFF2-40B4-BE49-F238E27FC236}">
                <a16:creationId xmlns:a16="http://schemas.microsoft.com/office/drawing/2014/main" id="{F0FDC0A5-B6D1-4534-9912-899A9CD97A42}"/>
              </a:ext>
            </a:extLst>
          </p:cNvPr>
          <p:cNvSpPr/>
          <p:nvPr/>
        </p:nvSpPr>
        <p:spPr bwMode="auto">
          <a:xfrm rot="21376337">
            <a:off x="10352320" y="2320253"/>
            <a:ext cx="416457" cy="417175"/>
          </a:xfrm>
          <a:custGeom>
            <a:avLst/>
            <a:gdLst>
              <a:gd name="T0" fmla="*/ 461153 w 21600"/>
              <a:gd name="T1" fmla="*/ 461921 h 21600"/>
              <a:gd name="T2" fmla="*/ 461153 w 21600"/>
              <a:gd name="T3" fmla="*/ 461921 h 21600"/>
              <a:gd name="T4" fmla="*/ 461153 w 21600"/>
              <a:gd name="T5" fmla="*/ 461921 h 21600"/>
              <a:gd name="T6" fmla="*/ 461153 w 21600"/>
              <a:gd name="T7" fmla="*/ 461921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>
                <a:moveTo>
                  <a:pt x="9892" y="0"/>
                </a:moveTo>
                <a:lnTo>
                  <a:pt x="9658" y="1796"/>
                </a:lnTo>
                <a:cubicBezTo>
                  <a:pt x="9228" y="1850"/>
                  <a:pt x="8799" y="1930"/>
                  <a:pt x="8378" y="2046"/>
                </a:cubicBezTo>
                <a:lnTo>
                  <a:pt x="7462" y="472"/>
                </a:lnTo>
                <a:lnTo>
                  <a:pt x="5791" y="1170"/>
                </a:lnTo>
                <a:lnTo>
                  <a:pt x="6272" y="2938"/>
                </a:lnTo>
                <a:cubicBezTo>
                  <a:pt x="5921" y="3140"/>
                  <a:pt x="5581" y="3366"/>
                  <a:pt x="5255" y="3620"/>
                </a:cubicBezTo>
                <a:lnTo>
                  <a:pt x="3806" y="2506"/>
                </a:lnTo>
                <a:lnTo>
                  <a:pt x="2522" y="3789"/>
                </a:lnTo>
                <a:lnTo>
                  <a:pt x="3636" y="5238"/>
                </a:lnTo>
                <a:cubicBezTo>
                  <a:pt x="3373" y="5577"/>
                  <a:pt x="3139" y="5930"/>
                  <a:pt x="2930" y="6295"/>
                </a:cubicBezTo>
                <a:lnTo>
                  <a:pt x="1162" y="5823"/>
                </a:lnTo>
                <a:lnTo>
                  <a:pt x="468" y="7501"/>
                </a:lnTo>
                <a:lnTo>
                  <a:pt x="2054" y="8409"/>
                </a:lnTo>
                <a:cubicBezTo>
                  <a:pt x="1945" y="8813"/>
                  <a:pt x="1865" y="9223"/>
                  <a:pt x="1812" y="9636"/>
                </a:cubicBezTo>
                <a:lnTo>
                  <a:pt x="0" y="9874"/>
                </a:lnTo>
                <a:lnTo>
                  <a:pt x="0" y="11690"/>
                </a:lnTo>
                <a:lnTo>
                  <a:pt x="1812" y="11928"/>
                </a:lnTo>
                <a:cubicBezTo>
                  <a:pt x="1867" y="12362"/>
                  <a:pt x="1948" y="12795"/>
                  <a:pt x="2066" y="13219"/>
                </a:cubicBezTo>
                <a:lnTo>
                  <a:pt x="492" y="14135"/>
                </a:lnTo>
                <a:lnTo>
                  <a:pt x="1195" y="15806"/>
                </a:lnTo>
                <a:lnTo>
                  <a:pt x="2962" y="15321"/>
                </a:lnTo>
                <a:cubicBezTo>
                  <a:pt x="3163" y="15667"/>
                  <a:pt x="3386" y="16003"/>
                  <a:pt x="3636" y="16326"/>
                </a:cubicBezTo>
                <a:lnTo>
                  <a:pt x="2522" y="17779"/>
                </a:lnTo>
                <a:lnTo>
                  <a:pt x="3806" y="19062"/>
                </a:lnTo>
                <a:lnTo>
                  <a:pt x="5255" y="17944"/>
                </a:lnTo>
                <a:cubicBezTo>
                  <a:pt x="5574" y="18192"/>
                  <a:pt x="5905" y="18415"/>
                  <a:pt x="6248" y="18614"/>
                </a:cubicBezTo>
                <a:lnTo>
                  <a:pt x="5763" y="20377"/>
                </a:lnTo>
                <a:lnTo>
                  <a:pt x="7434" y="21084"/>
                </a:lnTo>
                <a:lnTo>
                  <a:pt x="8354" y="19510"/>
                </a:lnTo>
                <a:cubicBezTo>
                  <a:pt x="8781" y="19629"/>
                  <a:pt x="9217" y="19713"/>
                  <a:pt x="9654" y="19768"/>
                </a:cubicBezTo>
                <a:lnTo>
                  <a:pt x="9892" y="21600"/>
                </a:lnTo>
                <a:lnTo>
                  <a:pt x="11708" y="21600"/>
                </a:lnTo>
                <a:lnTo>
                  <a:pt x="11946" y="19768"/>
                </a:lnTo>
                <a:cubicBezTo>
                  <a:pt x="12374" y="19714"/>
                  <a:pt x="12800" y="19633"/>
                  <a:pt x="13217" y="19518"/>
                </a:cubicBezTo>
                <a:lnTo>
                  <a:pt x="14138" y="21092"/>
                </a:lnTo>
                <a:lnTo>
                  <a:pt x="15809" y="20393"/>
                </a:lnTo>
                <a:lnTo>
                  <a:pt x="15328" y="18626"/>
                </a:lnTo>
                <a:cubicBezTo>
                  <a:pt x="15679" y="18423"/>
                  <a:pt x="16019" y="18198"/>
                  <a:pt x="16345" y="17944"/>
                </a:cubicBezTo>
                <a:lnTo>
                  <a:pt x="17794" y="19062"/>
                </a:lnTo>
                <a:lnTo>
                  <a:pt x="19078" y="17779"/>
                </a:lnTo>
                <a:lnTo>
                  <a:pt x="17964" y="16326"/>
                </a:lnTo>
                <a:cubicBezTo>
                  <a:pt x="18227" y="15987"/>
                  <a:pt x="18461" y="15634"/>
                  <a:pt x="18670" y="15269"/>
                </a:cubicBezTo>
                <a:lnTo>
                  <a:pt x="20438" y="15741"/>
                </a:lnTo>
                <a:lnTo>
                  <a:pt x="21132" y="14066"/>
                </a:lnTo>
                <a:lnTo>
                  <a:pt x="19546" y="13154"/>
                </a:lnTo>
                <a:cubicBezTo>
                  <a:pt x="19655" y="12751"/>
                  <a:pt x="19735" y="12340"/>
                  <a:pt x="19788" y="11928"/>
                </a:cubicBezTo>
                <a:lnTo>
                  <a:pt x="21600" y="11690"/>
                </a:lnTo>
                <a:lnTo>
                  <a:pt x="21600" y="9874"/>
                </a:lnTo>
                <a:lnTo>
                  <a:pt x="19788" y="9636"/>
                </a:lnTo>
                <a:cubicBezTo>
                  <a:pt x="19733" y="9203"/>
                  <a:pt x="19651" y="8772"/>
                  <a:pt x="19534" y="8349"/>
                </a:cubicBezTo>
                <a:lnTo>
                  <a:pt x="21108" y="7429"/>
                </a:lnTo>
                <a:lnTo>
                  <a:pt x="20405" y="5758"/>
                </a:lnTo>
                <a:lnTo>
                  <a:pt x="18638" y="6242"/>
                </a:lnTo>
                <a:cubicBezTo>
                  <a:pt x="18437" y="5896"/>
                  <a:pt x="18214" y="5560"/>
                  <a:pt x="17964" y="5238"/>
                </a:cubicBezTo>
                <a:lnTo>
                  <a:pt x="19078" y="3789"/>
                </a:lnTo>
                <a:lnTo>
                  <a:pt x="17794" y="2506"/>
                </a:lnTo>
                <a:lnTo>
                  <a:pt x="16345" y="3620"/>
                </a:lnTo>
                <a:cubicBezTo>
                  <a:pt x="16026" y="3372"/>
                  <a:pt x="15695" y="3149"/>
                  <a:pt x="15352" y="2950"/>
                </a:cubicBezTo>
                <a:lnTo>
                  <a:pt x="15837" y="1186"/>
                </a:lnTo>
                <a:lnTo>
                  <a:pt x="14166" y="480"/>
                </a:lnTo>
                <a:lnTo>
                  <a:pt x="13246" y="2054"/>
                </a:lnTo>
                <a:cubicBezTo>
                  <a:pt x="12818" y="1934"/>
                  <a:pt x="12381" y="1851"/>
                  <a:pt x="11942" y="1796"/>
                </a:cubicBezTo>
                <a:lnTo>
                  <a:pt x="11708" y="0"/>
                </a:lnTo>
                <a:lnTo>
                  <a:pt x="9892" y="0"/>
                </a:lnTo>
                <a:close/>
                <a:moveTo>
                  <a:pt x="10800" y="3551"/>
                </a:moveTo>
                <a:cubicBezTo>
                  <a:pt x="12651" y="3551"/>
                  <a:pt x="14501" y="4257"/>
                  <a:pt x="15913" y="5669"/>
                </a:cubicBezTo>
                <a:cubicBezTo>
                  <a:pt x="18738" y="8493"/>
                  <a:pt x="18738" y="13070"/>
                  <a:pt x="15913" y="15894"/>
                </a:cubicBezTo>
                <a:cubicBezTo>
                  <a:pt x="13089" y="18718"/>
                  <a:pt x="8511" y="18718"/>
                  <a:pt x="5687" y="15894"/>
                </a:cubicBezTo>
                <a:cubicBezTo>
                  <a:pt x="2862" y="13070"/>
                  <a:pt x="2862" y="8493"/>
                  <a:pt x="5687" y="5669"/>
                </a:cubicBezTo>
                <a:cubicBezTo>
                  <a:pt x="7099" y="4257"/>
                  <a:pt x="8949" y="3551"/>
                  <a:pt x="10800" y="3551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square" lIns="91440" tIns="45720" rIns="91440" bIns="45720" anchor="ctr">
            <a:normAutofit fontScale="92500" lnSpcReduction="1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defTabSz="41275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50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11" name="ïś1ïḓé">
            <a:extLst>
              <a:ext uri="{FF2B5EF4-FFF2-40B4-BE49-F238E27FC236}">
                <a16:creationId xmlns:a16="http://schemas.microsoft.com/office/drawing/2014/main" id="{776F9421-314F-4044-BD9B-F26FC8AD7924}"/>
              </a:ext>
            </a:extLst>
          </p:cNvPr>
          <p:cNvSpPr/>
          <p:nvPr/>
        </p:nvSpPr>
        <p:spPr bwMode="auto">
          <a:xfrm rot="21376337">
            <a:off x="9700752" y="2481532"/>
            <a:ext cx="466634" cy="466633"/>
          </a:xfrm>
          <a:custGeom>
            <a:avLst/>
            <a:gdLst>
              <a:gd name="T0" fmla="*/ 516715 w 21600"/>
              <a:gd name="T1" fmla="*/ 516685 h 21600"/>
              <a:gd name="T2" fmla="*/ 516715 w 21600"/>
              <a:gd name="T3" fmla="*/ 516685 h 21600"/>
              <a:gd name="T4" fmla="*/ 516715 w 21600"/>
              <a:gd name="T5" fmla="*/ 516685 h 21600"/>
              <a:gd name="T6" fmla="*/ 516715 w 21600"/>
              <a:gd name="T7" fmla="*/ 516685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>
                <a:moveTo>
                  <a:pt x="9892" y="0"/>
                </a:moveTo>
                <a:lnTo>
                  <a:pt x="9658" y="1796"/>
                </a:lnTo>
                <a:cubicBezTo>
                  <a:pt x="9228" y="1850"/>
                  <a:pt x="8799" y="1930"/>
                  <a:pt x="8378" y="2046"/>
                </a:cubicBezTo>
                <a:lnTo>
                  <a:pt x="7462" y="472"/>
                </a:lnTo>
                <a:lnTo>
                  <a:pt x="5791" y="1170"/>
                </a:lnTo>
                <a:lnTo>
                  <a:pt x="6272" y="2938"/>
                </a:lnTo>
                <a:cubicBezTo>
                  <a:pt x="5921" y="3140"/>
                  <a:pt x="5581" y="3366"/>
                  <a:pt x="5255" y="3620"/>
                </a:cubicBezTo>
                <a:lnTo>
                  <a:pt x="3806" y="2506"/>
                </a:lnTo>
                <a:lnTo>
                  <a:pt x="2522" y="3789"/>
                </a:lnTo>
                <a:lnTo>
                  <a:pt x="3636" y="5238"/>
                </a:lnTo>
                <a:cubicBezTo>
                  <a:pt x="3373" y="5577"/>
                  <a:pt x="3139" y="5930"/>
                  <a:pt x="2930" y="6295"/>
                </a:cubicBezTo>
                <a:lnTo>
                  <a:pt x="1162" y="5823"/>
                </a:lnTo>
                <a:lnTo>
                  <a:pt x="468" y="7501"/>
                </a:lnTo>
                <a:lnTo>
                  <a:pt x="2054" y="8409"/>
                </a:lnTo>
                <a:cubicBezTo>
                  <a:pt x="1945" y="8813"/>
                  <a:pt x="1865" y="9223"/>
                  <a:pt x="1812" y="9636"/>
                </a:cubicBezTo>
                <a:lnTo>
                  <a:pt x="0" y="9874"/>
                </a:lnTo>
                <a:lnTo>
                  <a:pt x="0" y="11690"/>
                </a:lnTo>
                <a:lnTo>
                  <a:pt x="1812" y="11928"/>
                </a:lnTo>
                <a:cubicBezTo>
                  <a:pt x="1867" y="12362"/>
                  <a:pt x="1948" y="12795"/>
                  <a:pt x="2066" y="13219"/>
                </a:cubicBezTo>
                <a:lnTo>
                  <a:pt x="492" y="14135"/>
                </a:lnTo>
                <a:lnTo>
                  <a:pt x="1195" y="15806"/>
                </a:lnTo>
                <a:lnTo>
                  <a:pt x="2962" y="15321"/>
                </a:lnTo>
                <a:cubicBezTo>
                  <a:pt x="3163" y="15667"/>
                  <a:pt x="3386" y="16003"/>
                  <a:pt x="3636" y="16326"/>
                </a:cubicBezTo>
                <a:lnTo>
                  <a:pt x="2522" y="17779"/>
                </a:lnTo>
                <a:lnTo>
                  <a:pt x="3806" y="19062"/>
                </a:lnTo>
                <a:lnTo>
                  <a:pt x="5255" y="17944"/>
                </a:lnTo>
                <a:cubicBezTo>
                  <a:pt x="5574" y="18192"/>
                  <a:pt x="5905" y="18415"/>
                  <a:pt x="6248" y="18614"/>
                </a:cubicBezTo>
                <a:lnTo>
                  <a:pt x="5763" y="20377"/>
                </a:lnTo>
                <a:lnTo>
                  <a:pt x="7434" y="21084"/>
                </a:lnTo>
                <a:lnTo>
                  <a:pt x="8354" y="19510"/>
                </a:lnTo>
                <a:cubicBezTo>
                  <a:pt x="8781" y="19629"/>
                  <a:pt x="9217" y="19713"/>
                  <a:pt x="9654" y="19768"/>
                </a:cubicBezTo>
                <a:lnTo>
                  <a:pt x="9892" y="21600"/>
                </a:lnTo>
                <a:lnTo>
                  <a:pt x="11708" y="21600"/>
                </a:lnTo>
                <a:lnTo>
                  <a:pt x="11946" y="19768"/>
                </a:lnTo>
                <a:cubicBezTo>
                  <a:pt x="12374" y="19714"/>
                  <a:pt x="12800" y="19633"/>
                  <a:pt x="13217" y="19518"/>
                </a:cubicBezTo>
                <a:lnTo>
                  <a:pt x="14138" y="21092"/>
                </a:lnTo>
                <a:lnTo>
                  <a:pt x="15809" y="20393"/>
                </a:lnTo>
                <a:lnTo>
                  <a:pt x="15328" y="18626"/>
                </a:lnTo>
                <a:cubicBezTo>
                  <a:pt x="15679" y="18423"/>
                  <a:pt x="16019" y="18198"/>
                  <a:pt x="16345" y="17944"/>
                </a:cubicBezTo>
                <a:lnTo>
                  <a:pt x="17794" y="19062"/>
                </a:lnTo>
                <a:lnTo>
                  <a:pt x="19078" y="17779"/>
                </a:lnTo>
                <a:lnTo>
                  <a:pt x="17964" y="16326"/>
                </a:lnTo>
                <a:cubicBezTo>
                  <a:pt x="18227" y="15987"/>
                  <a:pt x="18461" y="15634"/>
                  <a:pt x="18670" y="15269"/>
                </a:cubicBezTo>
                <a:lnTo>
                  <a:pt x="20438" y="15741"/>
                </a:lnTo>
                <a:lnTo>
                  <a:pt x="21132" y="14066"/>
                </a:lnTo>
                <a:lnTo>
                  <a:pt x="19546" y="13154"/>
                </a:lnTo>
                <a:cubicBezTo>
                  <a:pt x="19655" y="12751"/>
                  <a:pt x="19735" y="12340"/>
                  <a:pt x="19788" y="11928"/>
                </a:cubicBezTo>
                <a:lnTo>
                  <a:pt x="21600" y="11690"/>
                </a:lnTo>
                <a:lnTo>
                  <a:pt x="21600" y="9874"/>
                </a:lnTo>
                <a:lnTo>
                  <a:pt x="19788" y="9636"/>
                </a:lnTo>
                <a:cubicBezTo>
                  <a:pt x="19733" y="9203"/>
                  <a:pt x="19651" y="8772"/>
                  <a:pt x="19534" y="8349"/>
                </a:cubicBezTo>
                <a:lnTo>
                  <a:pt x="21108" y="7429"/>
                </a:lnTo>
                <a:lnTo>
                  <a:pt x="20405" y="5758"/>
                </a:lnTo>
                <a:lnTo>
                  <a:pt x="18638" y="6242"/>
                </a:lnTo>
                <a:cubicBezTo>
                  <a:pt x="18437" y="5896"/>
                  <a:pt x="18214" y="5560"/>
                  <a:pt x="17964" y="5238"/>
                </a:cubicBezTo>
                <a:lnTo>
                  <a:pt x="19078" y="3789"/>
                </a:lnTo>
                <a:lnTo>
                  <a:pt x="17794" y="2506"/>
                </a:lnTo>
                <a:lnTo>
                  <a:pt x="16345" y="3620"/>
                </a:lnTo>
                <a:cubicBezTo>
                  <a:pt x="16026" y="3372"/>
                  <a:pt x="15695" y="3149"/>
                  <a:pt x="15352" y="2950"/>
                </a:cubicBezTo>
                <a:lnTo>
                  <a:pt x="15837" y="1186"/>
                </a:lnTo>
                <a:lnTo>
                  <a:pt x="14166" y="480"/>
                </a:lnTo>
                <a:lnTo>
                  <a:pt x="13246" y="2054"/>
                </a:lnTo>
                <a:cubicBezTo>
                  <a:pt x="12818" y="1934"/>
                  <a:pt x="12381" y="1851"/>
                  <a:pt x="11942" y="1796"/>
                </a:cubicBezTo>
                <a:lnTo>
                  <a:pt x="11708" y="0"/>
                </a:lnTo>
                <a:lnTo>
                  <a:pt x="9892" y="0"/>
                </a:lnTo>
                <a:close/>
                <a:moveTo>
                  <a:pt x="10800" y="3551"/>
                </a:moveTo>
                <a:cubicBezTo>
                  <a:pt x="12651" y="3551"/>
                  <a:pt x="14501" y="4257"/>
                  <a:pt x="15913" y="5669"/>
                </a:cubicBezTo>
                <a:cubicBezTo>
                  <a:pt x="18738" y="8493"/>
                  <a:pt x="18738" y="13070"/>
                  <a:pt x="15913" y="15894"/>
                </a:cubicBezTo>
                <a:cubicBezTo>
                  <a:pt x="13089" y="18718"/>
                  <a:pt x="8511" y="18718"/>
                  <a:pt x="5687" y="15894"/>
                </a:cubicBezTo>
                <a:cubicBezTo>
                  <a:pt x="2862" y="13070"/>
                  <a:pt x="2862" y="8493"/>
                  <a:pt x="5687" y="5669"/>
                </a:cubicBezTo>
                <a:cubicBezTo>
                  <a:pt x="7099" y="4257"/>
                  <a:pt x="8949" y="3551"/>
                  <a:pt x="10800" y="3551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square" lIns="91440" tIns="45720" rIns="91440" bIns="45720" anchor="ctr">
            <a:normAutofit lnSpcReduction="1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defTabSz="41275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50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12" name="i$ḻíḍè">
            <a:extLst>
              <a:ext uri="{FF2B5EF4-FFF2-40B4-BE49-F238E27FC236}">
                <a16:creationId xmlns:a16="http://schemas.microsoft.com/office/drawing/2014/main" id="{4095979A-A537-45A4-968D-C6DA00179103}"/>
              </a:ext>
            </a:extLst>
          </p:cNvPr>
          <p:cNvSpPr/>
          <p:nvPr/>
        </p:nvSpPr>
        <p:spPr bwMode="auto">
          <a:xfrm rot="888860">
            <a:off x="8680036" y="1290935"/>
            <a:ext cx="401405" cy="402122"/>
          </a:xfrm>
          <a:custGeom>
            <a:avLst/>
            <a:gdLst>
              <a:gd name="T0" fmla="*/ 444485 w 21600"/>
              <a:gd name="T1" fmla="*/ 445254 h 21600"/>
              <a:gd name="T2" fmla="*/ 444485 w 21600"/>
              <a:gd name="T3" fmla="*/ 445254 h 21600"/>
              <a:gd name="T4" fmla="*/ 444485 w 21600"/>
              <a:gd name="T5" fmla="*/ 445254 h 21600"/>
              <a:gd name="T6" fmla="*/ 444485 w 21600"/>
              <a:gd name="T7" fmla="*/ 445254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>
                <a:moveTo>
                  <a:pt x="9892" y="0"/>
                </a:moveTo>
                <a:lnTo>
                  <a:pt x="9658" y="1796"/>
                </a:lnTo>
                <a:cubicBezTo>
                  <a:pt x="9228" y="1850"/>
                  <a:pt x="8799" y="1930"/>
                  <a:pt x="8378" y="2046"/>
                </a:cubicBezTo>
                <a:lnTo>
                  <a:pt x="7462" y="472"/>
                </a:lnTo>
                <a:lnTo>
                  <a:pt x="5791" y="1170"/>
                </a:lnTo>
                <a:lnTo>
                  <a:pt x="6272" y="2938"/>
                </a:lnTo>
                <a:cubicBezTo>
                  <a:pt x="5921" y="3140"/>
                  <a:pt x="5581" y="3366"/>
                  <a:pt x="5255" y="3620"/>
                </a:cubicBezTo>
                <a:lnTo>
                  <a:pt x="3806" y="2506"/>
                </a:lnTo>
                <a:lnTo>
                  <a:pt x="2522" y="3789"/>
                </a:lnTo>
                <a:lnTo>
                  <a:pt x="3636" y="5238"/>
                </a:lnTo>
                <a:cubicBezTo>
                  <a:pt x="3373" y="5577"/>
                  <a:pt x="3139" y="5930"/>
                  <a:pt x="2930" y="6295"/>
                </a:cubicBezTo>
                <a:lnTo>
                  <a:pt x="1162" y="5823"/>
                </a:lnTo>
                <a:lnTo>
                  <a:pt x="468" y="7501"/>
                </a:lnTo>
                <a:lnTo>
                  <a:pt x="2054" y="8409"/>
                </a:lnTo>
                <a:cubicBezTo>
                  <a:pt x="1945" y="8813"/>
                  <a:pt x="1865" y="9223"/>
                  <a:pt x="1812" y="9636"/>
                </a:cubicBezTo>
                <a:lnTo>
                  <a:pt x="0" y="9874"/>
                </a:lnTo>
                <a:lnTo>
                  <a:pt x="0" y="11690"/>
                </a:lnTo>
                <a:lnTo>
                  <a:pt x="1812" y="11928"/>
                </a:lnTo>
                <a:cubicBezTo>
                  <a:pt x="1867" y="12362"/>
                  <a:pt x="1948" y="12795"/>
                  <a:pt x="2066" y="13219"/>
                </a:cubicBezTo>
                <a:lnTo>
                  <a:pt x="492" y="14135"/>
                </a:lnTo>
                <a:lnTo>
                  <a:pt x="1195" y="15806"/>
                </a:lnTo>
                <a:lnTo>
                  <a:pt x="2962" y="15321"/>
                </a:lnTo>
                <a:cubicBezTo>
                  <a:pt x="3163" y="15667"/>
                  <a:pt x="3386" y="16003"/>
                  <a:pt x="3636" y="16326"/>
                </a:cubicBezTo>
                <a:lnTo>
                  <a:pt x="2522" y="17779"/>
                </a:lnTo>
                <a:lnTo>
                  <a:pt x="3806" y="19062"/>
                </a:lnTo>
                <a:lnTo>
                  <a:pt x="5255" y="17944"/>
                </a:lnTo>
                <a:cubicBezTo>
                  <a:pt x="5574" y="18192"/>
                  <a:pt x="5905" y="18415"/>
                  <a:pt x="6248" y="18614"/>
                </a:cubicBezTo>
                <a:lnTo>
                  <a:pt x="5763" y="20377"/>
                </a:lnTo>
                <a:lnTo>
                  <a:pt x="7434" y="21084"/>
                </a:lnTo>
                <a:lnTo>
                  <a:pt x="8354" y="19510"/>
                </a:lnTo>
                <a:cubicBezTo>
                  <a:pt x="8781" y="19629"/>
                  <a:pt x="9217" y="19713"/>
                  <a:pt x="9654" y="19768"/>
                </a:cubicBezTo>
                <a:lnTo>
                  <a:pt x="9892" y="21600"/>
                </a:lnTo>
                <a:lnTo>
                  <a:pt x="11708" y="21600"/>
                </a:lnTo>
                <a:lnTo>
                  <a:pt x="11946" y="19768"/>
                </a:lnTo>
                <a:cubicBezTo>
                  <a:pt x="12374" y="19714"/>
                  <a:pt x="12800" y="19633"/>
                  <a:pt x="13217" y="19518"/>
                </a:cubicBezTo>
                <a:lnTo>
                  <a:pt x="14138" y="21092"/>
                </a:lnTo>
                <a:lnTo>
                  <a:pt x="15809" y="20393"/>
                </a:lnTo>
                <a:lnTo>
                  <a:pt x="15328" y="18626"/>
                </a:lnTo>
                <a:cubicBezTo>
                  <a:pt x="15679" y="18423"/>
                  <a:pt x="16019" y="18198"/>
                  <a:pt x="16345" y="17944"/>
                </a:cubicBezTo>
                <a:lnTo>
                  <a:pt x="17794" y="19062"/>
                </a:lnTo>
                <a:lnTo>
                  <a:pt x="19078" y="17779"/>
                </a:lnTo>
                <a:lnTo>
                  <a:pt x="17964" y="16326"/>
                </a:lnTo>
                <a:cubicBezTo>
                  <a:pt x="18227" y="15987"/>
                  <a:pt x="18461" y="15634"/>
                  <a:pt x="18670" y="15269"/>
                </a:cubicBezTo>
                <a:lnTo>
                  <a:pt x="20438" y="15741"/>
                </a:lnTo>
                <a:lnTo>
                  <a:pt x="21132" y="14066"/>
                </a:lnTo>
                <a:lnTo>
                  <a:pt x="19546" y="13154"/>
                </a:lnTo>
                <a:cubicBezTo>
                  <a:pt x="19655" y="12751"/>
                  <a:pt x="19735" y="12340"/>
                  <a:pt x="19788" y="11928"/>
                </a:cubicBezTo>
                <a:lnTo>
                  <a:pt x="21600" y="11690"/>
                </a:lnTo>
                <a:lnTo>
                  <a:pt x="21600" y="9874"/>
                </a:lnTo>
                <a:lnTo>
                  <a:pt x="19788" y="9636"/>
                </a:lnTo>
                <a:cubicBezTo>
                  <a:pt x="19733" y="9203"/>
                  <a:pt x="19651" y="8772"/>
                  <a:pt x="19534" y="8349"/>
                </a:cubicBezTo>
                <a:lnTo>
                  <a:pt x="21108" y="7429"/>
                </a:lnTo>
                <a:lnTo>
                  <a:pt x="20405" y="5758"/>
                </a:lnTo>
                <a:lnTo>
                  <a:pt x="18638" y="6242"/>
                </a:lnTo>
                <a:cubicBezTo>
                  <a:pt x="18437" y="5896"/>
                  <a:pt x="18214" y="5560"/>
                  <a:pt x="17964" y="5238"/>
                </a:cubicBezTo>
                <a:lnTo>
                  <a:pt x="19078" y="3789"/>
                </a:lnTo>
                <a:lnTo>
                  <a:pt x="17794" y="2506"/>
                </a:lnTo>
                <a:lnTo>
                  <a:pt x="16345" y="3620"/>
                </a:lnTo>
                <a:cubicBezTo>
                  <a:pt x="16026" y="3372"/>
                  <a:pt x="15695" y="3149"/>
                  <a:pt x="15352" y="2950"/>
                </a:cubicBezTo>
                <a:lnTo>
                  <a:pt x="15837" y="1186"/>
                </a:lnTo>
                <a:lnTo>
                  <a:pt x="14166" y="480"/>
                </a:lnTo>
                <a:lnTo>
                  <a:pt x="13246" y="2054"/>
                </a:lnTo>
                <a:cubicBezTo>
                  <a:pt x="12818" y="1934"/>
                  <a:pt x="12381" y="1851"/>
                  <a:pt x="11942" y="1796"/>
                </a:cubicBezTo>
                <a:lnTo>
                  <a:pt x="11708" y="0"/>
                </a:lnTo>
                <a:lnTo>
                  <a:pt x="9892" y="0"/>
                </a:lnTo>
                <a:close/>
                <a:moveTo>
                  <a:pt x="10800" y="3551"/>
                </a:moveTo>
                <a:cubicBezTo>
                  <a:pt x="12651" y="3551"/>
                  <a:pt x="14501" y="4257"/>
                  <a:pt x="15913" y="5669"/>
                </a:cubicBezTo>
                <a:cubicBezTo>
                  <a:pt x="18738" y="8493"/>
                  <a:pt x="18738" y="13070"/>
                  <a:pt x="15913" y="15894"/>
                </a:cubicBezTo>
                <a:cubicBezTo>
                  <a:pt x="13089" y="18718"/>
                  <a:pt x="8511" y="18718"/>
                  <a:pt x="5687" y="15894"/>
                </a:cubicBezTo>
                <a:cubicBezTo>
                  <a:pt x="2862" y="13070"/>
                  <a:pt x="2862" y="8493"/>
                  <a:pt x="5687" y="5669"/>
                </a:cubicBezTo>
                <a:cubicBezTo>
                  <a:pt x="7099" y="4257"/>
                  <a:pt x="8949" y="3551"/>
                  <a:pt x="10800" y="3551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square" lIns="91440" tIns="45720" rIns="91440" bIns="45720" anchor="ctr">
            <a:normAutofit fontScale="92500" lnSpcReduction="2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defTabSz="41275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50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13" name="iṧḻíďè">
            <a:extLst>
              <a:ext uri="{FF2B5EF4-FFF2-40B4-BE49-F238E27FC236}">
                <a16:creationId xmlns:a16="http://schemas.microsoft.com/office/drawing/2014/main" id="{254BF5C6-A3EE-4C89-848D-DF3BC3AFEB45}"/>
              </a:ext>
            </a:extLst>
          </p:cNvPr>
          <p:cNvSpPr/>
          <p:nvPr/>
        </p:nvSpPr>
        <p:spPr bwMode="auto">
          <a:xfrm>
            <a:off x="1101363" y="972678"/>
            <a:ext cx="10253036" cy="4934418"/>
          </a:xfrm>
          <a:custGeom>
            <a:avLst/>
            <a:gdLst>
              <a:gd name="T0" fmla="*/ 11352897 w 21565"/>
              <a:gd name="T1" fmla="*/ 5464695 h 21598"/>
              <a:gd name="T2" fmla="*/ 11352897 w 21565"/>
              <a:gd name="T3" fmla="*/ 5464695 h 21598"/>
              <a:gd name="T4" fmla="*/ 11352897 w 21565"/>
              <a:gd name="T5" fmla="*/ 5464695 h 21598"/>
              <a:gd name="T6" fmla="*/ 11352897 w 21565"/>
              <a:gd name="T7" fmla="*/ 5464695 h 2159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565" h="21598">
                <a:moveTo>
                  <a:pt x="18082" y="1"/>
                </a:moveTo>
                <a:cubicBezTo>
                  <a:pt x="18036" y="-2"/>
                  <a:pt x="17990" y="0"/>
                  <a:pt x="17943" y="9"/>
                </a:cubicBezTo>
                <a:cubicBezTo>
                  <a:pt x="17617" y="68"/>
                  <a:pt x="17317" y="408"/>
                  <a:pt x="17116" y="946"/>
                </a:cubicBezTo>
                <a:cubicBezTo>
                  <a:pt x="16815" y="530"/>
                  <a:pt x="16438" y="423"/>
                  <a:pt x="16093" y="657"/>
                </a:cubicBezTo>
                <a:cubicBezTo>
                  <a:pt x="15785" y="866"/>
                  <a:pt x="15532" y="1332"/>
                  <a:pt x="15393" y="1942"/>
                </a:cubicBezTo>
                <a:cubicBezTo>
                  <a:pt x="15067" y="1939"/>
                  <a:pt x="14755" y="2216"/>
                  <a:pt x="14530" y="2708"/>
                </a:cubicBezTo>
                <a:cubicBezTo>
                  <a:pt x="14287" y="3239"/>
                  <a:pt x="14170" y="3967"/>
                  <a:pt x="14211" y="4696"/>
                </a:cubicBezTo>
                <a:cubicBezTo>
                  <a:pt x="14071" y="4834"/>
                  <a:pt x="13968" y="5092"/>
                  <a:pt x="13927" y="5402"/>
                </a:cubicBezTo>
                <a:cubicBezTo>
                  <a:pt x="13882" y="5745"/>
                  <a:pt x="13919" y="6113"/>
                  <a:pt x="14026" y="6390"/>
                </a:cubicBezTo>
                <a:cubicBezTo>
                  <a:pt x="13734" y="7103"/>
                  <a:pt x="13631" y="8072"/>
                  <a:pt x="13753" y="8974"/>
                </a:cubicBezTo>
                <a:cubicBezTo>
                  <a:pt x="13901" y="10064"/>
                  <a:pt x="14344" y="10869"/>
                  <a:pt x="14882" y="11027"/>
                </a:cubicBezTo>
                <a:cubicBezTo>
                  <a:pt x="15017" y="11411"/>
                  <a:pt x="15212" y="11685"/>
                  <a:pt x="15434" y="11801"/>
                </a:cubicBezTo>
                <a:cubicBezTo>
                  <a:pt x="15683" y="11931"/>
                  <a:pt x="15947" y="11853"/>
                  <a:pt x="16168" y="11582"/>
                </a:cubicBezTo>
                <a:cubicBezTo>
                  <a:pt x="16267" y="11654"/>
                  <a:pt x="16370" y="11692"/>
                  <a:pt x="16473" y="11698"/>
                </a:cubicBezTo>
                <a:cubicBezTo>
                  <a:pt x="16576" y="11703"/>
                  <a:pt x="16680" y="11676"/>
                  <a:pt x="16780" y="11618"/>
                </a:cubicBezTo>
                <a:lnTo>
                  <a:pt x="16780" y="14944"/>
                </a:lnTo>
                <a:cubicBezTo>
                  <a:pt x="16638" y="14359"/>
                  <a:pt x="16419" y="13871"/>
                  <a:pt x="16148" y="13536"/>
                </a:cubicBezTo>
                <a:cubicBezTo>
                  <a:pt x="15848" y="13164"/>
                  <a:pt x="15501" y="12998"/>
                  <a:pt x="15153" y="13057"/>
                </a:cubicBezTo>
                <a:cubicBezTo>
                  <a:pt x="15009" y="13081"/>
                  <a:pt x="14868" y="13144"/>
                  <a:pt x="14732" y="13244"/>
                </a:cubicBezTo>
                <a:cubicBezTo>
                  <a:pt x="14608" y="13335"/>
                  <a:pt x="14489" y="13456"/>
                  <a:pt x="14378" y="13606"/>
                </a:cubicBezTo>
                <a:cubicBezTo>
                  <a:pt x="13929" y="13961"/>
                  <a:pt x="13576" y="14703"/>
                  <a:pt x="13410" y="15640"/>
                </a:cubicBezTo>
                <a:cubicBezTo>
                  <a:pt x="13256" y="16514"/>
                  <a:pt x="13278" y="17481"/>
                  <a:pt x="13469" y="18324"/>
                </a:cubicBezTo>
                <a:cubicBezTo>
                  <a:pt x="13542" y="18648"/>
                  <a:pt x="13639" y="18946"/>
                  <a:pt x="13754" y="19213"/>
                </a:cubicBezTo>
                <a:cubicBezTo>
                  <a:pt x="13886" y="19519"/>
                  <a:pt x="14040" y="19781"/>
                  <a:pt x="14211" y="19989"/>
                </a:cubicBezTo>
                <a:lnTo>
                  <a:pt x="1523" y="19989"/>
                </a:lnTo>
                <a:cubicBezTo>
                  <a:pt x="1491" y="19588"/>
                  <a:pt x="1381" y="19232"/>
                  <a:pt x="1218" y="19006"/>
                </a:cubicBezTo>
                <a:cubicBezTo>
                  <a:pt x="1094" y="18833"/>
                  <a:pt x="946" y="18747"/>
                  <a:pt x="797" y="18761"/>
                </a:cubicBezTo>
                <a:cubicBezTo>
                  <a:pt x="776" y="18777"/>
                  <a:pt x="756" y="18798"/>
                  <a:pt x="737" y="18821"/>
                </a:cubicBezTo>
                <a:cubicBezTo>
                  <a:pt x="635" y="18943"/>
                  <a:pt x="569" y="19133"/>
                  <a:pt x="526" y="19352"/>
                </a:cubicBezTo>
                <a:lnTo>
                  <a:pt x="86" y="19352"/>
                </a:lnTo>
                <a:cubicBezTo>
                  <a:pt x="38" y="19352"/>
                  <a:pt x="0" y="19432"/>
                  <a:pt x="0" y="19531"/>
                </a:cubicBezTo>
                <a:cubicBezTo>
                  <a:pt x="0" y="19630"/>
                  <a:pt x="38" y="19710"/>
                  <a:pt x="86" y="19710"/>
                </a:cubicBezTo>
                <a:lnTo>
                  <a:pt x="478" y="19710"/>
                </a:lnTo>
                <a:cubicBezTo>
                  <a:pt x="466" y="19844"/>
                  <a:pt x="460" y="19982"/>
                  <a:pt x="459" y="20119"/>
                </a:cubicBezTo>
                <a:cubicBezTo>
                  <a:pt x="458" y="20265"/>
                  <a:pt x="462" y="20413"/>
                  <a:pt x="472" y="20557"/>
                </a:cubicBezTo>
                <a:lnTo>
                  <a:pt x="86" y="20557"/>
                </a:lnTo>
                <a:cubicBezTo>
                  <a:pt x="38" y="20557"/>
                  <a:pt x="0" y="20637"/>
                  <a:pt x="0" y="20736"/>
                </a:cubicBezTo>
                <a:cubicBezTo>
                  <a:pt x="0" y="20835"/>
                  <a:pt x="38" y="20915"/>
                  <a:pt x="86" y="20915"/>
                </a:cubicBezTo>
                <a:lnTo>
                  <a:pt x="512" y="20915"/>
                </a:lnTo>
                <a:cubicBezTo>
                  <a:pt x="553" y="21163"/>
                  <a:pt x="622" y="21379"/>
                  <a:pt x="731" y="21525"/>
                </a:cubicBezTo>
                <a:cubicBezTo>
                  <a:pt x="752" y="21553"/>
                  <a:pt x="774" y="21578"/>
                  <a:pt x="797" y="21598"/>
                </a:cubicBezTo>
                <a:cubicBezTo>
                  <a:pt x="958" y="21591"/>
                  <a:pt x="1114" y="21478"/>
                  <a:pt x="1243" y="21275"/>
                </a:cubicBezTo>
                <a:cubicBezTo>
                  <a:pt x="1386" y="21048"/>
                  <a:pt x="1486" y="20724"/>
                  <a:pt x="1526" y="20359"/>
                </a:cubicBezTo>
                <a:lnTo>
                  <a:pt x="15141" y="20359"/>
                </a:lnTo>
                <a:cubicBezTo>
                  <a:pt x="15287" y="20352"/>
                  <a:pt x="15432" y="20292"/>
                  <a:pt x="15568" y="20182"/>
                </a:cubicBezTo>
                <a:cubicBezTo>
                  <a:pt x="15683" y="20090"/>
                  <a:pt x="15790" y="19965"/>
                  <a:pt x="15887" y="19809"/>
                </a:cubicBezTo>
                <a:cubicBezTo>
                  <a:pt x="16229" y="19564"/>
                  <a:pt x="16522" y="19085"/>
                  <a:pt x="16717" y="18450"/>
                </a:cubicBezTo>
                <a:cubicBezTo>
                  <a:pt x="16896" y="17868"/>
                  <a:pt x="16984" y="17184"/>
                  <a:pt x="16969" y="16494"/>
                </a:cubicBezTo>
                <a:lnTo>
                  <a:pt x="16969" y="11459"/>
                </a:lnTo>
                <a:cubicBezTo>
                  <a:pt x="17039" y="11383"/>
                  <a:pt x="17105" y="11292"/>
                  <a:pt x="17166" y="11186"/>
                </a:cubicBezTo>
                <a:cubicBezTo>
                  <a:pt x="17226" y="11080"/>
                  <a:pt x="17280" y="10959"/>
                  <a:pt x="17326" y="10825"/>
                </a:cubicBezTo>
                <a:cubicBezTo>
                  <a:pt x="17550" y="10814"/>
                  <a:pt x="17765" y="10648"/>
                  <a:pt x="17937" y="10352"/>
                </a:cubicBezTo>
                <a:cubicBezTo>
                  <a:pt x="18084" y="10097"/>
                  <a:pt x="18193" y="9759"/>
                  <a:pt x="18250" y="9379"/>
                </a:cubicBezTo>
                <a:cubicBezTo>
                  <a:pt x="18464" y="9501"/>
                  <a:pt x="18692" y="9472"/>
                  <a:pt x="18898" y="9298"/>
                </a:cubicBezTo>
                <a:cubicBezTo>
                  <a:pt x="19116" y="9114"/>
                  <a:pt x="19296" y="8779"/>
                  <a:pt x="19408" y="8350"/>
                </a:cubicBezTo>
                <a:cubicBezTo>
                  <a:pt x="19645" y="8569"/>
                  <a:pt x="19914" y="8592"/>
                  <a:pt x="20159" y="8412"/>
                </a:cubicBezTo>
                <a:cubicBezTo>
                  <a:pt x="20396" y="8237"/>
                  <a:pt x="20594" y="7886"/>
                  <a:pt x="20714" y="7426"/>
                </a:cubicBezTo>
                <a:cubicBezTo>
                  <a:pt x="21173" y="7272"/>
                  <a:pt x="21524" y="6486"/>
                  <a:pt x="21562" y="5520"/>
                </a:cubicBezTo>
                <a:cubicBezTo>
                  <a:pt x="21600" y="4552"/>
                  <a:pt x="21315" y="3655"/>
                  <a:pt x="20872" y="3350"/>
                </a:cubicBezTo>
                <a:cubicBezTo>
                  <a:pt x="20819" y="2715"/>
                  <a:pt x="20648" y="2149"/>
                  <a:pt x="20395" y="1776"/>
                </a:cubicBezTo>
                <a:cubicBezTo>
                  <a:pt x="20146" y="1408"/>
                  <a:pt x="19839" y="1257"/>
                  <a:pt x="19537" y="1353"/>
                </a:cubicBezTo>
                <a:cubicBezTo>
                  <a:pt x="19463" y="1130"/>
                  <a:pt x="19357" y="962"/>
                  <a:pt x="19234" y="875"/>
                </a:cubicBezTo>
                <a:cubicBezTo>
                  <a:pt x="19137" y="806"/>
                  <a:pt x="19034" y="789"/>
                  <a:pt x="18934" y="826"/>
                </a:cubicBezTo>
                <a:cubicBezTo>
                  <a:pt x="18715" y="316"/>
                  <a:pt x="18407" y="21"/>
                  <a:pt x="18082" y="1"/>
                </a:cubicBezTo>
                <a:close/>
                <a:moveTo>
                  <a:pt x="18070" y="399"/>
                </a:moveTo>
                <a:cubicBezTo>
                  <a:pt x="18388" y="412"/>
                  <a:pt x="18690" y="733"/>
                  <a:pt x="18880" y="1278"/>
                </a:cubicBezTo>
                <a:cubicBezTo>
                  <a:pt x="18959" y="1203"/>
                  <a:pt x="19047" y="1183"/>
                  <a:pt x="19131" y="1222"/>
                </a:cubicBezTo>
                <a:cubicBezTo>
                  <a:pt x="19272" y="1288"/>
                  <a:pt x="19386" y="1509"/>
                  <a:pt x="19428" y="1798"/>
                </a:cubicBezTo>
                <a:cubicBezTo>
                  <a:pt x="19708" y="1643"/>
                  <a:pt x="20007" y="1740"/>
                  <a:pt x="20250" y="2065"/>
                </a:cubicBezTo>
                <a:cubicBezTo>
                  <a:pt x="20516" y="2421"/>
                  <a:pt x="20690" y="3009"/>
                  <a:pt x="20722" y="3663"/>
                </a:cubicBezTo>
                <a:cubicBezTo>
                  <a:pt x="21128" y="3839"/>
                  <a:pt x="21408" y="4617"/>
                  <a:pt x="21375" y="5479"/>
                </a:cubicBezTo>
                <a:cubicBezTo>
                  <a:pt x="21342" y="6327"/>
                  <a:pt x="21015" y="6997"/>
                  <a:pt x="20606" y="7049"/>
                </a:cubicBezTo>
                <a:cubicBezTo>
                  <a:pt x="20506" y="7565"/>
                  <a:pt x="20295" y="7951"/>
                  <a:pt x="20036" y="8090"/>
                </a:cubicBezTo>
                <a:cubicBezTo>
                  <a:pt x="19795" y="8219"/>
                  <a:pt x="19539" y="8118"/>
                  <a:pt x="19338" y="7815"/>
                </a:cubicBezTo>
                <a:cubicBezTo>
                  <a:pt x="19260" y="8332"/>
                  <a:pt x="19073" y="8746"/>
                  <a:pt x="18830" y="8940"/>
                </a:cubicBezTo>
                <a:cubicBezTo>
                  <a:pt x="18601" y="9124"/>
                  <a:pt x="18345" y="9093"/>
                  <a:pt x="18128" y="8856"/>
                </a:cubicBezTo>
                <a:cubicBezTo>
                  <a:pt x="18109" y="9289"/>
                  <a:pt x="18013" y="9692"/>
                  <a:pt x="17859" y="9985"/>
                </a:cubicBezTo>
                <a:cubicBezTo>
                  <a:pt x="17689" y="10309"/>
                  <a:pt x="17462" y="10474"/>
                  <a:pt x="17232" y="10440"/>
                </a:cubicBezTo>
                <a:cubicBezTo>
                  <a:pt x="17131" y="10816"/>
                  <a:pt x="16967" y="11101"/>
                  <a:pt x="16771" y="11240"/>
                </a:cubicBezTo>
                <a:cubicBezTo>
                  <a:pt x="16569" y="11384"/>
                  <a:pt x="16349" y="11363"/>
                  <a:pt x="16154" y="11183"/>
                </a:cubicBezTo>
                <a:cubicBezTo>
                  <a:pt x="15956" y="11483"/>
                  <a:pt x="15703" y="11577"/>
                  <a:pt x="15467" y="11437"/>
                </a:cubicBezTo>
                <a:cubicBezTo>
                  <a:pt x="15261" y="11315"/>
                  <a:pt x="15087" y="11024"/>
                  <a:pt x="14986" y="10631"/>
                </a:cubicBezTo>
                <a:cubicBezTo>
                  <a:pt x="14483" y="10562"/>
                  <a:pt x="14055" y="9837"/>
                  <a:pt x="13922" y="8825"/>
                </a:cubicBezTo>
                <a:cubicBezTo>
                  <a:pt x="13806" y="7946"/>
                  <a:pt x="13937" y="7005"/>
                  <a:pt x="14260" y="6390"/>
                </a:cubicBezTo>
                <a:cubicBezTo>
                  <a:pt x="14125" y="6186"/>
                  <a:pt x="14064" y="5829"/>
                  <a:pt x="14109" y="5494"/>
                </a:cubicBezTo>
                <a:cubicBezTo>
                  <a:pt x="14147" y="5205"/>
                  <a:pt x="14258" y="4981"/>
                  <a:pt x="14398" y="4911"/>
                </a:cubicBezTo>
                <a:cubicBezTo>
                  <a:pt x="14318" y="4175"/>
                  <a:pt x="14431" y="3406"/>
                  <a:pt x="14695" y="2888"/>
                </a:cubicBezTo>
                <a:cubicBezTo>
                  <a:pt x="14909" y="2467"/>
                  <a:pt x="15201" y="2262"/>
                  <a:pt x="15495" y="2327"/>
                </a:cubicBezTo>
                <a:cubicBezTo>
                  <a:pt x="15619" y="1630"/>
                  <a:pt x="15906" y="1117"/>
                  <a:pt x="16255" y="967"/>
                </a:cubicBezTo>
                <a:cubicBezTo>
                  <a:pt x="16579" y="828"/>
                  <a:pt x="16915" y="1020"/>
                  <a:pt x="17159" y="1486"/>
                </a:cubicBezTo>
                <a:cubicBezTo>
                  <a:pt x="17318" y="889"/>
                  <a:pt x="17606" y="490"/>
                  <a:pt x="17932" y="412"/>
                </a:cubicBezTo>
                <a:cubicBezTo>
                  <a:pt x="17978" y="401"/>
                  <a:pt x="18024" y="397"/>
                  <a:pt x="18070" y="399"/>
                </a:cubicBezTo>
                <a:close/>
                <a:moveTo>
                  <a:pt x="15421" y="13466"/>
                </a:moveTo>
                <a:cubicBezTo>
                  <a:pt x="15907" y="13539"/>
                  <a:pt x="16343" y="14106"/>
                  <a:pt x="16588" y="14982"/>
                </a:cubicBezTo>
                <a:cubicBezTo>
                  <a:pt x="16866" y="15979"/>
                  <a:pt x="16855" y="17216"/>
                  <a:pt x="16559" y="18190"/>
                </a:cubicBezTo>
                <a:cubicBezTo>
                  <a:pt x="16738" y="17267"/>
                  <a:pt x="16722" y="16229"/>
                  <a:pt x="16513" y="15333"/>
                </a:cubicBezTo>
                <a:cubicBezTo>
                  <a:pt x="16297" y="14410"/>
                  <a:pt x="15899" y="13727"/>
                  <a:pt x="15421" y="13466"/>
                </a:cubicBezTo>
                <a:close/>
                <a:moveTo>
                  <a:pt x="15020" y="13717"/>
                </a:moveTo>
                <a:cubicBezTo>
                  <a:pt x="15563" y="13727"/>
                  <a:pt x="16080" y="14354"/>
                  <a:pt x="16341" y="15414"/>
                </a:cubicBezTo>
                <a:cubicBezTo>
                  <a:pt x="16698" y="16865"/>
                  <a:pt x="16460" y="18644"/>
                  <a:pt x="15794" y="19504"/>
                </a:cubicBezTo>
                <a:cubicBezTo>
                  <a:pt x="15045" y="20050"/>
                  <a:pt x="14221" y="19298"/>
                  <a:pt x="13906" y="17782"/>
                </a:cubicBezTo>
                <a:cubicBezTo>
                  <a:pt x="13614" y="16377"/>
                  <a:pt x="13856" y="14740"/>
                  <a:pt x="14477" y="13919"/>
                </a:cubicBezTo>
                <a:cubicBezTo>
                  <a:pt x="14655" y="13779"/>
                  <a:pt x="14839" y="13713"/>
                  <a:pt x="15020" y="13717"/>
                </a:cubicBezTo>
                <a:close/>
                <a:moveTo>
                  <a:pt x="13712" y="15284"/>
                </a:moveTo>
                <a:cubicBezTo>
                  <a:pt x="13552" y="16166"/>
                  <a:pt x="13567" y="17144"/>
                  <a:pt x="13755" y="18003"/>
                </a:cubicBezTo>
                <a:cubicBezTo>
                  <a:pt x="13962" y="18953"/>
                  <a:pt x="14358" y="19667"/>
                  <a:pt x="14840" y="19957"/>
                </a:cubicBezTo>
                <a:cubicBezTo>
                  <a:pt x="14298" y="19853"/>
                  <a:pt x="13827" y="19140"/>
                  <a:pt x="13612" y="18099"/>
                </a:cubicBezTo>
                <a:cubicBezTo>
                  <a:pt x="13423" y="17183"/>
                  <a:pt x="13460" y="16132"/>
                  <a:pt x="13712" y="15284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square" lIns="91440" tIns="45720" rIns="91440" bIns="45720" anchor="ctr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defTabSz="41275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500">
              <a:solidFill>
                <a:srgbClr val="000000"/>
              </a:solidFill>
              <a:cs typeface="+mn-ea"/>
              <a:sym typeface="+mn-lt"/>
            </a:endParaRPr>
          </a:p>
        </p:txBody>
      </p:sp>
      <p:grpSp>
        <p:nvGrpSpPr>
          <p:cNvPr id="14" name="îṩľîďê">
            <a:extLst>
              <a:ext uri="{FF2B5EF4-FFF2-40B4-BE49-F238E27FC236}">
                <a16:creationId xmlns:a16="http://schemas.microsoft.com/office/drawing/2014/main" id="{3F96150C-161A-42E7-852D-BE96DF11DC7B}"/>
              </a:ext>
            </a:extLst>
          </p:cNvPr>
          <p:cNvGrpSpPr/>
          <p:nvPr/>
        </p:nvGrpSpPr>
        <p:grpSpPr>
          <a:xfrm>
            <a:off x="1101363" y="1246301"/>
            <a:ext cx="2414132" cy="3347696"/>
            <a:chOff x="673100" y="1574905"/>
            <a:chExt cx="2414132" cy="3347696"/>
          </a:xfrm>
        </p:grpSpPr>
        <p:grpSp>
          <p:nvGrpSpPr>
            <p:cNvPr id="28" name="îṣ1iḋé">
              <a:extLst>
                <a:ext uri="{FF2B5EF4-FFF2-40B4-BE49-F238E27FC236}">
                  <a16:creationId xmlns:a16="http://schemas.microsoft.com/office/drawing/2014/main" id="{F2A7E7B8-1545-42A0-B366-FB668DC8AE99}"/>
                </a:ext>
              </a:extLst>
            </p:cNvPr>
            <p:cNvGrpSpPr/>
            <p:nvPr/>
          </p:nvGrpSpPr>
          <p:grpSpPr>
            <a:xfrm>
              <a:off x="1478859" y="1574905"/>
              <a:ext cx="802614" cy="804738"/>
              <a:chOff x="1478859" y="1574905"/>
              <a:chExt cx="802614" cy="804738"/>
            </a:xfrm>
          </p:grpSpPr>
          <p:sp>
            <p:nvSpPr>
              <p:cNvPr id="32" name="ïšľíḍé">
                <a:extLst>
                  <a:ext uri="{FF2B5EF4-FFF2-40B4-BE49-F238E27FC236}">
                    <a16:creationId xmlns:a16="http://schemas.microsoft.com/office/drawing/2014/main" id="{5881D6EB-F495-469A-957E-9A8A7529742A}"/>
                  </a:ext>
                </a:extLst>
              </p:cNvPr>
              <p:cNvSpPr/>
              <p:nvPr/>
            </p:nvSpPr>
            <p:spPr bwMode="auto">
              <a:xfrm>
                <a:off x="1478859" y="1574905"/>
                <a:ext cx="802614" cy="804738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F0B9B4"/>
                </a:solidFill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normAutofit lnSpcReduction="1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/>
                <a:endParaRPr lang="en-US" sz="3200" dirty="0">
                  <a:solidFill>
                    <a:srgbClr val="FFFFFF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3" name="ïšḷidê">
                <a:extLst>
                  <a:ext uri="{FF2B5EF4-FFF2-40B4-BE49-F238E27FC236}">
                    <a16:creationId xmlns:a16="http://schemas.microsoft.com/office/drawing/2014/main" id="{CB1C476D-D2B2-4AE2-A9C4-814DCB1BDF0F}"/>
                  </a:ext>
                </a:extLst>
              </p:cNvPr>
              <p:cNvSpPr/>
              <p:nvPr/>
            </p:nvSpPr>
            <p:spPr bwMode="auto">
              <a:xfrm>
                <a:off x="1634484" y="1772662"/>
                <a:ext cx="491364" cy="409224"/>
              </a:xfrm>
              <a:custGeom>
                <a:avLst/>
                <a:gdLst>
                  <a:gd name="connsiteX0" fmla="*/ 246781 w 608274"/>
                  <a:gd name="connsiteY0" fmla="*/ 438498 h 506589"/>
                  <a:gd name="connsiteX1" fmla="*/ 246781 w 608274"/>
                  <a:gd name="connsiteY1" fmla="*/ 467297 h 506589"/>
                  <a:gd name="connsiteX2" fmla="*/ 300340 w 608274"/>
                  <a:gd name="connsiteY2" fmla="*/ 446881 h 506589"/>
                  <a:gd name="connsiteX3" fmla="*/ 213321 w 608274"/>
                  <a:gd name="connsiteY3" fmla="*/ 304884 h 506589"/>
                  <a:gd name="connsiteX4" fmla="*/ 33460 w 608274"/>
                  <a:gd name="connsiteY4" fmla="*/ 322334 h 506589"/>
                  <a:gd name="connsiteX5" fmla="*/ 33460 w 608274"/>
                  <a:gd name="connsiteY5" fmla="*/ 454352 h 506589"/>
                  <a:gd name="connsiteX6" fmla="*/ 213321 w 608274"/>
                  <a:gd name="connsiteY6" fmla="*/ 471802 h 506589"/>
                  <a:gd name="connsiteX7" fmla="*/ 228395 w 608274"/>
                  <a:gd name="connsiteY7" fmla="*/ 270439 h 506589"/>
                  <a:gd name="connsiteX8" fmla="*/ 241243 w 608274"/>
                  <a:gd name="connsiteY8" fmla="*/ 274602 h 506589"/>
                  <a:gd name="connsiteX9" fmla="*/ 246781 w 608274"/>
                  <a:gd name="connsiteY9" fmla="*/ 286749 h 506589"/>
                  <a:gd name="connsiteX10" fmla="*/ 246781 w 608274"/>
                  <a:gd name="connsiteY10" fmla="*/ 405252 h 506589"/>
                  <a:gd name="connsiteX11" fmla="*/ 366689 w 608274"/>
                  <a:gd name="connsiteY11" fmla="*/ 423957 h 506589"/>
                  <a:gd name="connsiteX12" fmla="*/ 380678 w 608274"/>
                  <a:gd name="connsiteY12" fmla="*/ 438441 h 506589"/>
                  <a:gd name="connsiteX13" fmla="*/ 370115 w 608274"/>
                  <a:gd name="connsiteY13" fmla="*/ 455493 h 506589"/>
                  <a:gd name="connsiteX14" fmla="*/ 236104 w 608274"/>
                  <a:gd name="connsiteY14" fmla="*/ 506589 h 506589"/>
                  <a:gd name="connsiteX15" fmla="*/ 235590 w 608274"/>
                  <a:gd name="connsiteY15" fmla="*/ 505334 h 506589"/>
                  <a:gd name="connsiteX16" fmla="*/ 230051 w 608274"/>
                  <a:gd name="connsiteY16" fmla="*/ 506304 h 506589"/>
                  <a:gd name="connsiteX17" fmla="*/ 228395 w 608274"/>
                  <a:gd name="connsiteY17" fmla="*/ 506247 h 506589"/>
                  <a:gd name="connsiteX18" fmla="*/ 15074 w 608274"/>
                  <a:gd name="connsiteY18" fmla="*/ 485546 h 506589"/>
                  <a:gd name="connsiteX19" fmla="*/ 0 w 608274"/>
                  <a:gd name="connsiteY19" fmla="*/ 469236 h 506589"/>
                  <a:gd name="connsiteX20" fmla="*/ 0 w 608274"/>
                  <a:gd name="connsiteY20" fmla="*/ 307450 h 506589"/>
                  <a:gd name="connsiteX21" fmla="*/ 15074 w 608274"/>
                  <a:gd name="connsiteY21" fmla="*/ 291083 h 506589"/>
                  <a:gd name="connsiteX22" fmla="*/ 362895 w 608274"/>
                  <a:gd name="connsiteY22" fmla="*/ 0 h 506589"/>
                  <a:gd name="connsiteX23" fmla="*/ 468824 w 608274"/>
                  <a:gd name="connsiteY23" fmla="*/ 90151 h 506589"/>
                  <a:gd name="connsiteX24" fmla="*/ 463285 w 608274"/>
                  <a:gd name="connsiteY24" fmla="*/ 153046 h 506589"/>
                  <a:gd name="connsiteX25" fmla="*/ 429822 w 608274"/>
                  <a:gd name="connsiteY25" fmla="*/ 235157 h 506589"/>
                  <a:gd name="connsiteX26" fmla="*/ 485556 w 608274"/>
                  <a:gd name="connsiteY26" fmla="*/ 284366 h 506589"/>
                  <a:gd name="connsiteX27" fmla="*/ 580407 w 608274"/>
                  <a:gd name="connsiteY27" fmla="*/ 317210 h 506589"/>
                  <a:gd name="connsiteX28" fmla="*/ 608274 w 608274"/>
                  <a:gd name="connsiteY28" fmla="*/ 388316 h 506589"/>
                  <a:gd name="connsiteX29" fmla="*/ 608274 w 608274"/>
                  <a:gd name="connsiteY29" fmla="*/ 480691 h 506589"/>
                  <a:gd name="connsiteX30" fmla="*/ 391162 w 608274"/>
                  <a:gd name="connsiteY30" fmla="*/ 480691 h 506589"/>
                  <a:gd name="connsiteX31" fmla="*/ 412805 w 608274"/>
                  <a:gd name="connsiteY31" fmla="*/ 434960 h 506589"/>
                  <a:gd name="connsiteX32" fmla="*/ 370776 w 608274"/>
                  <a:gd name="connsiteY32" fmla="*/ 391566 h 506589"/>
                  <a:gd name="connsiteX33" fmla="*/ 279065 w 608274"/>
                  <a:gd name="connsiteY33" fmla="*/ 377254 h 506589"/>
                  <a:gd name="connsiteX34" fmla="*/ 279065 w 608274"/>
                  <a:gd name="connsiteY34" fmla="*/ 286761 h 506589"/>
                  <a:gd name="connsiteX35" fmla="*/ 275810 w 608274"/>
                  <a:gd name="connsiteY35" fmla="*/ 269997 h 506589"/>
                  <a:gd name="connsiteX36" fmla="*/ 295968 w 608274"/>
                  <a:gd name="connsiteY36" fmla="*/ 235157 h 506589"/>
                  <a:gd name="connsiteX37" fmla="*/ 262505 w 608274"/>
                  <a:gd name="connsiteY37" fmla="*/ 153046 h 506589"/>
                  <a:gd name="connsiteX38" fmla="*/ 256909 w 608274"/>
                  <a:gd name="connsiteY38" fmla="*/ 90151 h 506589"/>
                  <a:gd name="connsiteX39" fmla="*/ 362895 w 608274"/>
                  <a:gd name="connsiteY39" fmla="*/ 0 h 5065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608274" h="506589">
                    <a:moveTo>
                      <a:pt x="246781" y="438498"/>
                    </a:moveTo>
                    <a:lnTo>
                      <a:pt x="246781" y="467297"/>
                    </a:lnTo>
                    <a:lnTo>
                      <a:pt x="300340" y="446881"/>
                    </a:lnTo>
                    <a:close/>
                    <a:moveTo>
                      <a:pt x="213321" y="304884"/>
                    </a:moveTo>
                    <a:lnTo>
                      <a:pt x="33460" y="322334"/>
                    </a:lnTo>
                    <a:lnTo>
                      <a:pt x="33460" y="454352"/>
                    </a:lnTo>
                    <a:lnTo>
                      <a:pt x="213321" y="471802"/>
                    </a:lnTo>
                    <a:close/>
                    <a:moveTo>
                      <a:pt x="228395" y="270439"/>
                    </a:moveTo>
                    <a:cubicBezTo>
                      <a:pt x="233077" y="269983"/>
                      <a:pt x="237760" y="271466"/>
                      <a:pt x="241243" y="274602"/>
                    </a:cubicBezTo>
                    <a:cubicBezTo>
                      <a:pt x="244783" y="277739"/>
                      <a:pt x="246781" y="282130"/>
                      <a:pt x="246781" y="286749"/>
                    </a:cubicBezTo>
                    <a:lnTo>
                      <a:pt x="246781" y="405252"/>
                    </a:lnTo>
                    <a:lnTo>
                      <a:pt x="366689" y="423957"/>
                    </a:lnTo>
                    <a:cubicBezTo>
                      <a:pt x="374111" y="425154"/>
                      <a:pt x="379878" y="431085"/>
                      <a:pt x="380678" y="438441"/>
                    </a:cubicBezTo>
                    <a:cubicBezTo>
                      <a:pt x="381477" y="445798"/>
                      <a:pt x="377138" y="452812"/>
                      <a:pt x="370115" y="455493"/>
                    </a:cubicBezTo>
                    <a:lnTo>
                      <a:pt x="236104" y="506589"/>
                    </a:lnTo>
                    <a:lnTo>
                      <a:pt x="235590" y="505334"/>
                    </a:lnTo>
                    <a:cubicBezTo>
                      <a:pt x="233820" y="505962"/>
                      <a:pt x="231936" y="506304"/>
                      <a:pt x="230051" y="506304"/>
                    </a:cubicBezTo>
                    <a:cubicBezTo>
                      <a:pt x="229480" y="506304"/>
                      <a:pt x="228966" y="506304"/>
                      <a:pt x="228395" y="506247"/>
                    </a:cubicBezTo>
                    <a:lnTo>
                      <a:pt x="15074" y="485546"/>
                    </a:lnTo>
                    <a:cubicBezTo>
                      <a:pt x="6509" y="484748"/>
                      <a:pt x="0" y="477676"/>
                      <a:pt x="0" y="469236"/>
                    </a:cubicBezTo>
                    <a:lnTo>
                      <a:pt x="0" y="307450"/>
                    </a:lnTo>
                    <a:cubicBezTo>
                      <a:pt x="0" y="299010"/>
                      <a:pt x="6509" y="291938"/>
                      <a:pt x="15074" y="291083"/>
                    </a:cubicBezTo>
                    <a:close/>
                    <a:moveTo>
                      <a:pt x="362895" y="0"/>
                    </a:moveTo>
                    <a:cubicBezTo>
                      <a:pt x="454777" y="0"/>
                      <a:pt x="466369" y="64320"/>
                      <a:pt x="468824" y="90151"/>
                    </a:cubicBezTo>
                    <a:cubicBezTo>
                      <a:pt x="468824" y="90151"/>
                      <a:pt x="507884" y="131206"/>
                      <a:pt x="463285" y="153046"/>
                    </a:cubicBezTo>
                    <a:cubicBezTo>
                      <a:pt x="463285" y="153046"/>
                      <a:pt x="463285" y="205049"/>
                      <a:pt x="429822" y="235157"/>
                    </a:cubicBezTo>
                    <a:cubicBezTo>
                      <a:pt x="429822" y="235157"/>
                      <a:pt x="401898" y="257053"/>
                      <a:pt x="485556" y="284366"/>
                    </a:cubicBezTo>
                    <a:lnTo>
                      <a:pt x="580407" y="317210"/>
                    </a:lnTo>
                    <a:cubicBezTo>
                      <a:pt x="580407" y="317210"/>
                      <a:pt x="608274" y="317210"/>
                      <a:pt x="608274" y="388316"/>
                    </a:cubicBezTo>
                    <a:lnTo>
                      <a:pt x="608274" y="480691"/>
                    </a:lnTo>
                    <a:lnTo>
                      <a:pt x="391162" y="480691"/>
                    </a:lnTo>
                    <a:cubicBezTo>
                      <a:pt x="406123" y="470598"/>
                      <a:pt x="414803" y="453207"/>
                      <a:pt x="412805" y="434960"/>
                    </a:cubicBezTo>
                    <a:cubicBezTo>
                      <a:pt x="410406" y="412892"/>
                      <a:pt x="393161" y="395045"/>
                      <a:pt x="370776" y="391566"/>
                    </a:cubicBezTo>
                    <a:lnTo>
                      <a:pt x="279065" y="377254"/>
                    </a:lnTo>
                    <a:lnTo>
                      <a:pt x="279065" y="286761"/>
                    </a:lnTo>
                    <a:cubicBezTo>
                      <a:pt x="279065" y="280945"/>
                      <a:pt x="277809" y="275357"/>
                      <a:pt x="275810" y="269997"/>
                    </a:cubicBezTo>
                    <a:cubicBezTo>
                      <a:pt x="314470" y="249754"/>
                      <a:pt x="295968" y="235157"/>
                      <a:pt x="295968" y="235157"/>
                    </a:cubicBezTo>
                    <a:cubicBezTo>
                      <a:pt x="262505" y="205049"/>
                      <a:pt x="262505" y="153046"/>
                      <a:pt x="262505" y="153046"/>
                    </a:cubicBezTo>
                    <a:cubicBezTo>
                      <a:pt x="217906" y="131206"/>
                      <a:pt x="256909" y="90151"/>
                      <a:pt x="256909" y="90151"/>
                    </a:cubicBezTo>
                    <a:cubicBezTo>
                      <a:pt x="259421" y="64320"/>
                      <a:pt x="277010" y="0"/>
                      <a:pt x="362895" y="0"/>
                    </a:cubicBezTo>
                    <a:close/>
                  </a:path>
                </a:pathLst>
              </a:custGeom>
              <a:solidFill>
                <a:srgbClr val="F0B9B4"/>
              </a:solidFill>
              <a:ln>
                <a:noFill/>
              </a:ln>
            </p:spPr>
            <p:txBody>
              <a:bodyPr wrap="square" lIns="91440" tIns="45720" rIns="91440" bIns="45720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endParaRPr lang="zh-CN" altLang="en-US" dirty="0">
                  <a:cs typeface="+mn-ea"/>
                  <a:sym typeface="+mn-lt"/>
                </a:endParaRPr>
              </a:p>
            </p:txBody>
          </p:sp>
        </p:grpSp>
        <p:sp>
          <p:nvSpPr>
            <p:cNvPr id="29" name="ïŝḷîḍé">
              <a:extLst>
                <a:ext uri="{FF2B5EF4-FFF2-40B4-BE49-F238E27FC236}">
                  <a16:creationId xmlns:a16="http://schemas.microsoft.com/office/drawing/2014/main" id="{CE8FB92D-27B0-49A1-BCA6-DB92F5D49307}"/>
                </a:ext>
              </a:extLst>
            </p:cNvPr>
            <p:cNvSpPr/>
            <p:nvPr/>
          </p:nvSpPr>
          <p:spPr bwMode="auto">
            <a:xfrm>
              <a:off x="673100" y="3112414"/>
              <a:ext cx="2414132" cy="9050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>
                <a:lnSpc>
                  <a:spcPct val="15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Copy paste fonts. Choose the only option to retain text.</a:t>
              </a:r>
            </a:p>
            <a:p>
              <a:pPr algn="ctr">
                <a:lnSpc>
                  <a:spcPct val="15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......</a:t>
              </a:r>
            </a:p>
          </p:txBody>
        </p:sp>
        <p:sp>
          <p:nvSpPr>
            <p:cNvPr id="30" name="íS1ïḍe">
              <a:extLst>
                <a:ext uri="{FF2B5EF4-FFF2-40B4-BE49-F238E27FC236}">
                  <a16:creationId xmlns:a16="http://schemas.microsoft.com/office/drawing/2014/main" id="{295FEF84-B090-45B0-B505-6C095F5B9C79}"/>
                </a:ext>
              </a:extLst>
            </p:cNvPr>
            <p:cNvSpPr txBox="1"/>
            <p:nvPr/>
          </p:nvSpPr>
          <p:spPr bwMode="auto">
            <a:xfrm>
              <a:off x="673100" y="2469542"/>
              <a:ext cx="2414132" cy="541692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</a:pPr>
              <a:r>
                <a:rPr lang="en-US" altLang="zh-CN" sz="2000" b="1" dirty="0">
                  <a:cs typeface="+mn-ea"/>
                  <a:sym typeface="+mn-lt"/>
                </a:rPr>
                <a:t>Text here</a:t>
              </a:r>
            </a:p>
          </p:txBody>
        </p:sp>
        <p:sp>
          <p:nvSpPr>
            <p:cNvPr id="31" name="í$1îḑê">
              <a:extLst>
                <a:ext uri="{FF2B5EF4-FFF2-40B4-BE49-F238E27FC236}">
                  <a16:creationId xmlns:a16="http://schemas.microsoft.com/office/drawing/2014/main" id="{AF0085DC-A0B6-407A-8783-A013333EB621}"/>
                </a:ext>
              </a:extLst>
            </p:cNvPr>
            <p:cNvSpPr/>
            <p:nvPr/>
          </p:nvSpPr>
          <p:spPr bwMode="auto">
            <a:xfrm>
              <a:off x="673100" y="4017508"/>
              <a:ext cx="2414132" cy="9050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>
                <a:lnSpc>
                  <a:spcPct val="15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Copy paste fonts. Choose the only option to retain text.</a:t>
              </a:r>
            </a:p>
            <a:p>
              <a:pPr algn="ctr">
                <a:lnSpc>
                  <a:spcPct val="15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......</a:t>
              </a:r>
            </a:p>
          </p:txBody>
        </p:sp>
      </p:grpSp>
      <p:grpSp>
        <p:nvGrpSpPr>
          <p:cNvPr id="15" name="îṧḷíḋê">
            <a:extLst>
              <a:ext uri="{FF2B5EF4-FFF2-40B4-BE49-F238E27FC236}">
                <a16:creationId xmlns:a16="http://schemas.microsoft.com/office/drawing/2014/main" id="{FA1C0A7D-2465-445A-A20A-24F3633FF81B}"/>
              </a:ext>
            </a:extLst>
          </p:cNvPr>
          <p:cNvGrpSpPr/>
          <p:nvPr/>
        </p:nvGrpSpPr>
        <p:grpSpPr>
          <a:xfrm>
            <a:off x="3756740" y="1246301"/>
            <a:ext cx="2414132" cy="3347696"/>
            <a:chOff x="673100" y="1574905"/>
            <a:chExt cx="2414132" cy="3347696"/>
          </a:xfrm>
        </p:grpSpPr>
        <p:grpSp>
          <p:nvGrpSpPr>
            <p:cNvPr id="22" name="ïsļiḑê">
              <a:extLst>
                <a:ext uri="{FF2B5EF4-FFF2-40B4-BE49-F238E27FC236}">
                  <a16:creationId xmlns:a16="http://schemas.microsoft.com/office/drawing/2014/main" id="{3FB11DF4-C69E-46A4-AF4C-785285A4632A}"/>
                </a:ext>
              </a:extLst>
            </p:cNvPr>
            <p:cNvGrpSpPr/>
            <p:nvPr/>
          </p:nvGrpSpPr>
          <p:grpSpPr>
            <a:xfrm>
              <a:off x="1478859" y="1574905"/>
              <a:ext cx="802614" cy="804738"/>
              <a:chOff x="1478859" y="1574905"/>
              <a:chExt cx="802614" cy="804738"/>
            </a:xfrm>
          </p:grpSpPr>
          <p:sp>
            <p:nvSpPr>
              <p:cNvPr id="26" name="íş1iḑe">
                <a:extLst>
                  <a:ext uri="{FF2B5EF4-FFF2-40B4-BE49-F238E27FC236}">
                    <a16:creationId xmlns:a16="http://schemas.microsoft.com/office/drawing/2014/main" id="{5881D6EB-F495-469A-957E-9A8A7529742A}"/>
                  </a:ext>
                </a:extLst>
              </p:cNvPr>
              <p:cNvSpPr/>
              <p:nvPr/>
            </p:nvSpPr>
            <p:spPr bwMode="auto">
              <a:xfrm>
                <a:off x="1478859" y="1574905"/>
                <a:ext cx="802614" cy="804738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06A294"/>
                </a:solidFill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normAutofit lnSpcReduction="1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/>
                <a:endParaRPr lang="en-US" sz="3200" dirty="0">
                  <a:solidFill>
                    <a:srgbClr val="FFFFFF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7" name="ïṥḷídê">
                <a:extLst>
                  <a:ext uri="{FF2B5EF4-FFF2-40B4-BE49-F238E27FC236}">
                    <a16:creationId xmlns:a16="http://schemas.microsoft.com/office/drawing/2014/main" id="{CB1C476D-D2B2-4AE2-A9C4-814DCB1BDF0F}"/>
                  </a:ext>
                </a:extLst>
              </p:cNvPr>
              <p:cNvSpPr/>
              <p:nvPr/>
            </p:nvSpPr>
            <p:spPr bwMode="auto">
              <a:xfrm>
                <a:off x="1634484" y="1772662"/>
                <a:ext cx="491364" cy="409224"/>
              </a:xfrm>
              <a:custGeom>
                <a:avLst/>
                <a:gdLst>
                  <a:gd name="connsiteX0" fmla="*/ 246781 w 608274"/>
                  <a:gd name="connsiteY0" fmla="*/ 438498 h 506589"/>
                  <a:gd name="connsiteX1" fmla="*/ 246781 w 608274"/>
                  <a:gd name="connsiteY1" fmla="*/ 467297 h 506589"/>
                  <a:gd name="connsiteX2" fmla="*/ 300340 w 608274"/>
                  <a:gd name="connsiteY2" fmla="*/ 446881 h 506589"/>
                  <a:gd name="connsiteX3" fmla="*/ 213321 w 608274"/>
                  <a:gd name="connsiteY3" fmla="*/ 304884 h 506589"/>
                  <a:gd name="connsiteX4" fmla="*/ 33460 w 608274"/>
                  <a:gd name="connsiteY4" fmla="*/ 322334 h 506589"/>
                  <a:gd name="connsiteX5" fmla="*/ 33460 w 608274"/>
                  <a:gd name="connsiteY5" fmla="*/ 454352 h 506589"/>
                  <a:gd name="connsiteX6" fmla="*/ 213321 w 608274"/>
                  <a:gd name="connsiteY6" fmla="*/ 471802 h 506589"/>
                  <a:gd name="connsiteX7" fmla="*/ 228395 w 608274"/>
                  <a:gd name="connsiteY7" fmla="*/ 270439 h 506589"/>
                  <a:gd name="connsiteX8" fmla="*/ 241243 w 608274"/>
                  <a:gd name="connsiteY8" fmla="*/ 274602 h 506589"/>
                  <a:gd name="connsiteX9" fmla="*/ 246781 w 608274"/>
                  <a:gd name="connsiteY9" fmla="*/ 286749 h 506589"/>
                  <a:gd name="connsiteX10" fmla="*/ 246781 w 608274"/>
                  <a:gd name="connsiteY10" fmla="*/ 405252 h 506589"/>
                  <a:gd name="connsiteX11" fmla="*/ 366689 w 608274"/>
                  <a:gd name="connsiteY11" fmla="*/ 423957 h 506589"/>
                  <a:gd name="connsiteX12" fmla="*/ 380678 w 608274"/>
                  <a:gd name="connsiteY12" fmla="*/ 438441 h 506589"/>
                  <a:gd name="connsiteX13" fmla="*/ 370115 w 608274"/>
                  <a:gd name="connsiteY13" fmla="*/ 455493 h 506589"/>
                  <a:gd name="connsiteX14" fmla="*/ 236104 w 608274"/>
                  <a:gd name="connsiteY14" fmla="*/ 506589 h 506589"/>
                  <a:gd name="connsiteX15" fmla="*/ 235590 w 608274"/>
                  <a:gd name="connsiteY15" fmla="*/ 505334 h 506589"/>
                  <a:gd name="connsiteX16" fmla="*/ 230051 w 608274"/>
                  <a:gd name="connsiteY16" fmla="*/ 506304 h 506589"/>
                  <a:gd name="connsiteX17" fmla="*/ 228395 w 608274"/>
                  <a:gd name="connsiteY17" fmla="*/ 506247 h 506589"/>
                  <a:gd name="connsiteX18" fmla="*/ 15074 w 608274"/>
                  <a:gd name="connsiteY18" fmla="*/ 485546 h 506589"/>
                  <a:gd name="connsiteX19" fmla="*/ 0 w 608274"/>
                  <a:gd name="connsiteY19" fmla="*/ 469236 h 506589"/>
                  <a:gd name="connsiteX20" fmla="*/ 0 w 608274"/>
                  <a:gd name="connsiteY20" fmla="*/ 307450 h 506589"/>
                  <a:gd name="connsiteX21" fmla="*/ 15074 w 608274"/>
                  <a:gd name="connsiteY21" fmla="*/ 291083 h 506589"/>
                  <a:gd name="connsiteX22" fmla="*/ 362895 w 608274"/>
                  <a:gd name="connsiteY22" fmla="*/ 0 h 506589"/>
                  <a:gd name="connsiteX23" fmla="*/ 468824 w 608274"/>
                  <a:gd name="connsiteY23" fmla="*/ 90151 h 506589"/>
                  <a:gd name="connsiteX24" fmla="*/ 463285 w 608274"/>
                  <a:gd name="connsiteY24" fmla="*/ 153046 h 506589"/>
                  <a:gd name="connsiteX25" fmla="*/ 429822 w 608274"/>
                  <a:gd name="connsiteY25" fmla="*/ 235157 h 506589"/>
                  <a:gd name="connsiteX26" fmla="*/ 485556 w 608274"/>
                  <a:gd name="connsiteY26" fmla="*/ 284366 h 506589"/>
                  <a:gd name="connsiteX27" fmla="*/ 580407 w 608274"/>
                  <a:gd name="connsiteY27" fmla="*/ 317210 h 506589"/>
                  <a:gd name="connsiteX28" fmla="*/ 608274 w 608274"/>
                  <a:gd name="connsiteY28" fmla="*/ 388316 h 506589"/>
                  <a:gd name="connsiteX29" fmla="*/ 608274 w 608274"/>
                  <a:gd name="connsiteY29" fmla="*/ 480691 h 506589"/>
                  <a:gd name="connsiteX30" fmla="*/ 391162 w 608274"/>
                  <a:gd name="connsiteY30" fmla="*/ 480691 h 506589"/>
                  <a:gd name="connsiteX31" fmla="*/ 412805 w 608274"/>
                  <a:gd name="connsiteY31" fmla="*/ 434960 h 506589"/>
                  <a:gd name="connsiteX32" fmla="*/ 370776 w 608274"/>
                  <a:gd name="connsiteY32" fmla="*/ 391566 h 506589"/>
                  <a:gd name="connsiteX33" fmla="*/ 279065 w 608274"/>
                  <a:gd name="connsiteY33" fmla="*/ 377254 h 506589"/>
                  <a:gd name="connsiteX34" fmla="*/ 279065 w 608274"/>
                  <a:gd name="connsiteY34" fmla="*/ 286761 h 506589"/>
                  <a:gd name="connsiteX35" fmla="*/ 275810 w 608274"/>
                  <a:gd name="connsiteY35" fmla="*/ 269997 h 506589"/>
                  <a:gd name="connsiteX36" fmla="*/ 295968 w 608274"/>
                  <a:gd name="connsiteY36" fmla="*/ 235157 h 506589"/>
                  <a:gd name="connsiteX37" fmla="*/ 262505 w 608274"/>
                  <a:gd name="connsiteY37" fmla="*/ 153046 h 506589"/>
                  <a:gd name="connsiteX38" fmla="*/ 256909 w 608274"/>
                  <a:gd name="connsiteY38" fmla="*/ 90151 h 506589"/>
                  <a:gd name="connsiteX39" fmla="*/ 362895 w 608274"/>
                  <a:gd name="connsiteY39" fmla="*/ 0 h 5065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608274" h="506589">
                    <a:moveTo>
                      <a:pt x="246781" y="438498"/>
                    </a:moveTo>
                    <a:lnTo>
                      <a:pt x="246781" y="467297"/>
                    </a:lnTo>
                    <a:lnTo>
                      <a:pt x="300340" y="446881"/>
                    </a:lnTo>
                    <a:close/>
                    <a:moveTo>
                      <a:pt x="213321" y="304884"/>
                    </a:moveTo>
                    <a:lnTo>
                      <a:pt x="33460" y="322334"/>
                    </a:lnTo>
                    <a:lnTo>
                      <a:pt x="33460" y="454352"/>
                    </a:lnTo>
                    <a:lnTo>
                      <a:pt x="213321" y="471802"/>
                    </a:lnTo>
                    <a:close/>
                    <a:moveTo>
                      <a:pt x="228395" y="270439"/>
                    </a:moveTo>
                    <a:cubicBezTo>
                      <a:pt x="233077" y="269983"/>
                      <a:pt x="237760" y="271466"/>
                      <a:pt x="241243" y="274602"/>
                    </a:cubicBezTo>
                    <a:cubicBezTo>
                      <a:pt x="244783" y="277739"/>
                      <a:pt x="246781" y="282130"/>
                      <a:pt x="246781" y="286749"/>
                    </a:cubicBezTo>
                    <a:lnTo>
                      <a:pt x="246781" y="405252"/>
                    </a:lnTo>
                    <a:lnTo>
                      <a:pt x="366689" y="423957"/>
                    </a:lnTo>
                    <a:cubicBezTo>
                      <a:pt x="374111" y="425154"/>
                      <a:pt x="379878" y="431085"/>
                      <a:pt x="380678" y="438441"/>
                    </a:cubicBezTo>
                    <a:cubicBezTo>
                      <a:pt x="381477" y="445798"/>
                      <a:pt x="377138" y="452812"/>
                      <a:pt x="370115" y="455493"/>
                    </a:cubicBezTo>
                    <a:lnTo>
                      <a:pt x="236104" y="506589"/>
                    </a:lnTo>
                    <a:lnTo>
                      <a:pt x="235590" y="505334"/>
                    </a:lnTo>
                    <a:cubicBezTo>
                      <a:pt x="233820" y="505962"/>
                      <a:pt x="231936" y="506304"/>
                      <a:pt x="230051" y="506304"/>
                    </a:cubicBezTo>
                    <a:cubicBezTo>
                      <a:pt x="229480" y="506304"/>
                      <a:pt x="228966" y="506304"/>
                      <a:pt x="228395" y="506247"/>
                    </a:cubicBezTo>
                    <a:lnTo>
                      <a:pt x="15074" y="485546"/>
                    </a:lnTo>
                    <a:cubicBezTo>
                      <a:pt x="6509" y="484748"/>
                      <a:pt x="0" y="477676"/>
                      <a:pt x="0" y="469236"/>
                    </a:cubicBezTo>
                    <a:lnTo>
                      <a:pt x="0" y="307450"/>
                    </a:lnTo>
                    <a:cubicBezTo>
                      <a:pt x="0" y="299010"/>
                      <a:pt x="6509" y="291938"/>
                      <a:pt x="15074" y="291083"/>
                    </a:cubicBezTo>
                    <a:close/>
                    <a:moveTo>
                      <a:pt x="362895" y="0"/>
                    </a:moveTo>
                    <a:cubicBezTo>
                      <a:pt x="454777" y="0"/>
                      <a:pt x="466369" y="64320"/>
                      <a:pt x="468824" y="90151"/>
                    </a:cubicBezTo>
                    <a:cubicBezTo>
                      <a:pt x="468824" y="90151"/>
                      <a:pt x="507884" y="131206"/>
                      <a:pt x="463285" y="153046"/>
                    </a:cubicBezTo>
                    <a:cubicBezTo>
                      <a:pt x="463285" y="153046"/>
                      <a:pt x="463285" y="205049"/>
                      <a:pt x="429822" y="235157"/>
                    </a:cubicBezTo>
                    <a:cubicBezTo>
                      <a:pt x="429822" y="235157"/>
                      <a:pt x="401898" y="257053"/>
                      <a:pt x="485556" y="284366"/>
                    </a:cubicBezTo>
                    <a:lnTo>
                      <a:pt x="580407" y="317210"/>
                    </a:lnTo>
                    <a:cubicBezTo>
                      <a:pt x="580407" y="317210"/>
                      <a:pt x="608274" y="317210"/>
                      <a:pt x="608274" y="388316"/>
                    </a:cubicBezTo>
                    <a:lnTo>
                      <a:pt x="608274" y="480691"/>
                    </a:lnTo>
                    <a:lnTo>
                      <a:pt x="391162" y="480691"/>
                    </a:lnTo>
                    <a:cubicBezTo>
                      <a:pt x="406123" y="470598"/>
                      <a:pt x="414803" y="453207"/>
                      <a:pt x="412805" y="434960"/>
                    </a:cubicBezTo>
                    <a:cubicBezTo>
                      <a:pt x="410406" y="412892"/>
                      <a:pt x="393161" y="395045"/>
                      <a:pt x="370776" y="391566"/>
                    </a:cubicBezTo>
                    <a:lnTo>
                      <a:pt x="279065" y="377254"/>
                    </a:lnTo>
                    <a:lnTo>
                      <a:pt x="279065" y="286761"/>
                    </a:lnTo>
                    <a:cubicBezTo>
                      <a:pt x="279065" y="280945"/>
                      <a:pt x="277809" y="275357"/>
                      <a:pt x="275810" y="269997"/>
                    </a:cubicBezTo>
                    <a:cubicBezTo>
                      <a:pt x="314470" y="249754"/>
                      <a:pt x="295968" y="235157"/>
                      <a:pt x="295968" y="235157"/>
                    </a:cubicBezTo>
                    <a:cubicBezTo>
                      <a:pt x="262505" y="205049"/>
                      <a:pt x="262505" y="153046"/>
                      <a:pt x="262505" y="153046"/>
                    </a:cubicBezTo>
                    <a:cubicBezTo>
                      <a:pt x="217906" y="131206"/>
                      <a:pt x="256909" y="90151"/>
                      <a:pt x="256909" y="90151"/>
                    </a:cubicBezTo>
                    <a:cubicBezTo>
                      <a:pt x="259421" y="64320"/>
                      <a:pt x="277010" y="0"/>
                      <a:pt x="362895" y="0"/>
                    </a:cubicBezTo>
                    <a:close/>
                  </a:path>
                </a:pathLst>
              </a:custGeom>
              <a:solidFill>
                <a:srgbClr val="06A294"/>
              </a:solidFill>
              <a:ln>
                <a:noFill/>
              </a:ln>
            </p:spPr>
            <p:txBody>
              <a:bodyPr wrap="square" lIns="91440" tIns="45720" rIns="91440" bIns="45720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endParaRPr lang="zh-CN" altLang="en-US" dirty="0">
                  <a:cs typeface="+mn-ea"/>
                  <a:sym typeface="+mn-lt"/>
                </a:endParaRPr>
              </a:p>
            </p:txBody>
          </p:sp>
        </p:grpSp>
        <p:sp>
          <p:nvSpPr>
            <p:cNvPr id="23" name="îš1iḍé">
              <a:extLst>
                <a:ext uri="{FF2B5EF4-FFF2-40B4-BE49-F238E27FC236}">
                  <a16:creationId xmlns:a16="http://schemas.microsoft.com/office/drawing/2014/main" id="{CE8FB92D-27B0-49A1-BCA6-DB92F5D49307}"/>
                </a:ext>
              </a:extLst>
            </p:cNvPr>
            <p:cNvSpPr/>
            <p:nvPr/>
          </p:nvSpPr>
          <p:spPr bwMode="auto">
            <a:xfrm>
              <a:off x="673100" y="3112414"/>
              <a:ext cx="2414132" cy="9050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>
                <a:lnSpc>
                  <a:spcPct val="15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Copy paste fonts. Choose the only option to retain text.</a:t>
              </a:r>
            </a:p>
            <a:p>
              <a:pPr algn="ctr">
                <a:lnSpc>
                  <a:spcPct val="15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......</a:t>
              </a:r>
            </a:p>
          </p:txBody>
        </p:sp>
        <p:sp>
          <p:nvSpPr>
            <p:cNvPr id="24" name="íṩliďê">
              <a:extLst>
                <a:ext uri="{FF2B5EF4-FFF2-40B4-BE49-F238E27FC236}">
                  <a16:creationId xmlns:a16="http://schemas.microsoft.com/office/drawing/2014/main" id="{295FEF84-B090-45B0-B505-6C095F5B9C79}"/>
                </a:ext>
              </a:extLst>
            </p:cNvPr>
            <p:cNvSpPr txBox="1"/>
            <p:nvPr/>
          </p:nvSpPr>
          <p:spPr bwMode="auto">
            <a:xfrm>
              <a:off x="673100" y="2469542"/>
              <a:ext cx="2414132" cy="541692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</a:pPr>
              <a:r>
                <a:rPr lang="en-US" altLang="zh-CN" sz="2000" b="1" dirty="0">
                  <a:cs typeface="+mn-ea"/>
                  <a:sym typeface="+mn-lt"/>
                </a:rPr>
                <a:t>Text here</a:t>
              </a:r>
            </a:p>
          </p:txBody>
        </p:sp>
        <p:sp>
          <p:nvSpPr>
            <p:cNvPr id="25" name="íšļíde">
              <a:extLst>
                <a:ext uri="{FF2B5EF4-FFF2-40B4-BE49-F238E27FC236}">
                  <a16:creationId xmlns:a16="http://schemas.microsoft.com/office/drawing/2014/main" id="{AF0085DC-A0B6-407A-8783-A013333EB621}"/>
                </a:ext>
              </a:extLst>
            </p:cNvPr>
            <p:cNvSpPr/>
            <p:nvPr/>
          </p:nvSpPr>
          <p:spPr bwMode="auto">
            <a:xfrm>
              <a:off x="673100" y="4017508"/>
              <a:ext cx="2414132" cy="9050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>
                <a:lnSpc>
                  <a:spcPct val="15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Copy paste fonts. Choose the only option to retain text.</a:t>
              </a:r>
            </a:p>
            <a:p>
              <a:pPr algn="ctr">
                <a:lnSpc>
                  <a:spcPct val="15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......</a:t>
              </a:r>
            </a:p>
          </p:txBody>
        </p:sp>
      </p:grpSp>
      <p:cxnSp>
        <p:nvCxnSpPr>
          <p:cNvPr id="16" name="直接连接符 15">
            <a:extLst>
              <a:ext uri="{FF2B5EF4-FFF2-40B4-BE49-F238E27FC236}">
                <a16:creationId xmlns:a16="http://schemas.microsoft.com/office/drawing/2014/main" id="{53845C64-79CC-4946-846B-D38E1FCA6507}"/>
              </a:ext>
            </a:extLst>
          </p:cNvPr>
          <p:cNvCxnSpPr/>
          <p:nvPr/>
        </p:nvCxnSpPr>
        <p:spPr>
          <a:xfrm>
            <a:off x="3636117" y="2248329"/>
            <a:ext cx="0" cy="2383115"/>
          </a:xfrm>
          <a:prstGeom prst="line">
            <a:avLst/>
          </a:prstGeom>
          <a:ln w="3175" cap="rnd">
            <a:solidFill>
              <a:schemeClr val="bg1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î$liḓe">
            <a:extLst>
              <a:ext uri="{FF2B5EF4-FFF2-40B4-BE49-F238E27FC236}">
                <a16:creationId xmlns:a16="http://schemas.microsoft.com/office/drawing/2014/main" id="{36BFD320-BBF1-4C69-B76D-045A5932D4D8}"/>
              </a:ext>
            </a:extLst>
          </p:cNvPr>
          <p:cNvSpPr/>
          <p:nvPr/>
        </p:nvSpPr>
        <p:spPr bwMode="auto">
          <a:xfrm rot="21376337">
            <a:off x="8413988" y="1963243"/>
            <a:ext cx="184454" cy="285376"/>
          </a:xfrm>
          <a:custGeom>
            <a:avLst/>
            <a:gdLst>
              <a:gd name="T0" fmla="*/ 2108 w 4216"/>
              <a:gd name="T1" fmla="*/ 0 h 6533"/>
              <a:gd name="T2" fmla="*/ 0 w 4216"/>
              <a:gd name="T3" fmla="*/ 2108 h 6533"/>
              <a:gd name="T4" fmla="*/ 76 w 4216"/>
              <a:gd name="T5" fmla="*/ 2671 h 6533"/>
              <a:gd name="T6" fmla="*/ 146 w 4216"/>
              <a:gd name="T7" fmla="*/ 2882 h 6533"/>
              <a:gd name="T8" fmla="*/ 210 w 4216"/>
              <a:gd name="T9" fmla="*/ 3027 h 6533"/>
              <a:gd name="T10" fmla="*/ 2108 w 4216"/>
              <a:gd name="T11" fmla="*/ 6533 h 6533"/>
              <a:gd name="T12" fmla="*/ 4007 w 4216"/>
              <a:gd name="T13" fmla="*/ 3022 h 6533"/>
              <a:gd name="T14" fmla="*/ 4065 w 4216"/>
              <a:gd name="T15" fmla="*/ 2892 h 6533"/>
              <a:gd name="T16" fmla="*/ 4139 w 4216"/>
              <a:gd name="T17" fmla="*/ 2671 h 6533"/>
              <a:gd name="T18" fmla="*/ 4216 w 4216"/>
              <a:gd name="T19" fmla="*/ 2108 h 6533"/>
              <a:gd name="T20" fmla="*/ 2108 w 4216"/>
              <a:gd name="T21" fmla="*/ 0 h 6533"/>
              <a:gd name="T22" fmla="*/ 2108 w 4216"/>
              <a:gd name="T23" fmla="*/ 3124 h 6533"/>
              <a:gd name="T24" fmla="*/ 1073 w 4216"/>
              <a:gd name="T25" fmla="*/ 2089 h 6533"/>
              <a:gd name="T26" fmla="*/ 2108 w 4216"/>
              <a:gd name="T27" fmla="*/ 1054 h 6533"/>
              <a:gd name="T28" fmla="*/ 3142 w 4216"/>
              <a:gd name="T29" fmla="*/ 2089 h 6533"/>
              <a:gd name="T30" fmla="*/ 2108 w 4216"/>
              <a:gd name="T31" fmla="*/ 3124 h 65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216" h="6533">
                <a:moveTo>
                  <a:pt x="2108" y="0"/>
                </a:moveTo>
                <a:cubicBezTo>
                  <a:pt x="943" y="0"/>
                  <a:pt x="0" y="944"/>
                  <a:pt x="0" y="2108"/>
                </a:cubicBezTo>
                <a:cubicBezTo>
                  <a:pt x="0" y="2303"/>
                  <a:pt x="26" y="2492"/>
                  <a:pt x="76" y="2671"/>
                </a:cubicBezTo>
                <a:cubicBezTo>
                  <a:pt x="96" y="2743"/>
                  <a:pt x="119" y="2814"/>
                  <a:pt x="146" y="2882"/>
                </a:cubicBezTo>
                <a:lnTo>
                  <a:pt x="210" y="3027"/>
                </a:lnTo>
                <a:lnTo>
                  <a:pt x="2108" y="6533"/>
                </a:lnTo>
                <a:lnTo>
                  <a:pt x="4007" y="3022"/>
                </a:lnTo>
                <a:lnTo>
                  <a:pt x="4065" y="2892"/>
                </a:lnTo>
                <a:cubicBezTo>
                  <a:pt x="4094" y="2820"/>
                  <a:pt x="4119" y="2747"/>
                  <a:pt x="4139" y="2671"/>
                </a:cubicBezTo>
                <a:cubicBezTo>
                  <a:pt x="4189" y="2492"/>
                  <a:pt x="4216" y="2303"/>
                  <a:pt x="4216" y="2108"/>
                </a:cubicBezTo>
                <a:cubicBezTo>
                  <a:pt x="4216" y="944"/>
                  <a:pt x="3272" y="0"/>
                  <a:pt x="2108" y="0"/>
                </a:cubicBezTo>
                <a:close/>
                <a:moveTo>
                  <a:pt x="2108" y="3124"/>
                </a:moveTo>
                <a:cubicBezTo>
                  <a:pt x="1537" y="3124"/>
                  <a:pt x="1073" y="2659"/>
                  <a:pt x="1073" y="2089"/>
                </a:cubicBezTo>
                <a:cubicBezTo>
                  <a:pt x="1073" y="1518"/>
                  <a:pt x="1537" y="1054"/>
                  <a:pt x="2108" y="1054"/>
                </a:cubicBezTo>
                <a:cubicBezTo>
                  <a:pt x="2678" y="1054"/>
                  <a:pt x="3142" y="1518"/>
                  <a:pt x="3142" y="2089"/>
                </a:cubicBezTo>
                <a:cubicBezTo>
                  <a:pt x="3142" y="2659"/>
                  <a:pt x="2678" y="3124"/>
                  <a:pt x="2108" y="3124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square" lIns="91440" tIns="45720" rIns="91440" bIns="45720" anchor="ctr">
            <a:normAutofit fontScale="55000" lnSpcReduction="2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defTabSz="41275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50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18" name="ïṧ1îḑê">
            <a:extLst>
              <a:ext uri="{FF2B5EF4-FFF2-40B4-BE49-F238E27FC236}">
                <a16:creationId xmlns:a16="http://schemas.microsoft.com/office/drawing/2014/main" id="{36BFD320-BBF1-4C69-B76D-045A5932D4D8}"/>
              </a:ext>
            </a:extLst>
          </p:cNvPr>
          <p:cNvSpPr/>
          <p:nvPr/>
        </p:nvSpPr>
        <p:spPr bwMode="auto">
          <a:xfrm rot="21376337">
            <a:off x="8074475" y="2858508"/>
            <a:ext cx="239864" cy="169995"/>
          </a:xfrm>
          <a:custGeom>
            <a:avLst/>
            <a:gdLst>
              <a:gd name="connsiteX0" fmla="*/ 304032 w 608062"/>
              <a:gd name="connsiteY0" fmla="*/ 356779 h 430943"/>
              <a:gd name="connsiteX1" fmla="*/ 351777 w 608062"/>
              <a:gd name="connsiteY1" fmla="*/ 376570 h 430943"/>
              <a:gd name="connsiteX2" fmla="*/ 351777 w 608062"/>
              <a:gd name="connsiteY2" fmla="*/ 385965 h 430943"/>
              <a:gd name="connsiteX3" fmla="*/ 308736 w 608062"/>
              <a:gd name="connsiteY3" fmla="*/ 428944 h 430943"/>
              <a:gd name="connsiteX4" fmla="*/ 304032 w 608062"/>
              <a:gd name="connsiteY4" fmla="*/ 430943 h 430943"/>
              <a:gd name="connsiteX5" fmla="*/ 299327 w 608062"/>
              <a:gd name="connsiteY5" fmla="*/ 428944 h 430943"/>
              <a:gd name="connsiteX6" fmla="*/ 256286 w 608062"/>
              <a:gd name="connsiteY6" fmla="*/ 385965 h 430943"/>
              <a:gd name="connsiteX7" fmla="*/ 256286 w 608062"/>
              <a:gd name="connsiteY7" fmla="*/ 376570 h 430943"/>
              <a:gd name="connsiteX8" fmla="*/ 304032 w 608062"/>
              <a:gd name="connsiteY8" fmla="*/ 356779 h 430943"/>
              <a:gd name="connsiteX9" fmla="*/ 304013 w 608062"/>
              <a:gd name="connsiteY9" fmla="*/ 233219 h 430943"/>
              <a:gd name="connsiteX10" fmla="*/ 440761 w 608062"/>
              <a:gd name="connsiteY10" fmla="*/ 289982 h 430943"/>
              <a:gd name="connsiteX11" fmla="*/ 440761 w 608062"/>
              <a:gd name="connsiteY11" fmla="*/ 299376 h 430943"/>
              <a:gd name="connsiteX12" fmla="*/ 396746 w 608062"/>
              <a:gd name="connsiteY12" fmla="*/ 343348 h 430943"/>
              <a:gd name="connsiteX13" fmla="*/ 392044 w 608062"/>
              <a:gd name="connsiteY13" fmla="*/ 345347 h 430943"/>
              <a:gd name="connsiteX14" fmla="*/ 387342 w 608062"/>
              <a:gd name="connsiteY14" fmla="*/ 343348 h 430943"/>
              <a:gd name="connsiteX15" fmla="*/ 304013 w 608062"/>
              <a:gd name="connsiteY15" fmla="*/ 308770 h 430943"/>
              <a:gd name="connsiteX16" fmla="*/ 220684 w 608062"/>
              <a:gd name="connsiteY16" fmla="*/ 343348 h 430943"/>
              <a:gd name="connsiteX17" fmla="*/ 215982 w 608062"/>
              <a:gd name="connsiteY17" fmla="*/ 345347 h 430943"/>
              <a:gd name="connsiteX18" fmla="*/ 211280 w 608062"/>
              <a:gd name="connsiteY18" fmla="*/ 343348 h 430943"/>
              <a:gd name="connsiteX19" fmla="*/ 167165 w 608062"/>
              <a:gd name="connsiteY19" fmla="*/ 299376 h 430943"/>
              <a:gd name="connsiteX20" fmla="*/ 165264 w 608062"/>
              <a:gd name="connsiteY20" fmla="*/ 294679 h 430943"/>
              <a:gd name="connsiteX21" fmla="*/ 167165 w 608062"/>
              <a:gd name="connsiteY21" fmla="*/ 289982 h 430943"/>
              <a:gd name="connsiteX22" fmla="*/ 304013 w 608062"/>
              <a:gd name="connsiteY22" fmla="*/ 233219 h 430943"/>
              <a:gd name="connsiteX23" fmla="*/ 304064 w 608062"/>
              <a:gd name="connsiteY23" fmla="*/ 116645 h 430943"/>
              <a:gd name="connsiteX24" fmla="*/ 523459 w 608062"/>
              <a:gd name="connsiteY24" fmla="*/ 207446 h 430943"/>
              <a:gd name="connsiteX25" fmla="*/ 525360 w 608062"/>
              <a:gd name="connsiteY25" fmla="*/ 212141 h 430943"/>
              <a:gd name="connsiteX26" fmla="*/ 523459 w 608062"/>
              <a:gd name="connsiteY26" fmla="*/ 216936 h 430943"/>
              <a:gd name="connsiteX27" fmla="*/ 479440 w 608062"/>
              <a:gd name="connsiteY27" fmla="*/ 260888 h 430943"/>
              <a:gd name="connsiteX28" fmla="*/ 474638 w 608062"/>
              <a:gd name="connsiteY28" fmla="*/ 262786 h 430943"/>
              <a:gd name="connsiteX29" fmla="*/ 469936 w 608062"/>
              <a:gd name="connsiteY29" fmla="*/ 260888 h 430943"/>
              <a:gd name="connsiteX30" fmla="*/ 304064 w 608062"/>
              <a:gd name="connsiteY30" fmla="*/ 192163 h 430943"/>
              <a:gd name="connsiteX31" fmla="*/ 138192 w 608062"/>
              <a:gd name="connsiteY31" fmla="*/ 260888 h 430943"/>
              <a:gd name="connsiteX32" fmla="*/ 133390 w 608062"/>
              <a:gd name="connsiteY32" fmla="*/ 262786 h 430943"/>
              <a:gd name="connsiteX33" fmla="*/ 128688 w 608062"/>
              <a:gd name="connsiteY33" fmla="*/ 260888 h 430943"/>
              <a:gd name="connsiteX34" fmla="*/ 84669 w 608062"/>
              <a:gd name="connsiteY34" fmla="*/ 216936 h 430943"/>
              <a:gd name="connsiteX35" fmla="*/ 84669 w 608062"/>
              <a:gd name="connsiteY35" fmla="*/ 207446 h 430943"/>
              <a:gd name="connsiteX36" fmla="*/ 304064 w 608062"/>
              <a:gd name="connsiteY36" fmla="*/ 116645 h 430943"/>
              <a:gd name="connsiteX37" fmla="*/ 304031 w 608062"/>
              <a:gd name="connsiteY37" fmla="*/ 0 h 430943"/>
              <a:gd name="connsiteX38" fmla="*/ 606061 w 608062"/>
              <a:gd name="connsiteY38" fmla="*/ 124937 h 430943"/>
              <a:gd name="connsiteX39" fmla="*/ 606862 w 608062"/>
              <a:gd name="connsiteY39" fmla="*/ 125836 h 430943"/>
              <a:gd name="connsiteX40" fmla="*/ 608062 w 608062"/>
              <a:gd name="connsiteY40" fmla="*/ 129631 h 430943"/>
              <a:gd name="connsiteX41" fmla="*/ 606061 w 608062"/>
              <a:gd name="connsiteY41" fmla="*/ 134325 h 430943"/>
              <a:gd name="connsiteX42" fmla="*/ 561942 w 608062"/>
              <a:gd name="connsiteY42" fmla="*/ 178367 h 430943"/>
              <a:gd name="connsiteX43" fmla="*/ 557240 w 608062"/>
              <a:gd name="connsiteY43" fmla="*/ 180365 h 430943"/>
              <a:gd name="connsiteX44" fmla="*/ 552538 w 608062"/>
              <a:gd name="connsiteY44" fmla="*/ 178367 h 430943"/>
              <a:gd name="connsiteX45" fmla="*/ 304031 w 608062"/>
              <a:gd name="connsiteY45" fmla="*/ 75501 h 430943"/>
              <a:gd name="connsiteX46" fmla="*/ 55524 w 608062"/>
              <a:gd name="connsiteY46" fmla="*/ 178367 h 430943"/>
              <a:gd name="connsiteX47" fmla="*/ 50822 w 608062"/>
              <a:gd name="connsiteY47" fmla="*/ 180365 h 430943"/>
              <a:gd name="connsiteX48" fmla="*/ 46120 w 608062"/>
              <a:gd name="connsiteY48" fmla="*/ 178367 h 430943"/>
              <a:gd name="connsiteX49" fmla="*/ 2001 w 608062"/>
              <a:gd name="connsiteY49" fmla="*/ 134325 h 430943"/>
              <a:gd name="connsiteX50" fmla="*/ 0 w 608062"/>
              <a:gd name="connsiteY50" fmla="*/ 129631 h 430943"/>
              <a:gd name="connsiteX51" fmla="*/ 2001 w 608062"/>
              <a:gd name="connsiteY51" fmla="*/ 124837 h 430943"/>
              <a:gd name="connsiteX52" fmla="*/ 304031 w 608062"/>
              <a:gd name="connsiteY52" fmla="*/ 0 h 430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608062" h="430943">
                <a:moveTo>
                  <a:pt x="304032" y="356779"/>
                </a:moveTo>
                <a:cubicBezTo>
                  <a:pt x="322049" y="356779"/>
                  <a:pt x="339065" y="363876"/>
                  <a:pt x="351777" y="376570"/>
                </a:cubicBezTo>
                <a:cubicBezTo>
                  <a:pt x="354380" y="379168"/>
                  <a:pt x="354380" y="383366"/>
                  <a:pt x="351777" y="385965"/>
                </a:cubicBezTo>
                <a:lnTo>
                  <a:pt x="308736" y="428944"/>
                </a:lnTo>
                <a:cubicBezTo>
                  <a:pt x="307535" y="430244"/>
                  <a:pt x="305833" y="430943"/>
                  <a:pt x="304032" y="430943"/>
                </a:cubicBezTo>
                <a:cubicBezTo>
                  <a:pt x="302230" y="430943"/>
                  <a:pt x="300528" y="430244"/>
                  <a:pt x="299327" y="428944"/>
                </a:cubicBezTo>
                <a:lnTo>
                  <a:pt x="256286" y="385965"/>
                </a:lnTo>
                <a:cubicBezTo>
                  <a:pt x="253683" y="383366"/>
                  <a:pt x="253683" y="379168"/>
                  <a:pt x="256286" y="376570"/>
                </a:cubicBezTo>
                <a:cubicBezTo>
                  <a:pt x="268998" y="363876"/>
                  <a:pt x="286014" y="356779"/>
                  <a:pt x="304032" y="356779"/>
                </a:cubicBezTo>
                <a:close/>
                <a:moveTo>
                  <a:pt x="304013" y="233219"/>
                </a:moveTo>
                <a:cubicBezTo>
                  <a:pt x="355631" y="233219"/>
                  <a:pt x="404248" y="253406"/>
                  <a:pt x="440761" y="289982"/>
                </a:cubicBezTo>
                <a:cubicBezTo>
                  <a:pt x="443362" y="292581"/>
                  <a:pt x="443362" y="296778"/>
                  <a:pt x="440761" y="299376"/>
                </a:cubicBezTo>
                <a:lnTo>
                  <a:pt x="396746" y="343348"/>
                </a:lnTo>
                <a:cubicBezTo>
                  <a:pt x="395545" y="344547"/>
                  <a:pt x="393845" y="345347"/>
                  <a:pt x="392044" y="345347"/>
                </a:cubicBezTo>
                <a:cubicBezTo>
                  <a:pt x="390343" y="345347"/>
                  <a:pt x="388643" y="344547"/>
                  <a:pt x="387342" y="343348"/>
                </a:cubicBezTo>
                <a:cubicBezTo>
                  <a:pt x="365034" y="321062"/>
                  <a:pt x="335424" y="308770"/>
                  <a:pt x="304013" y="308770"/>
                </a:cubicBezTo>
                <a:cubicBezTo>
                  <a:pt x="272602" y="308770"/>
                  <a:pt x="242991" y="321062"/>
                  <a:pt x="220684" y="343348"/>
                </a:cubicBezTo>
                <a:cubicBezTo>
                  <a:pt x="219383" y="344547"/>
                  <a:pt x="217682" y="345347"/>
                  <a:pt x="215982" y="345347"/>
                </a:cubicBezTo>
                <a:cubicBezTo>
                  <a:pt x="214181" y="345347"/>
                  <a:pt x="212481" y="344547"/>
                  <a:pt x="211280" y="343348"/>
                </a:cubicBezTo>
                <a:lnTo>
                  <a:pt x="167165" y="299376"/>
                </a:lnTo>
                <a:cubicBezTo>
                  <a:pt x="165964" y="298077"/>
                  <a:pt x="165264" y="296378"/>
                  <a:pt x="165264" y="294679"/>
                </a:cubicBezTo>
                <a:cubicBezTo>
                  <a:pt x="165264" y="292880"/>
                  <a:pt x="165964" y="291182"/>
                  <a:pt x="167165" y="289982"/>
                </a:cubicBezTo>
                <a:cubicBezTo>
                  <a:pt x="203778" y="253406"/>
                  <a:pt x="252395" y="233219"/>
                  <a:pt x="304013" y="233219"/>
                </a:cubicBezTo>
                <a:close/>
                <a:moveTo>
                  <a:pt x="304064" y="116645"/>
                </a:moveTo>
                <a:cubicBezTo>
                  <a:pt x="386800" y="116645"/>
                  <a:pt x="464734" y="148910"/>
                  <a:pt x="523459" y="207446"/>
                </a:cubicBezTo>
                <a:cubicBezTo>
                  <a:pt x="524660" y="208745"/>
                  <a:pt x="525360" y="210443"/>
                  <a:pt x="525360" y="212141"/>
                </a:cubicBezTo>
                <a:cubicBezTo>
                  <a:pt x="525360" y="213939"/>
                  <a:pt x="524660" y="215637"/>
                  <a:pt x="523459" y="216936"/>
                </a:cubicBezTo>
                <a:lnTo>
                  <a:pt x="479440" y="260888"/>
                </a:lnTo>
                <a:cubicBezTo>
                  <a:pt x="478140" y="262087"/>
                  <a:pt x="476439" y="262786"/>
                  <a:pt x="474638" y="262786"/>
                </a:cubicBezTo>
                <a:cubicBezTo>
                  <a:pt x="472937" y="262786"/>
                  <a:pt x="471237" y="262087"/>
                  <a:pt x="469936" y="260888"/>
                </a:cubicBezTo>
                <a:cubicBezTo>
                  <a:pt x="425617" y="216536"/>
                  <a:pt x="366691" y="192163"/>
                  <a:pt x="304064" y="192163"/>
                </a:cubicBezTo>
                <a:cubicBezTo>
                  <a:pt x="241437" y="192163"/>
                  <a:pt x="182512" y="216536"/>
                  <a:pt x="138192" y="260888"/>
                </a:cubicBezTo>
                <a:cubicBezTo>
                  <a:pt x="136892" y="262087"/>
                  <a:pt x="135191" y="262786"/>
                  <a:pt x="133390" y="262786"/>
                </a:cubicBezTo>
                <a:cubicBezTo>
                  <a:pt x="131689" y="262786"/>
                  <a:pt x="129989" y="262087"/>
                  <a:pt x="128688" y="260888"/>
                </a:cubicBezTo>
                <a:lnTo>
                  <a:pt x="84669" y="216936"/>
                </a:lnTo>
                <a:cubicBezTo>
                  <a:pt x="82068" y="214338"/>
                  <a:pt x="82068" y="210043"/>
                  <a:pt x="84669" y="207446"/>
                </a:cubicBezTo>
                <a:cubicBezTo>
                  <a:pt x="143395" y="148910"/>
                  <a:pt x="221328" y="116645"/>
                  <a:pt x="304064" y="116645"/>
                </a:cubicBezTo>
                <a:close/>
                <a:moveTo>
                  <a:pt x="304031" y="0"/>
                </a:moveTo>
                <a:cubicBezTo>
                  <a:pt x="418080" y="0"/>
                  <a:pt x="525426" y="44342"/>
                  <a:pt x="606061" y="124937"/>
                </a:cubicBezTo>
                <a:cubicBezTo>
                  <a:pt x="606361" y="125237"/>
                  <a:pt x="606661" y="125536"/>
                  <a:pt x="606862" y="125836"/>
                </a:cubicBezTo>
                <a:cubicBezTo>
                  <a:pt x="607662" y="126934"/>
                  <a:pt x="608062" y="128233"/>
                  <a:pt x="608062" y="129631"/>
                </a:cubicBezTo>
                <a:cubicBezTo>
                  <a:pt x="608062" y="131429"/>
                  <a:pt x="607362" y="133026"/>
                  <a:pt x="606061" y="134325"/>
                </a:cubicBezTo>
                <a:lnTo>
                  <a:pt x="561942" y="178367"/>
                </a:lnTo>
                <a:cubicBezTo>
                  <a:pt x="560642" y="179666"/>
                  <a:pt x="558941" y="180365"/>
                  <a:pt x="557240" y="180365"/>
                </a:cubicBezTo>
                <a:cubicBezTo>
                  <a:pt x="555439" y="180365"/>
                  <a:pt x="553739" y="179666"/>
                  <a:pt x="552538" y="178367"/>
                </a:cubicBezTo>
                <a:cubicBezTo>
                  <a:pt x="486009" y="112054"/>
                  <a:pt x="397771" y="75501"/>
                  <a:pt x="304031" y="75501"/>
                </a:cubicBezTo>
                <a:cubicBezTo>
                  <a:pt x="210291" y="75501"/>
                  <a:pt x="122053" y="112054"/>
                  <a:pt x="55524" y="178367"/>
                </a:cubicBezTo>
                <a:cubicBezTo>
                  <a:pt x="54323" y="179666"/>
                  <a:pt x="52623" y="180365"/>
                  <a:pt x="50822" y="180365"/>
                </a:cubicBezTo>
                <a:cubicBezTo>
                  <a:pt x="49021" y="180365"/>
                  <a:pt x="47420" y="179666"/>
                  <a:pt x="46120" y="178367"/>
                </a:cubicBezTo>
                <a:lnTo>
                  <a:pt x="2001" y="134325"/>
                </a:lnTo>
                <a:cubicBezTo>
                  <a:pt x="700" y="133026"/>
                  <a:pt x="0" y="131429"/>
                  <a:pt x="0" y="129631"/>
                </a:cubicBezTo>
                <a:cubicBezTo>
                  <a:pt x="0" y="127833"/>
                  <a:pt x="700" y="126135"/>
                  <a:pt x="2001" y="124837"/>
                </a:cubicBezTo>
                <a:cubicBezTo>
                  <a:pt x="82636" y="44342"/>
                  <a:pt x="189882" y="0"/>
                  <a:pt x="304031" y="0"/>
                </a:cubicBezTo>
                <a:close/>
              </a:path>
            </a:pathLst>
          </a:custGeom>
          <a:solidFill>
            <a:srgbClr val="F0B9B4"/>
          </a:solidFill>
          <a:ln>
            <a:noFill/>
          </a:ln>
          <a:effectLst/>
        </p:spPr>
        <p:txBody>
          <a:bodyPr wrap="square" lIns="91440" tIns="45720" rIns="91440" bIns="45720" anchor="ctr">
            <a:normAutofit fontScale="25000" lnSpcReduction="2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defTabSz="41275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50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19" name="ïSḻiḋè">
            <a:extLst>
              <a:ext uri="{FF2B5EF4-FFF2-40B4-BE49-F238E27FC236}">
                <a16:creationId xmlns:a16="http://schemas.microsoft.com/office/drawing/2014/main" id="{36BFD320-BBF1-4C69-B76D-045A5932D4D8}"/>
              </a:ext>
            </a:extLst>
          </p:cNvPr>
          <p:cNvSpPr/>
          <p:nvPr/>
        </p:nvSpPr>
        <p:spPr bwMode="auto">
          <a:xfrm rot="21376337">
            <a:off x="9003640" y="2700792"/>
            <a:ext cx="306132" cy="273974"/>
          </a:xfrm>
          <a:custGeom>
            <a:avLst/>
            <a:gdLst>
              <a:gd name="T0" fmla="*/ 5350 w 8573"/>
              <a:gd name="T1" fmla="*/ 2522 h 7684"/>
              <a:gd name="T2" fmla="*/ 5107 w 8573"/>
              <a:gd name="T3" fmla="*/ 1849 h 7684"/>
              <a:gd name="T4" fmla="*/ 5410 w 8573"/>
              <a:gd name="T5" fmla="*/ 1202 h 7684"/>
              <a:gd name="T6" fmla="*/ 6459 w 8573"/>
              <a:gd name="T7" fmla="*/ 244 h 7684"/>
              <a:gd name="T8" fmla="*/ 7088 w 8573"/>
              <a:gd name="T9" fmla="*/ 0 h 7684"/>
              <a:gd name="T10" fmla="*/ 7778 w 8573"/>
              <a:gd name="T11" fmla="*/ 304 h 7684"/>
              <a:gd name="T12" fmla="*/ 7883 w 8573"/>
              <a:gd name="T13" fmla="*/ 419 h 7684"/>
              <a:gd name="T14" fmla="*/ 7925 w 8573"/>
              <a:gd name="T15" fmla="*/ 472 h 7684"/>
              <a:gd name="T16" fmla="*/ 5504 w 8573"/>
              <a:gd name="T17" fmla="*/ 2683 h 7684"/>
              <a:gd name="T18" fmla="*/ 5455 w 8573"/>
              <a:gd name="T19" fmla="*/ 2637 h 7684"/>
              <a:gd name="T20" fmla="*/ 5350 w 8573"/>
              <a:gd name="T21" fmla="*/ 2522 h 7684"/>
              <a:gd name="T22" fmla="*/ 452 w 8573"/>
              <a:gd name="T23" fmla="*/ 7205 h 7684"/>
              <a:gd name="T24" fmla="*/ 501 w 8573"/>
              <a:gd name="T25" fmla="*/ 7251 h 7684"/>
              <a:gd name="T26" fmla="*/ 2922 w 8573"/>
              <a:gd name="T27" fmla="*/ 5040 h 7684"/>
              <a:gd name="T28" fmla="*/ 2880 w 8573"/>
              <a:gd name="T29" fmla="*/ 4987 h 7684"/>
              <a:gd name="T30" fmla="*/ 2775 w 8573"/>
              <a:gd name="T31" fmla="*/ 4872 h 7684"/>
              <a:gd name="T32" fmla="*/ 2085 w 8573"/>
              <a:gd name="T33" fmla="*/ 4568 h 7684"/>
              <a:gd name="T34" fmla="*/ 1456 w 8573"/>
              <a:gd name="T35" fmla="*/ 4812 h 7684"/>
              <a:gd name="T36" fmla="*/ 407 w 8573"/>
              <a:gd name="T37" fmla="*/ 5770 h 7684"/>
              <a:gd name="T38" fmla="*/ 347 w 8573"/>
              <a:gd name="T39" fmla="*/ 7090 h 7684"/>
              <a:gd name="T40" fmla="*/ 452 w 8573"/>
              <a:gd name="T41" fmla="*/ 7205 h 7684"/>
              <a:gd name="T42" fmla="*/ 7996 w 8573"/>
              <a:gd name="T43" fmla="*/ 966 h 7684"/>
              <a:gd name="T44" fmla="*/ 5989 w 8573"/>
              <a:gd name="T45" fmla="*/ 2798 h 7684"/>
              <a:gd name="T46" fmla="*/ 6399 w 8573"/>
              <a:gd name="T47" fmla="*/ 3030 h 7684"/>
              <a:gd name="T48" fmla="*/ 5167 w 8573"/>
              <a:gd name="T49" fmla="*/ 4826 h 7684"/>
              <a:gd name="T50" fmla="*/ 3185 w 8573"/>
              <a:gd name="T51" fmla="*/ 5955 h 7684"/>
              <a:gd name="T52" fmla="*/ 2993 w 8573"/>
              <a:gd name="T53" fmla="*/ 5534 h 7684"/>
              <a:gd name="T54" fmla="*/ 986 w 8573"/>
              <a:gd name="T55" fmla="*/ 7366 h 7684"/>
              <a:gd name="T56" fmla="*/ 1629 w 8573"/>
              <a:gd name="T57" fmla="*/ 7657 h 7684"/>
              <a:gd name="T58" fmla="*/ 1631 w 8573"/>
              <a:gd name="T59" fmla="*/ 7657 h 7684"/>
              <a:gd name="T60" fmla="*/ 1662 w 8573"/>
              <a:gd name="T61" fmla="*/ 7662 h 7684"/>
              <a:gd name="T62" fmla="*/ 1667 w 8573"/>
              <a:gd name="T63" fmla="*/ 7662 h 7684"/>
              <a:gd name="T64" fmla="*/ 2040 w 8573"/>
              <a:gd name="T65" fmla="*/ 7684 h 7684"/>
              <a:gd name="T66" fmla="*/ 2040 w 8573"/>
              <a:gd name="T67" fmla="*/ 7684 h 7684"/>
              <a:gd name="T68" fmla="*/ 6241 w 8573"/>
              <a:gd name="T69" fmla="*/ 5814 h 7684"/>
              <a:gd name="T70" fmla="*/ 8226 w 8573"/>
              <a:gd name="T71" fmla="*/ 1621 h 7684"/>
              <a:gd name="T72" fmla="*/ 7996 w 8573"/>
              <a:gd name="T73" fmla="*/ 966 h 76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8573" h="7684">
                <a:moveTo>
                  <a:pt x="5350" y="2522"/>
                </a:moveTo>
                <a:cubicBezTo>
                  <a:pt x="5182" y="2337"/>
                  <a:pt x="5095" y="2099"/>
                  <a:pt x="5107" y="1849"/>
                </a:cubicBezTo>
                <a:cubicBezTo>
                  <a:pt x="5118" y="1600"/>
                  <a:pt x="5226" y="1370"/>
                  <a:pt x="5410" y="1202"/>
                </a:cubicBezTo>
                <a:lnTo>
                  <a:pt x="6459" y="244"/>
                </a:lnTo>
                <a:cubicBezTo>
                  <a:pt x="6631" y="87"/>
                  <a:pt x="6855" y="0"/>
                  <a:pt x="7088" y="0"/>
                </a:cubicBezTo>
                <a:cubicBezTo>
                  <a:pt x="7350" y="0"/>
                  <a:pt x="7602" y="111"/>
                  <a:pt x="7778" y="304"/>
                </a:cubicBezTo>
                <a:lnTo>
                  <a:pt x="7883" y="419"/>
                </a:lnTo>
                <a:cubicBezTo>
                  <a:pt x="7899" y="436"/>
                  <a:pt x="7912" y="454"/>
                  <a:pt x="7925" y="472"/>
                </a:cubicBezTo>
                <a:lnTo>
                  <a:pt x="5504" y="2683"/>
                </a:lnTo>
                <a:cubicBezTo>
                  <a:pt x="5487" y="2668"/>
                  <a:pt x="5470" y="2653"/>
                  <a:pt x="5455" y="2637"/>
                </a:cubicBezTo>
                <a:lnTo>
                  <a:pt x="5350" y="2522"/>
                </a:lnTo>
                <a:close/>
                <a:moveTo>
                  <a:pt x="452" y="7205"/>
                </a:moveTo>
                <a:cubicBezTo>
                  <a:pt x="467" y="7221"/>
                  <a:pt x="484" y="7236"/>
                  <a:pt x="501" y="7251"/>
                </a:cubicBezTo>
                <a:lnTo>
                  <a:pt x="2922" y="5040"/>
                </a:lnTo>
                <a:cubicBezTo>
                  <a:pt x="2909" y="5022"/>
                  <a:pt x="2896" y="5004"/>
                  <a:pt x="2880" y="4987"/>
                </a:cubicBezTo>
                <a:lnTo>
                  <a:pt x="2775" y="4872"/>
                </a:lnTo>
                <a:cubicBezTo>
                  <a:pt x="2599" y="4679"/>
                  <a:pt x="2347" y="4568"/>
                  <a:pt x="2085" y="4568"/>
                </a:cubicBezTo>
                <a:cubicBezTo>
                  <a:pt x="1852" y="4568"/>
                  <a:pt x="1628" y="4655"/>
                  <a:pt x="1456" y="4812"/>
                </a:cubicBezTo>
                <a:lnTo>
                  <a:pt x="407" y="5770"/>
                </a:lnTo>
                <a:cubicBezTo>
                  <a:pt x="26" y="6117"/>
                  <a:pt x="0" y="6709"/>
                  <a:pt x="347" y="7090"/>
                </a:cubicBezTo>
                <a:lnTo>
                  <a:pt x="452" y="7205"/>
                </a:lnTo>
                <a:close/>
                <a:moveTo>
                  <a:pt x="7996" y="966"/>
                </a:moveTo>
                <a:lnTo>
                  <a:pt x="5989" y="2798"/>
                </a:lnTo>
                <a:cubicBezTo>
                  <a:pt x="6111" y="2900"/>
                  <a:pt x="6249" y="2978"/>
                  <a:pt x="6399" y="3030"/>
                </a:cubicBezTo>
                <a:cubicBezTo>
                  <a:pt x="6256" y="3391"/>
                  <a:pt x="5888" y="4167"/>
                  <a:pt x="5167" y="4826"/>
                </a:cubicBezTo>
                <a:cubicBezTo>
                  <a:pt x="4440" y="5490"/>
                  <a:pt x="3578" y="5826"/>
                  <a:pt x="3185" y="5955"/>
                </a:cubicBezTo>
                <a:cubicBezTo>
                  <a:pt x="3146" y="5804"/>
                  <a:pt x="3081" y="5662"/>
                  <a:pt x="2993" y="5534"/>
                </a:cubicBezTo>
                <a:lnTo>
                  <a:pt x="986" y="7366"/>
                </a:lnTo>
                <a:cubicBezTo>
                  <a:pt x="1169" y="7518"/>
                  <a:pt x="1388" y="7618"/>
                  <a:pt x="1629" y="7657"/>
                </a:cubicBezTo>
                <a:cubicBezTo>
                  <a:pt x="1630" y="7657"/>
                  <a:pt x="1630" y="7657"/>
                  <a:pt x="1631" y="7657"/>
                </a:cubicBezTo>
                <a:cubicBezTo>
                  <a:pt x="1631" y="7657"/>
                  <a:pt x="1641" y="7659"/>
                  <a:pt x="1662" y="7662"/>
                </a:cubicBezTo>
                <a:lnTo>
                  <a:pt x="1667" y="7662"/>
                </a:lnTo>
                <a:cubicBezTo>
                  <a:pt x="1727" y="7670"/>
                  <a:pt x="1855" y="7684"/>
                  <a:pt x="2040" y="7684"/>
                </a:cubicBezTo>
                <a:lnTo>
                  <a:pt x="2040" y="7684"/>
                </a:lnTo>
                <a:cubicBezTo>
                  <a:pt x="2844" y="7684"/>
                  <a:pt x="4459" y="7441"/>
                  <a:pt x="6241" y="5814"/>
                </a:cubicBezTo>
                <a:cubicBezTo>
                  <a:pt x="8573" y="3685"/>
                  <a:pt x="8271" y="1839"/>
                  <a:pt x="8226" y="1621"/>
                </a:cubicBezTo>
                <a:cubicBezTo>
                  <a:pt x="8208" y="1382"/>
                  <a:pt x="8129" y="1159"/>
                  <a:pt x="7996" y="966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square" lIns="91440" tIns="45720" rIns="91440" bIns="45720" anchor="ctr">
            <a:normAutofit fontScale="55000" lnSpcReduction="2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defTabSz="41275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50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20" name="ïśḷíḋe">
            <a:extLst>
              <a:ext uri="{FF2B5EF4-FFF2-40B4-BE49-F238E27FC236}">
                <a16:creationId xmlns:a16="http://schemas.microsoft.com/office/drawing/2014/main" id="{36BFD320-BBF1-4C69-B76D-045A5932D4D8}"/>
              </a:ext>
            </a:extLst>
          </p:cNvPr>
          <p:cNvSpPr/>
          <p:nvPr/>
        </p:nvSpPr>
        <p:spPr bwMode="auto">
          <a:xfrm rot="21376337">
            <a:off x="9341159" y="1753724"/>
            <a:ext cx="268324" cy="268604"/>
          </a:xfrm>
          <a:custGeom>
            <a:avLst/>
            <a:gdLst>
              <a:gd name="T0" fmla="*/ 2617 w 2741"/>
              <a:gd name="T1" fmla="*/ 124 h 2748"/>
              <a:gd name="T2" fmla="*/ 2156 w 2741"/>
              <a:gd name="T3" fmla="*/ 137 h 2748"/>
              <a:gd name="T4" fmla="*/ 1708 w 2741"/>
              <a:gd name="T5" fmla="*/ 617 h 2748"/>
              <a:gd name="T6" fmla="*/ 285 w 2741"/>
              <a:gd name="T7" fmla="*/ 191 h 2748"/>
              <a:gd name="T8" fmla="*/ 45 w 2741"/>
              <a:gd name="T9" fmla="*/ 431 h 2748"/>
              <a:gd name="T10" fmla="*/ 45 w 2741"/>
              <a:gd name="T11" fmla="*/ 526 h 2748"/>
              <a:gd name="T12" fmla="*/ 1198 w 2741"/>
              <a:gd name="T13" fmla="*/ 1161 h 2748"/>
              <a:gd name="T14" fmla="*/ 745 w 2741"/>
              <a:gd name="T15" fmla="*/ 1653 h 2748"/>
              <a:gd name="T16" fmla="*/ 651 w 2741"/>
              <a:gd name="T17" fmla="*/ 1784 h 2748"/>
              <a:gd name="T18" fmla="*/ 170 w 2741"/>
              <a:gd name="T19" fmla="*/ 1660 h 2748"/>
              <a:gd name="T20" fmla="*/ 20 w 2741"/>
              <a:gd name="T21" fmla="*/ 1809 h 2748"/>
              <a:gd name="T22" fmla="*/ 20 w 2741"/>
              <a:gd name="T23" fmla="*/ 1881 h 2748"/>
              <a:gd name="T24" fmla="*/ 550 w 2741"/>
              <a:gd name="T25" fmla="*/ 2150 h 2748"/>
              <a:gd name="T26" fmla="*/ 598 w 2741"/>
              <a:gd name="T27" fmla="*/ 2198 h 2748"/>
              <a:gd name="T28" fmla="*/ 867 w 2741"/>
              <a:gd name="T29" fmla="*/ 2728 h 2748"/>
              <a:gd name="T30" fmla="*/ 939 w 2741"/>
              <a:gd name="T31" fmla="*/ 2728 h 2748"/>
              <a:gd name="T32" fmla="*/ 1088 w 2741"/>
              <a:gd name="T33" fmla="*/ 2578 h 2748"/>
              <a:gd name="T34" fmla="*/ 962 w 2741"/>
              <a:gd name="T35" fmla="*/ 2088 h 2748"/>
              <a:gd name="T36" fmla="*/ 1089 w 2741"/>
              <a:gd name="T37" fmla="*/ 1996 h 2748"/>
              <a:gd name="T38" fmla="*/ 1583 w 2741"/>
              <a:gd name="T39" fmla="*/ 1541 h 2748"/>
              <a:gd name="T40" fmla="*/ 2222 w 2741"/>
              <a:gd name="T41" fmla="*/ 2703 h 2748"/>
              <a:gd name="T42" fmla="*/ 2317 w 2741"/>
              <a:gd name="T43" fmla="*/ 2703 h 2748"/>
              <a:gd name="T44" fmla="*/ 2557 w 2741"/>
              <a:gd name="T45" fmla="*/ 2463 h 2748"/>
              <a:gd name="T46" fmla="*/ 2129 w 2741"/>
              <a:gd name="T47" fmla="*/ 1031 h 2748"/>
              <a:gd name="T48" fmla="*/ 2605 w 2741"/>
              <a:gd name="T49" fmla="*/ 586 h 2748"/>
              <a:gd name="T50" fmla="*/ 2617 w 2741"/>
              <a:gd name="T51" fmla="*/ 124 h 27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2741" h="2748">
                <a:moveTo>
                  <a:pt x="2617" y="124"/>
                </a:moveTo>
                <a:cubicBezTo>
                  <a:pt x="2494" y="0"/>
                  <a:pt x="2287" y="6"/>
                  <a:pt x="2156" y="137"/>
                </a:cubicBezTo>
                <a:lnTo>
                  <a:pt x="1708" y="617"/>
                </a:lnTo>
                <a:lnTo>
                  <a:pt x="285" y="191"/>
                </a:lnTo>
                <a:lnTo>
                  <a:pt x="45" y="431"/>
                </a:lnTo>
                <a:cubicBezTo>
                  <a:pt x="19" y="457"/>
                  <a:pt x="19" y="500"/>
                  <a:pt x="45" y="526"/>
                </a:cubicBezTo>
                <a:lnTo>
                  <a:pt x="1198" y="1161"/>
                </a:lnTo>
                <a:lnTo>
                  <a:pt x="745" y="1653"/>
                </a:lnTo>
                <a:cubicBezTo>
                  <a:pt x="705" y="1693"/>
                  <a:pt x="673" y="1738"/>
                  <a:pt x="651" y="1784"/>
                </a:cubicBezTo>
                <a:lnTo>
                  <a:pt x="170" y="1660"/>
                </a:lnTo>
                <a:lnTo>
                  <a:pt x="20" y="1809"/>
                </a:lnTo>
                <a:cubicBezTo>
                  <a:pt x="0" y="1829"/>
                  <a:pt x="0" y="1861"/>
                  <a:pt x="20" y="1881"/>
                </a:cubicBezTo>
                <a:lnTo>
                  <a:pt x="550" y="2150"/>
                </a:lnTo>
                <a:lnTo>
                  <a:pt x="598" y="2198"/>
                </a:lnTo>
                <a:lnTo>
                  <a:pt x="867" y="2728"/>
                </a:lnTo>
                <a:cubicBezTo>
                  <a:pt x="887" y="2748"/>
                  <a:pt x="919" y="2748"/>
                  <a:pt x="939" y="2728"/>
                </a:cubicBezTo>
                <a:lnTo>
                  <a:pt x="1088" y="2578"/>
                </a:lnTo>
                <a:lnTo>
                  <a:pt x="962" y="2088"/>
                </a:lnTo>
                <a:cubicBezTo>
                  <a:pt x="1006" y="2066"/>
                  <a:pt x="1050" y="2036"/>
                  <a:pt x="1089" y="1996"/>
                </a:cubicBezTo>
                <a:lnTo>
                  <a:pt x="1583" y="1541"/>
                </a:lnTo>
                <a:lnTo>
                  <a:pt x="2222" y="2703"/>
                </a:lnTo>
                <a:cubicBezTo>
                  <a:pt x="2248" y="2729"/>
                  <a:pt x="2291" y="2729"/>
                  <a:pt x="2317" y="2703"/>
                </a:cubicBezTo>
                <a:lnTo>
                  <a:pt x="2557" y="2463"/>
                </a:lnTo>
                <a:lnTo>
                  <a:pt x="2129" y="1031"/>
                </a:lnTo>
                <a:lnTo>
                  <a:pt x="2605" y="586"/>
                </a:lnTo>
                <a:cubicBezTo>
                  <a:pt x="2735" y="455"/>
                  <a:pt x="2741" y="248"/>
                  <a:pt x="2617" y="124"/>
                </a:cubicBezTo>
                <a:close/>
              </a:path>
            </a:pathLst>
          </a:custGeom>
          <a:solidFill>
            <a:srgbClr val="06A294"/>
          </a:solidFill>
          <a:ln>
            <a:noFill/>
          </a:ln>
          <a:effectLst/>
        </p:spPr>
        <p:txBody>
          <a:bodyPr wrap="square" lIns="91440" tIns="45720" rIns="91440" bIns="45720" anchor="ctr">
            <a:normAutofit fontScale="55000" lnSpcReduction="2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defTabSz="41275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50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21" name="í$1iḓê">
            <a:extLst>
              <a:ext uri="{FF2B5EF4-FFF2-40B4-BE49-F238E27FC236}">
                <a16:creationId xmlns:a16="http://schemas.microsoft.com/office/drawing/2014/main" id="{36BFD320-BBF1-4C69-B76D-045A5932D4D8}"/>
              </a:ext>
            </a:extLst>
          </p:cNvPr>
          <p:cNvSpPr/>
          <p:nvPr/>
        </p:nvSpPr>
        <p:spPr bwMode="auto">
          <a:xfrm rot="21376337">
            <a:off x="10262167" y="1762397"/>
            <a:ext cx="272056" cy="271326"/>
          </a:xfrm>
          <a:custGeom>
            <a:avLst/>
            <a:gdLst>
              <a:gd name="connsiteX0" fmla="*/ 121942 w 607639"/>
              <a:gd name="connsiteY0" fmla="*/ 253824 h 606016"/>
              <a:gd name="connsiteX1" fmla="*/ 234066 w 607639"/>
              <a:gd name="connsiteY1" fmla="*/ 253824 h 606016"/>
              <a:gd name="connsiteX2" fmla="*/ 234066 w 607639"/>
              <a:gd name="connsiteY2" fmla="*/ 369904 h 606016"/>
              <a:gd name="connsiteX3" fmla="*/ 121942 w 607639"/>
              <a:gd name="connsiteY3" fmla="*/ 369904 h 606016"/>
              <a:gd name="connsiteX4" fmla="*/ 69084 w 607639"/>
              <a:gd name="connsiteY4" fmla="*/ 311864 h 606016"/>
              <a:gd name="connsiteX5" fmla="*/ 373573 w 607639"/>
              <a:gd name="connsiteY5" fmla="*/ 133722 h 606016"/>
              <a:gd name="connsiteX6" fmla="*/ 543115 w 607639"/>
              <a:gd name="connsiteY6" fmla="*/ 133722 h 606016"/>
              <a:gd name="connsiteX7" fmla="*/ 607639 w 607639"/>
              <a:gd name="connsiteY7" fmla="*/ 204570 h 606016"/>
              <a:gd name="connsiteX8" fmla="*/ 543115 w 607639"/>
              <a:gd name="connsiteY8" fmla="*/ 275417 h 606016"/>
              <a:gd name="connsiteX9" fmla="*/ 373573 w 607639"/>
              <a:gd name="connsiteY9" fmla="*/ 275417 h 606016"/>
              <a:gd name="connsiteX10" fmla="*/ 64435 w 607639"/>
              <a:gd name="connsiteY10" fmla="*/ 73741 h 606016"/>
              <a:gd name="connsiteX11" fmla="*/ 234066 w 607639"/>
              <a:gd name="connsiteY11" fmla="*/ 73741 h 606016"/>
              <a:gd name="connsiteX12" fmla="*/ 234066 w 607639"/>
              <a:gd name="connsiteY12" fmla="*/ 215436 h 606016"/>
              <a:gd name="connsiteX13" fmla="*/ 64435 w 607639"/>
              <a:gd name="connsiteY13" fmla="*/ 215436 h 606016"/>
              <a:gd name="connsiteX14" fmla="*/ 0 w 607639"/>
              <a:gd name="connsiteY14" fmla="*/ 144589 h 606016"/>
              <a:gd name="connsiteX15" fmla="*/ 270125 w 607639"/>
              <a:gd name="connsiteY15" fmla="*/ 0 h 606016"/>
              <a:gd name="connsiteX16" fmla="*/ 337444 w 607639"/>
              <a:gd name="connsiteY16" fmla="*/ 0 h 606016"/>
              <a:gd name="connsiteX17" fmla="*/ 337444 w 607639"/>
              <a:gd name="connsiteY17" fmla="*/ 606016 h 606016"/>
              <a:gd name="connsiteX18" fmla="*/ 270125 w 607639"/>
              <a:gd name="connsiteY18" fmla="*/ 606016 h 6060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607639" h="606016">
                <a:moveTo>
                  <a:pt x="121942" y="253824"/>
                </a:moveTo>
                <a:lnTo>
                  <a:pt x="234066" y="253824"/>
                </a:lnTo>
                <a:lnTo>
                  <a:pt x="234066" y="369904"/>
                </a:lnTo>
                <a:lnTo>
                  <a:pt x="121942" y="369904"/>
                </a:lnTo>
                <a:lnTo>
                  <a:pt x="69084" y="311864"/>
                </a:lnTo>
                <a:close/>
                <a:moveTo>
                  <a:pt x="373573" y="133722"/>
                </a:moveTo>
                <a:lnTo>
                  <a:pt x="543115" y="133722"/>
                </a:lnTo>
                <a:lnTo>
                  <a:pt x="607639" y="204570"/>
                </a:lnTo>
                <a:lnTo>
                  <a:pt x="543115" y="275417"/>
                </a:lnTo>
                <a:lnTo>
                  <a:pt x="373573" y="275417"/>
                </a:lnTo>
                <a:close/>
                <a:moveTo>
                  <a:pt x="64435" y="73741"/>
                </a:moveTo>
                <a:lnTo>
                  <a:pt x="234066" y="73741"/>
                </a:lnTo>
                <a:lnTo>
                  <a:pt x="234066" y="215436"/>
                </a:lnTo>
                <a:lnTo>
                  <a:pt x="64435" y="215436"/>
                </a:lnTo>
                <a:lnTo>
                  <a:pt x="0" y="144589"/>
                </a:lnTo>
                <a:close/>
                <a:moveTo>
                  <a:pt x="270125" y="0"/>
                </a:moveTo>
                <a:lnTo>
                  <a:pt x="337444" y="0"/>
                </a:lnTo>
                <a:lnTo>
                  <a:pt x="337444" y="606016"/>
                </a:lnTo>
                <a:lnTo>
                  <a:pt x="270125" y="606016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square" lIns="91440" tIns="45720" rIns="91440" bIns="45720" anchor="ctr">
            <a:normAutofit fontScale="55000" lnSpcReduction="2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defTabSz="41275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500">
              <a:solidFill>
                <a:srgbClr val="000000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852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:a14="http://schemas.microsoft.com/office/drawing/2010/main" xmlns:a16="http://schemas.microsoft.com/office/drawing/2014/main"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CC3F216E-7DB0-4D40-B72F-52F8AFBB096F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2656112" y="-2656112"/>
            <a:ext cx="6879776" cy="12192000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4DF585D7-2A54-4675-8543-3669BAF5E1DD}"/>
              </a:ext>
            </a:extLst>
          </p:cNvPr>
          <p:cNvSpPr/>
          <p:nvPr/>
        </p:nvSpPr>
        <p:spPr>
          <a:xfrm>
            <a:off x="497806" y="464946"/>
            <a:ext cx="11196385" cy="59498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5" name="íSḻiḑé">
            <a:extLst>
              <a:ext uri="{FF2B5EF4-FFF2-40B4-BE49-F238E27FC236}">
                <a16:creationId xmlns:a16="http://schemas.microsoft.com/office/drawing/2014/main" id="{24329238-8326-4FB4-B208-A3295D3322D0}"/>
              </a:ext>
            </a:extLst>
          </p:cNvPr>
          <p:cNvSpPr/>
          <p:nvPr/>
        </p:nvSpPr>
        <p:spPr>
          <a:xfrm>
            <a:off x="11621669" y="3198899"/>
            <a:ext cx="1073126" cy="460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40" tIns="45720" rIns="91440" bIns="4572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+mn-ea"/>
              <a:sym typeface="+mn-lt"/>
            </a:endParaRPr>
          </a:p>
        </p:txBody>
      </p:sp>
      <p:sp>
        <p:nvSpPr>
          <p:cNvPr id="6" name="iŝḻíďe">
            <a:extLst>
              <a:ext uri="{FF2B5EF4-FFF2-40B4-BE49-F238E27FC236}">
                <a16:creationId xmlns:a16="http://schemas.microsoft.com/office/drawing/2014/main" id="{BF6245B1-EAE3-4052-8B92-3FBD898BBE36}"/>
              </a:ext>
            </a:extLst>
          </p:cNvPr>
          <p:cNvSpPr/>
          <p:nvPr/>
        </p:nvSpPr>
        <p:spPr>
          <a:xfrm>
            <a:off x="497806" y="3198899"/>
            <a:ext cx="669925" cy="460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40" tIns="45720" rIns="91440" bIns="4572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+mn-ea"/>
              <a:sym typeface="+mn-lt"/>
            </a:endParaRPr>
          </a:p>
        </p:txBody>
      </p:sp>
      <p:cxnSp>
        <p:nvCxnSpPr>
          <p:cNvPr id="7" name="直接箭头连接符 6">
            <a:extLst>
              <a:ext uri="{FF2B5EF4-FFF2-40B4-BE49-F238E27FC236}">
                <a16:creationId xmlns:a16="http://schemas.microsoft.com/office/drawing/2014/main" id="{2578EF30-3B18-4C9A-B9EE-158A82BB8DF8}"/>
              </a:ext>
            </a:extLst>
          </p:cNvPr>
          <p:cNvCxnSpPr>
            <a:cxnSpLocks/>
          </p:cNvCxnSpPr>
          <p:nvPr/>
        </p:nvCxnSpPr>
        <p:spPr>
          <a:xfrm>
            <a:off x="5625507" y="2606699"/>
            <a:ext cx="0" cy="1644600"/>
          </a:xfrm>
          <a:prstGeom prst="straightConnector1">
            <a:avLst/>
          </a:prstGeom>
          <a:noFill/>
          <a:ln w="9525" cap="flat" cmpd="sng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8" name="îṡ1iḍé">
            <a:extLst>
              <a:ext uri="{FF2B5EF4-FFF2-40B4-BE49-F238E27FC236}">
                <a16:creationId xmlns:a16="http://schemas.microsoft.com/office/drawing/2014/main" id="{3EEDCC69-9FE0-47D8-A29A-DB19572B4DC9}"/>
              </a:ext>
            </a:extLst>
          </p:cNvPr>
          <p:cNvSpPr/>
          <p:nvPr/>
        </p:nvSpPr>
        <p:spPr>
          <a:xfrm>
            <a:off x="4185233" y="1390649"/>
            <a:ext cx="976800" cy="976800"/>
          </a:xfrm>
          <a:prstGeom prst="round2DiagRect">
            <a:avLst>
              <a:gd name="adj1" fmla="val 16667"/>
              <a:gd name="adj2" fmla="val 0"/>
            </a:avLst>
          </a:prstGeom>
          <a:noFill/>
          <a:ln w="9525" cap="flat" cmpd="sng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40" tIns="45720" rIns="91440" bIns="4572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+mn-ea"/>
              <a:sym typeface="+mn-lt"/>
            </a:endParaRPr>
          </a:p>
        </p:txBody>
      </p:sp>
      <p:sp>
        <p:nvSpPr>
          <p:cNvPr id="9" name="íš1iḓè">
            <a:extLst>
              <a:ext uri="{FF2B5EF4-FFF2-40B4-BE49-F238E27FC236}">
                <a16:creationId xmlns:a16="http://schemas.microsoft.com/office/drawing/2014/main" id="{70813DB2-73C9-404E-81E6-0C57387688BC}"/>
              </a:ext>
            </a:extLst>
          </p:cNvPr>
          <p:cNvSpPr/>
          <p:nvPr/>
        </p:nvSpPr>
        <p:spPr>
          <a:xfrm>
            <a:off x="4185233" y="2940599"/>
            <a:ext cx="976800" cy="976800"/>
          </a:xfrm>
          <a:prstGeom prst="round2DiagRect">
            <a:avLst>
              <a:gd name="adj1" fmla="val 16667"/>
              <a:gd name="adj2" fmla="val 0"/>
            </a:avLst>
          </a:prstGeom>
          <a:noFill/>
          <a:ln w="9525" cap="flat" cmpd="sng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40" tIns="45720" rIns="91440" bIns="4572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+mn-ea"/>
              <a:sym typeface="+mn-lt"/>
            </a:endParaRPr>
          </a:p>
        </p:txBody>
      </p:sp>
      <p:sp>
        <p:nvSpPr>
          <p:cNvPr id="10" name="ísḻidé">
            <a:extLst>
              <a:ext uri="{FF2B5EF4-FFF2-40B4-BE49-F238E27FC236}">
                <a16:creationId xmlns:a16="http://schemas.microsoft.com/office/drawing/2014/main" id="{C619A770-5AB2-49A9-95DF-6875658CA12B}"/>
              </a:ext>
            </a:extLst>
          </p:cNvPr>
          <p:cNvSpPr/>
          <p:nvPr/>
        </p:nvSpPr>
        <p:spPr>
          <a:xfrm>
            <a:off x="4185233" y="4490549"/>
            <a:ext cx="976800" cy="976800"/>
          </a:xfrm>
          <a:prstGeom prst="round2DiagRect">
            <a:avLst>
              <a:gd name="adj1" fmla="val 16667"/>
              <a:gd name="adj2" fmla="val 0"/>
            </a:avLst>
          </a:prstGeom>
          <a:noFill/>
          <a:ln w="9525" cap="flat" cmpd="sng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40" tIns="45720" rIns="91440" bIns="4572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+mn-ea"/>
              <a:sym typeface="+mn-lt"/>
            </a:endParaRPr>
          </a:p>
        </p:txBody>
      </p:sp>
      <p:sp>
        <p:nvSpPr>
          <p:cNvPr id="11" name="iŝḻîdê">
            <a:extLst>
              <a:ext uri="{FF2B5EF4-FFF2-40B4-BE49-F238E27FC236}">
                <a16:creationId xmlns:a16="http://schemas.microsoft.com/office/drawing/2014/main" id="{5150D06D-06E3-4557-A6F9-7F6C8163E638}"/>
              </a:ext>
            </a:extLst>
          </p:cNvPr>
          <p:cNvSpPr/>
          <p:nvPr/>
        </p:nvSpPr>
        <p:spPr>
          <a:xfrm>
            <a:off x="7875591" y="-1"/>
            <a:ext cx="839700" cy="6858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spcFirstLastPara="1" wrap="square" lIns="91440" tIns="45720" rIns="91440" bIns="4572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+mn-ea"/>
              <a:sym typeface="+mn-lt"/>
            </a:endParaRPr>
          </a:p>
        </p:txBody>
      </p:sp>
      <p:sp>
        <p:nvSpPr>
          <p:cNvPr id="12" name="ïŝ1íďè">
            <a:extLst>
              <a:ext uri="{FF2B5EF4-FFF2-40B4-BE49-F238E27FC236}">
                <a16:creationId xmlns:a16="http://schemas.microsoft.com/office/drawing/2014/main" id="{3CC5809D-A50E-42CE-9FFA-711B40B8C3EA}"/>
              </a:ext>
            </a:extLst>
          </p:cNvPr>
          <p:cNvSpPr/>
          <p:nvPr/>
        </p:nvSpPr>
        <p:spPr>
          <a:xfrm>
            <a:off x="6088982" y="1390649"/>
            <a:ext cx="4410074" cy="4076700"/>
          </a:xfrm>
          <a:prstGeom prst="rect">
            <a:avLst/>
          </a:prstGeom>
          <a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anchor="ctr">
            <a:norm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3" name="îṡḻîďê">
            <a:extLst>
              <a:ext uri="{FF2B5EF4-FFF2-40B4-BE49-F238E27FC236}">
                <a16:creationId xmlns:a16="http://schemas.microsoft.com/office/drawing/2014/main" id="{D22E10C9-6E17-4593-B3DE-075F1DDC3385}"/>
              </a:ext>
            </a:extLst>
          </p:cNvPr>
          <p:cNvSpPr/>
          <p:nvPr/>
        </p:nvSpPr>
        <p:spPr bwMode="auto">
          <a:xfrm>
            <a:off x="4407682" y="1656720"/>
            <a:ext cx="531904" cy="444658"/>
          </a:xfrm>
          <a:custGeom>
            <a:avLst/>
            <a:gdLst>
              <a:gd name="T0" fmla="*/ 154 w 435"/>
              <a:gd name="T1" fmla="*/ 194 h 364"/>
              <a:gd name="T2" fmla="*/ 169 w 435"/>
              <a:gd name="T3" fmla="*/ 159 h 364"/>
              <a:gd name="T4" fmla="*/ 306 w 435"/>
              <a:gd name="T5" fmla="*/ 136 h 364"/>
              <a:gd name="T6" fmla="*/ 375 w 435"/>
              <a:gd name="T7" fmla="*/ 220 h 364"/>
              <a:gd name="T8" fmla="*/ 375 w 435"/>
              <a:gd name="T9" fmla="*/ 202 h 364"/>
              <a:gd name="T10" fmla="*/ 435 w 435"/>
              <a:gd name="T11" fmla="*/ 202 h 364"/>
              <a:gd name="T12" fmla="*/ 435 w 435"/>
              <a:gd name="T13" fmla="*/ 364 h 364"/>
              <a:gd name="T14" fmla="*/ 375 w 435"/>
              <a:gd name="T15" fmla="*/ 364 h 364"/>
              <a:gd name="T16" fmla="*/ 375 w 435"/>
              <a:gd name="T17" fmla="*/ 340 h 364"/>
              <a:gd name="T18" fmla="*/ 299 w 435"/>
              <a:gd name="T19" fmla="*/ 310 h 364"/>
              <a:gd name="T20" fmla="*/ 112 w 435"/>
              <a:gd name="T21" fmla="*/ 333 h 364"/>
              <a:gd name="T22" fmla="*/ 13 w 435"/>
              <a:gd name="T23" fmla="*/ 280 h 364"/>
              <a:gd name="T24" fmla="*/ 14 w 435"/>
              <a:gd name="T25" fmla="*/ 262 h 364"/>
              <a:gd name="T26" fmla="*/ 0 w 435"/>
              <a:gd name="T27" fmla="*/ 248 h 364"/>
              <a:gd name="T28" fmla="*/ 10 w 435"/>
              <a:gd name="T29" fmla="*/ 191 h 364"/>
              <a:gd name="T30" fmla="*/ 131 w 435"/>
              <a:gd name="T31" fmla="*/ 230 h 364"/>
              <a:gd name="T32" fmla="*/ 228 w 435"/>
              <a:gd name="T33" fmla="*/ 203 h 364"/>
              <a:gd name="T34" fmla="*/ 228 w 435"/>
              <a:gd name="T35" fmla="*/ 196 h 364"/>
              <a:gd name="T36" fmla="*/ 154 w 435"/>
              <a:gd name="T37" fmla="*/ 194 h 364"/>
              <a:gd name="T38" fmla="*/ 129 w 435"/>
              <a:gd name="T39" fmla="*/ 160 h 364"/>
              <a:gd name="T40" fmla="*/ 126 w 435"/>
              <a:gd name="T41" fmla="*/ 176 h 364"/>
              <a:gd name="T42" fmla="*/ 71 w 435"/>
              <a:gd name="T43" fmla="*/ 189 h 364"/>
              <a:gd name="T44" fmla="*/ 25 w 435"/>
              <a:gd name="T45" fmla="*/ 156 h 364"/>
              <a:gd name="T46" fmla="*/ 28 w 435"/>
              <a:gd name="T47" fmla="*/ 143 h 364"/>
              <a:gd name="T48" fmla="*/ 28 w 435"/>
              <a:gd name="T49" fmla="*/ 143 h 364"/>
              <a:gd name="T50" fmla="*/ 82 w 435"/>
              <a:gd name="T51" fmla="*/ 130 h 364"/>
              <a:gd name="T52" fmla="*/ 129 w 435"/>
              <a:gd name="T53" fmla="*/ 160 h 364"/>
              <a:gd name="T54" fmla="*/ 129 w 435"/>
              <a:gd name="T55" fmla="*/ 160 h 364"/>
              <a:gd name="T56" fmla="*/ 39 w 435"/>
              <a:gd name="T57" fmla="*/ 145 h 364"/>
              <a:gd name="T58" fmla="*/ 76 w 435"/>
              <a:gd name="T59" fmla="*/ 164 h 364"/>
              <a:gd name="T60" fmla="*/ 117 w 435"/>
              <a:gd name="T61" fmla="*/ 161 h 364"/>
              <a:gd name="T62" fmla="*/ 80 w 435"/>
              <a:gd name="T63" fmla="*/ 142 h 364"/>
              <a:gd name="T64" fmla="*/ 39 w 435"/>
              <a:gd name="T65" fmla="*/ 145 h 364"/>
              <a:gd name="T66" fmla="*/ 165 w 435"/>
              <a:gd name="T67" fmla="*/ 127 h 364"/>
              <a:gd name="T68" fmla="*/ 152 w 435"/>
              <a:gd name="T69" fmla="*/ 136 h 364"/>
              <a:gd name="T70" fmla="*/ 103 w 435"/>
              <a:gd name="T71" fmla="*/ 108 h 364"/>
              <a:gd name="T72" fmla="*/ 91 w 435"/>
              <a:gd name="T73" fmla="*/ 53 h 364"/>
              <a:gd name="T74" fmla="*/ 102 w 435"/>
              <a:gd name="T75" fmla="*/ 45 h 364"/>
              <a:gd name="T76" fmla="*/ 102 w 435"/>
              <a:gd name="T77" fmla="*/ 45 h 364"/>
              <a:gd name="T78" fmla="*/ 151 w 435"/>
              <a:gd name="T79" fmla="*/ 73 h 364"/>
              <a:gd name="T80" fmla="*/ 165 w 435"/>
              <a:gd name="T81" fmla="*/ 127 h 364"/>
              <a:gd name="T82" fmla="*/ 165 w 435"/>
              <a:gd name="T83" fmla="*/ 127 h 364"/>
              <a:gd name="T84" fmla="*/ 109 w 435"/>
              <a:gd name="T85" fmla="*/ 55 h 364"/>
              <a:gd name="T86" fmla="*/ 123 w 435"/>
              <a:gd name="T87" fmla="*/ 93 h 364"/>
              <a:gd name="T88" fmla="*/ 156 w 435"/>
              <a:gd name="T89" fmla="*/ 119 h 364"/>
              <a:gd name="T90" fmla="*/ 142 w 435"/>
              <a:gd name="T91" fmla="*/ 80 h 364"/>
              <a:gd name="T92" fmla="*/ 109 w 435"/>
              <a:gd name="T93" fmla="*/ 55 h 364"/>
              <a:gd name="T94" fmla="*/ 212 w 435"/>
              <a:gd name="T95" fmla="*/ 105 h 364"/>
              <a:gd name="T96" fmla="*/ 196 w 435"/>
              <a:gd name="T97" fmla="*/ 103 h 364"/>
              <a:gd name="T98" fmla="*/ 177 w 435"/>
              <a:gd name="T99" fmla="*/ 50 h 364"/>
              <a:gd name="T100" fmla="*/ 204 w 435"/>
              <a:gd name="T101" fmla="*/ 1 h 364"/>
              <a:gd name="T102" fmla="*/ 218 w 435"/>
              <a:gd name="T103" fmla="*/ 2 h 364"/>
              <a:gd name="T104" fmla="*/ 218 w 435"/>
              <a:gd name="T105" fmla="*/ 2 h 364"/>
              <a:gd name="T106" fmla="*/ 237 w 435"/>
              <a:gd name="T107" fmla="*/ 55 h 364"/>
              <a:gd name="T108" fmla="*/ 212 w 435"/>
              <a:gd name="T109" fmla="*/ 104 h 364"/>
              <a:gd name="T110" fmla="*/ 212 w 435"/>
              <a:gd name="T111" fmla="*/ 105 h 364"/>
              <a:gd name="T112" fmla="*/ 217 w 435"/>
              <a:gd name="T113" fmla="*/ 14 h 364"/>
              <a:gd name="T114" fmla="*/ 203 w 435"/>
              <a:gd name="T115" fmla="*/ 52 h 364"/>
              <a:gd name="T116" fmla="*/ 211 w 435"/>
              <a:gd name="T117" fmla="*/ 93 h 364"/>
              <a:gd name="T118" fmla="*/ 225 w 435"/>
              <a:gd name="T119" fmla="*/ 54 h 364"/>
              <a:gd name="T120" fmla="*/ 217 w 435"/>
              <a:gd name="T121" fmla="*/ 14 h 3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435" h="364">
                <a:moveTo>
                  <a:pt x="154" y="194"/>
                </a:moveTo>
                <a:lnTo>
                  <a:pt x="169" y="159"/>
                </a:lnTo>
                <a:lnTo>
                  <a:pt x="306" y="136"/>
                </a:lnTo>
                <a:lnTo>
                  <a:pt x="375" y="220"/>
                </a:lnTo>
                <a:lnTo>
                  <a:pt x="375" y="202"/>
                </a:lnTo>
                <a:lnTo>
                  <a:pt x="435" y="202"/>
                </a:lnTo>
                <a:lnTo>
                  <a:pt x="435" y="364"/>
                </a:lnTo>
                <a:lnTo>
                  <a:pt x="375" y="364"/>
                </a:lnTo>
                <a:lnTo>
                  <a:pt x="375" y="340"/>
                </a:lnTo>
                <a:lnTo>
                  <a:pt x="299" y="310"/>
                </a:lnTo>
                <a:lnTo>
                  <a:pt x="112" y="333"/>
                </a:lnTo>
                <a:lnTo>
                  <a:pt x="13" y="280"/>
                </a:lnTo>
                <a:lnTo>
                  <a:pt x="14" y="262"/>
                </a:lnTo>
                <a:lnTo>
                  <a:pt x="0" y="248"/>
                </a:lnTo>
                <a:lnTo>
                  <a:pt x="10" y="191"/>
                </a:lnTo>
                <a:lnTo>
                  <a:pt x="131" y="230"/>
                </a:lnTo>
                <a:lnTo>
                  <a:pt x="228" y="203"/>
                </a:lnTo>
                <a:lnTo>
                  <a:pt x="228" y="196"/>
                </a:lnTo>
                <a:lnTo>
                  <a:pt x="154" y="194"/>
                </a:lnTo>
                <a:close/>
                <a:moveTo>
                  <a:pt x="129" y="160"/>
                </a:moveTo>
                <a:lnTo>
                  <a:pt x="126" y="176"/>
                </a:lnTo>
                <a:cubicBezTo>
                  <a:pt x="123" y="191"/>
                  <a:pt x="96" y="194"/>
                  <a:pt x="71" y="189"/>
                </a:cubicBezTo>
                <a:cubicBezTo>
                  <a:pt x="46" y="184"/>
                  <a:pt x="22" y="171"/>
                  <a:pt x="25" y="156"/>
                </a:cubicBezTo>
                <a:lnTo>
                  <a:pt x="28" y="143"/>
                </a:lnTo>
                <a:lnTo>
                  <a:pt x="28" y="143"/>
                </a:lnTo>
                <a:cubicBezTo>
                  <a:pt x="31" y="128"/>
                  <a:pt x="58" y="126"/>
                  <a:pt x="82" y="130"/>
                </a:cubicBezTo>
                <a:cubicBezTo>
                  <a:pt x="106" y="135"/>
                  <a:pt x="129" y="147"/>
                  <a:pt x="129" y="160"/>
                </a:cubicBezTo>
                <a:lnTo>
                  <a:pt x="129" y="160"/>
                </a:lnTo>
                <a:close/>
                <a:moveTo>
                  <a:pt x="39" y="145"/>
                </a:moveTo>
                <a:cubicBezTo>
                  <a:pt x="38" y="149"/>
                  <a:pt x="51" y="159"/>
                  <a:pt x="76" y="164"/>
                </a:cubicBezTo>
                <a:cubicBezTo>
                  <a:pt x="101" y="169"/>
                  <a:pt x="116" y="164"/>
                  <a:pt x="117" y="161"/>
                </a:cubicBezTo>
                <a:cubicBezTo>
                  <a:pt x="117" y="157"/>
                  <a:pt x="105" y="147"/>
                  <a:pt x="80" y="142"/>
                </a:cubicBezTo>
                <a:cubicBezTo>
                  <a:pt x="55" y="137"/>
                  <a:pt x="40" y="142"/>
                  <a:pt x="39" y="145"/>
                </a:cubicBezTo>
                <a:close/>
                <a:moveTo>
                  <a:pt x="165" y="127"/>
                </a:moveTo>
                <a:lnTo>
                  <a:pt x="152" y="136"/>
                </a:lnTo>
                <a:cubicBezTo>
                  <a:pt x="140" y="145"/>
                  <a:pt x="118" y="129"/>
                  <a:pt x="103" y="108"/>
                </a:cubicBezTo>
                <a:cubicBezTo>
                  <a:pt x="88" y="88"/>
                  <a:pt x="79" y="62"/>
                  <a:pt x="91" y="53"/>
                </a:cubicBezTo>
                <a:lnTo>
                  <a:pt x="102" y="45"/>
                </a:lnTo>
                <a:lnTo>
                  <a:pt x="102" y="45"/>
                </a:lnTo>
                <a:cubicBezTo>
                  <a:pt x="115" y="37"/>
                  <a:pt x="136" y="53"/>
                  <a:pt x="151" y="73"/>
                </a:cubicBezTo>
                <a:cubicBezTo>
                  <a:pt x="165" y="93"/>
                  <a:pt x="174" y="116"/>
                  <a:pt x="165" y="127"/>
                </a:cubicBezTo>
                <a:lnTo>
                  <a:pt x="165" y="127"/>
                </a:lnTo>
                <a:close/>
                <a:moveTo>
                  <a:pt x="109" y="55"/>
                </a:moveTo>
                <a:cubicBezTo>
                  <a:pt x="106" y="57"/>
                  <a:pt x="108" y="73"/>
                  <a:pt x="123" y="93"/>
                </a:cubicBezTo>
                <a:cubicBezTo>
                  <a:pt x="139" y="114"/>
                  <a:pt x="153" y="121"/>
                  <a:pt x="156" y="119"/>
                </a:cubicBezTo>
                <a:cubicBezTo>
                  <a:pt x="159" y="117"/>
                  <a:pt x="157" y="101"/>
                  <a:pt x="142" y="80"/>
                </a:cubicBezTo>
                <a:cubicBezTo>
                  <a:pt x="126" y="59"/>
                  <a:pt x="112" y="53"/>
                  <a:pt x="109" y="55"/>
                </a:cubicBezTo>
                <a:close/>
                <a:moveTo>
                  <a:pt x="212" y="105"/>
                </a:moveTo>
                <a:lnTo>
                  <a:pt x="196" y="103"/>
                </a:lnTo>
                <a:cubicBezTo>
                  <a:pt x="181" y="102"/>
                  <a:pt x="175" y="76"/>
                  <a:pt x="177" y="50"/>
                </a:cubicBezTo>
                <a:cubicBezTo>
                  <a:pt x="179" y="25"/>
                  <a:pt x="189" y="0"/>
                  <a:pt x="204" y="1"/>
                </a:cubicBezTo>
                <a:lnTo>
                  <a:pt x="218" y="2"/>
                </a:lnTo>
                <a:lnTo>
                  <a:pt x="218" y="2"/>
                </a:lnTo>
                <a:cubicBezTo>
                  <a:pt x="233" y="4"/>
                  <a:pt x="239" y="30"/>
                  <a:pt x="237" y="55"/>
                </a:cubicBezTo>
                <a:cubicBezTo>
                  <a:pt x="235" y="79"/>
                  <a:pt x="226" y="103"/>
                  <a:pt x="212" y="104"/>
                </a:cubicBezTo>
                <a:lnTo>
                  <a:pt x="212" y="105"/>
                </a:lnTo>
                <a:close/>
                <a:moveTo>
                  <a:pt x="217" y="14"/>
                </a:moveTo>
                <a:cubicBezTo>
                  <a:pt x="214" y="13"/>
                  <a:pt x="205" y="27"/>
                  <a:pt x="203" y="52"/>
                </a:cubicBezTo>
                <a:cubicBezTo>
                  <a:pt x="201" y="78"/>
                  <a:pt x="208" y="92"/>
                  <a:pt x="211" y="93"/>
                </a:cubicBezTo>
                <a:cubicBezTo>
                  <a:pt x="214" y="93"/>
                  <a:pt x="223" y="80"/>
                  <a:pt x="225" y="54"/>
                </a:cubicBezTo>
                <a:cubicBezTo>
                  <a:pt x="227" y="28"/>
                  <a:pt x="220" y="14"/>
                  <a:pt x="217" y="14"/>
                </a:cubicBezTo>
                <a:close/>
              </a:path>
            </a:pathLst>
          </a:custGeom>
          <a:solidFill>
            <a:srgbClr val="06A294"/>
          </a:solidFill>
          <a:ln>
            <a:noFill/>
          </a:ln>
        </p:spPr>
        <p:txBody>
          <a:bodyPr/>
          <a:lstStyle/>
          <a:p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4" name="ïŝḷïḑê">
            <a:extLst>
              <a:ext uri="{FF2B5EF4-FFF2-40B4-BE49-F238E27FC236}">
                <a16:creationId xmlns:a16="http://schemas.microsoft.com/office/drawing/2014/main" id="{17D0E1D7-A6DB-4473-93F7-2CD3EE03F66B}"/>
              </a:ext>
            </a:extLst>
          </p:cNvPr>
          <p:cNvSpPr/>
          <p:nvPr/>
        </p:nvSpPr>
        <p:spPr bwMode="auto">
          <a:xfrm>
            <a:off x="4413868" y="4712998"/>
            <a:ext cx="519530" cy="531902"/>
          </a:xfrm>
          <a:custGeom>
            <a:avLst/>
            <a:gdLst>
              <a:gd name="connsiteX0" fmla="*/ 58756 w 590488"/>
              <a:gd name="connsiteY0" fmla="*/ 545434 h 604551"/>
              <a:gd name="connsiteX1" fmla="*/ 41673 w 590488"/>
              <a:gd name="connsiteY1" fmla="*/ 561840 h 604551"/>
              <a:gd name="connsiteX2" fmla="*/ 58756 w 590488"/>
              <a:gd name="connsiteY2" fmla="*/ 578340 h 604551"/>
              <a:gd name="connsiteX3" fmla="*/ 75840 w 590488"/>
              <a:gd name="connsiteY3" fmla="*/ 561840 h 604551"/>
              <a:gd name="connsiteX4" fmla="*/ 58756 w 590488"/>
              <a:gd name="connsiteY4" fmla="*/ 545434 h 604551"/>
              <a:gd name="connsiteX5" fmla="*/ 192914 w 590488"/>
              <a:gd name="connsiteY5" fmla="*/ 427234 h 604551"/>
              <a:gd name="connsiteX6" fmla="*/ 243237 w 590488"/>
              <a:gd name="connsiteY6" fmla="*/ 436518 h 604551"/>
              <a:gd name="connsiteX7" fmla="*/ 271462 w 590488"/>
              <a:gd name="connsiteY7" fmla="*/ 440874 h 604551"/>
              <a:gd name="connsiteX8" fmla="*/ 387795 w 590488"/>
              <a:gd name="connsiteY8" fmla="*/ 442358 h 604551"/>
              <a:gd name="connsiteX9" fmla="*/ 417784 w 590488"/>
              <a:gd name="connsiteY9" fmla="*/ 466922 h 604551"/>
              <a:gd name="connsiteX10" fmla="*/ 393459 w 590488"/>
              <a:gd name="connsiteY10" fmla="*/ 497140 h 604551"/>
              <a:gd name="connsiteX11" fmla="*/ 262642 w 590488"/>
              <a:gd name="connsiteY11" fmla="*/ 509561 h 604551"/>
              <a:gd name="connsiteX12" fmla="*/ 255957 w 590488"/>
              <a:gd name="connsiteY12" fmla="*/ 517903 h 604551"/>
              <a:gd name="connsiteX13" fmla="*/ 263849 w 590488"/>
              <a:gd name="connsiteY13" fmla="*/ 524021 h 604551"/>
              <a:gd name="connsiteX14" fmla="*/ 268955 w 590488"/>
              <a:gd name="connsiteY14" fmla="*/ 523836 h 604551"/>
              <a:gd name="connsiteX15" fmla="*/ 417227 w 590488"/>
              <a:gd name="connsiteY15" fmla="*/ 509561 h 604551"/>
              <a:gd name="connsiteX16" fmla="*/ 447494 w 590488"/>
              <a:gd name="connsiteY16" fmla="*/ 497233 h 604551"/>
              <a:gd name="connsiteX17" fmla="*/ 452322 w 590488"/>
              <a:gd name="connsiteY17" fmla="*/ 493988 h 604551"/>
              <a:gd name="connsiteX18" fmla="*/ 527433 w 590488"/>
              <a:gd name="connsiteY18" fmla="*/ 450422 h 604551"/>
              <a:gd name="connsiteX19" fmla="*/ 568377 w 590488"/>
              <a:gd name="connsiteY19" fmla="*/ 435313 h 604551"/>
              <a:gd name="connsiteX20" fmla="*/ 590474 w 590488"/>
              <a:gd name="connsiteY20" fmla="*/ 460062 h 604551"/>
              <a:gd name="connsiteX21" fmla="*/ 576083 w 590488"/>
              <a:gd name="connsiteY21" fmla="*/ 482309 h 604551"/>
              <a:gd name="connsiteX22" fmla="*/ 409428 w 590488"/>
              <a:gd name="connsiteY22" fmla="*/ 579545 h 604551"/>
              <a:gd name="connsiteX23" fmla="*/ 403115 w 590488"/>
              <a:gd name="connsiteY23" fmla="*/ 582882 h 604551"/>
              <a:gd name="connsiteX24" fmla="*/ 333946 w 590488"/>
              <a:gd name="connsiteY24" fmla="*/ 594654 h 604551"/>
              <a:gd name="connsiteX25" fmla="*/ 113627 w 590488"/>
              <a:gd name="connsiteY25" fmla="*/ 585107 h 604551"/>
              <a:gd name="connsiteX26" fmla="*/ 90602 w 590488"/>
              <a:gd name="connsiteY26" fmla="*/ 601143 h 604551"/>
              <a:gd name="connsiteX27" fmla="*/ 40466 w 590488"/>
              <a:gd name="connsiteY27" fmla="*/ 604480 h 604551"/>
              <a:gd name="connsiteX28" fmla="*/ 8156 w 590488"/>
              <a:gd name="connsiteY28" fmla="*/ 577413 h 604551"/>
              <a:gd name="connsiteX29" fmla="*/ 79 w 590488"/>
              <a:gd name="connsiteY29" fmla="*/ 466180 h 604551"/>
              <a:gd name="connsiteX30" fmla="*/ 28211 w 590488"/>
              <a:gd name="connsiteY30" fmla="*/ 435035 h 604551"/>
              <a:gd name="connsiteX31" fmla="*/ 78346 w 590488"/>
              <a:gd name="connsiteY31" fmla="*/ 431698 h 604551"/>
              <a:gd name="connsiteX32" fmla="*/ 103414 w 590488"/>
              <a:gd name="connsiteY32" fmla="*/ 444675 h 604551"/>
              <a:gd name="connsiteX33" fmla="*/ 192914 w 590488"/>
              <a:gd name="connsiteY33" fmla="*/ 427234 h 604551"/>
              <a:gd name="connsiteX34" fmla="*/ 526856 w 590488"/>
              <a:gd name="connsiteY34" fmla="*/ 416291 h 604551"/>
              <a:gd name="connsiteX35" fmla="*/ 540179 w 590488"/>
              <a:gd name="connsiteY35" fmla="*/ 420948 h 604551"/>
              <a:gd name="connsiteX36" fmla="*/ 521239 w 590488"/>
              <a:gd name="connsiteY36" fmla="*/ 429382 h 604551"/>
              <a:gd name="connsiteX37" fmla="*/ 449751 w 590488"/>
              <a:gd name="connsiteY37" fmla="*/ 470069 h 604551"/>
              <a:gd name="connsiteX38" fmla="*/ 444644 w 590488"/>
              <a:gd name="connsiteY38" fmla="*/ 473776 h 604551"/>
              <a:gd name="connsiteX39" fmla="*/ 444552 w 590488"/>
              <a:gd name="connsiteY39" fmla="*/ 464508 h 604551"/>
              <a:gd name="connsiteX40" fmla="*/ 441952 w 590488"/>
              <a:gd name="connsiteY40" fmla="*/ 453108 h 604551"/>
              <a:gd name="connsiteX41" fmla="*/ 442138 w 590488"/>
              <a:gd name="connsiteY41" fmla="*/ 452367 h 604551"/>
              <a:gd name="connsiteX42" fmla="*/ 512976 w 590488"/>
              <a:gd name="connsiteY42" fmla="*/ 418724 h 604551"/>
              <a:gd name="connsiteX43" fmla="*/ 526856 w 590488"/>
              <a:gd name="connsiteY43" fmla="*/ 416291 h 604551"/>
              <a:gd name="connsiteX44" fmla="*/ 481633 w 590488"/>
              <a:gd name="connsiteY44" fmla="*/ 403249 h 604551"/>
              <a:gd name="connsiteX45" fmla="*/ 494805 w 590488"/>
              <a:gd name="connsiteY45" fmla="*/ 407871 h 604551"/>
              <a:gd name="connsiteX46" fmla="*/ 442765 w 590488"/>
              <a:gd name="connsiteY46" fmla="*/ 429836 h 604551"/>
              <a:gd name="connsiteX47" fmla="*/ 434324 w 590488"/>
              <a:gd name="connsiteY47" fmla="*/ 434470 h 604551"/>
              <a:gd name="connsiteX48" fmla="*/ 432098 w 590488"/>
              <a:gd name="connsiteY48" fmla="*/ 435953 h 604551"/>
              <a:gd name="connsiteX49" fmla="*/ 419018 w 590488"/>
              <a:gd name="connsiteY49" fmla="*/ 424646 h 604551"/>
              <a:gd name="connsiteX50" fmla="*/ 467904 w 590488"/>
              <a:gd name="connsiteY50" fmla="*/ 405647 h 604551"/>
              <a:gd name="connsiteX51" fmla="*/ 481633 w 590488"/>
              <a:gd name="connsiteY51" fmla="*/ 403249 h 604551"/>
              <a:gd name="connsiteX52" fmla="*/ 280736 w 590488"/>
              <a:gd name="connsiteY52" fmla="*/ 283369 h 604551"/>
              <a:gd name="connsiteX53" fmla="*/ 255849 w 590488"/>
              <a:gd name="connsiteY53" fmla="*/ 284481 h 604551"/>
              <a:gd name="connsiteX54" fmla="*/ 296893 w 590488"/>
              <a:gd name="connsiteY54" fmla="*/ 338156 h 604551"/>
              <a:gd name="connsiteX55" fmla="*/ 363938 w 590488"/>
              <a:gd name="connsiteY55" fmla="*/ 340844 h 604551"/>
              <a:gd name="connsiteX56" fmla="*/ 350380 w 590488"/>
              <a:gd name="connsiteY56" fmla="*/ 319615 h 604551"/>
              <a:gd name="connsiteX57" fmla="*/ 308222 w 590488"/>
              <a:gd name="connsiteY57" fmla="*/ 315907 h 604551"/>
              <a:gd name="connsiteX58" fmla="*/ 280736 w 590488"/>
              <a:gd name="connsiteY58" fmla="*/ 283369 h 604551"/>
              <a:gd name="connsiteX59" fmla="*/ 325819 w 590488"/>
              <a:gd name="connsiteY59" fmla="*/ 240946 h 604551"/>
              <a:gd name="connsiteX60" fmla="*/ 310172 w 590488"/>
              <a:gd name="connsiteY60" fmla="*/ 254075 h 604551"/>
              <a:gd name="connsiteX61" fmla="*/ 321594 w 590488"/>
              <a:gd name="connsiteY61" fmla="*/ 290043 h 604551"/>
              <a:gd name="connsiteX62" fmla="*/ 357623 w 590488"/>
              <a:gd name="connsiteY62" fmla="*/ 278734 h 604551"/>
              <a:gd name="connsiteX63" fmla="*/ 346202 w 590488"/>
              <a:gd name="connsiteY63" fmla="*/ 242766 h 604551"/>
              <a:gd name="connsiteX64" fmla="*/ 325819 w 590488"/>
              <a:gd name="connsiteY64" fmla="*/ 240946 h 604551"/>
              <a:gd name="connsiteX65" fmla="*/ 122135 w 590488"/>
              <a:gd name="connsiteY65" fmla="*/ 226094 h 604551"/>
              <a:gd name="connsiteX66" fmla="*/ 92236 w 590488"/>
              <a:gd name="connsiteY66" fmla="*/ 243333 h 604551"/>
              <a:gd name="connsiteX67" fmla="*/ 109600 w 590488"/>
              <a:gd name="connsiteY67" fmla="*/ 273178 h 604551"/>
              <a:gd name="connsiteX68" fmla="*/ 139406 w 590488"/>
              <a:gd name="connsiteY68" fmla="*/ 255846 h 604551"/>
              <a:gd name="connsiteX69" fmla="*/ 122135 w 590488"/>
              <a:gd name="connsiteY69" fmla="*/ 226094 h 604551"/>
              <a:gd name="connsiteX70" fmla="*/ 382138 w 590488"/>
              <a:gd name="connsiteY70" fmla="*/ 205407 h 604551"/>
              <a:gd name="connsiteX71" fmla="*/ 371738 w 590488"/>
              <a:gd name="connsiteY71" fmla="*/ 225523 h 604551"/>
              <a:gd name="connsiteX72" fmla="*/ 383438 w 590488"/>
              <a:gd name="connsiteY72" fmla="*/ 292176 h 604551"/>
              <a:gd name="connsiteX73" fmla="*/ 375174 w 590488"/>
              <a:gd name="connsiteY73" fmla="*/ 304041 h 604551"/>
              <a:gd name="connsiteX74" fmla="*/ 388546 w 590488"/>
              <a:gd name="connsiteY74" fmla="*/ 324899 h 604551"/>
              <a:gd name="connsiteX75" fmla="*/ 403868 w 590488"/>
              <a:gd name="connsiteY75" fmla="*/ 304319 h 604551"/>
              <a:gd name="connsiteX76" fmla="*/ 382138 w 590488"/>
              <a:gd name="connsiteY76" fmla="*/ 205407 h 604551"/>
              <a:gd name="connsiteX77" fmla="*/ 328853 w 590488"/>
              <a:gd name="connsiteY77" fmla="*/ 188854 h 604551"/>
              <a:gd name="connsiteX78" fmla="*/ 262999 w 590488"/>
              <a:gd name="connsiteY78" fmla="*/ 231456 h 604551"/>
              <a:gd name="connsiteX79" fmla="*/ 255199 w 590488"/>
              <a:gd name="connsiteY79" fmla="*/ 255095 h 604551"/>
              <a:gd name="connsiteX80" fmla="*/ 279435 w 590488"/>
              <a:gd name="connsiteY80" fmla="*/ 254075 h 604551"/>
              <a:gd name="connsiteX81" fmla="*/ 284264 w 590488"/>
              <a:gd name="connsiteY81" fmla="*/ 240912 h 604551"/>
              <a:gd name="connsiteX82" fmla="*/ 345552 w 590488"/>
              <a:gd name="connsiteY82" fmla="*/ 212081 h 604551"/>
              <a:gd name="connsiteX83" fmla="*/ 355952 w 590488"/>
              <a:gd name="connsiteY83" fmla="*/ 192058 h 604551"/>
              <a:gd name="connsiteX84" fmla="*/ 328853 w 590488"/>
              <a:gd name="connsiteY84" fmla="*/ 188854 h 604551"/>
              <a:gd name="connsiteX85" fmla="*/ 127799 w 590488"/>
              <a:gd name="connsiteY85" fmla="*/ 186611 h 604551"/>
              <a:gd name="connsiteX86" fmla="*/ 136620 w 590488"/>
              <a:gd name="connsiteY86" fmla="*/ 189020 h 604551"/>
              <a:gd name="connsiteX87" fmla="*/ 140427 w 590488"/>
              <a:gd name="connsiteY87" fmla="*/ 195694 h 604551"/>
              <a:gd name="connsiteX88" fmla="*/ 138292 w 590488"/>
              <a:gd name="connsiteY88" fmla="*/ 203850 h 604551"/>
              <a:gd name="connsiteX89" fmla="*/ 154170 w 590488"/>
              <a:gd name="connsiteY89" fmla="*/ 215899 h 604551"/>
              <a:gd name="connsiteX90" fmla="*/ 161505 w 590488"/>
              <a:gd name="connsiteY90" fmla="*/ 211728 h 604551"/>
              <a:gd name="connsiteX91" fmla="*/ 168934 w 590488"/>
              <a:gd name="connsiteY91" fmla="*/ 213674 h 604551"/>
              <a:gd name="connsiteX92" fmla="*/ 173483 w 590488"/>
              <a:gd name="connsiteY92" fmla="*/ 221645 h 604551"/>
              <a:gd name="connsiteX93" fmla="*/ 171534 w 590488"/>
              <a:gd name="connsiteY93" fmla="*/ 229060 h 604551"/>
              <a:gd name="connsiteX94" fmla="*/ 164198 w 590488"/>
              <a:gd name="connsiteY94" fmla="*/ 233231 h 604551"/>
              <a:gd name="connsiteX95" fmla="*/ 166798 w 590488"/>
              <a:gd name="connsiteY95" fmla="*/ 252880 h 604551"/>
              <a:gd name="connsiteX96" fmla="*/ 174969 w 590488"/>
              <a:gd name="connsiteY96" fmla="*/ 255012 h 604551"/>
              <a:gd name="connsiteX97" fmla="*/ 178776 w 590488"/>
              <a:gd name="connsiteY97" fmla="*/ 261685 h 604551"/>
              <a:gd name="connsiteX98" fmla="*/ 176455 w 590488"/>
              <a:gd name="connsiteY98" fmla="*/ 270397 h 604551"/>
              <a:gd name="connsiteX99" fmla="*/ 169769 w 590488"/>
              <a:gd name="connsiteY99" fmla="*/ 274290 h 604551"/>
              <a:gd name="connsiteX100" fmla="*/ 161598 w 590488"/>
              <a:gd name="connsiteY100" fmla="*/ 272158 h 604551"/>
              <a:gd name="connsiteX101" fmla="*/ 149434 w 590488"/>
              <a:gd name="connsiteY101" fmla="*/ 288007 h 604551"/>
              <a:gd name="connsiteX102" fmla="*/ 153705 w 590488"/>
              <a:gd name="connsiteY102" fmla="*/ 295237 h 604551"/>
              <a:gd name="connsiteX103" fmla="*/ 151663 w 590488"/>
              <a:gd name="connsiteY103" fmla="*/ 302651 h 604551"/>
              <a:gd name="connsiteX104" fmla="*/ 143770 w 590488"/>
              <a:gd name="connsiteY104" fmla="*/ 307286 h 604551"/>
              <a:gd name="connsiteX105" fmla="*/ 136342 w 590488"/>
              <a:gd name="connsiteY105" fmla="*/ 305246 h 604551"/>
              <a:gd name="connsiteX106" fmla="*/ 132163 w 590488"/>
              <a:gd name="connsiteY106" fmla="*/ 298017 h 604551"/>
              <a:gd name="connsiteX107" fmla="*/ 112478 w 590488"/>
              <a:gd name="connsiteY107" fmla="*/ 300612 h 604551"/>
              <a:gd name="connsiteX108" fmla="*/ 110342 w 590488"/>
              <a:gd name="connsiteY108" fmla="*/ 308768 h 604551"/>
              <a:gd name="connsiteX109" fmla="*/ 103657 w 590488"/>
              <a:gd name="connsiteY109" fmla="*/ 312569 h 604551"/>
              <a:gd name="connsiteX110" fmla="*/ 94836 w 590488"/>
              <a:gd name="connsiteY110" fmla="*/ 310251 h 604551"/>
              <a:gd name="connsiteX111" fmla="*/ 91029 w 590488"/>
              <a:gd name="connsiteY111" fmla="*/ 303578 h 604551"/>
              <a:gd name="connsiteX112" fmla="*/ 93164 w 590488"/>
              <a:gd name="connsiteY112" fmla="*/ 295422 h 604551"/>
              <a:gd name="connsiteX113" fmla="*/ 77286 w 590488"/>
              <a:gd name="connsiteY113" fmla="*/ 283280 h 604551"/>
              <a:gd name="connsiteX114" fmla="*/ 69951 w 590488"/>
              <a:gd name="connsiteY114" fmla="*/ 287451 h 604551"/>
              <a:gd name="connsiteX115" fmla="*/ 62522 w 590488"/>
              <a:gd name="connsiteY115" fmla="*/ 285505 h 604551"/>
              <a:gd name="connsiteX116" fmla="*/ 57973 w 590488"/>
              <a:gd name="connsiteY116" fmla="*/ 277627 h 604551"/>
              <a:gd name="connsiteX117" fmla="*/ 59922 w 590488"/>
              <a:gd name="connsiteY117" fmla="*/ 270212 h 604551"/>
              <a:gd name="connsiteX118" fmla="*/ 67258 w 590488"/>
              <a:gd name="connsiteY118" fmla="*/ 265948 h 604551"/>
              <a:gd name="connsiteX119" fmla="*/ 64658 w 590488"/>
              <a:gd name="connsiteY119" fmla="*/ 246299 h 604551"/>
              <a:gd name="connsiteX120" fmla="*/ 56487 w 590488"/>
              <a:gd name="connsiteY120" fmla="*/ 244260 h 604551"/>
              <a:gd name="connsiteX121" fmla="*/ 52680 w 590488"/>
              <a:gd name="connsiteY121" fmla="*/ 237587 h 604551"/>
              <a:gd name="connsiteX122" fmla="*/ 55001 w 590488"/>
              <a:gd name="connsiteY122" fmla="*/ 228782 h 604551"/>
              <a:gd name="connsiteX123" fmla="*/ 61687 w 590488"/>
              <a:gd name="connsiteY123" fmla="*/ 224982 h 604551"/>
              <a:gd name="connsiteX124" fmla="*/ 69858 w 590488"/>
              <a:gd name="connsiteY124" fmla="*/ 227021 h 604551"/>
              <a:gd name="connsiteX125" fmla="*/ 82022 w 590488"/>
              <a:gd name="connsiteY125" fmla="*/ 211265 h 604551"/>
              <a:gd name="connsiteX126" fmla="*/ 77751 w 590488"/>
              <a:gd name="connsiteY126" fmla="*/ 203943 h 604551"/>
              <a:gd name="connsiteX127" fmla="*/ 79793 w 590488"/>
              <a:gd name="connsiteY127" fmla="*/ 196528 h 604551"/>
              <a:gd name="connsiteX128" fmla="*/ 87686 w 590488"/>
              <a:gd name="connsiteY128" fmla="*/ 191986 h 604551"/>
              <a:gd name="connsiteX129" fmla="*/ 95114 w 590488"/>
              <a:gd name="connsiteY129" fmla="*/ 193933 h 604551"/>
              <a:gd name="connsiteX130" fmla="*/ 99293 w 590488"/>
              <a:gd name="connsiteY130" fmla="*/ 201255 h 604551"/>
              <a:gd name="connsiteX131" fmla="*/ 118978 w 590488"/>
              <a:gd name="connsiteY131" fmla="*/ 198660 h 604551"/>
              <a:gd name="connsiteX132" fmla="*/ 121114 w 590488"/>
              <a:gd name="connsiteY132" fmla="*/ 190503 h 604551"/>
              <a:gd name="connsiteX133" fmla="*/ 127799 w 590488"/>
              <a:gd name="connsiteY133" fmla="*/ 186611 h 604551"/>
              <a:gd name="connsiteX134" fmla="*/ 298007 w 590488"/>
              <a:gd name="connsiteY134" fmla="*/ 125034 h 604551"/>
              <a:gd name="connsiteX135" fmla="*/ 313608 w 590488"/>
              <a:gd name="connsiteY135" fmla="*/ 133099 h 604551"/>
              <a:gd name="connsiteX136" fmla="*/ 319179 w 590488"/>
              <a:gd name="connsiteY136" fmla="*/ 150527 h 604551"/>
              <a:gd name="connsiteX137" fmla="*/ 367374 w 590488"/>
              <a:gd name="connsiteY137" fmla="*/ 154606 h 604551"/>
              <a:gd name="connsiteX138" fmla="*/ 375824 w 590488"/>
              <a:gd name="connsiteY138" fmla="*/ 138569 h 604551"/>
              <a:gd name="connsiteX139" fmla="*/ 392539 w 590488"/>
              <a:gd name="connsiteY139" fmla="*/ 133192 h 604551"/>
              <a:gd name="connsiteX140" fmla="*/ 409625 w 590488"/>
              <a:gd name="connsiteY140" fmla="*/ 141999 h 604551"/>
              <a:gd name="connsiteX141" fmla="*/ 414825 w 590488"/>
              <a:gd name="connsiteY141" fmla="*/ 158407 h 604551"/>
              <a:gd name="connsiteX142" fmla="*/ 406375 w 590488"/>
              <a:gd name="connsiteY142" fmla="*/ 174537 h 604551"/>
              <a:gd name="connsiteX143" fmla="*/ 437483 w 590488"/>
              <a:gd name="connsiteY143" fmla="*/ 211432 h 604551"/>
              <a:gd name="connsiteX144" fmla="*/ 454940 w 590488"/>
              <a:gd name="connsiteY144" fmla="*/ 205870 h 604551"/>
              <a:gd name="connsiteX145" fmla="*/ 470541 w 590488"/>
              <a:gd name="connsiteY145" fmla="*/ 213935 h 604551"/>
              <a:gd name="connsiteX146" fmla="*/ 476298 w 590488"/>
              <a:gd name="connsiteY146" fmla="*/ 232198 h 604551"/>
              <a:gd name="connsiteX147" fmla="*/ 468312 w 590488"/>
              <a:gd name="connsiteY147" fmla="*/ 247771 h 604551"/>
              <a:gd name="connsiteX148" fmla="*/ 450855 w 590488"/>
              <a:gd name="connsiteY148" fmla="*/ 253334 h 604551"/>
              <a:gd name="connsiteX149" fmla="*/ 446583 w 590488"/>
              <a:gd name="connsiteY149" fmla="*/ 301353 h 604551"/>
              <a:gd name="connsiteX150" fmla="*/ 463112 w 590488"/>
              <a:gd name="connsiteY150" fmla="*/ 309882 h 604551"/>
              <a:gd name="connsiteX151" fmla="*/ 468405 w 590488"/>
              <a:gd name="connsiteY151" fmla="*/ 326568 h 604551"/>
              <a:gd name="connsiteX152" fmla="*/ 459583 w 590488"/>
              <a:gd name="connsiteY152" fmla="*/ 343625 h 604551"/>
              <a:gd name="connsiteX153" fmla="*/ 442869 w 590488"/>
              <a:gd name="connsiteY153" fmla="*/ 348909 h 604551"/>
              <a:gd name="connsiteX154" fmla="*/ 426340 w 590488"/>
              <a:gd name="connsiteY154" fmla="*/ 340380 h 604551"/>
              <a:gd name="connsiteX155" fmla="*/ 389567 w 590488"/>
              <a:gd name="connsiteY155" fmla="*/ 371157 h 604551"/>
              <a:gd name="connsiteX156" fmla="*/ 395232 w 590488"/>
              <a:gd name="connsiteY156" fmla="*/ 389049 h 604551"/>
              <a:gd name="connsiteX157" fmla="*/ 387153 w 590488"/>
              <a:gd name="connsiteY157" fmla="*/ 404623 h 604551"/>
              <a:gd name="connsiteX158" fmla="*/ 368859 w 590488"/>
              <a:gd name="connsiteY158" fmla="*/ 410463 h 604551"/>
              <a:gd name="connsiteX159" fmla="*/ 353259 w 590488"/>
              <a:gd name="connsiteY159" fmla="*/ 402398 h 604551"/>
              <a:gd name="connsiteX160" fmla="*/ 347595 w 590488"/>
              <a:gd name="connsiteY160" fmla="*/ 384414 h 604551"/>
              <a:gd name="connsiteX161" fmla="*/ 299865 w 590488"/>
              <a:gd name="connsiteY161" fmla="*/ 380335 h 604551"/>
              <a:gd name="connsiteX162" fmla="*/ 291136 w 590488"/>
              <a:gd name="connsiteY162" fmla="*/ 397114 h 604551"/>
              <a:gd name="connsiteX163" fmla="*/ 274421 w 590488"/>
              <a:gd name="connsiteY163" fmla="*/ 402398 h 604551"/>
              <a:gd name="connsiteX164" fmla="*/ 257335 w 590488"/>
              <a:gd name="connsiteY164" fmla="*/ 393684 h 604551"/>
              <a:gd name="connsiteX165" fmla="*/ 251949 w 590488"/>
              <a:gd name="connsiteY165" fmla="*/ 376998 h 604551"/>
              <a:gd name="connsiteX166" fmla="*/ 260771 w 590488"/>
              <a:gd name="connsiteY166" fmla="*/ 360126 h 604551"/>
              <a:gd name="connsiteX167" fmla="*/ 229941 w 590488"/>
              <a:gd name="connsiteY167" fmla="*/ 323694 h 604551"/>
              <a:gd name="connsiteX168" fmla="*/ 211834 w 590488"/>
              <a:gd name="connsiteY168" fmla="*/ 329349 h 604551"/>
              <a:gd name="connsiteX169" fmla="*/ 196233 w 590488"/>
              <a:gd name="connsiteY169" fmla="*/ 321377 h 604551"/>
              <a:gd name="connsiteX170" fmla="*/ 190476 w 590488"/>
              <a:gd name="connsiteY170" fmla="*/ 303022 h 604551"/>
              <a:gd name="connsiteX171" fmla="*/ 198462 w 590488"/>
              <a:gd name="connsiteY171" fmla="*/ 287448 h 604551"/>
              <a:gd name="connsiteX172" fmla="*/ 216477 w 590488"/>
              <a:gd name="connsiteY172" fmla="*/ 281793 h 604551"/>
              <a:gd name="connsiteX173" fmla="*/ 220377 w 590488"/>
              <a:gd name="connsiteY173" fmla="*/ 234052 h 604551"/>
              <a:gd name="connsiteX174" fmla="*/ 203848 w 590488"/>
              <a:gd name="connsiteY174" fmla="*/ 225523 h 604551"/>
              <a:gd name="connsiteX175" fmla="*/ 198462 w 590488"/>
              <a:gd name="connsiteY175" fmla="*/ 208837 h 604551"/>
              <a:gd name="connsiteX176" fmla="*/ 207283 w 590488"/>
              <a:gd name="connsiteY176" fmla="*/ 191780 h 604551"/>
              <a:gd name="connsiteX177" fmla="*/ 223998 w 590488"/>
              <a:gd name="connsiteY177" fmla="*/ 186496 h 604551"/>
              <a:gd name="connsiteX178" fmla="*/ 240434 w 590488"/>
              <a:gd name="connsiteY178" fmla="*/ 195024 h 604551"/>
              <a:gd name="connsiteX179" fmla="*/ 277207 w 590488"/>
              <a:gd name="connsiteY179" fmla="*/ 163876 h 604551"/>
              <a:gd name="connsiteX180" fmla="*/ 271635 w 590488"/>
              <a:gd name="connsiteY180" fmla="*/ 146449 h 604551"/>
              <a:gd name="connsiteX181" fmla="*/ 279714 w 590488"/>
              <a:gd name="connsiteY181" fmla="*/ 130875 h 604551"/>
              <a:gd name="connsiteX182" fmla="*/ 171049 w 590488"/>
              <a:gd name="connsiteY182" fmla="*/ 56993 h 604551"/>
              <a:gd name="connsiteX183" fmla="*/ 146271 w 590488"/>
              <a:gd name="connsiteY183" fmla="*/ 67108 h 604551"/>
              <a:gd name="connsiteX184" fmla="*/ 145992 w 590488"/>
              <a:gd name="connsiteY184" fmla="*/ 116512 h 604551"/>
              <a:gd name="connsiteX185" fmla="*/ 195478 w 590488"/>
              <a:gd name="connsiteY185" fmla="*/ 116790 h 604551"/>
              <a:gd name="connsiteX186" fmla="*/ 195757 w 590488"/>
              <a:gd name="connsiteY186" fmla="*/ 67386 h 604551"/>
              <a:gd name="connsiteX187" fmla="*/ 171049 w 590488"/>
              <a:gd name="connsiteY187" fmla="*/ 56993 h 604551"/>
              <a:gd name="connsiteX188" fmla="*/ 164933 w 590488"/>
              <a:gd name="connsiteY188" fmla="*/ 0 h 604551"/>
              <a:gd name="connsiteX189" fmla="*/ 178023 w 590488"/>
              <a:gd name="connsiteY189" fmla="*/ 93 h 604551"/>
              <a:gd name="connsiteX190" fmla="*/ 185822 w 590488"/>
              <a:gd name="connsiteY190" fmla="*/ 8064 h 604551"/>
              <a:gd name="connsiteX191" fmla="*/ 185729 w 590488"/>
              <a:gd name="connsiteY191" fmla="*/ 20114 h 604551"/>
              <a:gd name="connsiteX192" fmla="*/ 212097 w 590488"/>
              <a:gd name="connsiteY192" fmla="*/ 31237 h 604551"/>
              <a:gd name="connsiteX193" fmla="*/ 220639 w 590488"/>
              <a:gd name="connsiteY193" fmla="*/ 22709 h 604551"/>
              <a:gd name="connsiteX194" fmla="*/ 231687 w 590488"/>
              <a:gd name="connsiteY194" fmla="*/ 22709 h 604551"/>
              <a:gd name="connsiteX195" fmla="*/ 240971 w 590488"/>
              <a:gd name="connsiteY195" fmla="*/ 32164 h 604551"/>
              <a:gd name="connsiteX196" fmla="*/ 240971 w 590488"/>
              <a:gd name="connsiteY196" fmla="*/ 43101 h 604551"/>
              <a:gd name="connsiteX197" fmla="*/ 232430 w 590488"/>
              <a:gd name="connsiteY197" fmla="*/ 51629 h 604551"/>
              <a:gd name="connsiteX198" fmla="*/ 243200 w 590488"/>
              <a:gd name="connsiteY198" fmla="*/ 78138 h 604551"/>
              <a:gd name="connsiteX199" fmla="*/ 255269 w 590488"/>
              <a:gd name="connsiteY199" fmla="*/ 78231 h 604551"/>
              <a:gd name="connsiteX200" fmla="*/ 263068 w 590488"/>
              <a:gd name="connsiteY200" fmla="*/ 86109 h 604551"/>
              <a:gd name="connsiteX201" fmla="*/ 262975 w 590488"/>
              <a:gd name="connsiteY201" fmla="*/ 99272 h 604551"/>
              <a:gd name="connsiteX202" fmla="*/ 255083 w 590488"/>
              <a:gd name="connsiteY202" fmla="*/ 107058 h 604551"/>
              <a:gd name="connsiteX203" fmla="*/ 242921 w 590488"/>
              <a:gd name="connsiteY203" fmla="*/ 106872 h 604551"/>
              <a:gd name="connsiteX204" fmla="*/ 231780 w 590488"/>
              <a:gd name="connsiteY204" fmla="*/ 133196 h 604551"/>
              <a:gd name="connsiteX205" fmla="*/ 240321 w 590488"/>
              <a:gd name="connsiteY205" fmla="*/ 141724 h 604551"/>
              <a:gd name="connsiteX206" fmla="*/ 240321 w 590488"/>
              <a:gd name="connsiteY206" fmla="*/ 152754 h 604551"/>
              <a:gd name="connsiteX207" fmla="*/ 230944 w 590488"/>
              <a:gd name="connsiteY207" fmla="*/ 162023 h 604551"/>
              <a:gd name="connsiteX208" fmla="*/ 219896 w 590488"/>
              <a:gd name="connsiteY208" fmla="*/ 162023 h 604551"/>
              <a:gd name="connsiteX209" fmla="*/ 211354 w 590488"/>
              <a:gd name="connsiteY209" fmla="*/ 153496 h 604551"/>
              <a:gd name="connsiteX210" fmla="*/ 184894 w 590488"/>
              <a:gd name="connsiteY210" fmla="*/ 164248 h 604551"/>
              <a:gd name="connsiteX211" fmla="*/ 184708 w 590488"/>
              <a:gd name="connsiteY211" fmla="*/ 176390 h 604551"/>
              <a:gd name="connsiteX212" fmla="*/ 176816 w 590488"/>
              <a:gd name="connsiteY212" fmla="*/ 184176 h 604551"/>
              <a:gd name="connsiteX213" fmla="*/ 163726 w 590488"/>
              <a:gd name="connsiteY213" fmla="*/ 183991 h 604551"/>
              <a:gd name="connsiteX214" fmla="*/ 155927 w 590488"/>
              <a:gd name="connsiteY214" fmla="*/ 176112 h 604551"/>
              <a:gd name="connsiteX215" fmla="*/ 156020 w 590488"/>
              <a:gd name="connsiteY215" fmla="*/ 163970 h 604551"/>
              <a:gd name="connsiteX216" fmla="*/ 129652 w 590488"/>
              <a:gd name="connsiteY216" fmla="*/ 152847 h 604551"/>
              <a:gd name="connsiteX217" fmla="*/ 121110 w 590488"/>
              <a:gd name="connsiteY217" fmla="*/ 161374 h 604551"/>
              <a:gd name="connsiteX218" fmla="*/ 110062 w 590488"/>
              <a:gd name="connsiteY218" fmla="*/ 161374 h 604551"/>
              <a:gd name="connsiteX219" fmla="*/ 100778 w 590488"/>
              <a:gd name="connsiteY219" fmla="*/ 152012 h 604551"/>
              <a:gd name="connsiteX220" fmla="*/ 100778 w 590488"/>
              <a:gd name="connsiteY220" fmla="*/ 140982 h 604551"/>
              <a:gd name="connsiteX221" fmla="*/ 109319 w 590488"/>
              <a:gd name="connsiteY221" fmla="*/ 132455 h 604551"/>
              <a:gd name="connsiteX222" fmla="*/ 98549 w 590488"/>
              <a:gd name="connsiteY222" fmla="*/ 106038 h 604551"/>
              <a:gd name="connsiteX223" fmla="*/ 86480 w 590488"/>
              <a:gd name="connsiteY223" fmla="*/ 105945 h 604551"/>
              <a:gd name="connsiteX224" fmla="*/ 78681 w 590488"/>
              <a:gd name="connsiteY224" fmla="*/ 97974 h 604551"/>
              <a:gd name="connsiteX225" fmla="*/ 78774 w 590488"/>
              <a:gd name="connsiteY225" fmla="*/ 84905 h 604551"/>
              <a:gd name="connsiteX226" fmla="*/ 86666 w 590488"/>
              <a:gd name="connsiteY226" fmla="*/ 77119 h 604551"/>
              <a:gd name="connsiteX227" fmla="*/ 98828 w 590488"/>
              <a:gd name="connsiteY227" fmla="*/ 77211 h 604551"/>
              <a:gd name="connsiteX228" fmla="*/ 109969 w 590488"/>
              <a:gd name="connsiteY228" fmla="*/ 50887 h 604551"/>
              <a:gd name="connsiteX229" fmla="*/ 101428 w 590488"/>
              <a:gd name="connsiteY229" fmla="*/ 42360 h 604551"/>
              <a:gd name="connsiteX230" fmla="*/ 101428 w 590488"/>
              <a:gd name="connsiteY230" fmla="*/ 31422 h 604551"/>
              <a:gd name="connsiteX231" fmla="*/ 110805 w 590488"/>
              <a:gd name="connsiteY231" fmla="*/ 22153 h 604551"/>
              <a:gd name="connsiteX232" fmla="*/ 121853 w 590488"/>
              <a:gd name="connsiteY232" fmla="*/ 22153 h 604551"/>
              <a:gd name="connsiteX233" fmla="*/ 130395 w 590488"/>
              <a:gd name="connsiteY233" fmla="*/ 30681 h 604551"/>
              <a:gd name="connsiteX234" fmla="*/ 156855 w 590488"/>
              <a:gd name="connsiteY234" fmla="*/ 19928 h 604551"/>
              <a:gd name="connsiteX235" fmla="*/ 157041 w 590488"/>
              <a:gd name="connsiteY235" fmla="*/ 7786 h 604551"/>
              <a:gd name="connsiteX236" fmla="*/ 164933 w 590488"/>
              <a:gd name="connsiteY236" fmla="*/ 0 h 6045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</a:cxnLst>
            <a:rect l="l" t="t" r="r" b="b"/>
            <a:pathLst>
              <a:path w="590488" h="604551">
                <a:moveTo>
                  <a:pt x="58756" y="545434"/>
                </a:moveTo>
                <a:cubicBezTo>
                  <a:pt x="49379" y="545434"/>
                  <a:pt x="41673" y="552756"/>
                  <a:pt x="41673" y="561840"/>
                </a:cubicBezTo>
                <a:cubicBezTo>
                  <a:pt x="41673" y="570924"/>
                  <a:pt x="49379" y="578340"/>
                  <a:pt x="58756" y="578340"/>
                </a:cubicBezTo>
                <a:cubicBezTo>
                  <a:pt x="68134" y="578340"/>
                  <a:pt x="75840" y="570924"/>
                  <a:pt x="75840" y="561840"/>
                </a:cubicBezTo>
                <a:cubicBezTo>
                  <a:pt x="75840" y="552849"/>
                  <a:pt x="68134" y="545434"/>
                  <a:pt x="58756" y="545434"/>
                </a:cubicBezTo>
                <a:close/>
                <a:moveTo>
                  <a:pt x="192914" y="427234"/>
                </a:moveTo>
                <a:cubicBezTo>
                  <a:pt x="207776" y="428233"/>
                  <a:pt x="224483" y="431049"/>
                  <a:pt x="243237" y="436518"/>
                </a:cubicBezTo>
                <a:cubicBezTo>
                  <a:pt x="250850" y="438743"/>
                  <a:pt x="263477" y="440782"/>
                  <a:pt x="271462" y="440874"/>
                </a:cubicBezTo>
                <a:lnTo>
                  <a:pt x="387795" y="442358"/>
                </a:lnTo>
                <a:cubicBezTo>
                  <a:pt x="402186" y="440782"/>
                  <a:pt x="416113" y="451905"/>
                  <a:pt x="417784" y="466922"/>
                </a:cubicBezTo>
                <a:cubicBezTo>
                  <a:pt x="419362" y="482031"/>
                  <a:pt x="407850" y="495471"/>
                  <a:pt x="393459" y="497140"/>
                </a:cubicBezTo>
                <a:lnTo>
                  <a:pt x="262642" y="509561"/>
                </a:lnTo>
                <a:cubicBezTo>
                  <a:pt x="258464" y="509932"/>
                  <a:pt x="255307" y="513825"/>
                  <a:pt x="255957" y="517903"/>
                </a:cubicBezTo>
                <a:cubicBezTo>
                  <a:pt x="256607" y="521611"/>
                  <a:pt x="260042" y="524299"/>
                  <a:pt x="263849" y="524021"/>
                </a:cubicBezTo>
                <a:lnTo>
                  <a:pt x="268955" y="523836"/>
                </a:lnTo>
                <a:cubicBezTo>
                  <a:pt x="268955" y="523836"/>
                  <a:pt x="356878" y="522445"/>
                  <a:pt x="417227" y="509561"/>
                </a:cubicBezTo>
                <a:cubicBezTo>
                  <a:pt x="428275" y="507244"/>
                  <a:pt x="438210" y="503258"/>
                  <a:pt x="447494" y="497233"/>
                </a:cubicBezTo>
                <a:lnTo>
                  <a:pt x="452322" y="493988"/>
                </a:lnTo>
                <a:cubicBezTo>
                  <a:pt x="473119" y="479806"/>
                  <a:pt x="504686" y="461916"/>
                  <a:pt x="527433" y="450422"/>
                </a:cubicBezTo>
                <a:cubicBezTo>
                  <a:pt x="533746" y="447178"/>
                  <a:pt x="557143" y="434479"/>
                  <a:pt x="568377" y="435313"/>
                </a:cubicBezTo>
                <a:cubicBezTo>
                  <a:pt x="584346" y="436518"/>
                  <a:pt x="590845" y="448939"/>
                  <a:pt x="590474" y="460062"/>
                </a:cubicBezTo>
                <a:cubicBezTo>
                  <a:pt x="590102" y="469332"/>
                  <a:pt x="584253" y="477581"/>
                  <a:pt x="576083" y="482309"/>
                </a:cubicBezTo>
                <a:lnTo>
                  <a:pt x="409428" y="579545"/>
                </a:lnTo>
                <a:lnTo>
                  <a:pt x="403115" y="582882"/>
                </a:lnTo>
                <a:cubicBezTo>
                  <a:pt x="381482" y="594283"/>
                  <a:pt x="358457" y="597250"/>
                  <a:pt x="333946" y="594654"/>
                </a:cubicBezTo>
                <a:lnTo>
                  <a:pt x="113627" y="585107"/>
                </a:lnTo>
                <a:cubicBezTo>
                  <a:pt x="109728" y="593913"/>
                  <a:pt x="101186" y="600401"/>
                  <a:pt x="90602" y="601143"/>
                </a:cubicBezTo>
                <a:lnTo>
                  <a:pt x="40466" y="604480"/>
                </a:lnTo>
                <a:cubicBezTo>
                  <a:pt x="23754" y="605592"/>
                  <a:pt x="9271" y="593542"/>
                  <a:pt x="8156" y="577413"/>
                </a:cubicBezTo>
                <a:lnTo>
                  <a:pt x="79" y="466180"/>
                </a:lnTo>
                <a:cubicBezTo>
                  <a:pt x="-1128" y="450144"/>
                  <a:pt x="11499" y="436147"/>
                  <a:pt x="28211" y="435035"/>
                </a:cubicBezTo>
                <a:lnTo>
                  <a:pt x="78346" y="431698"/>
                </a:lnTo>
                <a:cubicBezTo>
                  <a:pt x="88931" y="430956"/>
                  <a:pt x="98494" y="436425"/>
                  <a:pt x="103414" y="444675"/>
                </a:cubicBezTo>
                <a:cubicBezTo>
                  <a:pt x="120335" y="437584"/>
                  <a:pt x="148327" y="424236"/>
                  <a:pt x="192914" y="427234"/>
                </a:cubicBezTo>
                <a:close/>
                <a:moveTo>
                  <a:pt x="526856" y="416291"/>
                </a:moveTo>
                <a:cubicBezTo>
                  <a:pt x="531406" y="416615"/>
                  <a:pt x="535862" y="418121"/>
                  <a:pt x="540179" y="420948"/>
                </a:cubicBezTo>
                <a:cubicBezTo>
                  <a:pt x="533494" y="423451"/>
                  <a:pt x="527181" y="426416"/>
                  <a:pt x="521239" y="429382"/>
                </a:cubicBezTo>
                <a:cubicBezTo>
                  <a:pt x="501464" y="439299"/>
                  <a:pt x="466648" y="458206"/>
                  <a:pt x="449751" y="470069"/>
                </a:cubicBezTo>
                <a:cubicBezTo>
                  <a:pt x="447987" y="471274"/>
                  <a:pt x="446223" y="472478"/>
                  <a:pt x="444644" y="473776"/>
                </a:cubicBezTo>
                <a:cubicBezTo>
                  <a:pt x="444737" y="470810"/>
                  <a:pt x="444923" y="467566"/>
                  <a:pt x="444552" y="464508"/>
                </a:cubicBezTo>
                <a:cubicBezTo>
                  <a:pt x="443995" y="460523"/>
                  <a:pt x="443159" y="456723"/>
                  <a:pt x="441952" y="453108"/>
                </a:cubicBezTo>
                <a:cubicBezTo>
                  <a:pt x="441952" y="452830"/>
                  <a:pt x="442045" y="452645"/>
                  <a:pt x="442138" y="452367"/>
                </a:cubicBezTo>
                <a:cubicBezTo>
                  <a:pt x="459778" y="442728"/>
                  <a:pt x="494315" y="426138"/>
                  <a:pt x="512976" y="418724"/>
                </a:cubicBezTo>
                <a:cubicBezTo>
                  <a:pt x="517665" y="416824"/>
                  <a:pt x="522307" y="415967"/>
                  <a:pt x="526856" y="416291"/>
                </a:cubicBezTo>
                <a:close/>
                <a:moveTo>
                  <a:pt x="481633" y="403249"/>
                </a:moveTo>
                <a:cubicBezTo>
                  <a:pt x="486132" y="403562"/>
                  <a:pt x="490538" y="405045"/>
                  <a:pt x="494805" y="407871"/>
                </a:cubicBezTo>
                <a:cubicBezTo>
                  <a:pt x="481262" y="413896"/>
                  <a:pt x="455103" y="423071"/>
                  <a:pt x="442765" y="429836"/>
                </a:cubicBezTo>
                <a:lnTo>
                  <a:pt x="434324" y="434470"/>
                </a:lnTo>
                <a:cubicBezTo>
                  <a:pt x="433582" y="434841"/>
                  <a:pt x="432840" y="435397"/>
                  <a:pt x="432098" y="435953"/>
                </a:cubicBezTo>
                <a:cubicBezTo>
                  <a:pt x="428294" y="431504"/>
                  <a:pt x="423934" y="427797"/>
                  <a:pt x="419018" y="424646"/>
                </a:cubicBezTo>
                <a:cubicBezTo>
                  <a:pt x="430521" y="418622"/>
                  <a:pt x="456401" y="410188"/>
                  <a:pt x="467904" y="405647"/>
                </a:cubicBezTo>
                <a:cubicBezTo>
                  <a:pt x="472542" y="403794"/>
                  <a:pt x="477134" y="402936"/>
                  <a:pt x="481633" y="403249"/>
                </a:cubicBezTo>
                <a:close/>
                <a:moveTo>
                  <a:pt x="280736" y="283369"/>
                </a:moveTo>
                <a:lnTo>
                  <a:pt x="255849" y="284481"/>
                </a:lnTo>
                <a:cubicBezTo>
                  <a:pt x="260678" y="306730"/>
                  <a:pt x="274978" y="326753"/>
                  <a:pt x="296893" y="338156"/>
                </a:cubicBezTo>
                <a:cubicBezTo>
                  <a:pt x="318622" y="349372"/>
                  <a:pt x="343137" y="349651"/>
                  <a:pt x="363938" y="340844"/>
                </a:cubicBezTo>
                <a:lnTo>
                  <a:pt x="350380" y="319615"/>
                </a:lnTo>
                <a:cubicBezTo>
                  <a:pt x="336823" y="323787"/>
                  <a:pt x="321687" y="322953"/>
                  <a:pt x="308222" y="315907"/>
                </a:cubicBezTo>
                <a:cubicBezTo>
                  <a:pt x="294572" y="308862"/>
                  <a:pt x="285007" y="296996"/>
                  <a:pt x="280736" y="283369"/>
                </a:cubicBezTo>
                <a:close/>
                <a:moveTo>
                  <a:pt x="325819" y="240946"/>
                </a:moveTo>
                <a:cubicBezTo>
                  <a:pt x="319296" y="242997"/>
                  <a:pt x="313562" y="247540"/>
                  <a:pt x="310172" y="254075"/>
                </a:cubicBezTo>
                <a:cubicBezTo>
                  <a:pt x="303393" y="267239"/>
                  <a:pt x="308408" y="283276"/>
                  <a:pt x="321594" y="290043"/>
                </a:cubicBezTo>
                <a:cubicBezTo>
                  <a:pt x="334687" y="296903"/>
                  <a:pt x="350752" y="291805"/>
                  <a:pt x="357623" y="278734"/>
                </a:cubicBezTo>
                <a:cubicBezTo>
                  <a:pt x="364402" y="265756"/>
                  <a:pt x="359295" y="249625"/>
                  <a:pt x="346202" y="242766"/>
                </a:cubicBezTo>
                <a:cubicBezTo>
                  <a:pt x="339655" y="239336"/>
                  <a:pt x="332342" y="238895"/>
                  <a:pt x="325819" y="240946"/>
                </a:cubicBezTo>
                <a:close/>
                <a:moveTo>
                  <a:pt x="122135" y="226094"/>
                </a:moveTo>
                <a:cubicBezTo>
                  <a:pt x="109135" y="222572"/>
                  <a:pt x="95764" y="230358"/>
                  <a:pt x="92236" y="243333"/>
                </a:cubicBezTo>
                <a:cubicBezTo>
                  <a:pt x="88800" y="256309"/>
                  <a:pt x="96507" y="269656"/>
                  <a:pt x="109600" y="273178"/>
                </a:cubicBezTo>
                <a:cubicBezTo>
                  <a:pt x="122599" y="276607"/>
                  <a:pt x="135970" y="268822"/>
                  <a:pt x="139406" y="255846"/>
                </a:cubicBezTo>
                <a:cubicBezTo>
                  <a:pt x="142934" y="242870"/>
                  <a:pt x="135135" y="229523"/>
                  <a:pt x="122135" y="226094"/>
                </a:cubicBezTo>
                <a:close/>
                <a:moveTo>
                  <a:pt x="382138" y="205407"/>
                </a:moveTo>
                <a:lnTo>
                  <a:pt x="371738" y="225523"/>
                </a:lnTo>
                <a:cubicBezTo>
                  <a:pt x="389753" y="242117"/>
                  <a:pt x="395232" y="269464"/>
                  <a:pt x="383438" y="292176"/>
                </a:cubicBezTo>
                <a:cubicBezTo>
                  <a:pt x="381117" y="296625"/>
                  <a:pt x="378424" y="300611"/>
                  <a:pt x="375174" y="304041"/>
                </a:cubicBezTo>
                <a:lnTo>
                  <a:pt x="388546" y="324899"/>
                </a:lnTo>
                <a:cubicBezTo>
                  <a:pt x="394582" y="318966"/>
                  <a:pt x="399782" y="312199"/>
                  <a:pt x="403868" y="304319"/>
                </a:cubicBezTo>
                <a:cubicBezTo>
                  <a:pt x="421697" y="269834"/>
                  <a:pt x="411854" y="228304"/>
                  <a:pt x="382138" y="205407"/>
                </a:cubicBezTo>
                <a:close/>
                <a:moveTo>
                  <a:pt x="328853" y="188854"/>
                </a:moveTo>
                <a:cubicBezTo>
                  <a:pt x="301861" y="190383"/>
                  <a:pt x="276371" y="205731"/>
                  <a:pt x="262999" y="231456"/>
                </a:cubicBezTo>
                <a:cubicBezTo>
                  <a:pt x="259006" y="239150"/>
                  <a:pt x="256406" y="247215"/>
                  <a:pt x="255199" y="255095"/>
                </a:cubicBezTo>
                <a:lnTo>
                  <a:pt x="279435" y="254075"/>
                </a:lnTo>
                <a:cubicBezTo>
                  <a:pt x="280457" y="249625"/>
                  <a:pt x="282036" y="245176"/>
                  <a:pt x="284264" y="240912"/>
                </a:cubicBezTo>
                <a:cubicBezTo>
                  <a:pt x="296057" y="218107"/>
                  <a:pt x="321594" y="206890"/>
                  <a:pt x="345552" y="212081"/>
                </a:cubicBezTo>
                <a:lnTo>
                  <a:pt x="355952" y="192058"/>
                </a:lnTo>
                <a:cubicBezTo>
                  <a:pt x="347014" y="189369"/>
                  <a:pt x="337850" y="188344"/>
                  <a:pt x="328853" y="188854"/>
                </a:cubicBezTo>
                <a:close/>
                <a:moveTo>
                  <a:pt x="127799" y="186611"/>
                </a:moveTo>
                <a:lnTo>
                  <a:pt x="136620" y="189020"/>
                </a:lnTo>
                <a:cubicBezTo>
                  <a:pt x="139406" y="189762"/>
                  <a:pt x="141170" y="192820"/>
                  <a:pt x="140427" y="195694"/>
                </a:cubicBezTo>
                <a:lnTo>
                  <a:pt x="138292" y="203850"/>
                </a:lnTo>
                <a:cubicBezTo>
                  <a:pt x="144513" y="206816"/>
                  <a:pt x="149806" y="210987"/>
                  <a:pt x="154170" y="215899"/>
                </a:cubicBezTo>
                <a:lnTo>
                  <a:pt x="161505" y="211728"/>
                </a:lnTo>
                <a:cubicBezTo>
                  <a:pt x="164105" y="210245"/>
                  <a:pt x="167448" y="211079"/>
                  <a:pt x="168934" y="213674"/>
                </a:cubicBezTo>
                <a:lnTo>
                  <a:pt x="173483" y="221645"/>
                </a:lnTo>
                <a:cubicBezTo>
                  <a:pt x="174969" y="224240"/>
                  <a:pt x="174133" y="227577"/>
                  <a:pt x="171534" y="229060"/>
                </a:cubicBezTo>
                <a:lnTo>
                  <a:pt x="164198" y="233231"/>
                </a:lnTo>
                <a:cubicBezTo>
                  <a:pt x="166334" y="239441"/>
                  <a:pt x="167262" y="246114"/>
                  <a:pt x="166798" y="252880"/>
                </a:cubicBezTo>
                <a:lnTo>
                  <a:pt x="174969" y="255012"/>
                </a:lnTo>
                <a:cubicBezTo>
                  <a:pt x="177848" y="255753"/>
                  <a:pt x="179519" y="258812"/>
                  <a:pt x="178776" y="261685"/>
                </a:cubicBezTo>
                <a:lnTo>
                  <a:pt x="176455" y="270397"/>
                </a:lnTo>
                <a:cubicBezTo>
                  <a:pt x="175712" y="273270"/>
                  <a:pt x="172648" y="275031"/>
                  <a:pt x="169769" y="274290"/>
                </a:cubicBezTo>
                <a:lnTo>
                  <a:pt x="161598" y="272158"/>
                </a:lnTo>
                <a:cubicBezTo>
                  <a:pt x="158627" y="278368"/>
                  <a:pt x="154448" y="283651"/>
                  <a:pt x="149434" y="288007"/>
                </a:cubicBezTo>
                <a:lnTo>
                  <a:pt x="153705" y="295237"/>
                </a:lnTo>
                <a:cubicBezTo>
                  <a:pt x="155191" y="297832"/>
                  <a:pt x="154263" y="301168"/>
                  <a:pt x="151663" y="302651"/>
                </a:cubicBezTo>
                <a:lnTo>
                  <a:pt x="143770" y="307286"/>
                </a:lnTo>
                <a:cubicBezTo>
                  <a:pt x="141170" y="308768"/>
                  <a:pt x="137827" y="307842"/>
                  <a:pt x="136342" y="305246"/>
                </a:cubicBezTo>
                <a:lnTo>
                  <a:pt x="132163" y="298017"/>
                </a:lnTo>
                <a:cubicBezTo>
                  <a:pt x="125942" y="300056"/>
                  <a:pt x="119256" y="301076"/>
                  <a:pt x="112478" y="300612"/>
                </a:cubicBezTo>
                <a:lnTo>
                  <a:pt x="110342" y="308768"/>
                </a:lnTo>
                <a:cubicBezTo>
                  <a:pt x="109600" y="311549"/>
                  <a:pt x="106535" y="313310"/>
                  <a:pt x="103657" y="312569"/>
                </a:cubicBezTo>
                <a:lnTo>
                  <a:pt x="94836" y="310251"/>
                </a:lnTo>
                <a:cubicBezTo>
                  <a:pt x="92050" y="309510"/>
                  <a:pt x="90286" y="306359"/>
                  <a:pt x="91029" y="303578"/>
                </a:cubicBezTo>
                <a:lnTo>
                  <a:pt x="93164" y="295422"/>
                </a:lnTo>
                <a:cubicBezTo>
                  <a:pt x="86943" y="292456"/>
                  <a:pt x="81650" y="288193"/>
                  <a:pt x="77286" y="283280"/>
                </a:cubicBezTo>
                <a:lnTo>
                  <a:pt x="69951" y="287451"/>
                </a:lnTo>
                <a:cubicBezTo>
                  <a:pt x="67351" y="288934"/>
                  <a:pt x="64008" y="288100"/>
                  <a:pt x="62522" y="285505"/>
                </a:cubicBezTo>
                <a:lnTo>
                  <a:pt x="57973" y="277627"/>
                </a:lnTo>
                <a:cubicBezTo>
                  <a:pt x="56487" y="275031"/>
                  <a:pt x="57323" y="271695"/>
                  <a:pt x="59922" y="270212"/>
                </a:cubicBezTo>
                <a:lnTo>
                  <a:pt x="67258" y="265948"/>
                </a:lnTo>
                <a:cubicBezTo>
                  <a:pt x="65122" y="259831"/>
                  <a:pt x="64194" y="253158"/>
                  <a:pt x="64658" y="246299"/>
                </a:cubicBezTo>
                <a:lnTo>
                  <a:pt x="56487" y="244260"/>
                </a:lnTo>
                <a:cubicBezTo>
                  <a:pt x="53608" y="243519"/>
                  <a:pt x="51937" y="240367"/>
                  <a:pt x="52680" y="237587"/>
                </a:cubicBezTo>
                <a:lnTo>
                  <a:pt x="55001" y="228782"/>
                </a:lnTo>
                <a:cubicBezTo>
                  <a:pt x="55744" y="225909"/>
                  <a:pt x="58808" y="224240"/>
                  <a:pt x="61687" y="224982"/>
                </a:cubicBezTo>
                <a:lnTo>
                  <a:pt x="69858" y="227021"/>
                </a:lnTo>
                <a:cubicBezTo>
                  <a:pt x="72829" y="220904"/>
                  <a:pt x="77008" y="215528"/>
                  <a:pt x="82022" y="211265"/>
                </a:cubicBezTo>
                <a:lnTo>
                  <a:pt x="77751" y="203943"/>
                </a:lnTo>
                <a:cubicBezTo>
                  <a:pt x="76265" y="201347"/>
                  <a:pt x="77193" y="198011"/>
                  <a:pt x="79793" y="196528"/>
                </a:cubicBezTo>
                <a:lnTo>
                  <a:pt x="87686" y="191986"/>
                </a:lnTo>
                <a:cubicBezTo>
                  <a:pt x="90286" y="190503"/>
                  <a:pt x="93629" y="191337"/>
                  <a:pt x="95114" y="193933"/>
                </a:cubicBezTo>
                <a:lnTo>
                  <a:pt x="99293" y="201255"/>
                </a:lnTo>
                <a:cubicBezTo>
                  <a:pt x="105514" y="199123"/>
                  <a:pt x="112200" y="198103"/>
                  <a:pt x="118978" y="198660"/>
                </a:cubicBezTo>
                <a:lnTo>
                  <a:pt x="121114" y="190503"/>
                </a:lnTo>
                <a:cubicBezTo>
                  <a:pt x="121856" y="187630"/>
                  <a:pt x="124921" y="185869"/>
                  <a:pt x="127799" y="186611"/>
                </a:cubicBezTo>
                <a:close/>
                <a:moveTo>
                  <a:pt x="298007" y="125034"/>
                </a:moveTo>
                <a:cubicBezTo>
                  <a:pt x="304600" y="122995"/>
                  <a:pt x="311565" y="126518"/>
                  <a:pt x="313608" y="133099"/>
                </a:cubicBezTo>
                <a:lnTo>
                  <a:pt x="319179" y="150527"/>
                </a:lnTo>
                <a:cubicBezTo>
                  <a:pt x="335058" y="148581"/>
                  <a:pt x="351495" y="149786"/>
                  <a:pt x="367374" y="154606"/>
                </a:cubicBezTo>
                <a:lnTo>
                  <a:pt x="375824" y="138569"/>
                </a:lnTo>
                <a:cubicBezTo>
                  <a:pt x="378888" y="132451"/>
                  <a:pt x="386410" y="130133"/>
                  <a:pt x="392539" y="133192"/>
                </a:cubicBezTo>
                <a:lnTo>
                  <a:pt x="409625" y="141999"/>
                </a:lnTo>
                <a:cubicBezTo>
                  <a:pt x="415661" y="145058"/>
                  <a:pt x="417982" y="152660"/>
                  <a:pt x="414825" y="158407"/>
                </a:cubicBezTo>
                <a:lnTo>
                  <a:pt x="406375" y="174537"/>
                </a:lnTo>
                <a:cubicBezTo>
                  <a:pt x="419375" y="184734"/>
                  <a:pt x="429868" y="197342"/>
                  <a:pt x="437483" y="211432"/>
                </a:cubicBezTo>
                <a:lnTo>
                  <a:pt x="454940" y="205870"/>
                </a:lnTo>
                <a:cubicBezTo>
                  <a:pt x="461441" y="203831"/>
                  <a:pt x="468405" y="207354"/>
                  <a:pt x="470541" y="213935"/>
                </a:cubicBezTo>
                <a:lnTo>
                  <a:pt x="476298" y="232198"/>
                </a:lnTo>
                <a:cubicBezTo>
                  <a:pt x="478434" y="238779"/>
                  <a:pt x="474812" y="245732"/>
                  <a:pt x="468312" y="247771"/>
                </a:cubicBezTo>
                <a:lnTo>
                  <a:pt x="450855" y="253334"/>
                </a:lnTo>
                <a:cubicBezTo>
                  <a:pt x="452712" y="269186"/>
                  <a:pt x="451412" y="285501"/>
                  <a:pt x="446583" y="301353"/>
                </a:cubicBezTo>
                <a:lnTo>
                  <a:pt x="463112" y="309882"/>
                </a:lnTo>
                <a:cubicBezTo>
                  <a:pt x="469148" y="312941"/>
                  <a:pt x="471470" y="320450"/>
                  <a:pt x="468405" y="326568"/>
                </a:cubicBezTo>
                <a:lnTo>
                  <a:pt x="459583" y="343625"/>
                </a:lnTo>
                <a:cubicBezTo>
                  <a:pt x="456519" y="349651"/>
                  <a:pt x="448997" y="351968"/>
                  <a:pt x="442869" y="348909"/>
                </a:cubicBezTo>
                <a:lnTo>
                  <a:pt x="426340" y="340380"/>
                </a:lnTo>
                <a:cubicBezTo>
                  <a:pt x="416125" y="353359"/>
                  <a:pt x="403496" y="363649"/>
                  <a:pt x="389567" y="371157"/>
                </a:cubicBezTo>
                <a:lnTo>
                  <a:pt x="395232" y="389049"/>
                </a:lnTo>
                <a:cubicBezTo>
                  <a:pt x="397367" y="395631"/>
                  <a:pt x="393746" y="402583"/>
                  <a:pt x="387153" y="404623"/>
                </a:cubicBezTo>
                <a:lnTo>
                  <a:pt x="368859" y="410463"/>
                </a:lnTo>
                <a:cubicBezTo>
                  <a:pt x="362266" y="412595"/>
                  <a:pt x="355395" y="408980"/>
                  <a:pt x="353259" y="402398"/>
                </a:cubicBezTo>
                <a:lnTo>
                  <a:pt x="347595" y="384414"/>
                </a:lnTo>
                <a:cubicBezTo>
                  <a:pt x="331808" y="386268"/>
                  <a:pt x="315651" y="384970"/>
                  <a:pt x="299865" y="380335"/>
                </a:cubicBezTo>
                <a:lnTo>
                  <a:pt x="291136" y="397114"/>
                </a:lnTo>
                <a:cubicBezTo>
                  <a:pt x="287979" y="403139"/>
                  <a:pt x="280457" y="405550"/>
                  <a:pt x="274421" y="402398"/>
                </a:cubicBezTo>
                <a:lnTo>
                  <a:pt x="257335" y="393684"/>
                </a:lnTo>
                <a:cubicBezTo>
                  <a:pt x="251206" y="390532"/>
                  <a:pt x="248885" y="383023"/>
                  <a:pt x="251949" y="376998"/>
                </a:cubicBezTo>
                <a:lnTo>
                  <a:pt x="260771" y="360126"/>
                </a:lnTo>
                <a:cubicBezTo>
                  <a:pt x="247863" y="350021"/>
                  <a:pt x="237463" y="337507"/>
                  <a:pt x="229941" y="323694"/>
                </a:cubicBezTo>
                <a:lnTo>
                  <a:pt x="211834" y="329349"/>
                </a:lnTo>
                <a:cubicBezTo>
                  <a:pt x="205333" y="331481"/>
                  <a:pt x="198369" y="327866"/>
                  <a:pt x="196233" y="321377"/>
                </a:cubicBezTo>
                <a:lnTo>
                  <a:pt x="190476" y="303022"/>
                </a:lnTo>
                <a:cubicBezTo>
                  <a:pt x="188340" y="296533"/>
                  <a:pt x="191962" y="289580"/>
                  <a:pt x="198462" y="287448"/>
                </a:cubicBezTo>
                <a:lnTo>
                  <a:pt x="216477" y="281793"/>
                </a:lnTo>
                <a:cubicBezTo>
                  <a:pt x="214434" y="266126"/>
                  <a:pt x="215734" y="249811"/>
                  <a:pt x="220377" y="234052"/>
                </a:cubicBezTo>
                <a:lnTo>
                  <a:pt x="203848" y="225523"/>
                </a:lnTo>
                <a:cubicBezTo>
                  <a:pt x="197719" y="222464"/>
                  <a:pt x="195397" y="214955"/>
                  <a:pt x="198462" y="208837"/>
                </a:cubicBezTo>
                <a:lnTo>
                  <a:pt x="207283" y="191780"/>
                </a:lnTo>
                <a:cubicBezTo>
                  <a:pt x="210348" y="185754"/>
                  <a:pt x="217962" y="183437"/>
                  <a:pt x="223998" y="186496"/>
                </a:cubicBezTo>
                <a:lnTo>
                  <a:pt x="240434" y="195024"/>
                </a:lnTo>
                <a:cubicBezTo>
                  <a:pt x="250649" y="181953"/>
                  <a:pt x="263278" y="171385"/>
                  <a:pt x="277207" y="163876"/>
                </a:cubicBezTo>
                <a:lnTo>
                  <a:pt x="271635" y="146449"/>
                </a:lnTo>
                <a:cubicBezTo>
                  <a:pt x="269592" y="139867"/>
                  <a:pt x="273121" y="133007"/>
                  <a:pt x="279714" y="130875"/>
                </a:cubicBezTo>
                <a:close/>
                <a:moveTo>
                  <a:pt x="171049" y="56993"/>
                </a:moveTo>
                <a:cubicBezTo>
                  <a:pt x="162101" y="56935"/>
                  <a:pt x="153142" y="60295"/>
                  <a:pt x="146271" y="67108"/>
                </a:cubicBezTo>
                <a:cubicBezTo>
                  <a:pt x="132530" y="80733"/>
                  <a:pt x="132344" y="102794"/>
                  <a:pt x="145992" y="116512"/>
                </a:cubicBezTo>
                <a:cubicBezTo>
                  <a:pt x="159640" y="130230"/>
                  <a:pt x="181737" y="130416"/>
                  <a:pt x="195478" y="116790"/>
                </a:cubicBezTo>
                <a:cubicBezTo>
                  <a:pt x="209219" y="103165"/>
                  <a:pt x="209405" y="81104"/>
                  <a:pt x="195757" y="67386"/>
                </a:cubicBezTo>
                <a:cubicBezTo>
                  <a:pt x="188933" y="60527"/>
                  <a:pt x="179997" y="57051"/>
                  <a:pt x="171049" y="56993"/>
                </a:cubicBezTo>
                <a:close/>
                <a:moveTo>
                  <a:pt x="164933" y="0"/>
                </a:moveTo>
                <a:lnTo>
                  <a:pt x="178023" y="93"/>
                </a:lnTo>
                <a:cubicBezTo>
                  <a:pt x="182387" y="278"/>
                  <a:pt x="185822" y="3708"/>
                  <a:pt x="185822" y="8064"/>
                </a:cubicBezTo>
                <a:lnTo>
                  <a:pt x="185729" y="20114"/>
                </a:lnTo>
                <a:cubicBezTo>
                  <a:pt x="195014" y="22153"/>
                  <a:pt x="203927" y="25861"/>
                  <a:pt x="212097" y="31237"/>
                </a:cubicBezTo>
                <a:lnTo>
                  <a:pt x="220639" y="22709"/>
                </a:lnTo>
                <a:cubicBezTo>
                  <a:pt x="223610" y="19650"/>
                  <a:pt x="228530" y="19650"/>
                  <a:pt x="231687" y="22709"/>
                </a:cubicBezTo>
                <a:lnTo>
                  <a:pt x="240971" y="32164"/>
                </a:lnTo>
                <a:cubicBezTo>
                  <a:pt x="244035" y="35130"/>
                  <a:pt x="244035" y="40042"/>
                  <a:pt x="240971" y="43101"/>
                </a:cubicBezTo>
                <a:lnTo>
                  <a:pt x="232430" y="51629"/>
                </a:lnTo>
                <a:cubicBezTo>
                  <a:pt x="237722" y="59785"/>
                  <a:pt x="241343" y="68869"/>
                  <a:pt x="243200" y="78138"/>
                </a:cubicBezTo>
                <a:lnTo>
                  <a:pt x="255269" y="78231"/>
                </a:lnTo>
                <a:cubicBezTo>
                  <a:pt x="259633" y="78323"/>
                  <a:pt x="263068" y="81846"/>
                  <a:pt x="263068" y="86109"/>
                </a:cubicBezTo>
                <a:lnTo>
                  <a:pt x="262975" y="99272"/>
                </a:lnTo>
                <a:cubicBezTo>
                  <a:pt x="262882" y="103535"/>
                  <a:pt x="259354" y="107058"/>
                  <a:pt x="255083" y="107058"/>
                </a:cubicBezTo>
                <a:lnTo>
                  <a:pt x="242921" y="106872"/>
                </a:lnTo>
                <a:cubicBezTo>
                  <a:pt x="240971" y="116141"/>
                  <a:pt x="237258" y="125040"/>
                  <a:pt x="231780" y="133196"/>
                </a:cubicBezTo>
                <a:lnTo>
                  <a:pt x="240321" y="141724"/>
                </a:lnTo>
                <a:cubicBezTo>
                  <a:pt x="243385" y="144690"/>
                  <a:pt x="243385" y="149695"/>
                  <a:pt x="240321" y="152754"/>
                </a:cubicBezTo>
                <a:lnTo>
                  <a:pt x="230944" y="162023"/>
                </a:lnTo>
                <a:cubicBezTo>
                  <a:pt x="227973" y="165082"/>
                  <a:pt x="222960" y="165082"/>
                  <a:pt x="219896" y="162023"/>
                </a:cubicBezTo>
                <a:lnTo>
                  <a:pt x="211354" y="153496"/>
                </a:lnTo>
                <a:cubicBezTo>
                  <a:pt x="203184" y="158779"/>
                  <a:pt x="194178" y="162394"/>
                  <a:pt x="184894" y="164248"/>
                </a:cubicBezTo>
                <a:lnTo>
                  <a:pt x="184708" y="176390"/>
                </a:lnTo>
                <a:cubicBezTo>
                  <a:pt x="184615" y="180654"/>
                  <a:pt x="181180" y="184176"/>
                  <a:pt x="176816" y="184176"/>
                </a:cubicBezTo>
                <a:lnTo>
                  <a:pt x="163726" y="183991"/>
                </a:lnTo>
                <a:cubicBezTo>
                  <a:pt x="159362" y="183898"/>
                  <a:pt x="155927" y="180468"/>
                  <a:pt x="155927" y="176112"/>
                </a:cubicBezTo>
                <a:lnTo>
                  <a:pt x="156020" y="163970"/>
                </a:lnTo>
                <a:cubicBezTo>
                  <a:pt x="146735" y="162023"/>
                  <a:pt x="137822" y="158315"/>
                  <a:pt x="129652" y="152847"/>
                </a:cubicBezTo>
                <a:lnTo>
                  <a:pt x="121110" y="161374"/>
                </a:lnTo>
                <a:cubicBezTo>
                  <a:pt x="118139" y="164526"/>
                  <a:pt x="113219" y="164526"/>
                  <a:pt x="110062" y="161374"/>
                </a:cubicBezTo>
                <a:lnTo>
                  <a:pt x="100778" y="152012"/>
                </a:lnTo>
                <a:cubicBezTo>
                  <a:pt x="97714" y="149046"/>
                  <a:pt x="97714" y="144134"/>
                  <a:pt x="100778" y="140982"/>
                </a:cubicBezTo>
                <a:lnTo>
                  <a:pt x="109319" y="132455"/>
                </a:lnTo>
                <a:cubicBezTo>
                  <a:pt x="104027" y="124298"/>
                  <a:pt x="100406" y="115307"/>
                  <a:pt x="98549" y="106038"/>
                </a:cubicBezTo>
                <a:lnTo>
                  <a:pt x="86480" y="105945"/>
                </a:lnTo>
                <a:cubicBezTo>
                  <a:pt x="82116" y="105760"/>
                  <a:pt x="78681" y="102330"/>
                  <a:pt x="78681" y="97974"/>
                </a:cubicBezTo>
                <a:lnTo>
                  <a:pt x="78774" y="84905"/>
                </a:lnTo>
                <a:cubicBezTo>
                  <a:pt x="78867" y="80548"/>
                  <a:pt x="82395" y="77119"/>
                  <a:pt x="86666" y="77119"/>
                </a:cubicBezTo>
                <a:lnTo>
                  <a:pt x="98828" y="77211"/>
                </a:lnTo>
                <a:cubicBezTo>
                  <a:pt x="100778" y="67942"/>
                  <a:pt x="104491" y="59044"/>
                  <a:pt x="109969" y="50887"/>
                </a:cubicBezTo>
                <a:lnTo>
                  <a:pt x="101428" y="42360"/>
                </a:lnTo>
                <a:cubicBezTo>
                  <a:pt x="98364" y="39393"/>
                  <a:pt x="98364" y="34481"/>
                  <a:pt x="101428" y="31422"/>
                </a:cubicBezTo>
                <a:lnTo>
                  <a:pt x="110805" y="22153"/>
                </a:lnTo>
                <a:cubicBezTo>
                  <a:pt x="113776" y="19002"/>
                  <a:pt x="118789" y="19002"/>
                  <a:pt x="121853" y="22153"/>
                </a:cubicBezTo>
                <a:lnTo>
                  <a:pt x="130395" y="30681"/>
                </a:lnTo>
                <a:cubicBezTo>
                  <a:pt x="138565" y="25305"/>
                  <a:pt x="147571" y="21782"/>
                  <a:pt x="156855" y="19928"/>
                </a:cubicBezTo>
                <a:lnTo>
                  <a:pt x="157041" y="7786"/>
                </a:lnTo>
                <a:cubicBezTo>
                  <a:pt x="157134" y="3430"/>
                  <a:pt x="160569" y="0"/>
                  <a:pt x="164933" y="0"/>
                </a:cubicBezTo>
                <a:close/>
              </a:path>
            </a:pathLst>
          </a:custGeom>
          <a:solidFill>
            <a:srgbClr val="06A294"/>
          </a:solidFill>
          <a:ln>
            <a:noFill/>
          </a:ln>
        </p:spPr>
        <p:txBody>
          <a:bodyPr wrap="square" lIns="91440" tIns="45720" rIns="91440" bIns="45720">
            <a:norm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5" name="î$lîḓè">
            <a:extLst>
              <a:ext uri="{FF2B5EF4-FFF2-40B4-BE49-F238E27FC236}">
                <a16:creationId xmlns:a16="http://schemas.microsoft.com/office/drawing/2014/main" id="{F535DF33-CCBF-41B7-967E-10B657F91E2E}"/>
              </a:ext>
            </a:extLst>
          </p:cNvPr>
          <p:cNvSpPr/>
          <p:nvPr/>
        </p:nvSpPr>
        <p:spPr bwMode="auto">
          <a:xfrm>
            <a:off x="4407682" y="3257270"/>
            <a:ext cx="531904" cy="343458"/>
          </a:xfrm>
          <a:custGeom>
            <a:avLst/>
            <a:gdLst>
              <a:gd name="connsiteX0" fmla="*/ 400641 w 607941"/>
              <a:gd name="connsiteY0" fmla="*/ 122149 h 392556"/>
              <a:gd name="connsiteX1" fmla="*/ 607941 w 607941"/>
              <a:gd name="connsiteY1" fmla="*/ 122149 h 392556"/>
              <a:gd name="connsiteX2" fmla="*/ 607941 w 607941"/>
              <a:gd name="connsiteY2" fmla="*/ 263511 h 392556"/>
              <a:gd name="connsiteX3" fmla="*/ 489426 w 607941"/>
              <a:gd name="connsiteY3" fmla="*/ 267345 h 392556"/>
              <a:gd name="connsiteX4" fmla="*/ 321331 w 607941"/>
              <a:gd name="connsiteY4" fmla="*/ 392556 h 392556"/>
              <a:gd name="connsiteX5" fmla="*/ 171206 w 607941"/>
              <a:gd name="connsiteY5" fmla="*/ 392556 h 392556"/>
              <a:gd name="connsiteX6" fmla="*/ 24920 w 607941"/>
              <a:gd name="connsiteY6" fmla="*/ 340433 h 392556"/>
              <a:gd name="connsiteX7" fmla="*/ 1642 w 607941"/>
              <a:gd name="connsiteY7" fmla="*/ 308049 h 392556"/>
              <a:gd name="connsiteX8" fmla="*/ 37335 w 607941"/>
              <a:gd name="connsiteY8" fmla="*/ 296955 h 392556"/>
              <a:gd name="connsiteX9" fmla="*/ 176189 w 607941"/>
              <a:gd name="connsiteY9" fmla="*/ 322976 h 392556"/>
              <a:gd name="connsiteX10" fmla="*/ 259256 w 607941"/>
              <a:gd name="connsiteY10" fmla="*/ 277215 h 392556"/>
              <a:gd name="connsiteX11" fmla="*/ 276653 w 607941"/>
              <a:gd name="connsiteY11" fmla="*/ 253723 h 392556"/>
              <a:gd name="connsiteX12" fmla="*/ 250598 w 607941"/>
              <a:gd name="connsiteY12" fmla="*/ 253723 h 392556"/>
              <a:gd name="connsiteX13" fmla="*/ 178639 w 607941"/>
              <a:gd name="connsiteY13" fmla="*/ 277460 h 392556"/>
              <a:gd name="connsiteX14" fmla="*/ 146049 w 607941"/>
              <a:gd name="connsiteY14" fmla="*/ 264164 h 392556"/>
              <a:gd name="connsiteX15" fmla="*/ 158873 w 607941"/>
              <a:gd name="connsiteY15" fmla="*/ 232514 h 392556"/>
              <a:gd name="connsiteX16" fmla="*/ 95116 w 607941"/>
              <a:gd name="connsiteY16" fmla="*/ 0 h 392556"/>
              <a:gd name="connsiteX17" fmla="*/ 159004 w 607941"/>
              <a:gd name="connsiteY17" fmla="*/ 155142 h 392556"/>
              <a:gd name="connsiteX18" fmla="*/ 89233 w 607941"/>
              <a:gd name="connsiteY18" fmla="*/ 227003 h 392556"/>
              <a:gd name="connsiteX19" fmla="*/ 21668 w 607941"/>
              <a:gd name="connsiteY19" fmla="*/ 157181 h 392556"/>
              <a:gd name="connsiteX20" fmla="*/ 95116 w 607941"/>
              <a:gd name="connsiteY20" fmla="*/ 0 h 392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607941" h="392556">
                <a:moveTo>
                  <a:pt x="400641" y="122149"/>
                </a:moveTo>
                <a:lnTo>
                  <a:pt x="607941" y="122149"/>
                </a:lnTo>
                <a:lnTo>
                  <a:pt x="607941" y="263511"/>
                </a:lnTo>
                <a:lnTo>
                  <a:pt x="489426" y="267345"/>
                </a:lnTo>
                <a:lnTo>
                  <a:pt x="321331" y="392556"/>
                </a:lnTo>
                <a:lnTo>
                  <a:pt x="171206" y="392556"/>
                </a:lnTo>
                <a:cubicBezTo>
                  <a:pt x="171206" y="392556"/>
                  <a:pt x="49750" y="349079"/>
                  <a:pt x="24920" y="340433"/>
                </a:cubicBezTo>
                <a:cubicBezTo>
                  <a:pt x="1478" y="332031"/>
                  <a:pt x="-3014" y="321834"/>
                  <a:pt x="1642" y="308049"/>
                </a:cubicBezTo>
                <a:cubicBezTo>
                  <a:pt x="8748" y="288717"/>
                  <a:pt x="37335" y="296955"/>
                  <a:pt x="37335" y="296955"/>
                </a:cubicBezTo>
                <a:lnTo>
                  <a:pt x="176189" y="322976"/>
                </a:lnTo>
                <a:lnTo>
                  <a:pt x="259256" y="277215"/>
                </a:lnTo>
                <a:cubicBezTo>
                  <a:pt x="259256" y="277215"/>
                  <a:pt x="282861" y="266040"/>
                  <a:pt x="276653" y="253723"/>
                </a:cubicBezTo>
                <a:cubicBezTo>
                  <a:pt x="272406" y="245403"/>
                  <a:pt x="250598" y="253723"/>
                  <a:pt x="250598" y="253723"/>
                </a:cubicBezTo>
                <a:lnTo>
                  <a:pt x="178639" y="277460"/>
                </a:lnTo>
                <a:cubicBezTo>
                  <a:pt x="178639" y="277460"/>
                  <a:pt x="153482" y="286677"/>
                  <a:pt x="146049" y="264164"/>
                </a:cubicBezTo>
                <a:cubicBezTo>
                  <a:pt x="137881" y="239448"/>
                  <a:pt x="158873" y="232514"/>
                  <a:pt x="158873" y="232514"/>
                </a:cubicBezTo>
                <a:close/>
                <a:moveTo>
                  <a:pt x="95116" y="0"/>
                </a:moveTo>
                <a:cubicBezTo>
                  <a:pt x="95116" y="0"/>
                  <a:pt x="159004" y="96168"/>
                  <a:pt x="159004" y="155142"/>
                </a:cubicBezTo>
                <a:cubicBezTo>
                  <a:pt x="159004" y="227574"/>
                  <a:pt x="96504" y="227003"/>
                  <a:pt x="89233" y="227003"/>
                </a:cubicBezTo>
                <a:cubicBezTo>
                  <a:pt x="81962" y="226922"/>
                  <a:pt x="21260" y="215339"/>
                  <a:pt x="21668" y="157181"/>
                </a:cubicBezTo>
                <a:cubicBezTo>
                  <a:pt x="22077" y="99023"/>
                  <a:pt x="95116" y="0"/>
                  <a:pt x="95116" y="0"/>
                </a:cubicBezTo>
                <a:close/>
              </a:path>
            </a:pathLst>
          </a:custGeom>
          <a:solidFill>
            <a:srgbClr val="06A294"/>
          </a:solidFill>
          <a:ln>
            <a:noFill/>
          </a:ln>
        </p:spPr>
        <p:txBody>
          <a:bodyPr wrap="square" lIns="91440" tIns="45720" rIns="91440" bIns="45720">
            <a:normAutofit lnSpcReduction="1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endParaRPr lang="zh-CN" altLang="en-US" dirty="0">
              <a:cs typeface="+mn-ea"/>
              <a:sym typeface="+mn-lt"/>
            </a:endParaRPr>
          </a:p>
        </p:txBody>
      </p:sp>
      <p:grpSp>
        <p:nvGrpSpPr>
          <p:cNvPr id="16" name="ïṩľïḋê">
            <a:extLst>
              <a:ext uri="{FF2B5EF4-FFF2-40B4-BE49-F238E27FC236}">
                <a16:creationId xmlns:a16="http://schemas.microsoft.com/office/drawing/2014/main" id="{B80BD278-4916-42C8-9DAA-3C1F22694A28}"/>
              </a:ext>
            </a:extLst>
          </p:cNvPr>
          <p:cNvGrpSpPr/>
          <p:nvPr/>
        </p:nvGrpSpPr>
        <p:grpSpPr>
          <a:xfrm>
            <a:off x="1170907" y="1329597"/>
            <a:ext cx="2927349" cy="1037852"/>
            <a:chOff x="673101" y="1329598"/>
            <a:chExt cx="2645910" cy="1037852"/>
          </a:xfrm>
        </p:grpSpPr>
        <p:sp>
          <p:nvSpPr>
            <p:cNvPr id="23" name="îşļíde">
              <a:extLst>
                <a:ext uri="{FF2B5EF4-FFF2-40B4-BE49-F238E27FC236}">
                  <a16:creationId xmlns:a16="http://schemas.microsoft.com/office/drawing/2014/main" id="{33FD57CE-F18D-41B9-9459-5AB7CA1A57A0}"/>
                </a:ext>
              </a:extLst>
            </p:cNvPr>
            <p:cNvSpPr/>
            <p:nvPr/>
          </p:nvSpPr>
          <p:spPr bwMode="auto">
            <a:xfrm>
              <a:off x="673101" y="1771403"/>
              <a:ext cx="2645910" cy="5960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rmAutofit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r">
                <a:lnSpc>
                  <a:spcPct val="12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Copy paste fonts. Choose the only option to retain text......</a:t>
              </a:r>
            </a:p>
          </p:txBody>
        </p:sp>
        <p:sp>
          <p:nvSpPr>
            <p:cNvPr id="24" name="íšliḍé">
              <a:extLst>
                <a:ext uri="{FF2B5EF4-FFF2-40B4-BE49-F238E27FC236}">
                  <a16:creationId xmlns:a16="http://schemas.microsoft.com/office/drawing/2014/main" id="{42066F80-25EB-4BC9-8820-18E98074A647}"/>
                </a:ext>
              </a:extLst>
            </p:cNvPr>
            <p:cNvSpPr txBox="1"/>
            <p:nvPr/>
          </p:nvSpPr>
          <p:spPr bwMode="auto">
            <a:xfrm>
              <a:off x="673101" y="1329598"/>
              <a:ext cx="2645910" cy="441805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r" eaLnBrk="1" hangingPunct="1">
                <a:lnSpc>
                  <a:spcPct val="100000"/>
                </a:lnSpc>
                <a:spcBef>
                  <a:spcPct val="0"/>
                </a:spcBef>
              </a:pPr>
              <a:r>
                <a:rPr lang="en-US" altLang="zh-CN" b="1" dirty="0">
                  <a:cs typeface="+mn-ea"/>
                  <a:sym typeface="+mn-lt"/>
                </a:rPr>
                <a:t>Text here</a:t>
              </a:r>
            </a:p>
          </p:txBody>
        </p:sp>
      </p:grpSp>
      <p:grpSp>
        <p:nvGrpSpPr>
          <p:cNvPr id="17" name="îṥľïḍé">
            <a:extLst>
              <a:ext uri="{FF2B5EF4-FFF2-40B4-BE49-F238E27FC236}">
                <a16:creationId xmlns:a16="http://schemas.microsoft.com/office/drawing/2014/main" id="{3E7352F3-9CFF-444B-87A1-8FE5BE0DB919}"/>
              </a:ext>
            </a:extLst>
          </p:cNvPr>
          <p:cNvGrpSpPr/>
          <p:nvPr/>
        </p:nvGrpSpPr>
        <p:grpSpPr>
          <a:xfrm>
            <a:off x="1170907" y="2910073"/>
            <a:ext cx="2927349" cy="1037852"/>
            <a:chOff x="673101" y="1329598"/>
            <a:chExt cx="2645910" cy="1037852"/>
          </a:xfrm>
        </p:grpSpPr>
        <p:sp>
          <p:nvSpPr>
            <p:cNvPr id="21" name="íşḻîḍè">
              <a:extLst>
                <a:ext uri="{FF2B5EF4-FFF2-40B4-BE49-F238E27FC236}">
                  <a16:creationId xmlns:a16="http://schemas.microsoft.com/office/drawing/2014/main" id="{0F0D6EC3-3AFC-4CDF-9A53-D20B4007C938}"/>
                </a:ext>
              </a:extLst>
            </p:cNvPr>
            <p:cNvSpPr/>
            <p:nvPr/>
          </p:nvSpPr>
          <p:spPr bwMode="auto">
            <a:xfrm>
              <a:off x="673101" y="1771403"/>
              <a:ext cx="2645910" cy="5960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rmAutofit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r">
                <a:lnSpc>
                  <a:spcPct val="12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Copy paste fonts. Choose the only option to retain text......</a:t>
              </a:r>
            </a:p>
          </p:txBody>
        </p:sp>
        <p:sp>
          <p:nvSpPr>
            <p:cNvPr id="22" name="íṧliḍè">
              <a:extLst>
                <a:ext uri="{FF2B5EF4-FFF2-40B4-BE49-F238E27FC236}">
                  <a16:creationId xmlns:a16="http://schemas.microsoft.com/office/drawing/2014/main" id="{DB3DA82C-C9C0-4139-9DAD-27A8B7651FE5}"/>
                </a:ext>
              </a:extLst>
            </p:cNvPr>
            <p:cNvSpPr txBox="1"/>
            <p:nvPr/>
          </p:nvSpPr>
          <p:spPr bwMode="auto">
            <a:xfrm>
              <a:off x="673101" y="1329598"/>
              <a:ext cx="2645910" cy="441805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r" eaLnBrk="1" hangingPunct="1">
                <a:lnSpc>
                  <a:spcPct val="100000"/>
                </a:lnSpc>
                <a:spcBef>
                  <a:spcPct val="0"/>
                </a:spcBef>
              </a:pPr>
              <a:r>
                <a:rPr lang="en-US" altLang="zh-CN" b="1" dirty="0">
                  <a:cs typeface="+mn-ea"/>
                  <a:sym typeface="+mn-lt"/>
                </a:rPr>
                <a:t>Text here</a:t>
              </a:r>
            </a:p>
          </p:txBody>
        </p:sp>
      </p:grpSp>
      <p:grpSp>
        <p:nvGrpSpPr>
          <p:cNvPr id="18" name="ïSḷïdê">
            <a:extLst>
              <a:ext uri="{FF2B5EF4-FFF2-40B4-BE49-F238E27FC236}">
                <a16:creationId xmlns:a16="http://schemas.microsoft.com/office/drawing/2014/main" id="{2C9444FD-CE3E-4E70-8263-60B4F869852B}"/>
              </a:ext>
            </a:extLst>
          </p:cNvPr>
          <p:cNvGrpSpPr/>
          <p:nvPr/>
        </p:nvGrpSpPr>
        <p:grpSpPr>
          <a:xfrm>
            <a:off x="1170907" y="4460023"/>
            <a:ext cx="2927349" cy="1037852"/>
            <a:chOff x="673101" y="1329598"/>
            <a:chExt cx="2645910" cy="1037852"/>
          </a:xfrm>
        </p:grpSpPr>
        <p:sp>
          <p:nvSpPr>
            <p:cNvPr id="19" name="ï$1iďê">
              <a:extLst>
                <a:ext uri="{FF2B5EF4-FFF2-40B4-BE49-F238E27FC236}">
                  <a16:creationId xmlns:a16="http://schemas.microsoft.com/office/drawing/2014/main" id="{3B4FF9F5-ECFA-4F56-B2DF-18AD818753F7}"/>
                </a:ext>
              </a:extLst>
            </p:cNvPr>
            <p:cNvSpPr/>
            <p:nvPr/>
          </p:nvSpPr>
          <p:spPr bwMode="auto">
            <a:xfrm>
              <a:off x="673101" y="1771403"/>
              <a:ext cx="2645910" cy="5960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rmAutofit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r">
                <a:lnSpc>
                  <a:spcPct val="12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Copy paste fonts. Choose the only option to retain text......</a:t>
              </a:r>
            </a:p>
          </p:txBody>
        </p:sp>
        <p:sp>
          <p:nvSpPr>
            <p:cNvPr id="20" name="îś1îḓê">
              <a:extLst>
                <a:ext uri="{FF2B5EF4-FFF2-40B4-BE49-F238E27FC236}">
                  <a16:creationId xmlns:a16="http://schemas.microsoft.com/office/drawing/2014/main" id="{B85ED55A-D0A4-433F-A05D-4FFF48D4CDA6}"/>
                </a:ext>
              </a:extLst>
            </p:cNvPr>
            <p:cNvSpPr txBox="1"/>
            <p:nvPr/>
          </p:nvSpPr>
          <p:spPr bwMode="auto">
            <a:xfrm>
              <a:off x="673101" y="1329598"/>
              <a:ext cx="2645910" cy="441805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r" eaLnBrk="1" hangingPunct="1">
                <a:lnSpc>
                  <a:spcPct val="100000"/>
                </a:lnSpc>
                <a:spcBef>
                  <a:spcPct val="0"/>
                </a:spcBef>
              </a:pPr>
              <a:r>
                <a:rPr lang="en-US" altLang="zh-CN" b="1" dirty="0">
                  <a:cs typeface="+mn-ea"/>
                  <a:sym typeface="+mn-lt"/>
                </a:rPr>
                <a:t>Text here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33051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:a14="http://schemas.microsoft.com/office/drawing/2010/main" xmlns:a16="http://schemas.microsoft.com/office/drawing/2014/main"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5B4E4800-2AC5-4E30-A83B-601054B9C18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2656112" y="-2656112"/>
            <a:ext cx="6879776" cy="12192000"/>
          </a:xfrm>
          <a:prstGeom prst="rect">
            <a:avLst/>
          </a:prstGeom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C04CEAF7-3949-4186-8E70-A96B8878187C}"/>
              </a:ext>
            </a:extLst>
          </p:cNvPr>
          <p:cNvSpPr/>
          <p:nvPr/>
        </p:nvSpPr>
        <p:spPr>
          <a:xfrm>
            <a:off x="2230055" y="1304358"/>
            <a:ext cx="7731888" cy="42710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5" name="半闭框 4">
            <a:extLst>
              <a:ext uri="{FF2B5EF4-FFF2-40B4-BE49-F238E27FC236}">
                <a16:creationId xmlns:a16="http://schemas.microsoft.com/office/drawing/2014/main" id="{74B36BDF-AD8F-460F-839C-728B57A9A100}"/>
              </a:ext>
            </a:extLst>
          </p:cNvPr>
          <p:cNvSpPr/>
          <p:nvPr/>
        </p:nvSpPr>
        <p:spPr>
          <a:xfrm>
            <a:off x="2575560" y="1748248"/>
            <a:ext cx="670560" cy="762000"/>
          </a:xfrm>
          <a:prstGeom prst="halfFrame">
            <a:avLst>
              <a:gd name="adj1" fmla="val 3788"/>
              <a:gd name="adj2" fmla="val 6060"/>
            </a:avLst>
          </a:prstGeom>
          <a:solidFill>
            <a:srgbClr val="263B45"/>
          </a:solidFill>
          <a:ln>
            <a:solidFill>
              <a:srgbClr val="263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6" name="半闭框 5">
            <a:extLst>
              <a:ext uri="{FF2B5EF4-FFF2-40B4-BE49-F238E27FC236}">
                <a16:creationId xmlns:a16="http://schemas.microsoft.com/office/drawing/2014/main" id="{91F41660-DACE-4FA1-AB00-A24A60824548}"/>
              </a:ext>
            </a:extLst>
          </p:cNvPr>
          <p:cNvSpPr/>
          <p:nvPr/>
        </p:nvSpPr>
        <p:spPr>
          <a:xfrm rot="5400000">
            <a:off x="8849423" y="1702528"/>
            <a:ext cx="670560" cy="762000"/>
          </a:xfrm>
          <a:prstGeom prst="halfFrame">
            <a:avLst>
              <a:gd name="adj1" fmla="val 3788"/>
              <a:gd name="adj2" fmla="val 6060"/>
            </a:avLst>
          </a:prstGeom>
          <a:solidFill>
            <a:srgbClr val="263B45"/>
          </a:solidFill>
          <a:ln>
            <a:solidFill>
              <a:srgbClr val="263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7" name="半闭框 6">
            <a:extLst>
              <a:ext uri="{FF2B5EF4-FFF2-40B4-BE49-F238E27FC236}">
                <a16:creationId xmlns:a16="http://schemas.microsoft.com/office/drawing/2014/main" id="{C93DA8A3-44AF-4833-813C-018CFF5E467B}"/>
              </a:ext>
            </a:extLst>
          </p:cNvPr>
          <p:cNvSpPr/>
          <p:nvPr/>
        </p:nvSpPr>
        <p:spPr>
          <a:xfrm rot="16200000">
            <a:off x="2621280" y="4506688"/>
            <a:ext cx="670560" cy="762000"/>
          </a:xfrm>
          <a:prstGeom prst="halfFrame">
            <a:avLst>
              <a:gd name="adj1" fmla="val 3788"/>
              <a:gd name="adj2" fmla="val 6060"/>
            </a:avLst>
          </a:prstGeom>
          <a:solidFill>
            <a:srgbClr val="263B45"/>
          </a:solidFill>
          <a:ln>
            <a:solidFill>
              <a:srgbClr val="263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8" name="半闭框 7">
            <a:extLst>
              <a:ext uri="{FF2B5EF4-FFF2-40B4-BE49-F238E27FC236}">
                <a16:creationId xmlns:a16="http://schemas.microsoft.com/office/drawing/2014/main" id="{B403BB1B-B9CE-4391-ACE7-DAEF44E0F33D}"/>
              </a:ext>
            </a:extLst>
          </p:cNvPr>
          <p:cNvSpPr/>
          <p:nvPr/>
        </p:nvSpPr>
        <p:spPr>
          <a:xfrm rot="10800000">
            <a:off x="8803703" y="4460968"/>
            <a:ext cx="670560" cy="762000"/>
          </a:xfrm>
          <a:prstGeom prst="halfFrame">
            <a:avLst>
              <a:gd name="adj1" fmla="val 3788"/>
              <a:gd name="adj2" fmla="val 6060"/>
            </a:avLst>
          </a:prstGeom>
          <a:solidFill>
            <a:srgbClr val="263B45"/>
          </a:solidFill>
          <a:ln>
            <a:solidFill>
              <a:srgbClr val="263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28E6BF36-51EC-4474-B28F-745A7CD04DD2}"/>
              </a:ext>
            </a:extLst>
          </p:cNvPr>
          <p:cNvSpPr txBox="1"/>
          <p:nvPr/>
        </p:nvSpPr>
        <p:spPr>
          <a:xfrm>
            <a:off x="3200593" y="2539418"/>
            <a:ext cx="597407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6600" b="1" dirty="0">
                <a:solidFill>
                  <a:srgbClr val="E57E75"/>
                </a:solidFill>
                <a:cs typeface="+mn-ea"/>
                <a:sym typeface="+mn-lt"/>
              </a:rPr>
              <a:t>PART THREE</a:t>
            </a:r>
            <a:endParaRPr lang="zh-CN" altLang="en-US" sz="6600" b="1" dirty="0">
              <a:solidFill>
                <a:srgbClr val="E57E75"/>
              </a:solidFill>
              <a:cs typeface="+mn-ea"/>
              <a:sym typeface="+mn-lt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9251802C-7D69-48D5-9D64-B325E04C91AF}"/>
              </a:ext>
            </a:extLst>
          </p:cNvPr>
          <p:cNvSpPr/>
          <p:nvPr/>
        </p:nvSpPr>
        <p:spPr>
          <a:xfrm>
            <a:off x="3362927" y="3872105"/>
            <a:ext cx="5466143" cy="7875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buSzPct val="25000"/>
            </a:pPr>
            <a:r>
              <a:rPr lang="en-US" altLang="zh-CN" sz="16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Theme color makes PPT more convenient to change.</a:t>
            </a:r>
          </a:p>
          <a:p>
            <a:pPr algn="ctr">
              <a:lnSpc>
                <a:spcPct val="150000"/>
              </a:lnSpc>
              <a:buSzPct val="25000"/>
            </a:pPr>
            <a:r>
              <a:rPr lang="en-US" altLang="zh-CN" sz="16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Adjust the spacing to adapt to Chinese</a:t>
            </a:r>
          </a:p>
        </p:txBody>
      </p:sp>
      <p:sp>
        <p:nvSpPr>
          <p:cNvPr id="11" name="Rounded Rectangle 7">
            <a:extLst>
              <a:ext uri="{FF2B5EF4-FFF2-40B4-BE49-F238E27FC236}">
                <a16:creationId xmlns:a16="http://schemas.microsoft.com/office/drawing/2014/main" id="{BEE7F696-281B-40AE-A66A-DAC93BD17842}"/>
              </a:ext>
            </a:extLst>
          </p:cNvPr>
          <p:cNvSpPr/>
          <p:nvPr/>
        </p:nvSpPr>
        <p:spPr>
          <a:xfrm>
            <a:off x="5307040" y="1513094"/>
            <a:ext cx="1684599" cy="413563"/>
          </a:xfrm>
          <a:prstGeom prst="roundRect">
            <a:avLst>
              <a:gd name="adj" fmla="val 50000"/>
            </a:avLst>
          </a:prstGeom>
          <a:solidFill>
            <a:schemeClr val="bg1">
              <a:alpha val="0"/>
            </a:schemeClr>
          </a:solidFill>
          <a:ln w="158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700" dirty="0">
                <a:solidFill>
                  <a:schemeClr val="bg1">
                    <a:lumMod val="50000"/>
                  </a:schemeClr>
                </a:solidFill>
              </a:rPr>
              <a:t>LOGO</a:t>
            </a:r>
            <a:endParaRPr lang="ko-KR" altLang="en-US" sz="27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623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:a14="http://schemas.microsoft.com/office/drawing/2010/main" xmlns:a16="http://schemas.microsoft.com/office/drawing/2014/main"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/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CC3F216E-7DB0-4D40-B72F-52F8AFBB096F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2656112" y="-2656112"/>
            <a:ext cx="6879776" cy="12192000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4DF585D7-2A54-4675-8543-3669BAF5E1DD}"/>
              </a:ext>
            </a:extLst>
          </p:cNvPr>
          <p:cNvSpPr/>
          <p:nvPr/>
        </p:nvSpPr>
        <p:spPr>
          <a:xfrm>
            <a:off x="497806" y="464946"/>
            <a:ext cx="11196385" cy="59498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5" name="íṣḻïdé">
            <a:extLst>
              <a:ext uri="{FF2B5EF4-FFF2-40B4-BE49-F238E27FC236}">
                <a16:creationId xmlns:a16="http://schemas.microsoft.com/office/drawing/2014/main" id="{05FA44F5-240E-401A-AC12-56207AD8FD7A}"/>
              </a:ext>
            </a:extLst>
          </p:cNvPr>
          <p:cNvSpPr/>
          <p:nvPr/>
        </p:nvSpPr>
        <p:spPr>
          <a:xfrm>
            <a:off x="1198864" y="1522359"/>
            <a:ext cx="2408258" cy="4171709"/>
          </a:xfrm>
          <a:prstGeom prst="rect">
            <a:avLst/>
          </a:prstGeom>
          <a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rm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6" name="iśļïďè">
            <a:extLst>
              <a:ext uri="{FF2B5EF4-FFF2-40B4-BE49-F238E27FC236}">
                <a16:creationId xmlns:a16="http://schemas.microsoft.com/office/drawing/2014/main" id="{202484DC-EACE-4128-8C71-942A4C0FD052}"/>
              </a:ext>
            </a:extLst>
          </p:cNvPr>
          <p:cNvSpPr/>
          <p:nvPr/>
        </p:nvSpPr>
        <p:spPr>
          <a:xfrm>
            <a:off x="3627011" y="1522359"/>
            <a:ext cx="2408258" cy="2081570"/>
          </a:xfrm>
          <a:prstGeom prst="rect">
            <a:avLst/>
          </a:prstGeom>
          <a:solidFill>
            <a:srgbClr val="F0B9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rm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7" name="iṣlídê">
            <a:extLst>
              <a:ext uri="{FF2B5EF4-FFF2-40B4-BE49-F238E27FC236}">
                <a16:creationId xmlns:a16="http://schemas.microsoft.com/office/drawing/2014/main" id="{A80324EB-2B82-4A51-BC17-A2B723EF7CDF}"/>
              </a:ext>
            </a:extLst>
          </p:cNvPr>
          <p:cNvSpPr/>
          <p:nvPr/>
        </p:nvSpPr>
        <p:spPr>
          <a:xfrm>
            <a:off x="6056754" y="1522359"/>
            <a:ext cx="2408258" cy="2081570"/>
          </a:xfrm>
          <a:prstGeom prst="rect">
            <a:avLst/>
          </a:prstGeom>
          <a:solidFill>
            <a:srgbClr val="74C1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rm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8" name="íśḻïďé">
            <a:extLst>
              <a:ext uri="{FF2B5EF4-FFF2-40B4-BE49-F238E27FC236}">
                <a16:creationId xmlns:a16="http://schemas.microsoft.com/office/drawing/2014/main" id="{8DDD0B82-DCC1-4A41-A987-433EDE19AD54}"/>
              </a:ext>
            </a:extLst>
          </p:cNvPr>
          <p:cNvSpPr/>
          <p:nvPr/>
        </p:nvSpPr>
        <p:spPr>
          <a:xfrm>
            <a:off x="3829959" y="2177429"/>
            <a:ext cx="2002365" cy="4978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1440" tIns="45720" rIns="91440" bIns="45720" numCol="1" spcCol="1270" anchor="ctr" anchorCtr="0">
            <a:normAutofit/>
          </a:bodyPr>
          <a:lstStyle/>
          <a:p>
            <a:pPr lvl="0" algn="ctr" defTabSz="1066800">
              <a:spcBef>
                <a:spcPct val="0"/>
              </a:spcBef>
              <a:spcAft>
                <a:spcPts val="600"/>
              </a:spcAft>
            </a:pPr>
            <a:r>
              <a:rPr lang="en-US" altLang="zh-CN" b="1" dirty="0">
                <a:solidFill>
                  <a:schemeClr val="bg1"/>
                </a:solidFill>
                <a:cs typeface="+mn-ea"/>
                <a:sym typeface="+mn-lt"/>
              </a:rPr>
              <a:t>Text here</a:t>
            </a:r>
          </a:p>
        </p:txBody>
      </p:sp>
      <p:sp>
        <p:nvSpPr>
          <p:cNvPr id="9" name="îşḷíďe">
            <a:extLst>
              <a:ext uri="{FF2B5EF4-FFF2-40B4-BE49-F238E27FC236}">
                <a16:creationId xmlns:a16="http://schemas.microsoft.com/office/drawing/2014/main" id="{C3E5C4A1-6FAA-4285-BF76-ECFADB2B4868}"/>
              </a:ext>
            </a:extLst>
          </p:cNvPr>
          <p:cNvSpPr txBox="1"/>
          <p:nvPr/>
        </p:nvSpPr>
        <p:spPr>
          <a:xfrm>
            <a:off x="3829959" y="2675261"/>
            <a:ext cx="2002365" cy="68526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t" anchorCtr="0">
            <a:normAutofit fontScale="92500"/>
          </a:bodyPr>
          <a:lstStyle/>
          <a:p>
            <a:pPr algn="ctr" defTabSz="914378">
              <a:lnSpc>
                <a:spcPct val="150000"/>
              </a:lnSpc>
              <a:defRPr/>
            </a:pPr>
            <a:r>
              <a:rPr lang="en-US" altLang="zh-CN" sz="1100" dirty="0">
                <a:solidFill>
                  <a:schemeClr val="bg1"/>
                </a:solidFill>
                <a:cs typeface="+mn-ea"/>
                <a:sym typeface="+mn-lt"/>
              </a:rPr>
              <a:t>Copy paste fonts. Choose the only option to retain text.....</a:t>
            </a:r>
          </a:p>
        </p:txBody>
      </p:sp>
      <p:sp>
        <p:nvSpPr>
          <p:cNvPr id="10" name="îşļiḑe">
            <a:extLst>
              <a:ext uri="{FF2B5EF4-FFF2-40B4-BE49-F238E27FC236}">
                <a16:creationId xmlns:a16="http://schemas.microsoft.com/office/drawing/2014/main" id="{03E33331-3D21-4A66-9C23-EFC86185B347}"/>
              </a:ext>
            </a:extLst>
          </p:cNvPr>
          <p:cNvSpPr/>
          <p:nvPr/>
        </p:nvSpPr>
        <p:spPr>
          <a:xfrm>
            <a:off x="6259702" y="2137384"/>
            <a:ext cx="2002365" cy="4978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1440" tIns="45720" rIns="91440" bIns="45720" numCol="1" spcCol="1270" anchor="ctr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 lvl="0" algn="ctr" defTabSz="1066800">
              <a:spcBef>
                <a:spcPct val="0"/>
              </a:spcBef>
              <a:spcAft>
                <a:spcPts val="600"/>
              </a:spcAft>
            </a:pPr>
            <a:r>
              <a:rPr lang="en-US" altLang="zh-CN" b="1" dirty="0">
                <a:solidFill>
                  <a:schemeClr val="bg1"/>
                </a:solidFill>
                <a:cs typeface="+mn-ea"/>
                <a:sym typeface="+mn-lt"/>
              </a:rPr>
              <a:t>Text here</a:t>
            </a:r>
          </a:p>
        </p:txBody>
      </p:sp>
      <p:sp>
        <p:nvSpPr>
          <p:cNvPr id="11" name="îSľídê">
            <a:extLst>
              <a:ext uri="{FF2B5EF4-FFF2-40B4-BE49-F238E27FC236}">
                <a16:creationId xmlns:a16="http://schemas.microsoft.com/office/drawing/2014/main" id="{E4EB554D-B0D3-463A-A866-65622718357F}"/>
              </a:ext>
            </a:extLst>
          </p:cNvPr>
          <p:cNvSpPr txBox="1"/>
          <p:nvPr/>
        </p:nvSpPr>
        <p:spPr>
          <a:xfrm>
            <a:off x="6259702" y="2635216"/>
            <a:ext cx="2002365" cy="68526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t" anchorCtr="0">
            <a:normAutofit fontScale="925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 defTabSz="914378">
              <a:lnSpc>
                <a:spcPct val="150000"/>
              </a:lnSpc>
              <a:defRPr/>
            </a:pPr>
            <a:r>
              <a:rPr lang="en-US" altLang="zh-CN" sz="1100" dirty="0">
                <a:solidFill>
                  <a:schemeClr val="bg1"/>
                </a:solidFill>
                <a:cs typeface="+mn-ea"/>
                <a:sym typeface="+mn-lt"/>
              </a:rPr>
              <a:t>Copy paste fonts. Choose the only option to retain text.....</a:t>
            </a:r>
          </a:p>
        </p:txBody>
      </p:sp>
      <p:sp>
        <p:nvSpPr>
          <p:cNvPr id="12" name="îṡḷíde">
            <a:extLst>
              <a:ext uri="{FF2B5EF4-FFF2-40B4-BE49-F238E27FC236}">
                <a16:creationId xmlns:a16="http://schemas.microsoft.com/office/drawing/2014/main" id="{EA95F6D8-E4E1-412B-B70C-740AFE699E79}"/>
              </a:ext>
            </a:extLst>
          </p:cNvPr>
          <p:cNvSpPr txBox="1"/>
          <p:nvPr/>
        </p:nvSpPr>
        <p:spPr>
          <a:xfrm>
            <a:off x="3829959" y="3993552"/>
            <a:ext cx="2002365" cy="68526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t" anchorCtr="0">
            <a:normAutofit fontScale="92500"/>
          </a:bodyPr>
          <a:lstStyle/>
          <a:p>
            <a:pPr algn="ctr" defTabSz="914378">
              <a:lnSpc>
                <a:spcPct val="150000"/>
              </a:lnSpc>
              <a:defRPr/>
            </a:pPr>
            <a:r>
              <a:rPr lang="en-US" altLang="zh-CN" sz="1100" dirty="0">
                <a:cs typeface="+mn-ea"/>
                <a:sym typeface="+mn-lt"/>
              </a:rPr>
              <a:t>Copy paste fonts. Choose the only option to retain text.....</a:t>
            </a:r>
          </a:p>
        </p:txBody>
      </p:sp>
      <p:sp>
        <p:nvSpPr>
          <p:cNvPr id="13" name="ïṣļiḋe">
            <a:extLst>
              <a:ext uri="{FF2B5EF4-FFF2-40B4-BE49-F238E27FC236}">
                <a16:creationId xmlns:a16="http://schemas.microsoft.com/office/drawing/2014/main" id="{7E7B84E1-A1FE-4F45-8537-1763AE16D05C}"/>
              </a:ext>
            </a:extLst>
          </p:cNvPr>
          <p:cNvSpPr txBox="1"/>
          <p:nvPr/>
        </p:nvSpPr>
        <p:spPr>
          <a:xfrm>
            <a:off x="6259702" y="3953506"/>
            <a:ext cx="2002365" cy="68526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t" anchorCtr="0">
            <a:normAutofit fontScale="925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 defTabSz="914378">
              <a:lnSpc>
                <a:spcPct val="150000"/>
              </a:lnSpc>
              <a:defRPr/>
            </a:pPr>
            <a:r>
              <a:rPr lang="en-US" altLang="zh-CN" sz="1100" dirty="0">
                <a:cs typeface="+mn-ea"/>
                <a:sym typeface="+mn-lt"/>
              </a:rPr>
              <a:t>Copy paste fonts. Choose the only option to retain text.....</a:t>
            </a:r>
          </a:p>
        </p:txBody>
      </p:sp>
      <p:sp>
        <p:nvSpPr>
          <p:cNvPr id="14" name="íṩḷiḍe">
            <a:extLst>
              <a:ext uri="{FF2B5EF4-FFF2-40B4-BE49-F238E27FC236}">
                <a16:creationId xmlns:a16="http://schemas.microsoft.com/office/drawing/2014/main" id="{78D6B433-DC18-4366-A074-0852F3664E08}"/>
              </a:ext>
            </a:extLst>
          </p:cNvPr>
          <p:cNvSpPr txBox="1"/>
          <p:nvPr/>
        </p:nvSpPr>
        <p:spPr>
          <a:xfrm>
            <a:off x="3829959" y="5011676"/>
            <a:ext cx="2002365" cy="68526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t" anchorCtr="0">
            <a:normAutofit fontScale="92500"/>
          </a:bodyPr>
          <a:lstStyle/>
          <a:p>
            <a:pPr algn="ctr" defTabSz="914378">
              <a:lnSpc>
                <a:spcPct val="150000"/>
              </a:lnSpc>
              <a:defRPr/>
            </a:pPr>
            <a:r>
              <a:rPr lang="en-US" altLang="zh-CN" sz="1100" dirty="0">
                <a:cs typeface="+mn-ea"/>
                <a:sym typeface="+mn-lt"/>
              </a:rPr>
              <a:t>Copy paste fonts. Choose the only option to retain text.....</a:t>
            </a:r>
          </a:p>
        </p:txBody>
      </p:sp>
      <p:sp>
        <p:nvSpPr>
          <p:cNvPr id="15" name="ïṧľîḋe">
            <a:extLst>
              <a:ext uri="{FF2B5EF4-FFF2-40B4-BE49-F238E27FC236}">
                <a16:creationId xmlns:a16="http://schemas.microsoft.com/office/drawing/2014/main" id="{6CD77D50-AE93-4AE1-A2A2-AF1E45793346}"/>
              </a:ext>
            </a:extLst>
          </p:cNvPr>
          <p:cNvSpPr/>
          <p:nvPr/>
        </p:nvSpPr>
        <p:spPr>
          <a:xfrm>
            <a:off x="8584878" y="1522359"/>
            <a:ext cx="2408258" cy="2081570"/>
          </a:xfrm>
          <a:prstGeom prst="rect">
            <a:avLst/>
          </a:prstGeom>
          <a:solidFill>
            <a:srgbClr val="F0B9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rm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" name="ïš1iḑe">
            <a:extLst>
              <a:ext uri="{FF2B5EF4-FFF2-40B4-BE49-F238E27FC236}">
                <a16:creationId xmlns:a16="http://schemas.microsoft.com/office/drawing/2014/main" id="{96FE4194-848D-46CC-A3F7-870FAA38CFF8}"/>
              </a:ext>
            </a:extLst>
          </p:cNvPr>
          <p:cNvSpPr/>
          <p:nvPr/>
        </p:nvSpPr>
        <p:spPr>
          <a:xfrm>
            <a:off x="8787825" y="2177429"/>
            <a:ext cx="2002365" cy="4978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1440" tIns="45720" rIns="91440" bIns="45720" numCol="1" spcCol="1270" anchor="ctr" anchorCtr="0">
            <a:normAutofit/>
          </a:bodyPr>
          <a:lstStyle/>
          <a:p>
            <a:pPr lvl="0" algn="ctr" defTabSz="1066800">
              <a:spcBef>
                <a:spcPct val="0"/>
              </a:spcBef>
              <a:spcAft>
                <a:spcPts val="600"/>
              </a:spcAft>
            </a:pPr>
            <a:r>
              <a:rPr lang="en-US" altLang="zh-CN" b="1" dirty="0">
                <a:solidFill>
                  <a:schemeClr val="bg1"/>
                </a:solidFill>
                <a:cs typeface="+mn-ea"/>
                <a:sym typeface="+mn-lt"/>
              </a:rPr>
              <a:t>Text here</a:t>
            </a:r>
          </a:p>
        </p:txBody>
      </p:sp>
      <p:sp>
        <p:nvSpPr>
          <p:cNvPr id="17" name="íṧliḋè">
            <a:extLst>
              <a:ext uri="{FF2B5EF4-FFF2-40B4-BE49-F238E27FC236}">
                <a16:creationId xmlns:a16="http://schemas.microsoft.com/office/drawing/2014/main" id="{1E9D7691-B82D-45EE-BB27-E3DF6A2FC8EF}"/>
              </a:ext>
            </a:extLst>
          </p:cNvPr>
          <p:cNvSpPr txBox="1"/>
          <p:nvPr/>
        </p:nvSpPr>
        <p:spPr>
          <a:xfrm>
            <a:off x="8787825" y="2675261"/>
            <a:ext cx="2002365" cy="68526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t" anchorCtr="0">
            <a:normAutofit fontScale="92500"/>
          </a:bodyPr>
          <a:lstStyle/>
          <a:p>
            <a:pPr algn="ctr" defTabSz="914378">
              <a:lnSpc>
                <a:spcPct val="150000"/>
              </a:lnSpc>
              <a:defRPr/>
            </a:pPr>
            <a:r>
              <a:rPr lang="en-US" altLang="zh-CN" sz="1100" dirty="0">
                <a:solidFill>
                  <a:schemeClr val="bg1"/>
                </a:solidFill>
                <a:cs typeface="+mn-ea"/>
                <a:sym typeface="+mn-lt"/>
              </a:rPr>
              <a:t>Copy paste fonts. Choose the only option to retain text.....</a:t>
            </a:r>
          </a:p>
        </p:txBody>
      </p:sp>
      <p:sp>
        <p:nvSpPr>
          <p:cNvPr id="18" name="ïSḻîḑè">
            <a:extLst>
              <a:ext uri="{FF2B5EF4-FFF2-40B4-BE49-F238E27FC236}">
                <a16:creationId xmlns:a16="http://schemas.microsoft.com/office/drawing/2014/main" id="{4D912317-4AD9-45F2-B219-CF16B7469C5C}"/>
              </a:ext>
            </a:extLst>
          </p:cNvPr>
          <p:cNvSpPr txBox="1"/>
          <p:nvPr/>
        </p:nvSpPr>
        <p:spPr>
          <a:xfrm>
            <a:off x="8787825" y="3993552"/>
            <a:ext cx="2002365" cy="68526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t" anchorCtr="0">
            <a:normAutofit fontScale="92500"/>
          </a:bodyPr>
          <a:lstStyle/>
          <a:p>
            <a:pPr algn="ctr" defTabSz="914378">
              <a:lnSpc>
                <a:spcPct val="150000"/>
              </a:lnSpc>
              <a:defRPr/>
            </a:pPr>
            <a:r>
              <a:rPr lang="en-US" altLang="zh-CN" sz="1100" dirty="0">
                <a:cs typeface="+mn-ea"/>
                <a:sym typeface="+mn-lt"/>
              </a:rPr>
              <a:t>Copy paste fonts. Choose the only option to retain text.....</a:t>
            </a:r>
          </a:p>
        </p:txBody>
      </p:sp>
      <p:sp>
        <p:nvSpPr>
          <p:cNvPr id="19" name="îṡļíḓe">
            <a:extLst>
              <a:ext uri="{FF2B5EF4-FFF2-40B4-BE49-F238E27FC236}">
                <a16:creationId xmlns:a16="http://schemas.microsoft.com/office/drawing/2014/main" id="{768AAAE1-935B-4FFB-8CBC-855537CF3E1A}"/>
              </a:ext>
            </a:extLst>
          </p:cNvPr>
          <p:cNvSpPr txBox="1"/>
          <p:nvPr/>
        </p:nvSpPr>
        <p:spPr>
          <a:xfrm>
            <a:off x="8787825" y="5011676"/>
            <a:ext cx="2002365" cy="68526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t" anchorCtr="0">
            <a:normAutofit fontScale="92500"/>
          </a:bodyPr>
          <a:lstStyle/>
          <a:p>
            <a:pPr algn="ctr" defTabSz="914378">
              <a:lnSpc>
                <a:spcPct val="150000"/>
              </a:lnSpc>
              <a:defRPr/>
            </a:pPr>
            <a:r>
              <a:rPr lang="en-US" altLang="zh-CN" sz="1100" dirty="0">
                <a:cs typeface="+mn-ea"/>
                <a:sym typeface="+mn-lt"/>
              </a:rPr>
              <a:t>Copy paste fonts. Choose the only option to retain text.....</a:t>
            </a:r>
          </a:p>
        </p:txBody>
      </p:sp>
      <p:grpSp>
        <p:nvGrpSpPr>
          <p:cNvPr id="20" name="î$liḑê">
            <a:extLst>
              <a:ext uri="{FF2B5EF4-FFF2-40B4-BE49-F238E27FC236}">
                <a16:creationId xmlns:a16="http://schemas.microsoft.com/office/drawing/2014/main" id="{65DD00B7-B71E-41A7-9405-0202560A4AC8}"/>
              </a:ext>
            </a:extLst>
          </p:cNvPr>
          <p:cNvGrpSpPr/>
          <p:nvPr/>
        </p:nvGrpSpPr>
        <p:grpSpPr>
          <a:xfrm>
            <a:off x="4449754" y="1161064"/>
            <a:ext cx="764366" cy="764366"/>
            <a:chOff x="3539186" y="1880"/>
            <a:chExt cx="846430" cy="846430"/>
          </a:xfrm>
        </p:grpSpPr>
        <p:sp>
          <p:nvSpPr>
            <p:cNvPr id="27" name="íṥļíḑè">
              <a:extLst>
                <a:ext uri="{FF2B5EF4-FFF2-40B4-BE49-F238E27FC236}">
                  <a16:creationId xmlns:a16="http://schemas.microsoft.com/office/drawing/2014/main" id="{A34A8F68-B3EA-4FE0-AEEF-5B5D46D2F928}"/>
                </a:ext>
              </a:extLst>
            </p:cNvPr>
            <p:cNvSpPr/>
            <p:nvPr/>
          </p:nvSpPr>
          <p:spPr bwMode="auto">
            <a:xfrm>
              <a:off x="3539186" y="1880"/>
              <a:ext cx="846430" cy="846430"/>
            </a:xfrm>
            <a:prstGeom prst="ellipse">
              <a:avLst/>
            </a:prstGeom>
            <a:solidFill>
              <a:srgbClr val="F0B9B4"/>
            </a:solidFill>
            <a:ln w="38100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 dirty="0">
                <a:cs typeface="+mn-ea"/>
                <a:sym typeface="+mn-lt"/>
              </a:endParaRPr>
            </a:p>
          </p:txBody>
        </p:sp>
        <p:sp>
          <p:nvSpPr>
            <p:cNvPr id="28" name="í$1ïḑe">
              <a:extLst>
                <a:ext uri="{FF2B5EF4-FFF2-40B4-BE49-F238E27FC236}">
                  <a16:creationId xmlns:a16="http://schemas.microsoft.com/office/drawing/2014/main" id="{C26AD03B-168D-4B58-9952-E469CB8F865E}"/>
                </a:ext>
              </a:extLst>
            </p:cNvPr>
            <p:cNvSpPr/>
            <p:nvPr/>
          </p:nvSpPr>
          <p:spPr bwMode="auto">
            <a:xfrm>
              <a:off x="3695703" y="243842"/>
              <a:ext cx="533398" cy="362504"/>
            </a:xfrm>
            <a:custGeom>
              <a:avLst/>
              <a:gdLst>
                <a:gd name="connsiteX0" fmla="*/ 437011 w 604816"/>
                <a:gd name="connsiteY0" fmla="*/ 83550 h 411044"/>
                <a:gd name="connsiteX1" fmla="*/ 604816 w 604816"/>
                <a:gd name="connsiteY1" fmla="*/ 214450 h 411044"/>
                <a:gd name="connsiteX2" fmla="*/ 539177 w 604816"/>
                <a:gd name="connsiteY2" fmla="*/ 317799 h 411044"/>
                <a:gd name="connsiteX3" fmla="*/ 523523 w 604816"/>
                <a:gd name="connsiteY3" fmla="*/ 340690 h 411044"/>
                <a:gd name="connsiteX4" fmla="*/ 528878 w 604816"/>
                <a:gd name="connsiteY4" fmla="*/ 400177 h 411044"/>
                <a:gd name="connsiteX5" fmla="*/ 462004 w 604816"/>
                <a:gd name="connsiteY5" fmla="*/ 353300 h 411044"/>
                <a:gd name="connsiteX6" fmla="*/ 440033 w 604816"/>
                <a:gd name="connsiteY6" fmla="*/ 345213 h 411044"/>
                <a:gd name="connsiteX7" fmla="*/ 437011 w 604816"/>
                <a:gd name="connsiteY7" fmla="*/ 345350 h 411044"/>
                <a:gd name="connsiteX8" fmla="*/ 338279 w 604816"/>
                <a:gd name="connsiteY8" fmla="*/ 319992 h 411044"/>
                <a:gd name="connsiteX9" fmla="*/ 269207 w 604816"/>
                <a:gd name="connsiteY9" fmla="*/ 214450 h 411044"/>
                <a:gd name="connsiteX10" fmla="*/ 272091 w 604816"/>
                <a:gd name="connsiteY10" fmla="*/ 190189 h 411044"/>
                <a:gd name="connsiteX11" fmla="*/ 280467 w 604816"/>
                <a:gd name="connsiteY11" fmla="*/ 167299 h 411044"/>
                <a:gd name="connsiteX12" fmla="*/ 342948 w 604816"/>
                <a:gd name="connsiteY12" fmla="*/ 106166 h 411044"/>
                <a:gd name="connsiteX13" fmla="*/ 355581 w 604816"/>
                <a:gd name="connsiteY13" fmla="*/ 100135 h 411044"/>
                <a:gd name="connsiteX14" fmla="*/ 358602 w 604816"/>
                <a:gd name="connsiteY14" fmla="*/ 98765 h 411044"/>
                <a:gd name="connsiteX15" fmla="*/ 417375 w 604816"/>
                <a:gd name="connsiteY15" fmla="*/ 84509 h 411044"/>
                <a:gd name="connsiteX16" fmla="*/ 437011 w 604816"/>
                <a:gd name="connsiteY16" fmla="*/ 83550 h 411044"/>
                <a:gd name="connsiteX17" fmla="*/ 213353 w 604816"/>
                <a:gd name="connsiteY17" fmla="*/ 0 h 411044"/>
                <a:gd name="connsiteX18" fmla="*/ 340760 w 604816"/>
                <a:gd name="connsiteY18" fmla="*/ 33580 h 411044"/>
                <a:gd name="connsiteX19" fmla="*/ 331973 w 604816"/>
                <a:gd name="connsiteY19" fmla="*/ 37143 h 411044"/>
                <a:gd name="connsiteX20" fmla="*/ 327031 w 604816"/>
                <a:gd name="connsiteY20" fmla="*/ 39336 h 411044"/>
                <a:gd name="connsiteX21" fmla="*/ 310418 w 604816"/>
                <a:gd name="connsiteY21" fmla="*/ 47423 h 411044"/>
                <a:gd name="connsiteX22" fmla="*/ 306849 w 604816"/>
                <a:gd name="connsiteY22" fmla="*/ 49479 h 411044"/>
                <a:gd name="connsiteX23" fmla="*/ 294630 w 604816"/>
                <a:gd name="connsiteY23" fmla="*/ 56743 h 411044"/>
                <a:gd name="connsiteX24" fmla="*/ 289413 w 604816"/>
                <a:gd name="connsiteY24" fmla="*/ 60307 h 411044"/>
                <a:gd name="connsiteX25" fmla="*/ 279528 w 604816"/>
                <a:gd name="connsiteY25" fmla="*/ 67297 h 411044"/>
                <a:gd name="connsiteX26" fmla="*/ 274585 w 604816"/>
                <a:gd name="connsiteY26" fmla="*/ 71134 h 411044"/>
                <a:gd name="connsiteX27" fmla="*/ 264425 w 604816"/>
                <a:gd name="connsiteY27" fmla="*/ 79906 h 411044"/>
                <a:gd name="connsiteX28" fmla="*/ 261130 w 604816"/>
                <a:gd name="connsiteY28" fmla="*/ 82784 h 411044"/>
                <a:gd name="connsiteX29" fmla="*/ 249186 w 604816"/>
                <a:gd name="connsiteY29" fmla="*/ 95120 h 411044"/>
                <a:gd name="connsiteX30" fmla="*/ 246165 w 604816"/>
                <a:gd name="connsiteY30" fmla="*/ 98683 h 411044"/>
                <a:gd name="connsiteX31" fmla="*/ 238203 w 604816"/>
                <a:gd name="connsiteY31" fmla="*/ 108552 h 411044"/>
                <a:gd name="connsiteX32" fmla="*/ 234770 w 604816"/>
                <a:gd name="connsiteY32" fmla="*/ 113349 h 411044"/>
                <a:gd name="connsiteX33" fmla="*/ 228317 w 604816"/>
                <a:gd name="connsiteY33" fmla="*/ 123080 h 411044"/>
                <a:gd name="connsiteX34" fmla="*/ 225434 w 604816"/>
                <a:gd name="connsiteY34" fmla="*/ 127877 h 411044"/>
                <a:gd name="connsiteX35" fmla="*/ 218844 w 604816"/>
                <a:gd name="connsiteY35" fmla="*/ 140487 h 411044"/>
                <a:gd name="connsiteX36" fmla="*/ 217609 w 604816"/>
                <a:gd name="connsiteY36" fmla="*/ 142954 h 411044"/>
                <a:gd name="connsiteX37" fmla="*/ 211430 w 604816"/>
                <a:gd name="connsiteY37" fmla="*/ 158442 h 411044"/>
                <a:gd name="connsiteX38" fmla="*/ 209920 w 604816"/>
                <a:gd name="connsiteY38" fmla="*/ 163102 h 411044"/>
                <a:gd name="connsiteX39" fmla="*/ 206763 w 604816"/>
                <a:gd name="connsiteY39" fmla="*/ 174752 h 411044"/>
                <a:gd name="connsiteX40" fmla="*/ 205527 w 604816"/>
                <a:gd name="connsiteY40" fmla="*/ 180371 h 411044"/>
                <a:gd name="connsiteX41" fmla="*/ 203467 w 604816"/>
                <a:gd name="connsiteY41" fmla="*/ 192159 h 411044"/>
                <a:gd name="connsiteX42" fmla="*/ 202781 w 604816"/>
                <a:gd name="connsiteY42" fmla="*/ 197367 h 411044"/>
                <a:gd name="connsiteX43" fmla="*/ 201820 w 604816"/>
                <a:gd name="connsiteY43" fmla="*/ 214499 h 411044"/>
                <a:gd name="connsiteX44" fmla="*/ 203467 w 604816"/>
                <a:gd name="connsiteY44" fmla="*/ 236155 h 411044"/>
                <a:gd name="connsiteX45" fmla="*/ 204154 w 604816"/>
                <a:gd name="connsiteY45" fmla="*/ 241637 h 411044"/>
                <a:gd name="connsiteX46" fmla="*/ 208822 w 604816"/>
                <a:gd name="connsiteY46" fmla="*/ 262608 h 411044"/>
                <a:gd name="connsiteX47" fmla="*/ 208959 w 604816"/>
                <a:gd name="connsiteY47" fmla="*/ 263019 h 411044"/>
                <a:gd name="connsiteX48" fmla="*/ 216373 w 604816"/>
                <a:gd name="connsiteY48" fmla="*/ 282893 h 411044"/>
                <a:gd name="connsiteX49" fmla="*/ 218707 w 604816"/>
                <a:gd name="connsiteY49" fmla="*/ 287827 h 411044"/>
                <a:gd name="connsiteX50" fmla="*/ 229004 w 604816"/>
                <a:gd name="connsiteY50" fmla="*/ 307152 h 411044"/>
                <a:gd name="connsiteX51" fmla="*/ 229416 w 604816"/>
                <a:gd name="connsiteY51" fmla="*/ 307700 h 411044"/>
                <a:gd name="connsiteX52" fmla="*/ 242321 w 604816"/>
                <a:gd name="connsiteY52" fmla="*/ 325381 h 411044"/>
                <a:gd name="connsiteX53" fmla="*/ 245616 w 604816"/>
                <a:gd name="connsiteY53" fmla="*/ 329630 h 411044"/>
                <a:gd name="connsiteX54" fmla="*/ 249186 w 604816"/>
                <a:gd name="connsiteY54" fmla="*/ 333742 h 411044"/>
                <a:gd name="connsiteX55" fmla="*/ 213490 w 604816"/>
                <a:gd name="connsiteY55" fmla="*/ 336209 h 411044"/>
                <a:gd name="connsiteX56" fmla="*/ 213353 w 604816"/>
                <a:gd name="connsiteY56" fmla="*/ 336209 h 411044"/>
                <a:gd name="connsiteX57" fmla="*/ 187679 w 604816"/>
                <a:gd name="connsiteY57" fmla="*/ 344159 h 411044"/>
                <a:gd name="connsiteX58" fmla="*/ 87318 w 604816"/>
                <a:gd name="connsiteY58" fmla="*/ 411044 h 411044"/>
                <a:gd name="connsiteX59" fmla="*/ 99674 w 604816"/>
                <a:gd name="connsiteY59" fmla="*/ 324148 h 411044"/>
                <a:gd name="connsiteX60" fmla="*/ 84023 w 604816"/>
                <a:gd name="connsiteY60" fmla="*/ 301259 h 411044"/>
                <a:gd name="connsiteX61" fmla="*/ 0 w 604816"/>
                <a:gd name="connsiteY61" fmla="*/ 168036 h 411044"/>
                <a:gd name="connsiteX62" fmla="*/ 213353 w 604816"/>
                <a:gd name="connsiteY62" fmla="*/ 0 h 4110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</a:cxnLst>
              <a:rect l="l" t="t" r="r" b="b"/>
              <a:pathLst>
                <a:path w="604816" h="411044">
                  <a:moveTo>
                    <a:pt x="437011" y="83550"/>
                  </a:moveTo>
                  <a:cubicBezTo>
                    <a:pt x="529565" y="83550"/>
                    <a:pt x="604816" y="142215"/>
                    <a:pt x="604816" y="214450"/>
                  </a:cubicBezTo>
                  <a:cubicBezTo>
                    <a:pt x="604816" y="254885"/>
                    <a:pt x="580922" y="292579"/>
                    <a:pt x="539177" y="317799"/>
                  </a:cubicBezTo>
                  <a:cubicBezTo>
                    <a:pt x="530938" y="322871"/>
                    <a:pt x="525308" y="331095"/>
                    <a:pt x="523523" y="340690"/>
                  </a:cubicBezTo>
                  <a:cubicBezTo>
                    <a:pt x="519953" y="360564"/>
                    <a:pt x="522974" y="381125"/>
                    <a:pt x="528878" y="400177"/>
                  </a:cubicBezTo>
                  <a:cubicBezTo>
                    <a:pt x="505122" y="387156"/>
                    <a:pt x="481366" y="370022"/>
                    <a:pt x="462004" y="353300"/>
                  </a:cubicBezTo>
                  <a:cubicBezTo>
                    <a:pt x="455824" y="348091"/>
                    <a:pt x="448134" y="345213"/>
                    <a:pt x="440033" y="345213"/>
                  </a:cubicBezTo>
                  <a:cubicBezTo>
                    <a:pt x="438934" y="345213"/>
                    <a:pt x="437835" y="345350"/>
                    <a:pt x="437011" y="345350"/>
                  </a:cubicBezTo>
                  <a:cubicBezTo>
                    <a:pt x="401308" y="345350"/>
                    <a:pt x="367253" y="336577"/>
                    <a:pt x="338279" y="319992"/>
                  </a:cubicBezTo>
                  <a:cubicBezTo>
                    <a:pt x="295023" y="295183"/>
                    <a:pt x="269207" y="255844"/>
                    <a:pt x="269207" y="214450"/>
                  </a:cubicBezTo>
                  <a:cubicBezTo>
                    <a:pt x="269207" y="206089"/>
                    <a:pt x="270168" y="198002"/>
                    <a:pt x="272091" y="190189"/>
                  </a:cubicBezTo>
                  <a:cubicBezTo>
                    <a:pt x="274013" y="182239"/>
                    <a:pt x="276760" y="174563"/>
                    <a:pt x="280467" y="167299"/>
                  </a:cubicBezTo>
                  <a:cubicBezTo>
                    <a:pt x="292826" y="142352"/>
                    <a:pt x="314797" y="121107"/>
                    <a:pt x="342948" y="106166"/>
                  </a:cubicBezTo>
                  <a:cubicBezTo>
                    <a:pt x="347067" y="103973"/>
                    <a:pt x="351187" y="102054"/>
                    <a:pt x="355581" y="100135"/>
                  </a:cubicBezTo>
                  <a:cubicBezTo>
                    <a:pt x="356542" y="99724"/>
                    <a:pt x="357503" y="99176"/>
                    <a:pt x="358602" y="98765"/>
                  </a:cubicBezTo>
                  <a:cubicBezTo>
                    <a:pt x="376454" y="91363"/>
                    <a:pt x="396228" y="86428"/>
                    <a:pt x="417375" y="84509"/>
                  </a:cubicBezTo>
                  <a:cubicBezTo>
                    <a:pt x="423829" y="83824"/>
                    <a:pt x="430283" y="83550"/>
                    <a:pt x="437011" y="83550"/>
                  </a:cubicBezTo>
                  <a:close/>
                  <a:moveTo>
                    <a:pt x="213353" y="0"/>
                  </a:moveTo>
                  <a:cubicBezTo>
                    <a:pt x="259757" y="0"/>
                    <a:pt x="304377" y="12061"/>
                    <a:pt x="340760" y="33580"/>
                  </a:cubicBezTo>
                  <a:cubicBezTo>
                    <a:pt x="337740" y="34676"/>
                    <a:pt x="334856" y="36047"/>
                    <a:pt x="331973" y="37143"/>
                  </a:cubicBezTo>
                  <a:cubicBezTo>
                    <a:pt x="330326" y="37966"/>
                    <a:pt x="328678" y="38514"/>
                    <a:pt x="327031" y="39336"/>
                  </a:cubicBezTo>
                  <a:cubicBezTo>
                    <a:pt x="321264" y="41803"/>
                    <a:pt x="315773" y="44545"/>
                    <a:pt x="310418" y="47423"/>
                  </a:cubicBezTo>
                  <a:cubicBezTo>
                    <a:pt x="309183" y="48108"/>
                    <a:pt x="308084" y="48793"/>
                    <a:pt x="306849" y="49479"/>
                  </a:cubicBezTo>
                  <a:cubicBezTo>
                    <a:pt x="302730" y="51809"/>
                    <a:pt x="298611" y="54139"/>
                    <a:pt x="294630" y="56743"/>
                  </a:cubicBezTo>
                  <a:cubicBezTo>
                    <a:pt x="292845" y="57839"/>
                    <a:pt x="291060" y="59073"/>
                    <a:pt x="289413" y="60307"/>
                  </a:cubicBezTo>
                  <a:cubicBezTo>
                    <a:pt x="285980" y="62500"/>
                    <a:pt x="282685" y="64830"/>
                    <a:pt x="279528" y="67297"/>
                  </a:cubicBezTo>
                  <a:cubicBezTo>
                    <a:pt x="277880" y="68530"/>
                    <a:pt x="276233" y="69901"/>
                    <a:pt x="274585" y="71134"/>
                  </a:cubicBezTo>
                  <a:cubicBezTo>
                    <a:pt x="271015" y="74013"/>
                    <a:pt x="267720" y="76891"/>
                    <a:pt x="264425" y="79906"/>
                  </a:cubicBezTo>
                  <a:cubicBezTo>
                    <a:pt x="263327" y="80866"/>
                    <a:pt x="262229" y="81825"/>
                    <a:pt x="261130" y="82784"/>
                  </a:cubicBezTo>
                  <a:cubicBezTo>
                    <a:pt x="257012" y="86759"/>
                    <a:pt x="253030" y="90871"/>
                    <a:pt x="249186" y="95120"/>
                  </a:cubicBezTo>
                  <a:cubicBezTo>
                    <a:pt x="248088" y="96216"/>
                    <a:pt x="247264" y="97450"/>
                    <a:pt x="246165" y="98683"/>
                  </a:cubicBezTo>
                  <a:cubicBezTo>
                    <a:pt x="243420" y="101836"/>
                    <a:pt x="240811" y="105125"/>
                    <a:pt x="238203" y="108552"/>
                  </a:cubicBezTo>
                  <a:cubicBezTo>
                    <a:pt x="237104" y="110197"/>
                    <a:pt x="235869" y="111704"/>
                    <a:pt x="234770" y="113349"/>
                  </a:cubicBezTo>
                  <a:cubicBezTo>
                    <a:pt x="232573" y="116501"/>
                    <a:pt x="230377" y="119791"/>
                    <a:pt x="228317" y="123080"/>
                  </a:cubicBezTo>
                  <a:cubicBezTo>
                    <a:pt x="227356" y="124725"/>
                    <a:pt x="226395" y="126233"/>
                    <a:pt x="225434" y="127877"/>
                  </a:cubicBezTo>
                  <a:cubicBezTo>
                    <a:pt x="223100" y="132126"/>
                    <a:pt x="220904" y="136238"/>
                    <a:pt x="218844" y="140487"/>
                  </a:cubicBezTo>
                  <a:cubicBezTo>
                    <a:pt x="218432" y="141309"/>
                    <a:pt x="218021" y="142132"/>
                    <a:pt x="217609" y="142954"/>
                  </a:cubicBezTo>
                  <a:cubicBezTo>
                    <a:pt x="215275" y="148025"/>
                    <a:pt x="213215" y="153233"/>
                    <a:pt x="211430" y="158442"/>
                  </a:cubicBezTo>
                  <a:cubicBezTo>
                    <a:pt x="210881" y="159949"/>
                    <a:pt x="210469" y="161457"/>
                    <a:pt x="209920" y="163102"/>
                  </a:cubicBezTo>
                  <a:cubicBezTo>
                    <a:pt x="208685" y="166940"/>
                    <a:pt x="207724" y="170777"/>
                    <a:pt x="206763" y="174752"/>
                  </a:cubicBezTo>
                  <a:cubicBezTo>
                    <a:pt x="206213" y="176671"/>
                    <a:pt x="205801" y="178453"/>
                    <a:pt x="205527" y="180371"/>
                  </a:cubicBezTo>
                  <a:cubicBezTo>
                    <a:pt x="204703" y="184209"/>
                    <a:pt x="204017" y="188184"/>
                    <a:pt x="203467" y="192159"/>
                  </a:cubicBezTo>
                  <a:cubicBezTo>
                    <a:pt x="203193" y="193940"/>
                    <a:pt x="202918" y="195585"/>
                    <a:pt x="202781" y="197367"/>
                  </a:cubicBezTo>
                  <a:cubicBezTo>
                    <a:pt x="202232" y="203123"/>
                    <a:pt x="201820" y="208743"/>
                    <a:pt x="201820" y="214499"/>
                  </a:cubicBezTo>
                  <a:cubicBezTo>
                    <a:pt x="201820" y="221901"/>
                    <a:pt x="202506" y="229028"/>
                    <a:pt x="203467" y="236155"/>
                  </a:cubicBezTo>
                  <a:cubicBezTo>
                    <a:pt x="203605" y="238074"/>
                    <a:pt x="203879" y="239719"/>
                    <a:pt x="204154" y="241637"/>
                  </a:cubicBezTo>
                  <a:cubicBezTo>
                    <a:pt x="205390" y="248627"/>
                    <a:pt x="206763" y="255755"/>
                    <a:pt x="208822" y="262608"/>
                  </a:cubicBezTo>
                  <a:cubicBezTo>
                    <a:pt x="208822" y="262745"/>
                    <a:pt x="208959" y="262882"/>
                    <a:pt x="208959" y="263019"/>
                  </a:cubicBezTo>
                  <a:cubicBezTo>
                    <a:pt x="211019" y="269735"/>
                    <a:pt x="213627" y="276451"/>
                    <a:pt x="216373" y="282893"/>
                  </a:cubicBezTo>
                  <a:cubicBezTo>
                    <a:pt x="217197" y="284537"/>
                    <a:pt x="217883" y="286182"/>
                    <a:pt x="218707" y="287827"/>
                  </a:cubicBezTo>
                  <a:cubicBezTo>
                    <a:pt x="221727" y="294406"/>
                    <a:pt x="225160" y="300847"/>
                    <a:pt x="229004" y="307152"/>
                  </a:cubicBezTo>
                  <a:cubicBezTo>
                    <a:pt x="229141" y="307289"/>
                    <a:pt x="229278" y="307563"/>
                    <a:pt x="229416" y="307700"/>
                  </a:cubicBezTo>
                  <a:cubicBezTo>
                    <a:pt x="233260" y="313731"/>
                    <a:pt x="237653" y="319625"/>
                    <a:pt x="242321" y="325381"/>
                  </a:cubicBezTo>
                  <a:cubicBezTo>
                    <a:pt x="243420" y="326752"/>
                    <a:pt x="244518" y="328122"/>
                    <a:pt x="245616" y="329630"/>
                  </a:cubicBezTo>
                  <a:cubicBezTo>
                    <a:pt x="246852" y="331001"/>
                    <a:pt x="247950" y="332371"/>
                    <a:pt x="249186" y="333742"/>
                  </a:cubicBezTo>
                  <a:cubicBezTo>
                    <a:pt x="237379" y="335387"/>
                    <a:pt x="225572" y="336209"/>
                    <a:pt x="213490" y="336209"/>
                  </a:cubicBezTo>
                  <a:lnTo>
                    <a:pt x="213353" y="336209"/>
                  </a:lnTo>
                  <a:cubicBezTo>
                    <a:pt x="204154" y="335661"/>
                    <a:pt x="194681" y="337991"/>
                    <a:pt x="187679" y="344159"/>
                  </a:cubicBezTo>
                  <a:cubicBezTo>
                    <a:pt x="158847" y="368692"/>
                    <a:pt x="122602" y="394323"/>
                    <a:pt x="87318" y="411044"/>
                  </a:cubicBezTo>
                  <a:cubicBezTo>
                    <a:pt x="97890" y="384317"/>
                    <a:pt x="105029" y="353479"/>
                    <a:pt x="99674" y="324148"/>
                  </a:cubicBezTo>
                  <a:cubicBezTo>
                    <a:pt x="98027" y="314691"/>
                    <a:pt x="92261" y="306330"/>
                    <a:pt x="84023" y="301259"/>
                  </a:cubicBezTo>
                  <a:cubicBezTo>
                    <a:pt x="30616" y="268912"/>
                    <a:pt x="0" y="220393"/>
                    <a:pt x="0" y="168036"/>
                  </a:cubicBezTo>
                  <a:cubicBezTo>
                    <a:pt x="0" y="75383"/>
                    <a:pt x="95693" y="0"/>
                    <a:pt x="21335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92500" lnSpcReduction="1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endParaRPr lang="en-US">
                <a:cs typeface="+mn-ea"/>
                <a:sym typeface="+mn-lt"/>
              </a:endParaRPr>
            </a:p>
          </p:txBody>
        </p:sp>
      </p:grpSp>
      <p:grpSp>
        <p:nvGrpSpPr>
          <p:cNvPr id="21" name="íSľîḓê">
            <a:extLst>
              <a:ext uri="{FF2B5EF4-FFF2-40B4-BE49-F238E27FC236}">
                <a16:creationId xmlns:a16="http://schemas.microsoft.com/office/drawing/2014/main" id="{92C9C8D9-F43A-4606-99D1-B216D3AD5B46}"/>
              </a:ext>
            </a:extLst>
          </p:cNvPr>
          <p:cNvGrpSpPr/>
          <p:nvPr/>
        </p:nvGrpSpPr>
        <p:grpSpPr>
          <a:xfrm>
            <a:off x="6878700" y="1161064"/>
            <a:ext cx="764366" cy="764366"/>
            <a:chOff x="3539186" y="1880"/>
            <a:chExt cx="846430" cy="846430"/>
          </a:xfrm>
        </p:grpSpPr>
        <p:sp>
          <p:nvSpPr>
            <p:cNvPr id="25" name="ïṣ1íḓè">
              <a:extLst>
                <a:ext uri="{FF2B5EF4-FFF2-40B4-BE49-F238E27FC236}">
                  <a16:creationId xmlns:a16="http://schemas.microsoft.com/office/drawing/2014/main" id="{F010F910-0264-4C22-9593-68CD75B77AFF}"/>
                </a:ext>
              </a:extLst>
            </p:cNvPr>
            <p:cNvSpPr/>
            <p:nvPr/>
          </p:nvSpPr>
          <p:spPr bwMode="auto">
            <a:xfrm>
              <a:off x="3539186" y="1880"/>
              <a:ext cx="846430" cy="846430"/>
            </a:xfrm>
            <a:prstGeom prst="ellipse">
              <a:avLst/>
            </a:prstGeom>
            <a:solidFill>
              <a:srgbClr val="74C1D3"/>
            </a:solidFill>
            <a:ln w="38100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endParaRPr lang="en-US" dirty="0">
                <a:cs typeface="+mn-ea"/>
                <a:sym typeface="+mn-lt"/>
              </a:endParaRPr>
            </a:p>
          </p:txBody>
        </p:sp>
        <p:sp>
          <p:nvSpPr>
            <p:cNvPr id="26" name="ïṡlíḍè">
              <a:extLst>
                <a:ext uri="{FF2B5EF4-FFF2-40B4-BE49-F238E27FC236}">
                  <a16:creationId xmlns:a16="http://schemas.microsoft.com/office/drawing/2014/main" id="{8053B51C-CA4A-44C6-9EDD-6B6F17964BD1}"/>
                </a:ext>
              </a:extLst>
            </p:cNvPr>
            <p:cNvSpPr/>
            <p:nvPr/>
          </p:nvSpPr>
          <p:spPr bwMode="auto">
            <a:xfrm>
              <a:off x="3718143" y="158395"/>
              <a:ext cx="488517" cy="533398"/>
            </a:xfrm>
            <a:custGeom>
              <a:avLst/>
              <a:gdLst>
                <a:gd name="connsiteX0" fmla="*/ 481435 w 555334"/>
                <a:gd name="connsiteY0" fmla="*/ 482289 h 606353"/>
                <a:gd name="connsiteX1" fmla="*/ 448941 w 555334"/>
                <a:gd name="connsiteY1" fmla="*/ 514557 h 606353"/>
                <a:gd name="connsiteX2" fmla="*/ 440493 w 555334"/>
                <a:gd name="connsiteY2" fmla="*/ 506212 h 606353"/>
                <a:gd name="connsiteX3" fmla="*/ 422390 w 555334"/>
                <a:gd name="connsiteY3" fmla="*/ 506212 h 606353"/>
                <a:gd name="connsiteX4" fmla="*/ 422390 w 555334"/>
                <a:gd name="connsiteY4" fmla="*/ 524200 h 606353"/>
                <a:gd name="connsiteX5" fmla="*/ 439750 w 555334"/>
                <a:gd name="connsiteY5" fmla="*/ 541632 h 606353"/>
                <a:gd name="connsiteX6" fmla="*/ 448756 w 555334"/>
                <a:gd name="connsiteY6" fmla="*/ 545341 h 606353"/>
                <a:gd name="connsiteX7" fmla="*/ 457854 w 555334"/>
                <a:gd name="connsiteY7" fmla="*/ 541632 h 606353"/>
                <a:gd name="connsiteX8" fmla="*/ 499445 w 555334"/>
                <a:gd name="connsiteY8" fmla="*/ 500370 h 606353"/>
                <a:gd name="connsiteX9" fmla="*/ 499538 w 555334"/>
                <a:gd name="connsiteY9" fmla="*/ 482289 h 606353"/>
                <a:gd name="connsiteX10" fmla="*/ 481435 w 555334"/>
                <a:gd name="connsiteY10" fmla="*/ 482289 h 606353"/>
                <a:gd name="connsiteX11" fmla="*/ 460917 w 555334"/>
                <a:gd name="connsiteY11" fmla="*/ 417661 h 606353"/>
                <a:gd name="connsiteX12" fmla="*/ 555334 w 555334"/>
                <a:gd name="connsiteY12" fmla="*/ 511961 h 606353"/>
                <a:gd name="connsiteX13" fmla="*/ 460917 w 555334"/>
                <a:gd name="connsiteY13" fmla="*/ 606353 h 606353"/>
                <a:gd name="connsiteX14" fmla="*/ 366501 w 555334"/>
                <a:gd name="connsiteY14" fmla="*/ 511961 h 606353"/>
                <a:gd name="connsiteX15" fmla="*/ 460917 w 555334"/>
                <a:gd name="connsiteY15" fmla="*/ 417661 h 606353"/>
                <a:gd name="connsiteX16" fmla="*/ 151465 w 555334"/>
                <a:gd name="connsiteY16" fmla="*/ 315977 h 606353"/>
                <a:gd name="connsiteX17" fmla="*/ 188788 w 555334"/>
                <a:gd name="connsiteY17" fmla="*/ 433982 h 606353"/>
                <a:gd name="connsiteX18" fmla="*/ 195844 w 555334"/>
                <a:gd name="connsiteY18" fmla="*/ 456230 h 606353"/>
                <a:gd name="connsiteX19" fmla="*/ 196030 w 555334"/>
                <a:gd name="connsiteY19" fmla="*/ 455952 h 606353"/>
                <a:gd name="connsiteX20" fmla="*/ 202157 w 555334"/>
                <a:gd name="connsiteY20" fmla="*/ 474770 h 606353"/>
                <a:gd name="connsiteX21" fmla="*/ 222026 w 555334"/>
                <a:gd name="connsiteY21" fmla="*/ 419058 h 606353"/>
                <a:gd name="connsiteX22" fmla="*/ 235024 w 555334"/>
                <a:gd name="connsiteY22" fmla="*/ 352315 h 606353"/>
                <a:gd name="connsiteX23" fmla="*/ 248022 w 555334"/>
                <a:gd name="connsiteY23" fmla="*/ 419058 h 606353"/>
                <a:gd name="connsiteX24" fmla="*/ 267705 w 555334"/>
                <a:gd name="connsiteY24" fmla="*/ 474863 h 606353"/>
                <a:gd name="connsiteX25" fmla="*/ 273833 w 555334"/>
                <a:gd name="connsiteY25" fmla="*/ 456137 h 606353"/>
                <a:gd name="connsiteX26" fmla="*/ 274018 w 555334"/>
                <a:gd name="connsiteY26" fmla="*/ 456323 h 606353"/>
                <a:gd name="connsiteX27" fmla="*/ 281075 w 555334"/>
                <a:gd name="connsiteY27" fmla="*/ 434075 h 606353"/>
                <a:gd name="connsiteX28" fmla="*/ 318398 w 555334"/>
                <a:gd name="connsiteY28" fmla="*/ 315977 h 606353"/>
                <a:gd name="connsiteX29" fmla="*/ 425261 w 555334"/>
                <a:gd name="connsiteY29" fmla="*/ 364644 h 606353"/>
                <a:gd name="connsiteX30" fmla="*/ 440023 w 555334"/>
                <a:gd name="connsiteY30" fmla="*/ 370669 h 606353"/>
                <a:gd name="connsiteX31" fmla="*/ 437145 w 555334"/>
                <a:gd name="connsiteY31" fmla="*/ 385872 h 606353"/>
                <a:gd name="connsiteX32" fmla="*/ 332417 w 555334"/>
                <a:gd name="connsiteY32" fmla="*/ 511942 h 606353"/>
                <a:gd name="connsiteX33" fmla="*/ 337152 w 555334"/>
                <a:gd name="connsiteY33" fmla="*/ 546333 h 606353"/>
                <a:gd name="connsiteX34" fmla="*/ 235024 w 555334"/>
                <a:gd name="connsiteY34" fmla="*/ 556252 h 606353"/>
                <a:gd name="connsiteX35" fmla="*/ 5514 w 555334"/>
                <a:gd name="connsiteY35" fmla="*/ 500447 h 606353"/>
                <a:gd name="connsiteX36" fmla="*/ 408 w 555334"/>
                <a:gd name="connsiteY36" fmla="*/ 451502 h 606353"/>
                <a:gd name="connsiteX37" fmla="*/ 44602 w 555334"/>
                <a:gd name="connsiteY37" fmla="*/ 364644 h 606353"/>
                <a:gd name="connsiteX38" fmla="*/ 151465 w 555334"/>
                <a:gd name="connsiteY38" fmla="*/ 315977 h 606353"/>
                <a:gd name="connsiteX39" fmla="*/ 227577 w 555334"/>
                <a:gd name="connsiteY39" fmla="*/ 446 h 606353"/>
                <a:gd name="connsiteX40" fmla="*/ 287448 w 555334"/>
                <a:gd name="connsiteY40" fmla="*/ 13053 h 606353"/>
                <a:gd name="connsiteX41" fmla="*/ 316688 w 555334"/>
                <a:gd name="connsiteY41" fmla="*/ 40122 h 606353"/>
                <a:gd name="connsiteX42" fmla="*/ 348712 w 555334"/>
                <a:gd name="connsiteY42" fmla="*/ 141721 h 606353"/>
                <a:gd name="connsiteX43" fmla="*/ 344535 w 555334"/>
                <a:gd name="connsiteY43" fmla="*/ 157295 h 606353"/>
                <a:gd name="connsiteX44" fmla="*/ 354745 w 555334"/>
                <a:gd name="connsiteY44" fmla="*/ 199937 h 606353"/>
                <a:gd name="connsiteX45" fmla="*/ 334139 w 555334"/>
                <a:gd name="connsiteY45" fmla="*/ 235905 h 606353"/>
                <a:gd name="connsiteX46" fmla="*/ 261457 w 555334"/>
                <a:gd name="connsiteY46" fmla="*/ 325361 h 606353"/>
                <a:gd name="connsiteX47" fmla="*/ 208362 w 555334"/>
                <a:gd name="connsiteY47" fmla="*/ 325454 h 606353"/>
                <a:gd name="connsiteX48" fmla="*/ 135959 w 555334"/>
                <a:gd name="connsiteY48" fmla="*/ 235905 h 606353"/>
                <a:gd name="connsiteX49" fmla="*/ 115260 w 555334"/>
                <a:gd name="connsiteY49" fmla="*/ 199937 h 606353"/>
                <a:gd name="connsiteX50" fmla="*/ 125656 w 555334"/>
                <a:gd name="connsiteY50" fmla="*/ 157388 h 606353"/>
                <a:gd name="connsiteX51" fmla="*/ 121479 w 555334"/>
                <a:gd name="connsiteY51" fmla="*/ 141814 h 606353"/>
                <a:gd name="connsiteX52" fmla="*/ 121200 w 555334"/>
                <a:gd name="connsiteY52" fmla="*/ 91849 h 606353"/>
                <a:gd name="connsiteX53" fmla="*/ 150440 w 555334"/>
                <a:gd name="connsiteY53" fmla="*/ 40678 h 606353"/>
                <a:gd name="connsiteX54" fmla="*/ 177452 w 555334"/>
                <a:gd name="connsiteY54" fmla="*/ 18430 h 606353"/>
                <a:gd name="connsiteX55" fmla="*/ 203628 w 555334"/>
                <a:gd name="connsiteY55" fmla="*/ 4988 h 606353"/>
                <a:gd name="connsiteX56" fmla="*/ 227577 w 555334"/>
                <a:gd name="connsiteY56" fmla="*/ 446 h 6063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</a:cxnLst>
              <a:rect l="l" t="t" r="r" b="b"/>
              <a:pathLst>
                <a:path w="555334" h="606353">
                  <a:moveTo>
                    <a:pt x="481435" y="482289"/>
                  </a:moveTo>
                  <a:lnTo>
                    <a:pt x="448941" y="514557"/>
                  </a:lnTo>
                  <a:lnTo>
                    <a:pt x="440493" y="506212"/>
                  </a:lnTo>
                  <a:cubicBezTo>
                    <a:pt x="435573" y="501205"/>
                    <a:pt x="427403" y="501205"/>
                    <a:pt x="422390" y="506212"/>
                  </a:cubicBezTo>
                  <a:cubicBezTo>
                    <a:pt x="417469" y="511126"/>
                    <a:pt x="417469" y="519286"/>
                    <a:pt x="422390" y="524200"/>
                  </a:cubicBezTo>
                  <a:lnTo>
                    <a:pt x="439750" y="541632"/>
                  </a:lnTo>
                  <a:cubicBezTo>
                    <a:pt x="442257" y="544043"/>
                    <a:pt x="445414" y="545341"/>
                    <a:pt x="448756" y="545341"/>
                  </a:cubicBezTo>
                  <a:cubicBezTo>
                    <a:pt x="452284" y="545341"/>
                    <a:pt x="455440" y="544043"/>
                    <a:pt x="457854" y="541632"/>
                  </a:cubicBezTo>
                  <a:lnTo>
                    <a:pt x="499445" y="500370"/>
                  </a:lnTo>
                  <a:cubicBezTo>
                    <a:pt x="504366" y="495456"/>
                    <a:pt x="504366" y="487389"/>
                    <a:pt x="499538" y="482289"/>
                  </a:cubicBezTo>
                  <a:cubicBezTo>
                    <a:pt x="494618" y="477375"/>
                    <a:pt x="486448" y="477375"/>
                    <a:pt x="481435" y="482289"/>
                  </a:cubicBezTo>
                  <a:close/>
                  <a:moveTo>
                    <a:pt x="460917" y="417661"/>
                  </a:moveTo>
                  <a:cubicBezTo>
                    <a:pt x="513185" y="417661"/>
                    <a:pt x="555334" y="459943"/>
                    <a:pt x="555334" y="511961"/>
                  </a:cubicBezTo>
                  <a:cubicBezTo>
                    <a:pt x="555334" y="564071"/>
                    <a:pt x="513000" y="606353"/>
                    <a:pt x="460917" y="606353"/>
                  </a:cubicBezTo>
                  <a:cubicBezTo>
                    <a:pt x="408835" y="606353"/>
                    <a:pt x="366501" y="564071"/>
                    <a:pt x="366501" y="511961"/>
                  </a:cubicBezTo>
                  <a:cubicBezTo>
                    <a:pt x="366501" y="459943"/>
                    <a:pt x="408835" y="417661"/>
                    <a:pt x="460917" y="417661"/>
                  </a:cubicBezTo>
                  <a:close/>
                  <a:moveTo>
                    <a:pt x="151465" y="315977"/>
                  </a:moveTo>
                  <a:lnTo>
                    <a:pt x="188788" y="433982"/>
                  </a:lnTo>
                  <a:lnTo>
                    <a:pt x="195844" y="456230"/>
                  </a:lnTo>
                  <a:lnTo>
                    <a:pt x="196030" y="455952"/>
                  </a:lnTo>
                  <a:lnTo>
                    <a:pt x="202157" y="474770"/>
                  </a:lnTo>
                  <a:lnTo>
                    <a:pt x="222026" y="419058"/>
                  </a:lnTo>
                  <a:cubicBezTo>
                    <a:pt x="173469" y="351573"/>
                    <a:pt x="231775" y="352129"/>
                    <a:pt x="235024" y="352315"/>
                  </a:cubicBezTo>
                  <a:cubicBezTo>
                    <a:pt x="238181" y="352129"/>
                    <a:pt x="296394" y="351573"/>
                    <a:pt x="248022" y="419058"/>
                  </a:cubicBezTo>
                  <a:lnTo>
                    <a:pt x="267705" y="474863"/>
                  </a:lnTo>
                  <a:lnTo>
                    <a:pt x="273833" y="456137"/>
                  </a:lnTo>
                  <a:lnTo>
                    <a:pt x="274018" y="456323"/>
                  </a:lnTo>
                  <a:lnTo>
                    <a:pt x="281075" y="434075"/>
                  </a:lnTo>
                  <a:lnTo>
                    <a:pt x="318398" y="315977"/>
                  </a:lnTo>
                  <a:cubicBezTo>
                    <a:pt x="318398" y="315977"/>
                    <a:pt x="366305" y="349719"/>
                    <a:pt x="425261" y="364644"/>
                  </a:cubicBezTo>
                  <a:cubicBezTo>
                    <a:pt x="430831" y="366127"/>
                    <a:pt x="435659" y="368074"/>
                    <a:pt x="440023" y="370669"/>
                  </a:cubicBezTo>
                  <a:cubicBezTo>
                    <a:pt x="446522" y="374563"/>
                    <a:pt x="444572" y="384574"/>
                    <a:pt x="437145" y="385872"/>
                  </a:cubicBezTo>
                  <a:cubicBezTo>
                    <a:pt x="377632" y="396996"/>
                    <a:pt x="332417" y="449278"/>
                    <a:pt x="332417" y="511942"/>
                  </a:cubicBezTo>
                  <a:cubicBezTo>
                    <a:pt x="332417" y="523807"/>
                    <a:pt x="333995" y="535302"/>
                    <a:pt x="337152" y="546333"/>
                  </a:cubicBezTo>
                  <a:cubicBezTo>
                    <a:pt x="307535" y="552266"/>
                    <a:pt x="273369" y="556252"/>
                    <a:pt x="235024" y="556252"/>
                  </a:cubicBezTo>
                  <a:cubicBezTo>
                    <a:pt x="91302" y="556067"/>
                    <a:pt x="5514" y="500447"/>
                    <a:pt x="5514" y="500447"/>
                  </a:cubicBezTo>
                  <a:cubicBezTo>
                    <a:pt x="3008" y="485523"/>
                    <a:pt x="408" y="451502"/>
                    <a:pt x="408" y="451502"/>
                  </a:cubicBezTo>
                  <a:cubicBezTo>
                    <a:pt x="-1356" y="426474"/>
                    <a:pt x="779" y="375860"/>
                    <a:pt x="44602" y="364644"/>
                  </a:cubicBezTo>
                  <a:cubicBezTo>
                    <a:pt x="103557" y="349534"/>
                    <a:pt x="151465" y="315977"/>
                    <a:pt x="151465" y="315977"/>
                  </a:cubicBezTo>
                  <a:close/>
                  <a:moveTo>
                    <a:pt x="227577" y="446"/>
                  </a:moveTo>
                  <a:cubicBezTo>
                    <a:pt x="253567" y="-1779"/>
                    <a:pt x="273339" y="4617"/>
                    <a:pt x="287448" y="13053"/>
                  </a:cubicBezTo>
                  <a:cubicBezTo>
                    <a:pt x="308612" y="24641"/>
                    <a:pt x="316688" y="40122"/>
                    <a:pt x="316688" y="40122"/>
                  </a:cubicBezTo>
                  <a:cubicBezTo>
                    <a:pt x="316688" y="40122"/>
                    <a:pt x="365049" y="43552"/>
                    <a:pt x="348712" y="141721"/>
                  </a:cubicBezTo>
                  <a:cubicBezTo>
                    <a:pt x="347691" y="146913"/>
                    <a:pt x="346391" y="152104"/>
                    <a:pt x="344535" y="157295"/>
                  </a:cubicBezTo>
                  <a:cubicBezTo>
                    <a:pt x="354188" y="156368"/>
                    <a:pt x="365513" y="161930"/>
                    <a:pt x="354745" y="199937"/>
                  </a:cubicBezTo>
                  <a:cubicBezTo>
                    <a:pt x="346948" y="227747"/>
                    <a:pt x="339708" y="235349"/>
                    <a:pt x="334139" y="235905"/>
                  </a:cubicBezTo>
                  <a:cubicBezTo>
                    <a:pt x="328940" y="268721"/>
                    <a:pt x="302671" y="310529"/>
                    <a:pt x="261457" y="325361"/>
                  </a:cubicBezTo>
                  <a:cubicBezTo>
                    <a:pt x="244378" y="331572"/>
                    <a:pt x="225534" y="331572"/>
                    <a:pt x="208362" y="325454"/>
                  </a:cubicBezTo>
                  <a:cubicBezTo>
                    <a:pt x="166498" y="310807"/>
                    <a:pt x="141065" y="268906"/>
                    <a:pt x="135959" y="235905"/>
                  </a:cubicBezTo>
                  <a:cubicBezTo>
                    <a:pt x="130390" y="235349"/>
                    <a:pt x="123057" y="227562"/>
                    <a:pt x="115260" y="199937"/>
                  </a:cubicBezTo>
                  <a:cubicBezTo>
                    <a:pt x="104492" y="161930"/>
                    <a:pt x="115909" y="156368"/>
                    <a:pt x="125656" y="157388"/>
                  </a:cubicBezTo>
                  <a:cubicBezTo>
                    <a:pt x="123799" y="152197"/>
                    <a:pt x="122500" y="147005"/>
                    <a:pt x="121479" y="141814"/>
                  </a:cubicBezTo>
                  <a:cubicBezTo>
                    <a:pt x="118044" y="124108"/>
                    <a:pt x="117116" y="107700"/>
                    <a:pt x="121200" y="91849"/>
                  </a:cubicBezTo>
                  <a:cubicBezTo>
                    <a:pt x="126213" y="70713"/>
                    <a:pt x="137537" y="53841"/>
                    <a:pt x="150440" y="40678"/>
                  </a:cubicBezTo>
                  <a:cubicBezTo>
                    <a:pt x="158516" y="32149"/>
                    <a:pt x="167612" y="24641"/>
                    <a:pt x="177452" y="18430"/>
                  </a:cubicBezTo>
                  <a:cubicBezTo>
                    <a:pt x="185342" y="12868"/>
                    <a:pt x="194160" y="8233"/>
                    <a:pt x="203628" y="4988"/>
                  </a:cubicBezTo>
                  <a:cubicBezTo>
                    <a:pt x="211240" y="2393"/>
                    <a:pt x="219130" y="817"/>
                    <a:pt x="227577" y="44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endParaRPr lang="en-US" dirty="0">
                <a:cs typeface="+mn-ea"/>
                <a:sym typeface="+mn-lt"/>
              </a:endParaRPr>
            </a:p>
          </p:txBody>
        </p:sp>
      </p:grpSp>
      <p:grpSp>
        <p:nvGrpSpPr>
          <p:cNvPr id="22" name="ísļiḑè">
            <a:extLst>
              <a:ext uri="{FF2B5EF4-FFF2-40B4-BE49-F238E27FC236}">
                <a16:creationId xmlns:a16="http://schemas.microsoft.com/office/drawing/2014/main" id="{5076296E-386E-4256-84E2-B2D07C34B83D}"/>
              </a:ext>
            </a:extLst>
          </p:cNvPr>
          <p:cNvGrpSpPr/>
          <p:nvPr/>
        </p:nvGrpSpPr>
        <p:grpSpPr>
          <a:xfrm>
            <a:off x="9406824" y="1161064"/>
            <a:ext cx="764366" cy="764366"/>
            <a:chOff x="3539186" y="1880"/>
            <a:chExt cx="846430" cy="846430"/>
          </a:xfrm>
        </p:grpSpPr>
        <p:sp>
          <p:nvSpPr>
            <p:cNvPr id="23" name="íś1iďê">
              <a:extLst>
                <a:ext uri="{FF2B5EF4-FFF2-40B4-BE49-F238E27FC236}">
                  <a16:creationId xmlns:a16="http://schemas.microsoft.com/office/drawing/2014/main" id="{3E8A7823-8BE2-42E7-9334-9894743EDDCE}"/>
                </a:ext>
              </a:extLst>
            </p:cNvPr>
            <p:cNvSpPr/>
            <p:nvPr/>
          </p:nvSpPr>
          <p:spPr bwMode="auto">
            <a:xfrm>
              <a:off x="3539186" y="1880"/>
              <a:ext cx="846430" cy="846430"/>
            </a:xfrm>
            <a:prstGeom prst="ellipse">
              <a:avLst/>
            </a:prstGeom>
            <a:solidFill>
              <a:srgbClr val="F0B9B4"/>
            </a:solidFill>
            <a:ln w="38100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 dirty="0">
                <a:cs typeface="+mn-ea"/>
                <a:sym typeface="+mn-lt"/>
              </a:endParaRPr>
            </a:p>
          </p:txBody>
        </p:sp>
        <p:sp>
          <p:nvSpPr>
            <p:cNvPr id="24" name="íṡ1ïḓe">
              <a:extLst>
                <a:ext uri="{FF2B5EF4-FFF2-40B4-BE49-F238E27FC236}">
                  <a16:creationId xmlns:a16="http://schemas.microsoft.com/office/drawing/2014/main" id="{CCBCE975-DA83-4060-8408-DB56807C5CE2}"/>
                </a:ext>
              </a:extLst>
            </p:cNvPr>
            <p:cNvSpPr/>
            <p:nvPr/>
          </p:nvSpPr>
          <p:spPr bwMode="auto">
            <a:xfrm>
              <a:off x="3695703" y="243842"/>
              <a:ext cx="533398" cy="362504"/>
            </a:xfrm>
            <a:custGeom>
              <a:avLst/>
              <a:gdLst>
                <a:gd name="connsiteX0" fmla="*/ 437011 w 604816"/>
                <a:gd name="connsiteY0" fmla="*/ 83550 h 411044"/>
                <a:gd name="connsiteX1" fmla="*/ 604816 w 604816"/>
                <a:gd name="connsiteY1" fmla="*/ 214450 h 411044"/>
                <a:gd name="connsiteX2" fmla="*/ 539177 w 604816"/>
                <a:gd name="connsiteY2" fmla="*/ 317799 h 411044"/>
                <a:gd name="connsiteX3" fmla="*/ 523523 w 604816"/>
                <a:gd name="connsiteY3" fmla="*/ 340690 h 411044"/>
                <a:gd name="connsiteX4" fmla="*/ 528878 w 604816"/>
                <a:gd name="connsiteY4" fmla="*/ 400177 h 411044"/>
                <a:gd name="connsiteX5" fmla="*/ 462004 w 604816"/>
                <a:gd name="connsiteY5" fmla="*/ 353300 h 411044"/>
                <a:gd name="connsiteX6" fmla="*/ 440033 w 604816"/>
                <a:gd name="connsiteY6" fmla="*/ 345213 h 411044"/>
                <a:gd name="connsiteX7" fmla="*/ 437011 w 604816"/>
                <a:gd name="connsiteY7" fmla="*/ 345350 h 411044"/>
                <a:gd name="connsiteX8" fmla="*/ 338279 w 604816"/>
                <a:gd name="connsiteY8" fmla="*/ 319992 h 411044"/>
                <a:gd name="connsiteX9" fmla="*/ 269207 w 604816"/>
                <a:gd name="connsiteY9" fmla="*/ 214450 h 411044"/>
                <a:gd name="connsiteX10" fmla="*/ 272091 w 604816"/>
                <a:gd name="connsiteY10" fmla="*/ 190189 h 411044"/>
                <a:gd name="connsiteX11" fmla="*/ 280467 w 604816"/>
                <a:gd name="connsiteY11" fmla="*/ 167299 h 411044"/>
                <a:gd name="connsiteX12" fmla="*/ 342948 w 604816"/>
                <a:gd name="connsiteY12" fmla="*/ 106166 h 411044"/>
                <a:gd name="connsiteX13" fmla="*/ 355581 w 604816"/>
                <a:gd name="connsiteY13" fmla="*/ 100135 h 411044"/>
                <a:gd name="connsiteX14" fmla="*/ 358602 w 604816"/>
                <a:gd name="connsiteY14" fmla="*/ 98765 h 411044"/>
                <a:gd name="connsiteX15" fmla="*/ 417375 w 604816"/>
                <a:gd name="connsiteY15" fmla="*/ 84509 h 411044"/>
                <a:gd name="connsiteX16" fmla="*/ 437011 w 604816"/>
                <a:gd name="connsiteY16" fmla="*/ 83550 h 411044"/>
                <a:gd name="connsiteX17" fmla="*/ 213353 w 604816"/>
                <a:gd name="connsiteY17" fmla="*/ 0 h 411044"/>
                <a:gd name="connsiteX18" fmla="*/ 340760 w 604816"/>
                <a:gd name="connsiteY18" fmla="*/ 33580 h 411044"/>
                <a:gd name="connsiteX19" fmla="*/ 331973 w 604816"/>
                <a:gd name="connsiteY19" fmla="*/ 37143 h 411044"/>
                <a:gd name="connsiteX20" fmla="*/ 327031 w 604816"/>
                <a:gd name="connsiteY20" fmla="*/ 39336 h 411044"/>
                <a:gd name="connsiteX21" fmla="*/ 310418 w 604816"/>
                <a:gd name="connsiteY21" fmla="*/ 47423 h 411044"/>
                <a:gd name="connsiteX22" fmla="*/ 306849 w 604816"/>
                <a:gd name="connsiteY22" fmla="*/ 49479 h 411044"/>
                <a:gd name="connsiteX23" fmla="*/ 294630 w 604816"/>
                <a:gd name="connsiteY23" fmla="*/ 56743 h 411044"/>
                <a:gd name="connsiteX24" fmla="*/ 289413 w 604816"/>
                <a:gd name="connsiteY24" fmla="*/ 60307 h 411044"/>
                <a:gd name="connsiteX25" fmla="*/ 279528 w 604816"/>
                <a:gd name="connsiteY25" fmla="*/ 67297 h 411044"/>
                <a:gd name="connsiteX26" fmla="*/ 274585 w 604816"/>
                <a:gd name="connsiteY26" fmla="*/ 71134 h 411044"/>
                <a:gd name="connsiteX27" fmla="*/ 264425 w 604816"/>
                <a:gd name="connsiteY27" fmla="*/ 79906 h 411044"/>
                <a:gd name="connsiteX28" fmla="*/ 261130 w 604816"/>
                <a:gd name="connsiteY28" fmla="*/ 82784 h 411044"/>
                <a:gd name="connsiteX29" fmla="*/ 249186 w 604816"/>
                <a:gd name="connsiteY29" fmla="*/ 95120 h 411044"/>
                <a:gd name="connsiteX30" fmla="*/ 246165 w 604816"/>
                <a:gd name="connsiteY30" fmla="*/ 98683 h 411044"/>
                <a:gd name="connsiteX31" fmla="*/ 238203 w 604816"/>
                <a:gd name="connsiteY31" fmla="*/ 108552 h 411044"/>
                <a:gd name="connsiteX32" fmla="*/ 234770 w 604816"/>
                <a:gd name="connsiteY32" fmla="*/ 113349 h 411044"/>
                <a:gd name="connsiteX33" fmla="*/ 228317 w 604816"/>
                <a:gd name="connsiteY33" fmla="*/ 123080 h 411044"/>
                <a:gd name="connsiteX34" fmla="*/ 225434 w 604816"/>
                <a:gd name="connsiteY34" fmla="*/ 127877 h 411044"/>
                <a:gd name="connsiteX35" fmla="*/ 218844 w 604816"/>
                <a:gd name="connsiteY35" fmla="*/ 140487 h 411044"/>
                <a:gd name="connsiteX36" fmla="*/ 217609 w 604816"/>
                <a:gd name="connsiteY36" fmla="*/ 142954 h 411044"/>
                <a:gd name="connsiteX37" fmla="*/ 211430 w 604816"/>
                <a:gd name="connsiteY37" fmla="*/ 158442 h 411044"/>
                <a:gd name="connsiteX38" fmla="*/ 209920 w 604816"/>
                <a:gd name="connsiteY38" fmla="*/ 163102 h 411044"/>
                <a:gd name="connsiteX39" fmla="*/ 206763 w 604816"/>
                <a:gd name="connsiteY39" fmla="*/ 174752 h 411044"/>
                <a:gd name="connsiteX40" fmla="*/ 205527 w 604816"/>
                <a:gd name="connsiteY40" fmla="*/ 180371 h 411044"/>
                <a:gd name="connsiteX41" fmla="*/ 203467 w 604816"/>
                <a:gd name="connsiteY41" fmla="*/ 192159 h 411044"/>
                <a:gd name="connsiteX42" fmla="*/ 202781 w 604816"/>
                <a:gd name="connsiteY42" fmla="*/ 197367 h 411044"/>
                <a:gd name="connsiteX43" fmla="*/ 201820 w 604816"/>
                <a:gd name="connsiteY43" fmla="*/ 214499 h 411044"/>
                <a:gd name="connsiteX44" fmla="*/ 203467 w 604816"/>
                <a:gd name="connsiteY44" fmla="*/ 236155 h 411044"/>
                <a:gd name="connsiteX45" fmla="*/ 204154 w 604816"/>
                <a:gd name="connsiteY45" fmla="*/ 241637 h 411044"/>
                <a:gd name="connsiteX46" fmla="*/ 208822 w 604816"/>
                <a:gd name="connsiteY46" fmla="*/ 262608 h 411044"/>
                <a:gd name="connsiteX47" fmla="*/ 208959 w 604816"/>
                <a:gd name="connsiteY47" fmla="*/ 263019 h 411044"/>
                <a:gd name="connsiteX48" fmla="*/ 216373 w 604816"/>
                <a:gd name="connsiteY48" fmla="*/ 282893 h 411044"/>
                <a:gd name="connsiteX49" fmla="*/ 218707 w 604816"/>
                <a:gd name="connsiteY49" fmla="*/ 287827 h 411044"/>
                <a:gd name="connsiteX50" fmla="*/ 229004 w 604816"/>
                <a:gd name="connsiteY50" fmla="*/ 307152 h 411044"/>
                <a:gd name="connsiteX51" fmla="*/ 229416 w 604816"/>
                <a:gd name="connsiteY51" fmla="*/ 307700 h 411044"/>
                <a:gd name="connsiteX52" fmla="*/ 242321 w 604816"/>
                <a:gd name="connsiteY52" fmla="*/ 325381 h 411044"/>
                <a:gd name="connsiteX53" fmla="*/ 245616 w 604816"/>
                <a:gd name="connsiteY53" fmla="*/ 329630 h 411044"/>
                <a:gd name="connsiteX54" fmla="*/ 249186 w 604816"/>
                <a:gd name="connsiteY54" fmla="*/ 333742 h 411044"/>
                <a:gd name="connsiteX55" fmla="*/ 213490 w 604816"/>
                <a:gd name="connsiteY55" fmla="*/ 336209 h 411044"/>
                <a:gd name="connsiteX56" fmla="*/ 213353 w 604816"/>
                <a:gd name="connsiteY56" fmla="*/ 336209 h 411044"/>
                <a:gd name="connsiteX57" fmla="*/ 187679 w 604816"/>
                <a:gd name="connsiteY57" fmla="*/ 344159 h 411044"/>
                <a:gd name="connsiteX58" fmla="*/ 87318 w 604816"/>
                <a:gd name="connsiteY58" fmla="*/ 411044 h 411044"/>
                <a:gd name="connsiteX59" fmla="*/ 99674 w 604816"/>
                <a:gd name="connsiteY59" fmla="*/ 324148 h 411044"/>
                <a:gd name="connsiteX60" fmla="*/ 84023 w 604816"/>
                <a:gd name="connsiteY60" fmla="*/ 301259 h 411044"/>
                <a:gd name="connsiteX61" fmla="*/ 0 w 604816"/>
                <a:gd name="connsiteY61" fmla="*/ 168036 h 411044"/>
                <a:gd name="connsiteX62" fmla="*/ 213353 w 604816"/>
                <a:gd name="connsiteY62" fmla="*/ 0 h 4110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</a:cxnLst>
              <a:rect l="l" t="t" r="r" b="b"/>
              <a:pathLst>
                <a:path w="604816" h="411044">
                  <a:moveTo>
                    <a:pt x="437011" y="83550"/>
                  </a:moveTo>
                  <a:cubicBezTo>
                    <a:pt x="529565" y="83550"/>
                    <a:pt x="604816" y="142215"/>
                    <a:pt x="604816" y="214450"/>
                  </a:cubicBezTo>
                  <a:cubicBezTo>
                    <a:pt x="604816" y="254885"/>
                    <a:pt x="580922" y="292579"/>
                    <a:pt x="539177" y="317799"/>
                  </a:cubicBezTo>
                  <a:cubicBezTo>
                    <a:pt x="530938" y="322871"/>
                    <a:pt x="525308" y="331095"/>
                    <a:pt x="523523" y="340690"/>
                  </a:cubicBezTo>
                  <a:cubicBezTo>
                    <a:pt x="519953" y="360564"/>
                    <a:pt x="522974" y="381125"/>
                    <a:pt x="528878" y="400177"/>
                  </a:cubicBezTo>
                  <a:cubicBezTo>
                    <a:pt x="505122" y="387156"/>
                    <a:pt x="481366" y="370022"/>
                    <a:pt x="462004" y="353300"/>
                  </a:cubicBezTo>
                  <a:cubicBezTo>
                    <a:pt x="455824" y="348091"/>
                    <a:pt x="448134" y="345213"/>
                    <a:pt x="440033" y="345213"/>
                  </a:cubicBezTo>
                  <a:cubicBezTo>
                    <a:pt x="438934" y="345213"/>
                    <a:pt x="437835" y="345350"/>
                    <a:pt x="437011" y="345350"/>
                  </a:cubicBezTo>
                  <a:cubicBezTo>
                    <a:pt x="401308" y="345350"/>
                    <a:pt x="367253" y="336577"/>
                    <a:pt x="338279" y="319992"/>
                  </a:cubicBezTo>
                  <a:cubicBezTo>
                    <a:pt x="295023" y="295183"/>
                    <a:pt x="269207" y="255844"/>
                    <a:pt x="269207" y="214450"/>
                  </a:cubicBezTo>
                  <a:cubicBezTo>
                    <a:pt x="269207" y="206089"/>
                    <a:pt x="270168" y="198002"/>
                    <a:pt x="272091" y="190189"/>
                  </a:cubicBezTo>
                  <a:cubicBezTo>
                    <a:pt x="274013" y="182239"/>
                    <a:pt x="276760" y="174563"/>
                    <a:pt x="280467" y="167299"/>
                  </a:cubicBezTo>
                  <a:cubicBezTo>
                    <a:pt x="292826" y="142352"/>
                    <a:pt x="314797" y="121107"/>
                    <a:pt x="342948" y="106166"/>
                  </a:cubicBezTo>
                  <a:cubicBezTo>
                    <a:pt x="347067" y="103973"/>
                    <a:pt x="351187" y="102054"/>
                    <a:pt x="355581" y="100135"/>
                  </a:cubicBezTo>
                  <a:cubicBezTo>
                    <a:pt x="356542" y="99724"/>
                    <a:pt x="357503" y="99176"/>
                    <a:pt x="358602" y="98765"/>
                  </a:cubicBezTo>
                  <a:cubicBezTo>
                    <a:pt x="376454" y="91363"/>
                    <a:pt x="396228" y="86428"/>
                    <a:pt x="417375" y="84509"/>
                  </a:cubicBezTo>
                  <a:cubicBezTo>
                    <a:pt x="423829" y="83824"/>
                    <a:pt x="430283" y="83550"/>
                    <a:pt x="437011" y="83550"/>
                  </a:cubicBezTo>
                  <a:close/>
                  <a:moveTo>
                    <a:pt x="213353" y="0"/>
                  </a:moveTo>
                  <a:cubicBezTo>
                    <a:pt x="259757" y="0"/>
                    <a:pt x="304377" y="12061"/>
                    <a:pt x="340760" y="33580"/>
                  </a:cubicBezTo>
                  <a:cubicBezTo>
                    <a:pt x="337740" y="34676"/>
                    <a:pt x="334856" y="36047"/>
                    <a:pt x="331973" y="37143"/>
                  </a:cubicBezTo>
                  <a:cubicBezTo>
                    <a:pt x="330326" y="37966"/>
                    <a:pt x="328678" y="38514"/>
                    <a:pt x="327031" y="39336"/>
                  </a:cubicBezTo>
                  <a:cubicBezTo>
                    <a:pt x="321264" y="41803"/>
                    <a:pt x="315773" y="44545"/>
                    <a:pt x="310418" y="47423"/>
                  </a:cubicBezTo>
                  <a:cubicBezTo>
                    <a:pt x="309183" y="48108"/>
                    <a:pt x="308084" y="48793"/>
                    <a:pt x="306849" y="49479"/>
                  </a:cubicBezTo>
                  <a:cubicBezTo>
                    <a:pt x="302730" y="51809"/>
                    <a:pt x="298611" y="54139"/>
                    <a:pt x="294630" y="56743"/>
                  </a:cubicBezTo>
                  <a:cubicBezTo>
                    <a:pt x="292845" y="57839"/>
                    <a:pt x="291060" y="59073"/>
                    <a:pt x="289413" y="60307"/>
                  </a:cubicBezTo>
                  <a:cubicBezTo>
                    <a:pt x="285980" y="62500"/>
                    <a:pt x="282685" y="64830"/>
                    <a:pt x="279528" y="67297"/>
                  </a:cubicBezTo>
                  <a:cubicBezTo>
                    <a:pt x="277880" y="68530"/>
                    <a:pt x="276233" y="69901"/>
                    <a:pt x="274585" y="71134"/>
                  </a:cubicBezTo>
                  <a:cubicBezTo>
                    <a:pt x="271015" y="74013"/>
                    <a:pt x="267720" y="76891"/>
                    <a:pt x="264425" y="79906"/>
                  </a:cubicBezTo>
                  <a:cubicBezTo>
                    <a:pt x="263327" y="80866"/>
                    <a:pt x="262229" y="81825"/>
                    <a:pt x="261130" y="82784"/>
                  </a:cubicBezTo>
                  <a:cubicBezTo>
                    <a:pt x="257012" y="86759"/>
                    <a:pt x="253030" y="90871"/>
                    <a:pt x="249186" y="95120"/>
                  </a:cubicBezTo>
                  <a:cubicBezTo>
                    <a:pt x="248088" y="96216"/>
                    <a:pt x="247264" y="97450"/>
                    <a:pt x="246165" y="98683"/>
                  </a:cubicBezTo>
                  <a:cubicBezTo>
                    <a:pt x="243420" y="101836"/>
                    <a:pt x="240811" y="105125"/>
                    <a:pt x="238203" y="108552"/>
                  </a:cubicBezTo>
                  <a:cubicBezTo>
                    <a:pt x="237104" y="110197"/>
                    <a:pt x="235869" y="111704"/>
                    <a:pt x="234770" y="113349"/>
                  </a:cubicBezTo>
                  <a:cubicBezTo>
                    <a:pt x="232573" y="116501"/>
                    <a:pt x="230377" y="119791"/>
                    <a:pt x="228317" y="123080"/>
                  </a:cubicBezTo>
                  <a:cubicBezTo>
                    <a:pt x="227356" y="124725"/>
                    <a:pt x="226395" y="126233"/>
                    <a:pt x="225434" y="127877"/>
                  </a:cubicBezTo>
                  <a:cubicBezTo>
                    <a:pt x="223100" y="132126"/>
                    <a:pt x="220904" y="136238"/>
                    <a:pt x="218844" y="140487"/>
                  </a:cubicBezTo>
                  <a:cubicBezTo>
                    <a:pt x="218432" y="141309"/>
                    <a:pt x="218021" y="142132"/>
                    <a:pt x="217609" y="142954"/>
                  </a:cubicBezTo>
                  <a:cubicBezTo>
                    <a:pt x="215275" y="148025"/>
                    <a:pt x="213215" y="153233"/>
                    <a:pt x="211430" y="158442"/>
                  </a:cubicBezTo>
                  <a:cubicBezTo>
                    <a:pt x="210881" y="159949"/>
                    <a:pt x="210469" y="161457"/>
                    <a:pt x="209920" y="163102"/>
                  </a:cubicBezTo>
                  <a:cubicBezTo>
                    <a:pt x="208685" y="166940"/>
                    <a:pt x="207724" y="170777"/>
                    <a:pt x="206763" y="174752"/>
                  </a:cubicBezTo>
                  <a:cubicBezTo>
                    <a:pt x="206213" y="176671"/>
                    <a:pt x="205801" y="178453"/>
                    <a:pt x="205527" y="180371"/>
                  </a:cubicBezTo>
                  <a:cubicBezTo>
                    <a:pt x="204703" y="184209"/>
                    <a:pt x="204017" y="188184"/>
                    <a:pt x="203467" y="192159"/>
                  </a:cubicBezTo>
                  <a:cubicBezTo>
                    <a:pt x="203193" y="193940"/>
                    <a:pt x="202918" y="195585"/>
                    <a:pt x="202781" y="197367"/>
                  </a:cubicBezTo>
                  <a:cubicBezTo>
                    <a:pt x="202232" y="203123"/>
                    <a:pt x="201820" y="208743"/>
                    <a:pt x="201820" y="214499"/>
                  </a:cubicBezTo>
                  <a:cubicBezTo>
                    <a:pt x="201820" y="221901"/>
                    <a:pt x="202506" y="229028"/>
                    <a:pt x="203467" y="236155"/>
                  </a:cubicBezTo>
                  <a:cubicBezTo>
                    <a:pt x="203605" y="238074"/>
                    <a:pt x="203879" y="239719"/>
                    <a:pt x="204154" y="241637"/>
                  </a:cubicBezTo>
                  <a:cubicBezTo>
                    <a:pt x="205390" y="248627"/>
                    <a:pt x="206763" y="255755"/>
                    <a:pt x="208822" y="262608"/>
                  </a:cubicBezTo>
                  <a:cubicBezTo>
                    <a:pt x="208822" y="262745"/>
                    <a:pt x="208959" y="262882"/>
                    <a:pt x="208959" y="263019"/>
                  </a:cubicBezTo>
                  <a:cubicBezTo>
                    <a:pt x="211019" y="269735"/>
                    <a:pt x="213627" y="276451"/>
                    <a:pt x="216373" y="282893"/>
                  </a:cubicBezTo>
                  <a:cubicBezTo>
                    <a:pt x="217197" y="284537"/>
                    <a:pt x="217883" y="286182"/>
                    <a:pt x="218707" y="287827"/>
                  </a:cubicBezTo>
                  <a:cubicBezTo>
                    <a:pt x="221727" y="294406"/>
                    <a:pt x="225160" y="300847"/>
                    <a:pt x="229004" y="307152"/>
                  </a:cubicBezTo>
                  <a:cubicBezTo>
                    <a:pt x="229141" y="307289"/>
                    <a:pt x="229278" y="307563"/>
                    <a:pt x="229416" y="307700"/>
                  </a:cubicBezTo>
                  <a:cubicBezTo>
                    <a:pt x="233260" y="313731"/>
                    <a:pt x="237653" y="319625"/>
                    <a:pt x="242321" y="325381"/>
                  </a:cubicBezTo>
                  <a:cubicBezTo>
                    <a:pt x="243420" y="326752"/>
                    <a:pt x="244518" y="328122"/>
                    <a:pt x="245616" y="329630"/>
                  </a:cubicBezTo>
                  <a:cubicBezTo>
                    <a:pt x="246852" y="331001"/>
                    <a:pt x="247950" y="332371"/>
                    <a:pt x="249186" y="333742"/>
                  </a:cubicBezTo>
                  <a:cubicBezTo>
                    <a:pt x="237379" y="335387"/>
                    <a:pt x="225572" y="336209"/>
                    <a:pt x="213490" y="336209"/>
                  </a:cubicBezTo>
                  <a:lnTo>
                    <a:pt x="213353" y="336209"/>
                  </a:lnTo>
                  <a:cubicBezTo>
                    <a:pt x="204154" y="335661"/>
                    <a:pt x="194681" y="337991"/>
                    <a:pt x="187679" y="344159"/>
                  </a:cubicBezTo>
                  <a:cubicBezTo>
                    <a:pt x="158847" y="368692"/>
                    <a:pt x="122602" y="394323"/>
                    <a:pt x="87318" y="411044"/>
                  </a:cubicBezTo>
                  <a:cubicBezTo>
                    <a:pt x="97890" y="384317"/>
                    <a:pt x="105029" y="353479"/>
                    <a:pt x="99674" y="324148"/>
                  </a:cubicBezTo>
                  <a:cubicBezTo>
                    <a:pt x="98027" y="314691"/>
                    <a:pt x="92261" y="306330"/>
                    <a:pt x="84023" y="301259"/>
                  </a:cubicBezTo>
                  <a:cubicBezTo>
                    <a:pt x="30616" y="268912"/>
                    <a:pt x="0" y="220393"/>
                    <a:pt x="0" y="168036"/>
                  </a:cubicBezTo>
                  <a:cubicBezTo>
                    <a:pt x="0" y="75383"/>
                    <a:pt x="95693" y="0"/>
                    <a:pt x="21335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92500" lnSpcReduction="1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endParaRPr lang="en-US"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21553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:a14="http://schemas.microsoft.com/office/drawing/2010/main" xmlns:a16="http://schemas.microsoft.com/office/drawing/2014/main"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 animBg="1"/>
      <p:bldP spid="16" grpId="0"/>
      <p:bldP spid="17" grpId="0"/>
      <p:bldP spid="18" grpId="0"/>
      <p:bldP spid="1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CC3F216E-7DB0-4D40-B72F-52F8AFBB096F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2656112" y="-2656112"/>
            <a:ext cx="6879776" cy="12192000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4DF585D7-2A54-4675-8543-3669BAF5E1DD}"/>
              </a:ext>
            </a:extLst>
          </p:cNvPr>
          <p:cNvSpPr/>
          <p:nvPr/>
        </p:nvSpPr>
        <p:spPr>
          <a:xfrm>
            <a:off x="497806" y="464946"/>
            <a:ext cx="11196385" cy="59498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grpSp>
        <p:nvGrpSpPr>
          <p:cNvPr id="5" name="íşľiďe">
            <a:extLst>
              <a:ext uri="{FF2B5EF4-FFF2-40B4-BE49-F238E27FC236}">
                <a16:creationId xmlns:a16="http://schemas.microsoft.com/office/drawing/2014/main" id="{D5850E9B-931D-412D-B06B-C6F279C0109F}"/>
              </a:ext>
            </a:extLst>
          </p:cNvPr>
          <p:cNvGrpSpPr/>
          <p:nvPr/>
        </p:nvGrpSpPr>
        <p:grpSpPr>
          <a:xfrm>
            <a:off x="782192" y="3930114"/>
            <a:ext cx="10911999" cy="2484714"/>
            <a:chOff x="0" y="3268879"/>
            <a:chExt cx="11953654" cy="2721904"/>
          </a:xfrm>
          <a:solidFill>
            <a:srgbClr val="F0B9B4"/>
          </a:solidFill>
        </p:grpSpPr>
        <p:sp>
          <p:nvSpPr>
            <p:cNvPr id="37" name="îśḷiḓe">
              <a:extLst>
                <a:ext uri="{FF2B5EF4-FFF2-40B4-BE49-F238E27FC236}">
                  <a16:creationId xmlns:a16="http://schemas.microsoft.com/office/drawing/2014/main" id="{A7EAFDF1-43CF-45F2-8B15-B47ECAD33198}"/>
                </a:ext>
              </a:extLst>
            </p:cNvPr>
            <p:cNvSpPr/>
            <p:nvPr/>
          </p:nvSpPr>
          <p:spPr bwMode="auto">
            <a:xfrm>
              <a:off x="3123853" y="4465992"/>
              <a:ext cx="8738" cy="873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38" name="ïṧļiḑe">
              <a:extLst>
                <a:ext uri="{FF2B5EF4-FFF2-40B4-BE49-F238E27FC236}">
                  <a16:creationId xmlns:a16="http://schemas.microsoft.com/office/drawing/2014/main" id="{C2810819-80A4-4114-8CF5-E3BC9327B8A4}"/>
                </a:ext>
              </a:extLst>
            </p:cNvPr>
            <p:cNvSpPr/>
            <p:nvPr/>
          </p:nvSpPr>
          <p:spPr bwMode="auto">
            <a:xfrm>
              <a:off x="3123853" y="4444147"/>
              <a:ext cx="8738" cy="8738"/>
            </a:xfrm>
            <a:custGeom>
              <a:avLst/>
              <a:gdLst>
                <a:gd name="T0" fmla="*/ 1 w 1"/>
                <a:gd name="T1" fmla="*/ 0 h 1"/>
                <a:gd name="T2" fmla="*/ 0 w 1"/>
                <a:gd name="T3" fmla="*/ 0 h 1"/>
                <a:gd name="T4" fmla="*/ 0 w 1"/>
                <a:gd name="T5" fmla="*/ 0 h 1"/>
                <a:gd name="T6" fmla="*/ 0 w 1"/>
                <a:gd name="T7" fmla="*/ 0 h 1"/>
                <a:gd name="T8" fmla="*/ 0 w 1"/>
                <a:gd name="T9" fmla="*/ 1 h 1"/>
                <a:gd name="T10" fmla="*/ 0 w 1"/>
                <a:gd name="T11" fmla="*/ 1 h 1"/>
                <a:gd name="T12" fmla="*/ 1 w 1"/>
                <a:gd name="T1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" h="1">
                  <a:moveTo>
                    <a:pt x="1" y="0"/>
                  </a:move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39" name="îṡlïďé">
              <a:extLst>
                <a:ext uri="{FF2B5EF4-FFF2-40B4-BE49-F238E27FC236}">
                  <a16:creationId xmlns:a16="http://schemas.microsoft.com/office/drawing/2014/main" id="{1723F725-73CA-4585-B327-B8DEF2D0337D}"/>
                </a:ext>
              </a:extLst>
            </p:cNvPr>
            <p:cNvSpPr/>
            <p:nvPr/>
          </p:nvSpPr>
          <p:spPr bwMode="auto">
            <a:xfrm>
              <a:off x="3110746" y="4452885"/>
              <a:ext cx="30583" cy="13107"/>
            </a:xfrm>
            <a:custGeom>
              <a:avLst/>
              <a:gdLst>
                <a:gd name="T0" fmla="*/ 4 w 4"/>
                <a:gd name="T1" fmla="*/ 1 h 2"/>
                <a:gd name="T2" fmla="*/ 2 w 4"/>
                <a:gd name="T3" fmla="*/ 0 h 2"/>
                <a:gd name="T4" fmla="*/ 2 w 4"/>
                <a:gd name="T5" fmla="*/ 0 h 2"/>
                <a:gd name="T6" fmla="*/ 0 w 4"/>
                <a:gd name="T7" fmla="*/ 1 h 2"/>
                <a:gd name="T8" fmla="*/ 1 w 4"/>
                <a:gd name="T9" fmla="*/ 2 h 2"/>
                <a:gd name="T10" fmla="*/ 2 w 4"/>
                <a:gd name="T11" fmla="*/ 2 h 2"/>
                <a:gd name="T12" fmla="*/ 4 w 4"/>
                <a:gd name="T13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2">
                  <a:moveTo>
                    <a:pt x="4" y="1"/>
                  </a:moveTo>
                  <a:cubicBezTo>
                    <a:pt x="4" y="0"/>
                    <a:pt x="3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0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3" y="2"/>
                    <a:pt x="4" y="2"/>
                    <a:pt x="4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40" name="iş1îḋè">
              <a:extLst>
                <a:ext uri="{FF2B5EF4-FFF2-40B4-BE49-F238E27FC236}">
                  <a16:creationId xmlns:a16="http://schemas.microsoft.com/office/drawing/2014/main" id="{321AD451-6A87-4578-AC3A-C4BF8D0C3A49}"/>
                </a:ext>
              </a:extLst>
            </p:cNvPr>
            <p:cNvSpPr/>
            <p:nvPr/>
          </p:nvSpPr>
          <p:spPr bwMode="auto">
            <a:xfrm>
              <a:off x="3936492" y="4444147"/>
              <a:ext cx="4369" cy="8738"/>
            </a:xfrm>
            <a:custGeom>
              <a:avLst/>
              <a:gdLst>
                <a:gd name="T0" fmla="*/ 1 w 1"/>
                <a:gd name="T1" fmla="*/ 1 h 1"/>
                <a:gd name="T2" fmla="*/ 1 w 1"/>
                <a:gd name="T3" fmla="*/ 0 h 1"/>
                <a:gd name="T4" fmla="*/ 0 w 1"/>
                <a:gd name="T5" fmla="*/ 0 h 1"/>
                <a:gd name="T6" fmla="*/ 0 w 1"/>
                <a:gd name="T7" fmla="*/ 1 h 1"/>
                <a:gd name="T8" fmla="*/ 0 w 1"/>
                <a:gd name="T9" fmla="*/ 1 h 1"/>
                <a:gd name="T10" fmla="*/ 1 w 1"/>
                <a:gd name="T11" fmla="*/ 1 h 1"/>
                <a:gd name="T12" fmla="*/ 1 w 1"/>
                <a:gd name="T13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41" name="isliḋê">
              <a:extLst>
                <a:ext uri="{FF2B5EF4-FFF2-40B4-BE49-F238E27FC236}">
                  <a16:creationId xmlns:a16="http://schemas.microsoft.com/office/drawing/2014/main" id="{5F571AAF-D941-4E02-8E14-3D1189B3A9D2}"/>
                </a:ext>
              </a:extLst>
            </p:cNvPr>
            <p:cNvSpPr/>
            <p:nvPr/>
          </p:nvSpPr>
          <p:spPr bwMode="auto">
            <a:xfrm>
              <a:off x="3936492" y="4426671"/>
              <a:ext cx="4369" cy="4369"/>
            </a:xfrm>
            <a:custGeom>
              <a:avLst/>
              <a:gdLst>
                <a:gd name="T0" fmla="*/ 1 w 1"/>
                <a:gd name="T1" fmla="*/ 0 h 1"/>
                <a:gd name="T2" fmla="*/ 1 w 1"/>
                <a:gd name="T3" fmla="*/ 0 h 1"/>
                <a:gd name="T4" fmla="*/ 1 w 1"/>
                <a:gd name="T5" fmla="*/ 0 h 1"/>
                <a:gd name="T6" fmla="*/ 0 w 1"/>
                <a:gd name="T7" fmla="*/ 0 h 1"/>
                <a:gd name="T8" fmla="*/ 1 w 1"/>
                <a:gd name="T9" fmla="*/ 1 h 1"/>
                <a:gd name="T10" fmla="*/ 1 w 1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" h="1"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1" y="1"/>
                  </a:cubicBezTo>
                  <a:cubicBezTo>
                    <a:pt x="1" y="1"/>
                    <a:pt x="1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42" name="iṣliḓé">
              <a:extLst>
                <a:ext uri="{FF2B5EF4-FFF2-40B4-BE49-F238E27FC236}">
                  <a16:creationId xmlns:a16="http://schemas.microsoft.com/office/drawing/2014/main" id="{B8E0E28C-14F7-4DE6-829A-D093596773BF}"/>
                </a:ext>
              </a:extLst>
            </p:cNvPr>
            <p:cNvSpPr/>
            <p:nvPr/>
          </p:nvSpPr>
          <p:spPr bwMode="auto">
            <a:xfrm>
              <a:off x="3927754" y="4431040"/>
              <a:ext cx="21845" cy="13107"/>
            </a:xfrm>
            <a:custGeom>
              <a:avLst/>
              <a:gdLst>
                <a:gd name="T0" fmla="*/ 3 w 3"/>
                <a:gd name="T1" fmla="*/ 1 h 2"/>
                <a:gd name="T2" fmla="*/ 2 w 3"/>
                <a:gd name="T3" fmla="*/ 0 h 2"/>
                <a:gd name="T4" fmla="*/ 0 w 3"/>
                <a:gd name="T5" fmla="*/ 1 h 2"/>
                <a:gd name="T6" fmla="*/ 1 w 3"/>
                <a:gd name="T7" fmla="*/ 2 h 2"/>
                <a:gd name="T8" fmla="*/ 2 w 3"/>
                <a:gd name="T9" fmla="*/ 2 h 2"/>
                <a:gd name="T10" fmla="*/ 3 w 3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" h="2">
                  <a:moveTo>
                    <a:pt x="3" y="1"/>
                  </a:moveTo>
                  <a:cubicBezTo>
                    <a:pt x="3" y="0"/>
                    <a:pt x="2" y="0"/>
                    <a:pt x="2" y="0"/>
                  </a:cubicBezTo>
                  <a:cubicBezTo>
                    <a:pt x="1" y="0"/>
                    <a:pt x="0" y="0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2" y="2"/>
                    <a:pt x="2" y="2"/>
                  </a:cubicBezTo>
                  <a:cubicBezTo>
                    <a:pt x="2" y="2"/>
                    <a:pt x="3" y="2"/>
                    <a:pt x="3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43" name="îslíḑe">
              <a:extLst>
                <a:ext uri="{FF2B5EF4-FFF2-40B4-BE49-F238E27FC236}">
                  <a16:creationId xmlns:a16="http://schemas.microsoft.com/office/drawing/2014/main" id="{7F6AC4B9-788A-46A2-B061-65126E4B43C0}"/>
                </a:ext>
              </a:extLst>
            </p:cNvPr>
            <p:cNvSpPr/>
            <p:nvPr/>
          </p:nvSpPr>
          <p:spPr bwMode="auto">
            <a:xfrm>
              <a:off x="3119484" y="4426671"/>
              <a:ext cx="13107" cy="17476"/>
            </a:xfrm>
            <a:custGeom>
              <a:avLst/>
              <a:gdLst>
                <a:gd name="T0" fmla="*/ 2 w 2"/>
                <a:gd name="T1" fmla="*/ 2 h 3"/>
                <a:gd name="T2" fmla="*/ 1 w 2"/>
                <a:gd name="T3" fmla="*/ 0 h 3"/>
                <a:gd name="T4" fmla="*/ 0 w 2"/>
                <a:gd name="T5" fmla="*/ 2 h 3"/>
                <a:gd name="T6" fmla="*/ 1 w 2"/>
                <a:gd name="T7" fmla="*/ 3 h 3"/>
                <a:gd name="T8" fmla="*/ 1 w 2"/>
                <a:gd name="T9" fmla="*/ 3 h 3"/>
                <a:gd name="T10" fmla="*/ 2 w 2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3">
                  <a:moveTo>
                    <a:pt x="2" y="2"/>
                  </a:moveTo>
                  <a:cubicBezTo>
                    <a:pt x="2" y="1"/>
                    <a:pt x="2" y="0"/>
                    <a:pt x="1" y="0"/>
                  </a:cubicBezTo>
                  <a:cubicBezTo>
                    <a:pt x="0" y="0"/>
                    <a:pt x="0" y="1"/>
                    <a:pt x="0" y="2"/>
                  </a:cubicBezTo>
                  <a:cubicBezTo>
                    <a:pt x="0" y="2"/>
                    <a:pt x="0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2"/>
                    <a:pt x="2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44" name="îşḻïḋê">
              <a:extLst>
                <a:ext uri="{FF2B5EF4-FFF2-40B4-BE49-F238E27FC236}">
                  <a16:creationId xmlns:a16="http://schemas.microsoft.com/office/drawing/2014/main" id="{4714AF67-E59C-47C7-BBC7-F7686C06FE27}"/>
                </a:ext>
              </a:extLst>
            </p:cNvPr>
            <p:cNvSpPr/>
            <p:nvPr/>
          </p:nvSpPr>
          <p:spPr bwMode="auto">
            <a:xfrm>
              <a:off x="3927754" y="4387350"/>
              <a:ext cx="21845" cy="39321"/>
            </a:xfrm>
            <a:custGeom>
              <a:avLst/>
              <a:gdLst>
                <a:gd name="T0" fmla="*/ 2 w 3"/>
                <a:gd name="T1" fmla="*/ 2 h 5"/>
                <a:gd name="T2" fmla="*/ 2 w 3"/>
                <a:gd name="T3" fmla="*/ 0 h 5"/>
                <a:gd name="T4" fmla="*/ 2 w 3"/>
                <a:gd name="T5" fmla="*/ 5 h 5"/>
                <a:gd name="T6" fmla="*/ 2 w 3"/>
                <a:gd name="T7" fmla="*/ 5 h 5"/>
                <a:gd name="T8" fmla="*/ 2 w 3"/>
                <a:gd name="T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5">
                  <a:moveTo>
                    <a:pt x="2" y="2"/>
                  </a:moveTo>
                  <a:cubicBezTo>
                    <a:pt x="2" y="1"/>
                    <a:pt x="2" y="0"/>
                    <a:pt x="2" y="0"/>
                  </a:cubicBezTo>
                  <a:cubicBezTo>
                    <a:pt x="2" y="0"/>
                    <a:pt x="0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3" y="5"/>
                    <a:pt x="3" y="3"/>
                    <a:pt x="2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45" name="íŝ1îḍé">
              <a:extLst>
                <a:ext uri="{FF2B5EF4-FFF2-40B4-BE49-F238E27FC236}">
                  <a16:creationId xmlns:a16="http://schemas.microsoft.com/office/drawing/2014/main" id="{8707A91E-9DCA-48FE-BD65-7DC16B651989}"/>
                </a:ext>
              </a:extLst>
            </p:cNvPr>
            <p:cNvSpPr/>
            <p:nvPr/>
          </p:nvSpPr>
          <p:spPr bwMode="auto">
            <a:xfrm>
              <a:off x="2669475" y="4601432"/>
              <a:ext cx="8738" cy="17476"/>
            </a:xfrm>
            <a:custGeom>
              <a:avLst/>
              <a:gdLst>
                <a:gd name="T0" fmla="*/ 1 w 1"/>
                <a:gd name="T1" fmla="*/ 0 h 2"/>
                <a:gd name="T2" fmla="*/ 1 w 1"/>
                <a:gd name="T3" fmla="*/ 2 h 2"/>
                <a:gd name="T4" fmla="*/ 1 w 1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">
                  <a:moveTo>
                    <a:pt x="1" y="0"/>
                  </a:moveTo>
                  <a:cubicBezTo>
                    <a:pt x="1" y="0"/>
                    <a:pt x="0" y="2"/>
                    <a:pt x="1" y="2"/>
                  </a:cubicBezTo>
                  <a:cubicBezTo>
                    <a:pt x="1" y="2"/>
                    <a:pt x="1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46" name="îşḻídé">
              <a:extLst>
                <a:ext uri="{FF2B5EF4-FFF2-40B4-BE49-F238E27FC236}">
                  <a16:creationId xmlns:a16="http://schemas.microsoft.com/office/drawing/2014/main" id="{23BB9556-12BE-4AE1-9C01-081151566B78}"/>
                </a:ext>
              </a:extLst>
            </p:cNvPr>
            <p:cNvSpPr/>
            <p:nvPr/>
          </p:nvSpPr>
          <p:spPr bwMode="auto">
            <a:xfrm>
              <a:off x="3123853" y="4417933"/>
              <a:ext cx="8738" cy="8738"/>
            </a:xfrm>
            <a:custGeom>
              <a:avLst/>
              <a:gdLst>
                <a:gd name="T0" fmla="*/ 1 w 1"/>
                <a:gd name="T1" fmla="*/ 1 h 1"/>
                <a:gd name="T2" fmla="*/ 0 w 1"/>
                <a:gd name="T3" fmla="*/ 0 h 1"/>
                <a:gd name="T4" fmla="*/ 0 w 1"/>
                <a:gd name="T5" fmla="*/ 0 h 1"/>
                <a:gd name="T6" fmla="*/ 0 w 1"/>
                <a:gd name="T7" fmla="*/ 1 h 1"/>
                <a:gd name="T8" fmla="*/ 0 w 1"/>
                <a:gd name="T9" fmla="*/ 1 h 1"/>
                <a:gd name="T10" fmla="*/ 1 w 1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cubicBezTo>
                    <a:pt x="1" y="1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" y="1"/>
                    <a:pt x="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47" name="ïṧļîďê">
              <a:extLst>
                <a:ext uri="{FF2B5EF4-FFF2-40B4-BE49-F238E27FC236}">
                  <a16:creationId xmlns:a16="http://schemas.microsoft.com/office/drawing/2014/main" id="{D5B756F1-DE3B-4BBE-809B-BBB313029E0D}"/>
                </a:ext>
              </a:extLst>
            </p:cNvPr>
            <p:cNvSpPr/>
            <p:nvPr/>
          </p:nvSpPr>
          <p:spPr bwMode="auto">
            <a:xfrm>
              <a:off x="2669475" y="4618908"/>
              <a:ext cx="8738" cy="4369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48" name="ïṩḷîḍê">
              <a:extLst>
                <a:ext uri="{FF2B5EF4-FFF2-40B4-BE49-F238E27FC236}">
                  <a16:creationId xmlns:a16="http://schemas.microsoft.com/office/drawing/2014/main" id="{34073297-2965-410B-A8E7-7B6DA63ED9FB}"/>
                </a:ext>
              </a:extLst>
            </p:cNvPr>
            <p:cNvSpPr/>
            <p:nvPr/>
          </p:nvSpPr>
          <p:spPr bwMode="auto">
            <a:xfrm>
              <a:off x="2669475" y="4618908"/>
              <a:ext cx="8738" cy="4369"/>
            </a:xfrm>
            <a:custGeom>
              <a:avLst/>
              <a:gdLst>
                <a:gd name="T0" fmla="*/ 1 w 1"/>
                <a:gd name="T1" fmla="*/ 1 h 1"/>
                <a:gd name="T2" fmla="*/ 1 w 1"/>
                <a:gd name="T3" fmla="*/ 1 h 1"/>
                <a:gd name="T4" fmla="*/ 1 w 1"/>
                <a:gd name="T5" fmla="*/ 0 h 1"/>
                <a:gd name="T6" fmla="*/ 0 w 1"/>
                <a:gd name="T7" fmla="*/ 1 h 1"/>
                <a:gd name="T8" fmla="*/ 1 w 1"/>
                <a:gd name="T9" fmla="*/ 1 h 1"/>
                <a:gd name="T10" fmla="*/ 1 w 1"/>
                <a:gd name="T11" fmla="*/ 1 h 1"/>
                <a:gd name="T12" fmla="*/ 1 w 1"/>
                <a:gd name="T13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0" y="1"/>
                    <a:pt x="0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49" name="íṣľïďè">
              <a:extLst>
                <a:ext uri="{FF2B5EF4-FFF2-40B4-BE49-F238E27FC236}">
                  <a16:creationId xmlns:a16="http://schemas.microsoft.com/office/drawing/2014/main" id="{95D8C138-7F44-4BB6-9852-10D4D34D15E2}"/>
                </a:ext>
              </a:extLst>
            </p:cNvPr>
            <p:cNvSpPr/>
            <p:nvPr/>
          </p:nvSpPr>
          <p:spPr bwMode="auto">
            <a:xfrm>
              <a:off x="3927754" y="4452885"/>
              <a:ext cx="21845" cy="21845"/>
            </a:xfrm>
            <a:custGeom>
              <a:avLst/>
              <a:gdLst>
                <a:gd name="T0" fmla="*/ 3 w 3"/>
                <a:gd name="T1" fmla="*/ 2 h 3"/>
                <a:gd name="T2" fmla="*/ 2 w 3"/>
                <a:gd name="T3" fmla="*/ 0 h 3"/>
                <a:gd name="T4" fmla="*/ 1 w 3"/>
                <a:gd name="T5" fmla="*/ 0 h 3"/>
                <a:gd name="T6" fmla="*/ 0 w 3"/>
                <a:gd name="T7" fmla="*/ 1 h 3"/>
                <a:gd name="T8" fmla="*/ 1 w 3"/>
                <a:gd name="T9" fmla="*/ 3 h 3"/>
                <a:gd name="T10" fmla="*/ 2 w 3"/>
                <a:gd name="T11" fmla="*/ 3 h 3"/>
                <a:gd name="T12" fmla="*/ 3 w 3"/>
                <a:gd name="T13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" h="3">
                  <a:moveTo>
                    <a:pt x="3" y="2"/>
                  </a:moveTo>
                  <a:cubicBezTo>
                    <a:pt x="3" y="1"/>
                    <a:pt x="3" y="0"/>
                    <a:pt x="2" y="0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1" y="0"/>
                    <a:pt x="0" y="1"/>
                    <a:pt x="0" y="1"/>
                  </a:cubicBezTo>
                  <a:cubicBezTo>
                    <a:pt x="0" y="2"/>
                    <a:pt x="0" y="2"/>
                    <a:pt x="1" y="3"/>
                  </a:cubicBezTo>
                  <a:cubicBezTo>
                    <a:pt x="1" y="3"/>
                    <a:pt x="1" y="3"/>
                    <a:pt x="2" y="3"/>
                  </a:cubicBezTo>
                  <a:cubicBezTo>
                    <a:pt x="3" y="3"/>
                    <a:pt x="3" y="2"/>
                    <a:pt x="3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50" name="îśḷíḓé">
              <a:extLst>
                <a:ext uri="{FF2B5EF4-FFF2-40B4-BE49-F238E27FC236}">
                  <a16:creationId xmlns:a16="http://schemas.microsoft.com/office/drawing/2014/main" id="{FC34702D-4BF3-4FF2-A5AA-16803E8C1767}"/>
                </a:ext>
              </a:extLst>
            </p:cNvPr>
            <p:cNvSpPr/>
            <p:nvPr/>
          </p:nvSpPr>
          <p:spPr bwMode="auto">
            <a:xfrm>
              <a:off x="2669475" y="4632016"/>
              <a:ext cx="8738" cy="8738"/>
            </a:xfrm>
            <a:custGeom>
              <a:avLst/>
              <a:gdLst>
                <a:gd name="T0" fmla="*/ 1 w 1"/>
                <a:gd name="T1" fmla="*/ 0 h 1"/>
                <a:gd name="T2" fmla="*/ 1 w 1"/>
                <a:gd name="T3" fmla="*/ 0 h 1"/>
                <a:gd name="T4" fmla="*/ 1 w 1"/>
                <a:gd name="T5" fmla="*/ 0 h 1"/>
                <a:gd name="T6" fmla="*/ 0 w 1"/>
                <a:gd name="T7" fmla="*/ 0 h 1"/>
                <a:gd name="T8" fmla="*/ 1 w 1"/>
                <a:gd name="T9" fmla="*/ 1 h 1"/>
                <a:gd name="T10" fmla="*/ 1 w 1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" h="1"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1" y="1"/>
                  </a:cubicBezTo>
                  <a:cubicBezTo>
                    <a:pt x="1" y="1"/>
                    <a:pt x="1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51" name="ïṥ1îḍé">
              <a:extLst>
                <a:ext uri="{FF2B5EF4-FFF2-40B4-BE49-F238E27FC236}">
                  <a16:creationId xmlns:a16="http://schemas.microsoft.com/office/drawing/2014/main" id="{F3C9993E-5760-4598-AC42-08F194C9F6CD}"/>
                </a:ext>
              </a:extLst>
            </p:cNvPr>
            <p:cNvSpPr/>
            <p:nvPr/>
          </p:nvSpPr>
          <p:spPr bwMode="auto">
            <a:xfrm>
              <a:off x="3110746" y="4387350"/>
              <a:ext cx="21845" cy="30583"/>
            </a:xfrm>
            <a:custGeom>
              <a:avLst/>
              <a:gdLst>
                <a:gd name="T0" fmla="*/ 3 w 3"/>
                <a:gd name="T1" fmla="*/ 1 h 4"/>
                <a:gd name="T2" fmla="*/ 2 w 3"/>
                <a:gd name="T3" fmla="*/ 0 h 4"/>
                <a:gd name="T4" fmla="*/ 2 w 3"/>
                <a:gd name="T5" fmla="*/ 4 h 4"/>
                <a:gd name="T6" fmla="*/ 2 w 3"/>
                <a:gd name="T7" fmla="*/ 4 h 4"/>
                <a:gd name="T8" fmla="*/ 3 w 3"/>
                <a:gd name="T9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4">
                  <a:moveTo>
                    <a:pt x="3" y="1"/>
                  </a:moveTo>
                  <a:cubicBezTo>
                    <a:pt x="2" y="1"/>
                    <a:pt x="2" y="0"/>
                    <a:pt x="2" y="0"/>
                  </a:cubicBezTo>
                  <a:cubicBezTo>
                    <a:pt x="2" y="0"/>
                    <a:pt x="0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3" y="4"/>
                    <a:pt x="3" y="3"/>
                    <a:pt x="3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52" name="î$1îḑé">
              <a:extLst>
                <a:ext uri="{FF2B5EF4-FFF2-40B4-BE49-F238E27FC236}">
                  <a16:creationId xmlns:a16="http://schemas.microsoft.com/office/drawing/2014/main" id="{A8CBEE59-0344-4B47-9151-6AB63EA6F917}"/>
                </a:ext>
              </a:extLst>
            </p:cNvPr>
            <p:cNvSpPr/>
            <p:nvPr/>
          </p:nvSpPr>
          <p:spPr bwMode="auto">
            <a:xfrm>
              <a:off x="2669475" y="4640754"/>
              <a:ext cx="8738" cy="0"/>
            </a:xfrm>
            <a:custGeom>
              <a:avLst/>
              <a:gdLst>
                <a:gd name="T0" fmla="*/ 1 w 1"/>
                <a:gd name="T1" fmla="*/ 0 w 1"/>
                <a:gd name="T2" fmla="*/ 0 w 1"/>
                <a:gd name="T3" fmla="*/ 1 w 1"/>
                <a:gd name="T4" fmla="*/ 1 w 1"/>
                <a:gd name="T5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53" name="îs1ïdê">
              <a:extLst>
                <a:ext uri="{FF2B5EF4-FFF2-40B4-BE49-F238E27FC236}">
                  <a16:creationId xmlns:a16="http://schemas.microsoft.com/office/drawing/2014/main" id="{7D15ABF8-ACF7-420F-82D5-70FD6FDD7D32}"/>
                </a:ext>
              </a:extLst>
            </p:cNvPr>
            <p:cNvSpPr/>
            <p:nvPr/>
          </p:nvSpPr>
          <p:spPr bwMode="auto">
            <a:xfrm>
              <a:off x="2669475" y="4623277"/>
              <a:ext cx="8738" cy="8738"/>
            </a:xfrm>
            <a:custGeom>
              <a:avLst/>
              <a:gdLst>
                <a:gd name="T0" fmla="*/ 1 w 1"/>
                <a:gd name="T1" fmla="*/ 1 h 1"/>
                <a:gd name="T2" fmla="*/ 1 w 1"/>
                <a:gd name="T3" fmla="*/ 0 h 1"/>
                <a:gd name="T4" fmla="*/ 1 w 1"/>
                <a:gd name="T5" fmla="*/ 0 h 1"/>
                <a:gd name="T6" fmla="*/ 0 w 1"/>
                <a:gd name="T7" fmla="*/ 1 h 1"/>
                <a:gd name="T8" fmla="*/ 1 w 1"/>
                <a:gd name="T9" fmla="*/ 1 h 1"/>
                <a:gd name="T10" fmla="*/ 1 w 1"/>
                <a:gd name="T11" fmla="*/ 1 h 1"/>
                <a:gd name="T12" fmla="*/ 1 w 1"/>
                <a:gd name="T13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cubicBezTo>
                    <a:pt x="1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1"/>
                  </a:cubicBezTo>
                  <a:cubicBezTo>
                    <a:pt x="0" y="1"/>
                    <a:pt x="0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54" name="iṧlídê">
              <a:extLst>
                <a:ext uri="{FF2B5EF4-FFF2-40B4-BE49-F238E27FC236}">
                  <a16:creationId xmlns:a16="http://schemas.microsoft.com/office/drawing/2014/main" id="{02CCCEC2-EDE0-4C81-A52C-CBD8D73EE39E}"/>
                </a:ext>
              </a:extLst>
            </p:cNvPr>
            <p:cNvSpPr/>
            <p:nvPr/>
          </p:nvSpPr>
          <p:spPr bwMode="auto">
            <a:xfrm>
              <a:off x="4928261" y="4103363"/>
              <a:ext cx="8738" cy="0"/>
            </a:xfrm>
            <a:custGeom>
              <a:avLst/>
              <a:gdLst>
                <a:gd name="T0" fmla="*/ 1 w 1"/>
                <a:gd name="T1" fmla="*/ 0 w 1"/>
                <a:gd name="T2" fmla="*/ 0 w 1"/>
                <a:gd name="T3" fmla="*/ 0 w 1"/>
                <a:gd name="T4" fmla="*/ 0 w 1"/>
                <a:gd name="T5" fmla="*/ 0 w 1"/>
                <a:gd name="T6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  <a:cxn ang="0">
                  <a:pos x="T6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55" name="íŝ1îďê">
              <a:extLst>
                <a:ext uri="{FF2B5EF4-FFF2-40B4-BE49-F238E27FC236}">
                  <a16:creationId xmlns:a16="http://schemas.microsoft.com/office/drawing/2014/main" id="{CAB4CA10-BF85-4EB9-A52A-53F77DEA786B}"/>
                </a:ext>
              </a:extLst>
            </p:cNvPr>
            <p:cNvSpPr/>
            <p:nvPr/>
          </p:nvSpPr>
          <p:spPr bwMode="auto">
            <a:xfrm>
              <a:off x="2132084" y="4059673"/>
              <a:ext cx="13107" cy="13107"/>
            </a:xfrm>
            <a:custGeom>
              <a:avLst/>
              <a:gdLst>
                <a:gd name="T0" fmla="*/ 1 w 2"/>
                <a:gd name="T1" fmla="*/ 0 h 2"/>
                <a:gd name="T2" fmla="*/ 1 w 2"/>
                <a:gd name="T3" fmla="*/ 2 h 2"/>
                <a:gd name="T4" fmla="*/ 1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1" y="0"/>
                  </a:moveTo>
                  <a:cubicBezTo>
                    <a:pt x="1" y="0"/>
                    <a:pt x="0" y="2"/>
                    <a:pt x="1" y="2"/>
                  </a:cubicBezTo>
                  <a:cubicBezTo>
                    <a:pt x="2" y="2"/>
                    <a:pt x="1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56" name="ïṥ1ïḓè">
              <a:extLst>
                <a:ext uri="{FF2B5EF4-FFF2-40B4-BE49-F238E27FC236}">
                  <a16:creationId xmlns:a16="http://schemas.microsoft.com/office/drawing/2014/main" id="{1502769C-2855-4452-8162-101FB0B96F45}"/>
                </a:ext>
              </a:extLst>
            </p:cNvPr>
            <p:cNvSpPr/>
            <p:nvPr/>
          </p:nvSpPr>
          <p:spPr bwMode="auto">
            <a:xfrm>
              <a:off x="4923892" y="4103363"/>
              <a:ext cx="13107" cy="21845"/>
            </a:xfrm>
            <a:custGeom>
              <a:avLst/>
              <a:gdLst>
                <a:gd name="T0" fmla="*/ 1 w 2"/>
                <a:gd name="T1" fmla="*/ 2 h 3"/>
                <a:gd name="T2" fmla="*/ 2 w 2"/>
                <a:gd name="T3" fmla="*/ 1 h 3"/>
                <a:gd name="T4" fmla="*/ 1 w 2"/>
                <a:gd name="T5" fmla="*/ 0 h 3"/>
                <a:gd name="T6" fmla="*/ 1 w 2"/>
                <a:gd name="T7" fmla="*/ 0 h 3"/>
                <a:gd name="T8" fmla="*/ 0 w 2"/>
                <a:gd name="T9" fmla="*/ 1 h 3"/>
                <a:gd name="T10" fmla="*/ 1 w 2"/>
                <a:gd name="T11" fmla="*/ 2 h 3"/>
                <a:gd name="T12" fmla="*/ 1 w 2"/>
                <a:gd name="T13" fmla="*/ 2 h 3"/>
                <a:gd name="T14" fmla="*/ 1 w 2"/>
                <a:gd name="T15" fmla="*/ 3 h 3"/>
                <a:gd name="T16" fmla="*/ 1 w 2"/>
                <a:gd name="T17" fmla="*/ 3 h 3"/>
                <a:gd name="T18" fmla="*/ 2 w 2"/>
                <a:gd name="T19" fmla="*/ 2 h 3"/>
                <a:gd name="T20" fmla="*/ 1 w 2"/>
                <a:gd name="T2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" h="3">
                  <a:moveTo>
                    <a:pt x="1" y="2"/>
                  </a:moveTo>
                  <a:cubicBezTo>
                    <a:pt x="2" y="2"/>
                    <a:pt x="2" y="2"/>
                    <a:pt x="2" y="1"/>
                  </a:cubicBezTo>
                  <a:cubicBezTo>
                    <a:pt x="2" y="1"/>
                    <a:pt x="2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2" y="2"/>
                    <a:pt x="2" y="2"/>
                  </a:cubicBezTo>
                  <a:cubicBezTo>
                    <a:pt x="2" y="2"/>
                    <a:pt x="1" y="2"/>
                    <a:pt x="1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57" name="ïṡḻïḓe">
              <a:extLst>
                <a:ext uri="{FF2B5EF4-FFF2-40B4-BE49-F238E27FC236}">
                  <a16:creationId xmlns:a16="http://schemas.microsoft.com/office/drawing/2014/main" id="{321CD838-C215-4976-8235-9B350B8B83AA}"/>
                </a:ext>
              </a:extLst>
            </p:cNvPr>
            <p:cNvSpPr/>
            <p:nvPr/>
          </p:nvSpPr>
          <p:spPr bwMode="auto">
            <a:xfrm>
              <a:off x="4923892" y="4090256"/>
              <a:ext cx="13107" cy="13107"/>
            </a:xfrm>
            <a:custGeom>
              <a:avLst/>
              <a:gdLst>
                <a:gd name="T0" fmla="*/ 2 w 2"/>
                <a:gd name="T1" fmla="*/ 1 h 2"/>
                <a:gd name="T2" fmla="*/ 2 w 2"/>
                <a:gd name="T3" fmla="*/ 0 h 2"/>
                <a:gd name="T4" fmla="*/ 1 w 2"/>
                <a:gd name="T5" fmla="*/ 0 h 2"/>
                <a:gd name="T6" fmla="*/ 0 w 2"/>
                <a:gd name="T7" fmla="*/ 1 h 2"/>
                <a:gd name="T8" fmla="*/ 1 w 2"/>
                <a:gd name="T9" fmla="*/ 2 h 2"/>
                <a:gd name="T10" fmla="*/ 1 w 2"/>
                <a:gd name="T11" fmla="*/ 2 h 2"/>
                <a:gd name="T12" fmla="*/ 2 w 2"/>
                <a:gd name="T13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" h="2">
                  <a:moveTo>
                    <a:pt x="2" y="1"/>
                  </a:moveTo>
                  <a:cubicBezTo>
                    <a:pt x="2" y="1"/>
                    <a:pt x="2" y="1"/>
                    <a:pt x="2" y="0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1" y="0"/>
                    <a:pt x="0" y="1"/>
                    <a:pt x="0" y="1"/>
                  </a:cubicBezTo>
                  <a:cubicBezTo>
                    <a:pt x="0" y="1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2" y="2"/>
                    <a:pt x="2" y="1"/>
                    <a:pt x="2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58" name="ïŝ1îḍê">
              <a:extLst>
                <a:ext uri="{FF2B5EF4-FFF2-40B4-BE49-F238E27FC236}">
                  <a16:creationId xmlns:a16="http://schemas.microsoft.com/office/drawing/2014/main" id="{5802EDF1-F35F-4D95-9AC6-3A8A00EECD8E}"/>
                </a:ext>
              </a:extLst>
            </p:cNvPr>
            <p:cNvSpPr/>
            <p:nvPr/>
          </p:nvSpPr>
          <p:spPr bwMode="auto">
            <a:xfrm>
              <a:off x="2132084" y="4081518"/>
              <a:ext cx="13107" cy="8738"/>
            </a:xfrm>
            <a:custGeom>
              <a:avLst/>
              <a:gdLst>
                <a:gd name="T0" fmla="*/ 2 w 2"/>
                <a:gd name="T1" fmla="*/ 1 h 1"/>
                <a:gd name="T2" fmla="*/ 1 w 2"/>
                <a:gd name="T3" fmla="*/ 0 h 1"/>
                <a:gd name="T4" fmla="*/ 1 w 2"/>
                <a:gd name="T5" fmla="*/ 0 h 1"/>
                <a:gd name="T6" fmla="*/ 0 w 2"/>
                <a:gd name="T7" fmla="*/ 1 h 1"/>
                <a:gd name="T8" fmla="*/ 1 w 2"/>
                <a:gd name="T9" fmla="*/ 1 h 1"/>
                <a:gd name="T10" fmla="*/ 1 w 2"/>
                <a:gd name="T11" fmla="*/ 1 h 1"/>
                <a:gd name="T12" fmla="*/ 2 w 2"/>
                <a:gd name="T13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" h="1">
                  <a:moveTo>
                    <a:pt x="2" y="1"/>
                  </a:moveTo>
                  <a:cubicBezTo>
                    <a:pt x="2" y="0"/>
                    <a:pt x="2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1"/>
                  </a:cubicBezTo>
                  <a:cubicBezTo>
                    <a:pt x="0" y="1"/>
                    <a:pt x="0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2" y="1"/>
                    <a:pt x="2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59" name="íṣlïḋê">
              <a:extLst>
                <a:ext uri="{FF2B5EF4-FFF2-40B4-BE49-F238E27FC236}">
                  <a16:creationId xmlns:a16="http://schemas.microsoft.com/office/drawing/2014/main" id="{23648A40-2F16-4F3F-83CB-F0385899DFAD}"/>
                </a:ext>
              </a:extLst>
            </p:cNvPr>
            <p:cNvSpPr/>
            <p:nvPr/>
          </p:nvSpPr>
          <p:spPr bwMode="auto">
            <a:xfrm>
              <a:off x="2136454" y="4072780"/>
              <a:ext cx="4369" cy="873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60" name="iṥľíḋê">
              <a:extLst>
                <a:ext uri="{FF2B5EF4-FFF2-40B4-BE49-F238E27FC236}">
                  <a16:creationId xmlns:a16="http://schemas.microsoft.com/office/drawing/2014/main" id="{B1F58701-EE3D-4C72-A3F4-6E95D9BC13BA}"/>
                </a:ext>
              </a:extLst>
            </p:cNvPr>
            <p:cNvSpPr/>
            <p:nvPr/>
          </p:nvSpPr>
          <p:spPr bwMode="auto">
            <a:xfrm>
              <a:off x="2136454" y="4090256"/>
              <a:ext cx="0" cy="4369"/>
            </a:xfrm>
            <a:custGeom>
              <a:avLst/>
              <a:gdLst>
                <a:gd name="T0" fmla="*/ 1 h 1"/>
                <a:gd name="T1" fmla="*/ 1 h 1"/>
                <a:gd name="T2" fmla="*/ 0 h 1"/>
                <a:gd name="T3" fmla="*/ 1 h 1"/>
                <a:gd name="T4" fmla="*/ 1 h 1"/>
                <a:gd name="T5" fmla="*/ 1 h 1"/>
                <a:gd name="T6" fmla="*/ 1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  <a:cxn ang="0">
                  <a:pos x="0" y="T5"/>
                </a:cxn>
                <a:cxn ang="0">
                  <a:pos x="0" y="T6"/>
                </a:cxn>
              </a:cxnLst>
              <a:rect l="0" t="0" r="r" b="b"/>
              <a:pathLst>
                <a:path h="1"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61" name="îSlíďe">
              <a:extLst>
                <a:ext uri="{FF2B5EF4-FFF2-40B4-BE49-F238E27FC236}">
                  <a16:creationId xmlns:a16="http://schemas.microsoft.com/office/drawing/2014/main" id="{AE5016E7-FAD6-4227-8A26-39761E14BB66}"/>
                </a:ext>
              </a:extLst>
            </p:cNvPr>
            <p:cNvSpPr/>
            <p:nvPr/>
          </p:nvSpPr>
          <p:spPr bwMode="auto">
            <a:xfrm>
              <a:off x="4928261" y="4090256"/>
              <a:ext cx="8738" cy="4369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62" name="îṣľîdé">
              <a:extLst>
                <a:ext uri="{FF2B5EF4-FFF2-40B4-BE49-F238E27FC236}">
                  <a16:creationId xmlns:a16="http://schemas.microsoft.com/office/drawing/2014/main" id="{6BBDE205-B3C1-46E3-9B48-76BC10E1B8EA}"/>
                </a:ext>
              </a:extLst>
            </p:cNvPr>
            <p:cNvSpPr/>
            <p:nvPr/>
          </p:nvSpPr>
          <p:spPr bwMode="auto">
            <a:xfrm>
              <a:off x="4390871" y="4645123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63" name="ï$ḻiḍè">
              <a:extLst>
                <a:ext uri="{FF2B5EF4-FFF2-40B4-BE49-F238E27FC236}">
                  <a16:creationId xmlns:a16="http://schemas.microsoft.com/office/drawing/2014/main" id="{2C9DE37F-30DD-4110-AAAC-07003312195B}"/>
                </a:ext>
              </a:extLst>
            </p:cNvPr>
            <p:cNvSpPr/>
            <p:nvPr/>
          </p:nvSpPr>
          <p:spPr bwMode="auto">
            <a:xfrm>
              <a:off x="4390871" y="4623277"/>
              <a:ext cx="4369" cy="4369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64" name="ïŝliḍè">
              <a:extLst>
                <a:ext uri="{FF2B5EF4-FFF2-40B4-BE49-F238E27FC236}">
                  <a16:creationId xmlns:a16="http://schemas.microsoft.com/office/drawing/2014/main" id="{E89E7231-8380-46E9-890F-D497988BE951}"/>
                </a:ext>
              </a:extLst>
            </p:cNvPr>
            <p:cNvSpPr/>
            <p:nvPr/>
          </p:nvSpPr>
          <p:spPr bwMode="auto">
            <a:xfrm>
              <a:off x="4390871" y="4632016"/>
              <a:ext cx="0" cy="8738"/>
            </a:xfrm>
            <a:custGeom>
              <a:avLst/>
              <a:gdLst>
                <a:gd name="T0" fmla="*/ 0 h 1"/>
                <a:gd name="T1" fmla="*/ 0 h 1"/>
                <a:gd name="T2" fmla="*/ 0 h 1"/>
                <a:gd name="T3" fmla="*/ 0 h 1"/>
                <a:gd name="T4" fmla="*/ 1 h 1"/>
                <a:gd name="T5" fmla="*/ 1 h 1"/>
                <a:gd name="T6" fmla="*/ 0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  <a:cxn ang="0">
                  <a:pos x="0" y="T5"/>
                </a:cxn>
                <a:cxn ang="0">
                  <a:pos x="0" y="T6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65" name="îṧliḓe">
              <a:extLst>
                <a:ext uri="{FF2B5EF4-FFF2-40B4-BE49-F238E27FC236}">
                  <a16:creationId xmlns:a16="http://schemas.microsoft.com/office/drawing/2014/main" id="{D347E695-45EB-4B19-BB81-95B9C9595D41}"/>
                </a:ext>
              </a:extLst>
            </p:cNvPr>
            <p:cNvSpPr/>
            <p:nvPr/>
          </p:nvSpPr>
          <p:spPr bwMode="auto">
            <a:xfrm>
              <a:off x="4390871" y="4623277"/>
              <a:ext cx="4369" cy="8738"/>
            </a:xfrm>
            <a:custGeom>
              <a:avLst/>
              <a:gdLst>
                <a:gd name="T0" fmla="*/ 1 w 1"/>
                <a:gd name="T1" fmla="*/ 1 h 1"/>
                <a:gd name="T2" fmla="*/ 0 w 1"/>
                <a:gd name="T3" fmla="*/ 0 h 1"/>
                <a:gd name="T4" fmla="*/ 0 w 1"/>
                <a:gd name="T5" fmla="*/ 0 h 1"/>
                <a:gd name="T6" fmla="*/ 0 w 1"/>
                <a:gd name="T7" fmla="*/ 1 h 1"/>
                <a:gd name="T8" fmla="*/ 0 w 1"/>
                <a:gd name="T9" fmla="*/ 1 h 1"/>
                <a:gd name="T10" fmla="*/ 0 w 1"/>
                <a:gd name="T11" fmla="*/ 1 h 1"/>
                <a:gd name="T12" fmla="*/ 1 w 1"/>
                <a:gd name="T13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cubicBezTo>
                    <a:pt x="1" y="1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" y="1"/>
                    <a:pt x="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66" name="ïṩ1iḋê">
              <a:extLst>
                <a:ext uri="{FF2B5EF4-FFF2-40B4-BE49-F238E27FC236}">
                  <a16:creationId xmlns:a16="http://schemas.microsoft.com/office/drawing/2014/main" id="{5ED86195-03BE-4F8C-B5B3-EF5832FB35F6}"/>
                </a:ext>
              </a:extLst>
            </p:cNvPr>
            <p:cNvSpPr/>
            <p:nvPr/>
          </p:nvSpPr>
          <p:spPr bwMode="auto">
            <a:xfrm>
              <a:off x="4382133" y="4610170"/>
              <a:ext cx="13107" cy="13107"/>
            </a:xfrm>
            <a:custGeom>
              <a:avLst/>
              <a:gdLst>
                <a:gd name="T0" fmla="*/ 1 w 2"/>
                <a:gd name="T1" fmla="*/ 0 h 2"/>
                <a:gd name="T2" fmla="*/ 1 w 2"/>
                <a:gd name="T3" fmla="*/ 2 h 2"/>
                <a:gd name="T4" fmla="*/ 1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1" y="0"/>
                  </a:moveTo>
                  <a:cubicBezTo>
                    <a:pt x="1" y="0"/>
                    <a:pt x="0" y="2"/>
                    <a:pt x="1" y="2"/>
                  </a:cubicBezTo>
                  <a:cubicBezTo>
                    <a:pt x="2" y="2"/>
                    <a:pt x="1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67" name="ïṥḷïďé">
              <a:extLst>
                <a:ext uri="{FF2B5EF4-FFF2-40B4-BE49-F238E27FC236}">
                  <a16:creationId xmlns:a16="http://schemas.microsoft.com/office/drawing/2014/main" id="{A23EC026-4908-4FED-993F-BAC33AA958B6}"/>
                </a:ext>
              </a:extLst>
            </p:cNvPr>
            <p:cNvSpPr/>
            <p:nvPr/>
          </p:nvSpPr>
          <p:spPr bwMode="auto">
            <a:xfrm>
              <a:off x="4923892" y="4068411"/>
              <a:ext cx="13107" cy="21845"/>
            </a:xfrm>
            <a:custGeom>
              <a:avLst/>
              <a:gdLst>
                <a:gd name="T0" fmla="*/ 1 w 2"/>
                <a:gd name="T1" fmla="*/ 0 h 3"/>
                <a:gd name="T2" fmla="*/ 1 w 2"/>
                <a:gd name="T3" fmla="*/ 3 h 3"/>
                <a:gd name="T4" fmla="*/ 1 w 2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3">
                  <a:moveTo>
                    <a:pt x="1" y="0"/>
                  </a:moveTo>
                  <a:cubicBezTo>
                    <a:pt x="1" y="0"/>
                    <a:pt x="0" y="3"/>
                    <a:pt x="1" y="3"/>
                  </a:cubicBezTo>
                  <a:cubicBezTo>
                    <a:pt x="2" y="3"/>
                    <a:pt x="1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68" name="íŝļîdê">
              <a:extLst>
                <a:ext uri="{FF2B5EF4-FFF2-40B4-BE49-F238E27FC236}">
                  <a16:creationId xmlns:a16="http://schemas.microsoft.com/office/drawing/2014/main" id="{877BD8EC-7314-4214-92F8-C171D883BCA5}"/>
                </a:ext>
              </a:extLst>
            </p:cNvPr>
            <p:cNvSpPr/>
            <p:nvPr/>
          </p:nvSpPr>
          <p:spPr bwMode="auto">
            <a:xfrm>
              <a:off x="3936492" y="4474731"/>
              <a:ext cx="4369" cy="873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69" name="ïS1iḑé">
              <a:extLst>
                <a:ext uri="{FF2B5EF4-FFF2-40B4-BE49-F238E27FC236}">
                  <a16:creationId xmlns:a16="http://schemas.microsoft.com/office/drawing/2014/main" id="{D75E2DB7-B8EB-412C-8812-B55B5436A4A2}"/>
                </a:ext>
              </a:extLst>
            </p:cNvPr>
            <p:cNvSpPr/>
            <p:nvPr/>
          </p:nvSpPr>
          <p:spPr bwMode="auto">
            <a:xfrm>
              <a:off x="4382133" y="4640754"/>
              <a:ext cx="13107" cy="4369"/>
            </a:xfrm>
            <a:custGeom>
              <a:avLst/>
              <a:gdLst>
                <a:gd name="T0" fmla="*/ 2 w 2"/>
                <a:gd name="T1" fmla="*/ 0 h 1"/>
                <a:gd name="T2" fmla="*/ 1 w 2"/>
                <a:gd name="T3" fmla="*/ 0 h 1"/>
                <a:gd name="T4" fmla="*/ 1 w 2"/>
                <a:gd name="T5" fmla="*/ 0 h 1"/>
                <a:gd name="T6" fmla="*/ 0 w 2"/>
                <a:gd name="T7" fmla="*/ 0 h 1"/>
                <a:gd name="T8" fmla="*/ 1 w 2"/>
                <a:gd name="T9" fmla="*/ 1 h 1"/>
                <a:gd name="T10" fmla="*/ 2 w 2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1">
                  <a:moveTo>
                    <a:pt x="2" y="0"/>
                  </a:moveTo>
                  <a:cubicBezTo>
                    <a:pt x="2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1" y="1"/>
                    <a:pt x="1" y="1"/>
                  </a:cubicBezTo>
                  <a:cubicBezTo>
                    <a:pt x="1" y="1"/>
                    <a:pt x="2" y="0"/>
                    <a:pt x="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70" name="íṥḷïḓe">
              <a:extLst>
                <a:ext uri="{FF2B5EF4-FFF2-40B4-BE49-F238E27FC236}">
                  <a16:creationId xmlns:a16="http://schemas.microsoft.com/office/drawing/2014/main" id="{ECA05FC3-E906-4809-A1D6-5D2505274577}"/>
                </a:ext>
              </a:extLst>
            </p:cNvPr>
            <p:cNvSpPr/>
            <p:nvPr/>
          </p:nvSpPr>
          <p:spPr bwMode="auto">
            <a:xfrm>
              <a:off x="8353577" y="4465992"/>
              <a:ext cx="1533528" cy="1494207"/>
            </a:xfrm>
            <a:custGeom>
              <a:avLst/>
              <a:gdLst>
                <a:gd name="T0" fmla="*/ 17 w 216"/>
                <a:gd name="T1" fmla="*/ 208 h 209"/>
                <a:gd name="T2" fmla="*/ 106 w 216"/>
                <a:gd name="T3" fmla="*/ 97 h 209"/>
                <a:gd name="T4" fmla="*/ 184 w 216"/>
                <a:gd name="T5" fmla="*/ 173 h 209"/>
                <a:gd name="T6" fmla="*/ 199 w 216"/>
                <a:gd name="T7" fmla="*/ 209 h 209"/>
                <a:gd name="T8" fmla="*/ 216 w 216"/>
                <a:gd name="T9" fmla="*/ 209 h 209"/>
                <a:gd name="T10" fmla="*/ 208 w 216"/>
                <a:gd name="T11" fmla="*/ 168 h 209"/>
                <a:gd name="T12" fmla="*/ 106 w 216"/>
                <a:gd name="T13" fmla="*/ 1 h 209"/>
                <a:gd name="T14" fmla="*/ 0 w 216"/>
                <a:gd name="T15" fmla="*/ 208 h 209"/>
                <a:gd name="T16" fmla="*/ 17 w 216"/>
                <a:gd name="T17" fmla="*/ 208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6" h="209">
                  <a:moveTo>
                    <a:pt x="17" y="208"/>
                  </a:moveTo>
                  <a:cubicBezTo>
                    <a:pt x="40" y="143"/>
                    <a:pt x="77" y="98"/>
                    <a:pt x="106" y="97"/>
                  </a:cubicBezTo>
                  <a:cubicBezTo>
                    <a:pt x="130" y="97"/>
                    <a:pt x="161" y="127"/>
                    <a:pt x="184" y="173"/>
                  </a:cubicBezTo>
                  <a:cubicBezTo>
                    <a:pt x="190" y="184"/>
                    <a:pt x="195" y="196"/>
                    <a:pt x="199" y="209"/>
                  </a:cubicBezTo>
                  <a:cubicBezTo>
                    <a:pt x="205" y="209"/>
                    <a:pt x="210" y="209"/>
                    <a:pt x="216" y="209"/>
                  </a:cubicBezTo>
                  <a:cubicBezTo>
                    <a:pt x="214" y="194"/>
                    <a:pt x="211" y="181"/>
                    <a:pt x="208" y="168"/>
                  </a:cubicBezTo>
                  <a:cubicBezTo>
                    <a:pt x="187" y="69"/>
                    <a:pt x="149" y="0"/>
                    <a:pt x="106" y="1"/>
                  </a:cubicBezTo>
                  <a:cubicBezTo>
                    <a:pt x="56" y="1"/>
                    <a:pt x="19" y="89"/>
                    <a:pt x="0" y="208"/>
                  </a:cubicBezTo>
                  <a:cubicBezTo>
                    <a:pt x="6" y="208"/>
                    <a:pt x="12" y="208"/>
                    <a:pt x="17" y="20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71" name="îṥḻiḑé">
              <a:extLst>
                <a:ext uri="{FF2B5EF4-FFF2-40B4-BE49-F238E27FC236}">
                  <a16:creationId xmlns:a16="http://schemas.microsoft.com/office/drawing/2014/main" id="{48F9E04B-A438-405E-A94B-60E7BC7E4951}"/>
                </a:ext>
              </a:extLst>
            </p:cNvPr>
            <p:cNvSpPr/>
            <p:nvPr/>
          </p:nvSpPr>
          <p:spPr bwMode="auto">
            <a:xfrm>
              <a:off x="0" y="3351891"/>
              <a:ext cx="1066042" cy="2638892"/>
            </a:xfrm>
            <a:custGeom>
              <a:avLst/>
              <a:gdLst>
                <a:gd name="T0" fmla="*/ 1 w 150"/>
                <a:gd name="T1" fmla="*/ 34 h 369"/>
                <a:gd name="T2" fmla="*/ 9 w 150"/>
                <a:gd name="T3" fmla="*/ 41 h 369"/>
                <a:gd name="T4" fmla="*/ 8 w 150"/>
                <a:gd name="T5" fmla="*/ 46 h 369"/>
                <a:gd name="T6" fmla="*/ 10 w 150"/>
                <a:gd name="T7" fmla="*/ 54 h 369"/>
                <a:gd name="T8" fmla="*/ 12 w 150"/>
                <a:gd name="T9" fmla="*/ 65 h 369"/>
                <a:gd name="T10" fmla="*/ 12 w 150"/>
                <a:gd name="T11" fmla="*/ 74 h 369"/>
                <a:gd name="T12" fmla="*/ 18 w 150"/>
                <a:gd name="T13" fmla="*/ 78 h 369"/>
                <a:gd name="T14" fmla="*/ 30 w 150"/>
                <a:gd name="T15" fmla="*/ 125 h 369"/>
                <a:gd name="T16" fmla="*/ 26 w 150"/>
                <a:gd name="T17" fmla="*/ 150 h 369"/>
                <a:gd name="T18" fmla="*/ 33 w 150"/>
                <a:gd name="T19" fmla="*/ 161 h 369"/>
                <a:gd name="T20" fmla="*/ 38 w 150"/>
                <a:gd name="T21" fmla="*/ 174 h 369"/>
                <a:gd name="T22" fmla="*/ 34 w 150"/>
                <a:gd name="T23" fmla="*/ 211 h 369"/>
                <a:gd name="T24" fmla="*/ 35 w 150"/>
                <a:gd name="T25" fmla="*/ 255 h 369"/>
                <a:gd name="T26" fmla="*/ 39 w 150"/>
                <a:gd name="T27" fmla="*/ 282 h 369"/>
                <a:gd name="T28" fmla="*/ 43 w 150"/>
                <a:gd name="T29" fmla="*/ 322 h 369"/>
                <a:gd name="T30" fmla="*/ 50 w 150"/>
                <a:gd name="T31" fmla="*/ 357 h 369"/>
                <a:gd name="T32" fmla="*/ 109 w 150"/>
                <a:gd name="T33" fmla="*/ 367 h 369"/>
                <a:gd name="T34" fmla="*/ 127 w 150"/>
                <a:gd name="T35" fmla="*/ 348 h 369"/>
                <a:gd name="T36" fmla="*/ 129 w 150"/>
                <a:gd name="T37" fmla="*/ 323 h 369"/>
                <a:gd name="T38" fmla="*/ 141 w 150"/>
                <a:gd name="T39" fmla="*/ 256 h 369"/>
                <a:gd name="T40" fmla="*/ 148 w 150"/>
                <a:gd name="T41" fmla="*/ 217 h 369"/>
                <a:gd name="T42" fmla="*/ 143 w 150"/>
                <a:gd name="T43" fmla="*/ 202 h 369"/>
                <a:gd name="T44" fmla="*/ 138 w 150"/>
                <a:gd name="T45" fmla="*/ 179 h 369"/>
                <a:gd name="T46" fmla="*/ 121 w 150"/>
                <a:gd name="T47" fmla="*/ 171 h 369"/>
                <a:gd name="T48" fmla="*/ 107 w 150"/>
                <a:gd name="T49" fmla="*/ 154 h 369"/>
                <a:gd name="T50" fmla="*/ 98 w 150"/>
                <a:gd name="T51" fmla="*/ 145 h 369"/>
                <a:gd name="T52" fmla="*/ 99 w 150"/>
                <a:gd name="T53" fmla="*/ 138 h 369"/>
                <a:gd name="T54" fmla="*/ 97 w 150"/>
                <a:gd name="T55" fmla="*/ 124 h 369"/>
                <a:gd name="T56" fmla="*/ 97 w 150"/>
                <a:gd name="T57" fmla="*/ 115 h 369"/>
                <a:gd name="T58" fmla="*/ 92 w 150"/>
                <a:gd name="T59" fmla="*/ 107 h 369"/>
                <a:gd name="T60" fmla="*/ 87 w 150"/>
                <a:gd name="T61" fmla="*/ 103 h 369"/>
                <a:gd name="T62" fmla="*/ 87 w 150"/>
                <a:gd name="T63" fmla="*/ 84 h 369"/>
                <a:gd name="T64" fmla="*/ 78 w 150"/>
                <a:gd name="T65" fmla="*/ 99 h 369"/>
                <a:gd name="T66" fmla="*/ 69 w 150"/>
                <a:gd name="T67" fmla="*/ 91 h 369"/>
                <a:gd name="T68" fmla="*/ 69 w 150"/>
                <a:gd name="T69" fmla="*/ 99 h 369"/>
                <a:gd name="T70" fmla="*/ 43 w 150"/>
                <a:gd name="T71" fmla="*/ 91 h 369"/>
                <a:gd name="T72" fmla="*/ 60 w 150"/>
                <a:gd name="T73" fmla="*/ 109 h 369"/>
                <a:gd name="T74" fmla="*/ 44 w 150"/>
                <a:gd name="T75" fmla="*/ 111 h 369"/>
                <a:gd name="T76" fmla="*/ 28 w 150"/>
                <a:gd name="T77" fmla="*/ 59 h 369"/>
                <a:gd name="T78" fmla="*/ 21 w 150"/>
                <a:gd name="T79" fmla="*/ 42 h 369"/>
                <a:gd name="T80" fmla="*/ 29 w 150"/>
                <a:gd name="T81" fmla="*/ 36 h 369"/>
                <a:gd name="T82" fmla="*/ 31 w 150"/>
                <a:gd name="T83" fmla="*/ 24 h 369"/>
                <a:gd name="T84" fmla="*/ 27 w 150"/>
                <a:gd name="T85" fmla="*/ 23 h 369"/>
                <a:gd name="T86" fmla="*/ 21 w 150"/>
                <a:gd name="T87" fmla="*/ 20 h 369"/>
                <a:gd name="T88" fmla="*/ 30 w 150"/>
                <a:gd name="T89" fmla="*/ 6 h 369"/>
                <a:gd name="T90" fmla="*/ 22 w 150"/>
                <a:gd name="T91" fmla="*/ 6 h 369"/>
                <a:gd name="T92" fmla="*/ 9 w 150"/>
                <a:gd name="T93" fmla="*/ 8 h 369"/>
                <a:gd name="T94" fmla="*/ 9 w 150"/>
                <a:gd name="T95" fmla="*/ 20 h 369"/>
                <a:gd name="T96" fmla="*/ 4 w 150"/>
                <a:gd name="T97" fmla="*/ 23 h 369"/>
                <a:gd name="T98" fmla="*/ 0 w 150"/>
                <a:gd name="T99" fmla="*/ 24 h 369"/>
                <a:gd name="T100" fmla="*/ 62 w 150"/>
                <a:gd name="T101" fmla="*/ 126 h 369"/>
                <a:gd name="T102" fmla="*/ 66 w 150"/>
                <a:gd name="T103" fmla="*/ 131 h 369"/>
                <a:gd name="T104" fmla="*/ 56 w 150"/>
                <a:gd name="T105" fmla="*/ 135 h 369"/>
                <a:gd name="T106" fmla="*/ 53 w 150"/>
                <a:gd name="T107" fmla="*/ 127 h 369"/>
                <a:gd name="T108" fmla="*/ 54 w 150"/>
                <a:gd name="T109" fmla="*/ 120 h 369"/>
                <a:gd name="T110" fmla="*/ 54 w 150"/>
                <a:gd name="T111" fmla="*/ 112 h 369"/>
                <a:gd name="T112" fmla="*/ 61 w 150"/>
                <a:gd name="T113" fmla="*/ 116 h 369"/>
                <a:gd name="T114" fmla="*/ 50 w 150"/>
                <a:gd name="T115" fmla="*/ 120 h 369"/>
                <a:gd name="T116" fmla="*/ 44 w 150"/>
                <a:gd name="T117" fmla="*/ 112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50" h="369">
                  <a:moveTo>
                    <a:pt x="2" y="28"/>
                  </a:moveTo>
                  <a:cubicBezTo>
                    <a:pt x="2" y="28"/>
                    <a:pt x="2" y="31"/>
                    <a:pt x="1" y="32"/>
                  </a:cubicBezTo>
                  <a:cubicBezTo>
                    <a:pt x="0" y="32"/>
                    <a:pt x="0" y="33"/>
                    <a:pt x="1" y="34"/>
                  </a:cubicBezTo>
                  <a:cubicBezTo>
                    <a:pt x="2" y="35"/>
                    <a:pt x="3" y="36"/>
                    <a:pt x="5" y="37"/>
                  </a:cubicBezTo>
                  <a:cubicBezTo>
                    <a:pt x="5" y="37"/>
                    <a:pt x="6" y="37"/>
                    <a:pt x="7" y="37"/>
                  </a:cubicBezTo>
                  <a:cubicBezTo>
                    <a:pt x="6" y="38"/>
                    <a:pt x="7" y="40"/>
                    <a:pt x="9" y="41"/>
                  </a:cubicBezTo>
                  <a:cubicBezTo>
                    <a:pt x="9" y="42"/>
                    <a:pt x="10" y="43"/>
                    <a:pt x="10" y="43"/>
                  </a:cubicBezTo>
                  <a:cubicBezTo>
                    <a:pt x="10" y="45"/>
                    <a:pt x="10" y="45"/>
                    <a:pt x="10" y="45"/>
                  </a:cubicBezTo>
                  <a:cubicBezTo>
                    <a:pt x="10" y="45"/>
                    <a:pt x="8" y="45"/>
                    <a:pt x="8" y="46"/>
                  </a:cubicBezTo>
                  <a:cubicBezTo>
                    <a:pt x="8" y="48"/>
                    <a:pt x="9" y="49"/>
                    <a:pt x="9" y="49"/>
                  </a:cubicBezTo>
                  <a:cubicBezTo>
                    <a:pt x="9" y="49"/>
                    <a:pt x="8" y="49"/>
                    <a:pt x="8" y="51"/>
                  </a:cubicBezTo>
                  <a:cubicBezTo>
                    <a:pt x="8" y="53"/>
                    <a:pt x="10" y="54"/>
                    <a:pt x="10" y="54"/>
                  </a:cubicBezTo>
                  <a:cubicBezTo>
                    <a:pt x="10" y="54"/>
                    <a:pt x="8" y="55"/>
                    <a:pt x="9" y="57"/>
                  </a:cubicBezTo>
                  <a:cubicBezTo>
                    <a:pt x="10" y="59"/>
                    <a:pt x="11" y="59"/>
                    <a:pt x="11" y="59"/>
                  </a:cubicBezTo>
                  <a:cubicBezTo>
                    <a:pt x="11" y="59"/>
                    <a:pt x="12" y="64"/>
                    <a:pt x="12" y="65"/>
                  </a:cubicBezTo>
                  <a:cubicBezTo>
                    <a:pt x="11" y="67"/>
                    <a:pt x="11" y="68"/>
                    <a:pt x="11" y="68"/>
                  </a:cubicBezTo>
                  <a:cubicBezTo>
                    <a:pt x="11" y="68"/>
                    <a:pt x="10" y="69"/>
                    <a:pt x="10" y="70"/>
                  </a:cubicBezTo>
                  <a:cubicBezTo>
                    <a:pt x="11" y="72"/>
                    <a:pt x="12" y="72"/>
                    <a:pt x="12" y="74"/>
                  </a:cubicBezTo>
                  <a:cubicBezTo>
                    <a:pt x="12" y="77"/>
                    <a:pt x="13" y="77"/>
                    <a:pt x="13" y="77"/>
                  </a:cubicBezTo>
                  <a:cubicBezTo>
                    <a:pt x="13" y="77"/>
                    <a:pt x="14" y="81"/>
                    <a:pt x="16" y="81"/>
                  </a:cubicBezTo>
                  <a:cubicBezTo>
                    <a:pt x="17" y="81"/>
                    <a:pt x="18" y="79"/>
                    <a:pt x="18" y="78"/>
                  </a:cubicBezTo>
                  <a:cubicBezTo>
                    <a:pt x="18" y="77"/>
                    <a:pt x="19" y="83"/>
                    <a:pt x="20" y="87"/>
                  </a:cubicBezTo>
                  <a:cubicBezTo>
                    <a:pt x="20" y="91"/>
                    <a:pt x="22" y="104"/>
                    <a:pt x="25" y="111"/>
                  </a:cubicBezTo>
                  <a:cubicBezTo>
                    <a:pt x="28" y="118"/>
                    <a:pt x="29" y="122"/>
                    <a:pt x="30" y="125"/>
                  </a:cubicBezTo>
                  <a:cubicBezTo>
                    <a:pt x="31" y="129"/>
                    <a:pt x="32" y="132"/>
                    <a:pt x="31" y="134"/>
                  </a:cubicBezTo>
                  <a:cubicBezTo>
                    <a:pt x="30" y="136"/>
                    <a:pt x="27" y="144"/>
                    <a:pt x="26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6" y="154"/>
                    <a:pt x="26" y="157"/>
                    <a:pt x="26" y="159"/>
                  </a:cubicBezTo>
                  <a:cubicBezTo>
                    <a:pt x="27" y="160"/>
                    <a:pt x="27" y="160"/>
                    <a:pt x="28" y="160"/>
                  </a:cubicBezTo>
                  <a:cubicBezTo>
                    <a:pt x="32" y="160"/>
                    <a:pt x="32" y="161"/>
                    <a:pt x="33" y="161"/>
                  </a:cubicBezTo>
                  <a:cubicBezTo>
                    <a:pt x="33" y="161"/>
                    <a:pt x="33" y="161"/>
                    <a:pt x="33" y="162"/>
                  </a:cubicBezTo>
                  <a:cubicBezTo>
                    <a:pt x="33" y="163"/>
                    <a:pt x="33" y="165"/>
                    <a:pt x="35" y="167"/>
                  </a:cubicBezTo>
                  <a:cubicBezTo>
                    <a:pt x="37" y="169"/>
                    <a:pt x="37" y="168"/>
                    <a:pt x="38" y="174"/>
                  </a:cubicBezTo>
                  <a:cubicBezTo>
                    <a:pt x="39" y="181"/>
                    <a:pt x="39" y="181"/>
                    <a:pt x="41" y="186"/>
                  </a:cubicBezTo>
                  <a:cubicBezTo>
                    <a:pt x="43" y="191"/>
                    <a:pt x="43" y="192"/>
                    <a:pt x="43" y="192"/>
                  </a:cubicBezTo>
                  <a:cubicBezTo>
                    <a:pt x="43" y="192"/>
                    <a:pt x="37" y="200"/>
                    <a:pt x="34" y="211"/>
                  </a:cubicBezTo>
                  <a:cubicBezTo>
                    <a:pt x="32" y="221"/>
                    <a:pt x="32" y="231"/>
                    <a:pt x="34" y="233"/>
                  </a:cubicBezTo>
                  <a:cubicBezTo>
                    <a:pt x="35" y="236"/>
                    <a:pt x="36" y="238"/>
                    <a:pt x="36" y="238"/>
                  </a:cubicBezTo>
                  <a:cubicBezTo>
                    <a:pt x="36" y="238"/>
                    <a:pt x="34" y="247"/>
                    <a:pt x="35" y="255"/>
                  </a:cubicBezTo>
                  <a:cubicBezTo>
                    <a:pt x="35" y="262"/>
                    <a:pt x="35" y="267"/>
                    <a:pt x="36" y="271"/>
                  </a:cubicBezTo>
                  <a:cubicBezTo>
                    <a:pt x="37" y="274"/>
                    <a:pt x="38" y="277"/>
                    <a:pt x="38" y="277"/>
                  </a:cubicBezTo>
                  <a:cubicBezTo>
                    <a:pt x="38" y="277"/>
                    <a:pt x="38" y="280"/>
                    <a:pt x="39" y="282"/>
                  </a:cubicBezTo>
                  <a:cubicBezTo>
                    <a:pt x="40" y="285"/>
                    <a:pt x="40" y="288"/>
                    <a:pt x="40" y="288"/>
                  </a:cubicBezTo>
                  <a:cubicBezTo>
                    <a:pt x="40" y="288"/>
                    <a:pt x="40" y="304"/>
                    <a:pt x="41" y="310"/>
                  </a:cubicBezTo>
                  <a:cubicBezTo>
                    <a:pt x="42" y="316"/>
                    <a:pt x="42" y="318"/>
                    <a:pt x="43" y="322"/>
                  </a:cubicBezTo>
                  <a:cubicBezTo>
                    <a:pt x="44" y="326"/>
                    <a:pt x="45" y="331"/>
                    <a:pt x="47" y="336"/>
                  </a:cubicBezTo>
                  <a:cubicBezTo>
                    <a:pt x="48" y="341"/>
                    <a:pt x="50" y="347"/>
                    <a:pt x="50" y="347"/>
                  </a:cubicBezTo>
                  <a:cubicBezTo>
                    <a:pt x="50" y="347"/>
                    <a:pt x="51" y="350"/>
                    <a:pt x="50" y="357"/>
                  </a:cubicBezTo>
                  <a:cubicBezTo>
                    <a:pt x="50" y="360"/>
                    <a:pt x="50" y="364"/>
                    <a:pt x="49" y="369"/>
                  </a:cubicBezTo>
                  <a:cubicBezTo>
                    <a:pt x="58" y="368"/>
                    <a:pt x="66" y="368"/>
                    <a:pt x="74" y="368"/>
                  </a:cubicBezTo>
                  <a:cubicBezTo>
                    <a:pt x="86" y="368"/>
                    <a:pt x="98" y="367"/>
                    <a:pt x="109" y="367"/>
                  </a:cubicBezTo>
                  <a:cubicBezTo>
                    <a:pt x="115" y="367"/>
                    <a:pt x="121" y="366"/>
                    <a:pt x="127" y="366"/>
                  </a:cubicBezTo>
                  <a:cubicBezTo>
                    <a:pt x="127" y="363"/>
                    <a:pt x="126" y="360"/>
                    <a:pt x="126" y="358"/>
                  </a:cubicBezTo>
                  <a:cubicBezTo>
                    <a:pt x="126" y="353"/>
                    <a:pt x="127" y="348"/>
                    <a:pt x="127" y="348"/>
                  </a:cubicBezTo>
                  <a:cubicBezTo>
                    <a:pt x="127" y="348"/>
                    <a:pt x="130" y="346"/>
                    <a:pt x="129" y="342"/>
                  </a:cubicBezTo>
                  <a:cubicBezTo>
                    <a:pt x="128" y="338"/>
                    <a:pt x="128" y="328"/>
                    <a:pt x="128" y="328"/>
                  </a:cubicBezTo>
                  <a:cubicBezTo>
                    <a:pt x="128" y="328"/>
                    <a:pt x="129" y="329"/>
                    <a:pt x="129" y="323"/>
                  </a:cubicBezTo>
                  <a:cubicBezTo>
                    <a:pt x="128" y="318"/>
                    <a:pt x="124" y="259"/>
                    <a:pt x="124" y="259"/>
                  </a:cubicBezTo>
                  <a:cubicBezTo>
                    <a:pt x="124" y="259"/>
                    <a:pt x="127" y="259"/>
                    <a:pt x="129" y="261"/>
                  </a:cubicBezTo>
                  <a:cubicBezTo>
                    <a:pt x="131" y="262"/>
                    <a:pt x="138" y="262"/>
                    <a:pt x="141" y="256"/>
                  </a:cubicBezTo>
                  <a:cubicBezTo>
                    <a:pt x="145" y="249"/>
                    <a:pt x="146" y="244"/>
                    <a:pt x="147" y="241"/>
                  </a:cubicBezTo>
                  <a:cubicBezTo>
                    <a:pt x="147" y="238"/>
                    <a:pt x="150" y="233"/>
                    <a:pt x="150" y="229"/>
                  </a:cubicBezTo>
                  <a:cubicBezTo>
                    <a:pt x="149" y="226"/>
                    <a:pt x="150" y="219"/>
                    <a:pt x="148" y="217"/>
                  </a:cubicBezTo>
                  <a:cubicBezTo>
                    <a:pt x="146" y="215"/>
                    <a:pt x="147" y="211"/>
                    <a:pt x="146" y="209"/>
                  </a:cubicBezTo>
                  <a:cubicBezTo>
                    <a:pt x="145" y="207"/>
                    <a:pt x="146" y="206"/>
                    <a:pt x="145" y="205"/>
                  </a:cubicBezTo>
                  <a:cubicBezTo>
                    <a:pt x="144" y="204"/>
                    <a:pt x="143" y="202"/>
                    <a:pt x="143" y="202"/>
                  </a:cubicBezTo>
                  <a:cubicBezTo>
                    <a:pt x="148" y="189"/>
                    <a:pt x="148" y="189"/>
                    <a:pt x="148" y="189"/>
                  </a:cubicBezTo>
                  <a:cubicBezTo>
                    <a:pt x="143" y="180"/>
                    <a:pt x="143" y="180"/>
                    <a:pt x="143" y="180"/>
                  </a:cubicBezTo>
                  <a:cubicBezTo>
                    <a:pt x="138" y="179"/>
                    <a:pt x="138" y="179"/>
                    <a:pt x="138" y="179"/>
                  </a:cubicBezTo>
                  <a:cubicBezTo>
                    <a:pt x="133" y="189"/>
                    <a:pt x="133" y="189"/>
                    <a:pt x="133" y="189"/>
                  </a:cubicBezTo>
                  <a:cubicBezTo>
                    <a:pt x="133" y="189"/>
                    <a:pt x="131" y="188"/>
                    <a:pt x="130" y="187"/>
                  </a:cubicBezTo>
                  <a:cubicBezTo>
                    <a:pt x="129" y="186"/>
                    <a:pt x="123" y="175"/>
                    <a:pt x="121" y="171"/>
                  </a:cubicBezTo>
                  <a:cubicBezTo>
                    <a:pt x="119" y="167"/>
                    <a:pt x="117" y="164"/>
                    <a:pt x="115" y="162"/>
                  </a:cubicBezTo>
                  <a:cubicBezTo>
                    <a:pt x="113" y="159"/>
                    <a:pt x="112" y="159"/>
                    <a:pt x="110" y="158"/>
                  </a:cubicBezTo>
                  <a:cubicBezTo>
                    <a:pt x="108" y="157"/>
                    <a:pt x="111" y="156"/>
                    <a:pt x="107" y="154"/>
                  </a:cubicBezTo>
                  <a:cubicBezTo>
                    <a:pt x="104" y="153"/>
                    <a:pt x="100" y="150"/>
                    <a:pt x="99" y="147"/>
                  </a:cubicBezTo>
                  <a:cubicBezTo>
                    <a:pt x="99" y="145"/>
                    <a:pt x="98" y="145"/>
                    <a:pt x="98" y="145"/>
                  </a:cubicBezTo>
                  <a:cubicBezTo>
                    <a:pt x="98" y="145"/>
                    <a:pt x="98" y="145"/>
                    <a:pt x="98" y="145"/>
                  </a:cubicBezTo>
                  <a:cubicBezTo>
                    <a:pt x="98" y="145"/>
                    <a:pt x="98" y="144"/>
                    <a:pt x="98" y="145"/>
                  </a:cubicBezTo>
                  <a:cubicBezTo>
                    <a:pt x="98" y="145"/>
                    <a:pt x="100" y="145"/>
                    <a:pt x="101" y="143"/>
                  </a:cubicBezTo>
                  <a:cubicBezTo>
                    <a:pt x="101" y="142"/>
                    <a:pt x="99" y="138"/>
                    <a:pt x="99" y="138"/>
                  </a:cubicBezTo>
                  <a:cubicBezTo>
                    <a:pt x="99" y="138"/>
                    <a:pt x="100" y="134"/>
                    <a:pt x="100" y="131"/>
                  </a:cubicBezTo>
                  <a:cubicBezTo>
                    <a:pt x="99" y="129"/>
                    <a:pt x="97" y="128"/>
                    <a:pt x="97" y="128"/>
                  </a:cubicBezTo>
                  <a:cubicBezTo>
                    <a:pt x="97" y="124"/>
                    <a:pt x="97" y="124"/>
                    <a:pt x="97" y="124"/>
                  </a:cubicBezTo>
                  <a:cubicBezTo>
                    <a:pt x="97" y="124"/>
                    <a:pt x="97" y="126"/>
                    <a:pt x="98" y="124"/>
                  </a:cubicBezTo>
                  <a:cubicBezTo>
                    <a:pt x="99" y="122"/>
                    <a:pt x="99" y="121"/>
                    <a:pt x="98" y="118"/>
                  </a:cubicBezTo>
                  <a:cubicBezTo>
                    <a:pt x="98" y="117"/>
                    <a:pt x="98" y="116"/>
                    <a:pt x="97" y="115"/>
                  </a:cubicBezTo>
                  <a:cubicBezTo>
                    <a:pt x="117" y="110"/>
                    <a:pt x="117" y="110"/>
                    <a:pt x="117" y="110"/>
                  </a:cubicBezTo>
                  <a:cubicBezTo>
                    <a:pt x="95" y="111"/>
                    <a:pt x="95" y="111"/>
                    <a:pt x="95" y="111"/>
                  </a:cubicBezTo>
                  <a:cubicBezTo>
                    <a:pt x="94" y="109"/>
                    <a:pt x="93" y="108"/>
                    <a:pt x="92" y="107"/>
                  </a:cubicBezTo>
                  <a:cubicBezTo>
                    <a:pt x="107" y="96"/>
                    <a:pt x="107" y="96"/>
                    <a:pt x="107" y="96"/>
                  </a:cubicBezTo>
                  <a:cubicBezTo>
                    <a:pt x="89" y="104"/>
                    <a:pt x="89" y="104"/>
                    <a:pt x="89" y="104"/>
                  </a:cubicBezTo>
                  <a:cubicBezTo>
                    <a:pt x="88" y="103"/>
                    <a:pt x="88" y="103"/>
                    <a:pt x="87" y="103"/>
                  </a:cubicBezTo>
                  <a:cubicBezTo>
                    <a:pt x="86" y="102"/>
                    <a:pt x="85" y="101"/>
                    <a:pt x="84" y="101"/>
                  </a:cubicBezTo>
                  <a:cubicBezTo>
                    <a:pt x="86" y="88"/>
                    <a:pt x="86" y="88"/>
                    <a:pt x="86" y="88"/>
                  </a:cubicBezTo>
                  <a:cubicBezTo>
                    <a:pt x="87" y="84"/>
                    <a:pt x="87" y="84"/>
                    <a:pt x="87" y="84"/>
                  </a:cubicBezTo>
                  <a:cubicBezTo>
                    <a:pt x="82" y="95"/>
                    <a:pt x="82" y="95"/>
                    <a:pt x="82" y="95"/>
                  </a:cubicBezTo>
                  <a:cubicBezTo>
                    <a:pt x="79" y="99"/>
                    <a:pt x="79" y="99"/>
                    <a:pt x="79" y="99"/>
                  </a:cubicBezTo>
                  <a:cubicBezTo>
                    <a:pt x="79" y="99"/>
                    <a:pt x="79" y="99"/>
                    <a:pt x="78" y="99"/>
                  </a:cubicBezTo>
                  <a:cubicBezTo>
                    <a:pt x="77" y="99"/>
                    <a:pt x="75" y="99"/>
                    <a:pt x="74" y="99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69" y="91"/>
                    <a:pt x="69" y="91"/>
                    <a:pt x="69" y="91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7" y="94"/>
                    <a:pt x="67" y="94"/>
                    <a:pt x="67" y="94"/>
                  </a:cubicBezTo>
                  <a:cubicBezTo>
                    <a:pt x="69" y="99"/>
                    <a:pt x="69" y="99"/>
                    <a:pt x="69" y="99"/>
                  </a:cubicBezTo>
                  <a:cubicBezTo>
                    <a:pt x="67" y="100"/>
                    <a:pt x="65" y="100"/>
                    <a:pt x="64" y="102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43" y="91"/>
                    <a:pt x="43" y="91"/>
                    <a:pt x="43" y="91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2" y="105"/>
                    <a:pt x="62" y="105"/>
                    <a:pt x="62" y="105"/>
                  </a:cubicBezTo>
                  <a:cubicBezTo>
                    <a:pt x="61" y="106"/>
                    <a:pt x="60" y="108"/>
                    <a:pt x="60" y="109"/>
                  </a:cubicBezTo>
                  <a:cubicBezTo>
                    <a:pt x="56" y="110"/>
                    <a:pt x="56" y="110"/>
                    <a:pt x="56" y="110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43" y="107"/>
                    <a:pt x="40" y="95"/>
                    <a:pt x="36" y="86"/>
                  </a:cubicBezTo>
                  <a:cubicBezTo>
                    <a:pt x="32" y="77"/>
                    <a:pt x="33" y="79"/>
                    <a:pt x="31" y="72"/>
                  </a:cubicBezTo>
                  <a:cubicBezTo>
                    <a:pt x="29" y="65"/>
                    <a:pt x="29" y="64"/>
                    <a:pt x="28" y="59"/>
                  </a:cubicBezTo>
                  <a:cubicBezTo>
                    <a:pt x="27" y="55"/>
                    <a:pt x="25" y="52"/>
                    <a:pt x="23" y="49"/>
                  </a:cubicBezTo>
                  <a:cubicBezTo>
                    <a:pt x="21" y="47"/>
                    <a:pt x="21" y="47"/>
                    <a:pt x="21" y="47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2"/>
                    <a:pt x="23" y="41"/>
                    <a:pt x="23" y="40"/>
                  </a:cubicBezTo>
                  <a:cubicBezTo>
                    <a:pt x="23" y="39"/>
                    <a:pt x="22" y="38"/>
                    <a:pt x="22" y="38"/>
                  </a:cubicBezTo>
                  <a:cubicBezTo>
                    <a:pt x="22" y="38"/>
                    <a:pt x="29" y="37"/>
                    <a:pt x="29" y="36"/>
                  </a:cubicBezTo>
                  <a:cubicBezTo>
                    <a:pt x="29" y="34"/>
                    <a:pt x="32" y="34"/>
                    <a:pt x="31" y="32"/>
                  </a:cubicBezTo>
                  <a:cubicBezTo>
                    <a:pt x="30" y="30"/>
                    <a:pt x="28" y="29"/>
                    <a:pt x="29" y="27"/>
                  </a:cubicBezTo>
                  <a:cubicBezTo>
                    <a:pt x="30" y="26"/>
                    <a:pt x="31" y="24"/>
                    <a:pt x="31" y="24"/>
                  </a:cubicBezTo>
                  <a:cubicBezTo>
                    <a:pt x="29" y="24"/>
                    <a:pt x="29" y="24"/>
                    <a:pt x="29" y="24"/>
                  </a:cubicBezTo>
                  <a:cubicBezTo>
                    <a:pt x="30" y="22"/>
                    <a:pt x="30" y="22"/>
                    <a:pt x="30" y="22"/>
                  </a:cubicBezTo>
                  <a:cubicBezTo>
                    <a:pt x="27" y="23"/>
                    <a:pt x="27" y="23"/>
                    <a:pt x="27" y="23"/>
                  </a:cubicBezTo>
                  <a:cubicBezTo>
                    <a:pt x="26" y="21"/>
                    <a:pt x="26" y="21"/>
                    <a:pt x="26" y="21"/>
                  </a:cubicBezTo>
                  <a:cubicBezTo>
                    <a:pt x="22" y="22"/>
                    <a:pt x="22" y="22"/>
                    <a:pt x="22" y="22"/>
                  </a:cubicBezTo>
                  <a:cubicBezTo>
                    <a:pt x="22" y="21"/>
                    <a:pt x="21" y="20"/>
                    <a:pt x="21" y="20"/>
                  </a:cubicBezTo>
                  <a:cubicBezTo>
                    <a:pt x="21" y="19"/>
                    <a:pt x="21" y="18"/>
                    <a:pt x="21" y="18"/>
                  </a:cubicBezTo>
                  <a:cubicBezTo>
                    <a:pt x="22" y="17"/>
                    <a:pt x="23" y="16"/>
                    <a:pt x="24" y="14"/>
                  </a:cubicBezTo>
                  <a:cubicBezTo>
                    <a:pt x="25" y="12"/>
                    <a:pt x="30" y="8"/>
                    <a:pt x="30" y="6"/>
                  </a:cubicBezTo>
                  <a:cubicBezTo>
                    <a:pt x="30" y="4"/>
                    <a:pt x="31" y="2"/>
                    <a:pt x="30" y="2"/>
                  </a:cubicBezTo>
                  <a:cubicBezTo>
                    <a:pt x="30" y="1"/>
                    <a:pt x="28" y="4"/>
                    <a:pt x="26" y="5"/>
                  </a:cubicBezTo>
                  <a:cubicBezTo>
                    <a:pt x="24" y="6"/>
                    <a:pt x="23" y="5"/>
                    <a:pt x="22" y="6"/>
                  </a:cubicBezTo>
                  <a:cubicBezTo>
                    <a:pt x="20" y="7"/>
                    <a:pt x="22" y="2"/>
                    <a:pt x="20" y="1"/>
                  </a:cubicBezTo>
                  <a:cubicBezTo>
                    <a:pt x="18" y="0"/>
                    <a:pt x="16" y="2"/>
                    <a:pt x="14" y="4"/>
                  </a:cubicBezTo>
                  <a:cubicBezTo>
                    <a:pt x="12" y="6"/>
                    <a:pt x="11" y="5"/>
                    <a:pt x="9" y="8"/>
                  </a:cubicBezTo>
                  <a:cubicBezTo>
                    <a:pt x="7" y="11"/>
                    <a:pt x="9" y="15"/>
                    <a:pt x="10" y="18"/>
                  </a:cubicBezTo>
                  <a:cubicBezTo>
                    <a:pt x="11" y="19"/>
                    <a:pt x="11" y="20"/>
                    <a:pt x="12" y="21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8" y="22"/>
                    <a:pt x="8" y="22"/>
                    <a:pt x="8" y="22"/>
                  </a:cubicBezTo>
                  <a:cubicBezTo>
                    <a:pt x="4" y="21"/>
                    <a:pt x="4" y="21"/>
                    <a:pt x="4" y="21"/>
                  </a:cubicBezTo>
                  <a:cubicBezTo>
                    <a:pt x="4" y="23"/>
                    <a:pt x="4" y="23"/>
                    <a:pt x="4" y="23"/>
                  </a:cubicBezTo>
                  <a:cubicBezTo>
                    <a:pt x="1" y="23"/>
                    <a:pt x="1" y="23"/>
                    <a:pt x="1" y="23"/>
                  </a:cubicBezTo>
                  <a:cubicBezTo>
                    <a:pt x="2" y="25"/>
                    <a:pt x="2" y="25"/>
                    <a:pt x="2" y="25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24"/>
                    <a:pt x="2" y="26"/>
                    <a:pt x="2" y="28"/>
                  </a:cubicBezTo>
                  <a:close/>
                  <a:moveTo>
                    <a:pt x="62" y="123"/>
                  </a:moveTo>
                  <a:cubicBezTo>
                    <a:pt x="62" y="124"/>
                    <a:pt x="62" y="125"/>
                    <a:pt x="62" y="126"/>
                  </a:cubicBezTo>
                  <a:cubicBezTo>
                    <a:pt x="62" y="128"/>
                    <a:pt x="63" y="129"/>
                    <a:pt x="64" y="130"/>
                  </a:cubicBezTo>
                  <a:cubicBezTo>
                    <a:pt x="65" y="130"/>
                    <a:pt x="66" y="129"/>
                    <a:pt x="66" y="129"/>
                  </a:cubicBezTo>
                  <a:cubicBezTo>
                    <a:pt x="66" y="131"/>
                    <a:pt x="66" y="131"/>
                    <a:pt x="66" y="131"/>
                  </a:cubicBezTo>
                  <a:cubicBezTo>
                    <a:pt x="66" y="131"/>
                    <a:pt x="65" y="133"/>
                    <a:pt x="64" y="135"/>
                  </a:cubicBezTo>
                  <a:cubicBezTo>
                    <a:pt x="63" y="137"/>
                    <a:pt x="62" y="139"/>
                    <a:pt x="62" y="139"/>
                  </a:cubicBezTo>
                  <a:cubicBezTo>
                    <a:pt x="62" y="139"/>
                    <a:pt x="58" y="137"/>
                    <a:pt x="56" y="135"/>
                  </a:cubicBezTo>
                  <a:cubicBezTo>
                    <a:pt x="55" y="134"/>
                    <a:pt x="55" y="134"/>
                    <a:pt x="54" y="133"/>
                  </a:cubicBezTo>
                  <a:cubicBezTo>
                    <a:pt x="54" y="132"/>
                    <a:pt x="54" y="132"/>
                    <a:pt x="54" y="132"/>
                  </a:cubicBezTo>
                  <a:cubicBezTo>
                    <a:pt x="53" y="130"/>
                    <a:pt x="54" y="129"/>
                    <a:pt x="53" y="127"/>
                  </a:cubicBezTo>
                  <a:cubicBezTo>
                    <a:pt x="52" y="126"/>
                    <a:pt x="52" y="125"/>
                    <a:pt x="52" y="124"/>
                  </a:cubicBezTo>
                  <a:cubicBezTo>
                    <a:pt x="51" y="123"/>
                    <a:pt x="51" y="122"/>
                    <a:pt x="50" y="120"/>
                  </a:cubicBezTo>
                  <a:cubicBezTo>
                    <a:pt x="54" y="120"/>
                    <a:pt x="54" y="120"/>
                    <a:pt x="54" y="120"/>
                  </a:cubicBezTo>
                  <a:cubicBezTo>
                    <a:pt x="61" y="120"/>
                    <a:pt x="61" y="120"/>
                    <a:pt x="61" y="120"/>
                  </a:cubicBezTo>
                  <a:cubicBezTo>
                    <a:pt x="61" y="121"/>
                    <a:pt x="61" y="122"/>
                    <a:pt x="62" y="123"/>
                  </a:cubicBezTo>
                  <a:close/>
                  <a:moveTo>
                    <a:pt x="54" y="112"/>
                  </a:move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59" y="113"/>
                    <a:pt x="60" y="113"/>
                  </a:cubicBezTo>
                  <a:cubicBezTo>
                    <a:pt x="60" y="115"/>
                    <a:pt x="61" y="116"/>
                    <a:pt x="61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56" y="118"/>
                    <a:pt x="56" y="118"/>
                    <a:pt x="56" y="118"/>
                  </a:cubicBezTo>
                  <a:cubicBezTo>
                    <a:pt x="50" y="120"/>
                    <a:pt x="50" y="120"/>
                    <a:pt x="50" y="120"/>
                  </a:cubicBezTo>
                  <a:cubicBezTo>
                    <a:pt x="50" y="119"/>
                    <a:pt x="49" y="119"/>
                    <a:pt x="49" y="119"/>
                  </a:cubicBezTo>
                  <a:cubicBezTo>
                    <a:pt x="48" y="117"/>
                    <a:pt x="47" y="115"/>
                    <a:pt x="47" y="115"/>
                  </a:cubicBezTo>
                  <a:cubicBezTo>
                    <a:pt x="46" y="115"/>
                    <a:pt x="44" y="114"/>
                    <a:pt x="44" y="112"/>
                  </a:cubicBezTo>
                  <a:lnTo>
                    <a:pt x="54" y="1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72" name="îŝ1iḋê">
              <a:extLst>
                <a:ext uri="{FF2B5EF4-FFF2-40B4-BE49-F238E27FC236}">
                  <a16:creationId xmlns:a16="http://schemas.microsoft.com/office/drawing/2014/main" id="{DA1280ED-0730-47A3-BDB5-051275CE2C31}"/>
                </a:ext>
              </a:extLst>
            </p:cNvPr>
            <p:cNvSpPr/>
            <p:nvPr/>
          </p:nvSpPr>
          <p:spPr bwMode="auto">
            <a:xfrm>
              <a:off x="1087887" y="3675199"/>
              <a:ext cx="7265690" cy="2293739"/>
            </a:xfrm>
            <a:custGeom>
              <a:avLst/>
              <a:gdLst>
                <a:gd name="T0" fmla="*/ 78 w 1023"/>
                <a:gd name="T1" fmla="*/ 316 h 321"/>
                <a:gd name="T2" fmla="*/ 601 w 1023"/>
                <a:gd name="T3" fmla="*/ 172 h 321"/>
                <a:gd name="T4" fmla="*/ 528 w 1023"/>
                <a:gd name="T5" fmla="*/ 92 h 321"/>
                <a:gd name="T6" fmla="*/ 473 w 1023"/>
                <a:gd name="T7" fmla="*/ 187 h 321"/>
                <a:gd name="T8" fmla="*/ 459 w 1023"/>
                <a:gd name="T9" fmla="*/ 183 h 321"/>
                <a:gd name="T10" fmla="*/ 447 w 1023"/>
                <a:gd name="T11" fmla="*/ 135 h 321"/>
                <a:gd name="T12" fmla="*/ 441 w 1023"/>
                <a:gd name="T13" fmla="*/ 126 h 321"/>
                <a:gd name="T14" fmla="*/ 432 w 1023"/>
                <a:gd name="T15" fmla="*/ 143 h 321"/>
                <a:gd name="T16" fmla="*/ 430 w 1023"/>
                <a:gd name="T17" fmla="*/ 148 h 321"/>
                <a:gd name="T18" fmla="*/ 423 w 1023"/>
                <a:gd name="T19" fmla="*/ 134 h 321"/>
                <a:gd name="T20" fmla="*/ 348 w 1023"/>
                <a:gd name="T21" fmla="*/ 44 h 321"/>
                <a:gd name="T22" fmla="*/ 346 w 1023"/>
                <a:gd name="T23" fmla="*/ 23 h 321"/>
                <a:gd name="T24" fmla="*/ 345 w 1023"/>
                <a:gd name="T25" fmla="*/ 32 h 321"/>
                <a:gd name="T26" fmla="*/ 296 w 1023"/>
                <a:gd name="T27" fmla="*/ 118 h 321"/>
                <a:gd name="T28" fmla="*/ 264 w 1023"/>
                <a:gd name="T29" fmla="*/ 131 h 321"/>
                <a:gd name="T30" fmla="*/ 258 w 1023"/>
                <a:gd name="T31" fmla="*/ 138 h 321"/>
                <a:gd name="T32" fmla="*/ 248 w 1023"/>
                <a:gd name="T33" fmla="*/ 124 h 321"/>
                <a:gd name="T34" fmla="*/ 242 w 1023"/>
                <a:gd name="T35" fmla="*/ 136 h 321"/>
                <a:gd name="T36" fmla="*/ 233 w 1023"/>
                <a:gd name="T37" fmla="*/ 211 h 321"/>
                <a:gd name="T38" fmla="*/ 218 w 1023"/>
                <a:gd name="T39" fmla="*/ 151 h 321"/>
                <a:gd name="T40" fmla="*/ 161 w 1023"/>
                <a:gd name="T41" fmla="*/ 128 h 321"/>
                <a:gd name="T42" fmla="*/ 96 w 1023"/>
                <a:gd name="T43" fmla="*/ 21 h 321"/>
                <a:gd name="T44" fmla="*/ 39 w 1023"/>
                <a:gd name="T45" fmla="*/ 175 h 321"/>
                <a:gd name="T46" fmla="*/ 631 w 1023"/>
                <a:gd name="T47" fmla="*/ 301 h 321"/>
                <a:gd name="T48" fmla="*/ 876 w 1023"/>
                <a:gd name="T49" fmla="*/ 265 h 321"/>
                <a:gd name="T50" fmla="*/ 712 w 1023"/>
                <a:gd name="T51" fmla="*/ 190 h 321"/>
                <a:gd name="T52" fmla="*/ 546 w 1023"/>
                <a:gd name="T53" fmla="*/ 88 h 321"/>
                <a:gd name="T54" fmla="*/ 463 w 1023"/>
                <a:gd name="T55" fmla="*/ 145 h 321"/>
                <a:gd name="T56" fmla="*/ 408 w 1023"/>
                <a:gd name="T57" fmla="*/ 138 h 321"/>
                <a:gd name="T58" fmla="*/ 278 w 1023"/>
                <a:gd name="T59" fmla="*/ 141 h 321"/>
                <a:gd name="T60" fmla="*/ 220 w 1023"/>
                <a:gd name="T61" fmla="*/ 146 h 321"/>
                <a:gd name="T62" fmla="*/ 34 w 1023"/>
                <a:gd name="T63" fmla="*/ 248 h 321"/>
                <a:gd name="T64" fmla="*/ 93 w 1023"/>
                <a:gd name="T65" fmla="*/ 146 h 321"/>
                <a:gd name="T66" fmla="*/ 99 w 1023"/>
                <a:gd name="T67" fmla="*/ 144 h 321"/>
                <a:gd name="T68" fmla="*/ 110 w 1023"/>
                <a:gd name="T69" fmla="*/ 178 h 321"/>
                <a:gd name="T70" fmla="*/ 96 w 1023"/>
                <a:gd name="T71" fmla="*/ 133 h 321"/>
                <a:gd name="T72" fmla="*/ 80 w 1023"/>
                <a:gd name="T73" fmla="*/ 113 h 321"/>
                <a:gd name="T74" fmla="*/ 66 w 1023"/>
                <a:gd name="T75" fmla="*/ 143 h 321"/>
                <a:gd name="T76" fmla="*/ 64 w 1023"/>
                <a:gd name="T77" fmla="*/ 214 h 321"/>
                <a:gd name="T78" fmla="*/ 92 w 1023"/>
                <a:gd name="T79" fmla="*/ 219 h 321"/>
                <a:gd name="T80" fmla="*/ 117 w 1023"/>
                <a:gd name="T81" fmla="*/ 228 h 321"/>
                <a:gd name="T82" fmla="*/ 126 w 1023"/>
                <a:gd name="T83" fmla="*/ 183 h 321"/>
                <a:gd name="T84" fmla="*/ 111 w 1023"/>
                <a:gd name="T85" fmla="*/ 92 h 321"/>
                <a:gd name="T86" fmla="*/ 88 w 1023"/>
                <a:gd name="T87" fmla="*/ 93 h 321"/>
                <a:gd name="T88" fmla="*/ 77 w 1023"/>
                <a:gd name="T89" fmla="*/ 81 h 321"/>
                <a:gd name="T90" fmla="*/ 54 w 1023"/>
                <a:gd name="T91" fmla="*/ 160 h 321"/>
                <a:gd name="T92" fmla="*/ 45 w 1023"/>
                <a:gd name="T93" fmla="*/ 245 h 321"/>
                <a:gd name="T94" fmla="*/ 73 w 1023"/>
                <a:gd name="T95" fmla="*/ 226 h 321"/>
                <a:gd name="T96" fmla="*/ 100 w 1023"/>
                <a:gd name="T97" fmla="*/ 256 h 321"/>
                <a:gd name="T98" fmla="*/ 123 w 1023"/>
                <a:gd name="T99" fmla="*/ 281 h 321"/>
                <a:gd name="T100" fmla="*/ 135 w 1023"/>
                <a:gd name="T101" fmla="*/ 183 h 321"/>
                <a:gd name="T102" fmla="*/ 135 w 1023"/>
                <a:gd name="T103" fmla="*/ 131 h 321"/>
                <a:gd name="T104" fmla="*/ 141 w 1023"/>
                <a:gd name="T105" fmla="*/ 87 h 321"/>
                <a:gd name="T106" fmla="*/ 155 w 1023"/>
                <a:gd name="T107" fmla="*/ 67 h 321"/>
                <a:gd name="T108" fmla="*/ 157 w 1023"/>
                <a:gd name="T109" fmla="*/ 105 h 321"/>
                <a:gd name="T110" fmla="*/ 160 w 1023"/>
                <a:gd name="T111" fmla="*/ 72 h 321"/>
                <a:gd name="T112" fmla="*/ 147 w 1023"/>
                <a:gd name="T113" fmla="*/ 60 h 321"/>
                <a:gd name="T114" fmla="*/ 143 w 1023"/>
                <a:gd name="T115" fmla="*/ 44 h 321"/>
                <a:gd name="T116" fmla="*/ 118 w 1023"/>
                <a:gd name="T117" fmla="*/ 34 h 321"/>
                <a:gd name="T118" fmla="*/ 88 w 1023"/>
                <a:gd name="T119" fmla="*/ 63 h 321"/>
                <a:gd name="T120" fmla="*/ 72 w 1023"/>
                <a:gd name="T121" fmla="*/ 88 h 321"/>
                <a:gd name="T122" fmla="*/ 36 w 1023"/>
                <a:gd name="T123" fmla="*/ 200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023" h="321">
                  <a:moveTo>
                    <a:pt x="6" y="319"/>
                  </a:moveTo>
                  <a:cubicBezTo>
                    <a:pt x="6" y="316"/>
                    <a:pt x="6" y="316"/>
                    <a:pt x="6" y="316"/>
                  </a:cubicBezTo>
                  <a:cubicBezTo>
                    <a:pt x="10" y="300"/>
                    <a:pt x="10" y="300"/>
                    <a:pt x="10" y="300"/>
                  </a:cubicBezTo>
                  <a:cubicBezTo>
                    <a:pt x="12" y="293"/>
                    <a:pt x="12" y="293"/>
                    <a:pt x="12" y="293"/>
                  </a:cubicBezTo>
                  <a:cubicBezTo>
                    <a:pt x="13" y="287"/>
                    <a:pt x="13" y="287"/>
                    <a:pt x="13" y="287"/>
                  </a:cubicBezTo>
                  <a:cubicBezTo>
                    <a:pt x="14" y="285"/>
                    <a:pt x="14" y="285"/>
                    <a:pt x="14" y="285"/>
                  </a:cubicBezTo>
                  <a:cubicBezTo>
                    <a:pt x="14" y="281"/>
                    <a:pt x="16" y="279"/>
                    <a:pt x="17" y="277"/>
                  </a:cubicBezTo>
                  <a:cubicBezTo>
                    <a:pt x="18" y="275"/>
                    <a:pt x="20" y="274"/>
                    <a:pt x="22" y="274"/>
                  </a:cubicBezTo>
                  <a:cubicBezTo>
                    <a:pt x="24" y="273"/>
                    <a:pt x="26" y="275"/>
                    <a:pt x="28" y="277"/>
                  </a:cubicBezTo>
                  <a:cubicBezTo>
                    <a:pt x="28" y="279"/>
                    <a:pt x="29" y="280"/>
                    <a:pt x="29" y="282"/>
                  </a:cubicBezTo>
                  <a:cubicBezTo>
                    <a:pt x="29" y="284"/>
                    <a:pt x="29" y="286"/>
                    <a:pt x="28" y="288"/>
                  </a:cubicBezTo>
                  <a:cubicBezTo>
                    <a:pt x="28" y="289"/>
                    <a:pt x="28" y="289"/>
                    <a:pt x="28" y="289"/>
                  </a:cubicBezTo>
                  <a:cubicBezTo>
                    <a:pt x="24" y="305"/>
                    <a:pt x="24" y="305"/>
                    <a:pt x="24" y="305"/>
                  </a:cubicBezTo>
                  <a:cubicBezTo>
                    <a:pt x="21" y="317"/>
                    <a:pt x="21" y="317"/>
                    <a:pt x="21" y="317"/>
                  </a:cubicBezTo>
                  <a:cubicBezTo>
                    <a:pt x="21" y="318"/>
                    <a:pt x="21" y="318"/>
                    <a:pt x="21" y="318"/>
                  </a:cubicBezTo>
                  <a:cubicBezTo>
                    <a:pt x="23" y="318"/>
                    <a:pt x="25" y="318"/>
                    <a:pt x="27" y="318"/>
                  </a:cubicBezTo>
                  <a:cubicBezTo>
                    <a:pt x="28" y="313"/>
                    <a:pt x="28" y="313"/>
                    <a:pt x="28" y="313"/>
                  </a:cubicBezTo>
                  <a:cubicBezTo>
                    <a:pt x="30" y="301"/>
                    <a:pt x="30" y="301"/>
                    <a:pt x="30" y="301"/>
                  </a:cubicBezTo>
                  <a:cubicBezTo>
                    <a:pt x="33" y="289"/>
                    <a:pt x="33" y="289"/>
                    <a:pt x="33" y="289"/>
                  </a:cubicBezTo>
                  <a:cubicBezTo>
                    <a:pt x="33" y="287"/>
                    <a:pt x="34" y="286"/>
                    <a:pt x="35" y="284"/>
                  </a:cubicBezTo>
                  <a:cubicBezTo>
                    <a:pt x="37" y="280"/>
                    <a:pt x="41" y="278"/>
                    <a:pt x="44" y="279"/>
                  </a:cubicBezTo>
                  <a:cubicBezTo>
                    <a:pt x="48" y="279"/>
                    <a:pt x="52" y="282"/>
                    <a:pt x="53" y="286"/>
                  </a:cubicBezTo>
                  <a:cubicBezTo>
                    <a:pt x="53" y="288"/>
                    <a:pt x="53" y="291"/>
                    <a:pt x="53" y="294"/>
                  </a:cubicBezTo>
                  <a:cubicBezTo>
                    <a:pt x="52" y="298"/>
                    <a:pt x="52" y="298"/>
                    <a:pt x="52" y="298"/>
                  </a:cubicBezTo>
                  <a:cubicBezTo>
                    <a:pt x="51" y="302"/>
                    <a:pt x="51" y="302"/>
                    <a:pt x="51" y="302"/>
                  </a:cubicBezTo>
                  <a:cubicBezTo>
                    <a:pt x="50" y="307"/>
                    <a:pt x="50" y="307"/>
                    <a:pt x="50" y="307"/>
                  </a:cubicBezTo>
                  <a:cubicBezTo>
                    <a:pt x="48" y="317"/>
                    <a:pt x="48" y="317"/>
                    <a:pt x="48" y="317"/>
                  </a:cubicBezTo>
                  <a:cubicBezTo>
                    <a:pt x="49" y="317"/>
                    <a:pt x="51" y="317"/>
                    <a:pt x="53" y="316"/>
                  </a:cubicBezTo>
                  <a:cubicBezTo>
                    <a:pt x="56" y="303"/>
                    <a:pt x="56" y="303"/>
                    <a:pt x="56" y="303"/>
                  </a:cubicBezTo>
                  <a:cubicBezTo>
                    <a:pt x="57" y="299"/>
                    <a:pt x="57" y="299"/>
                    <a:pt x="57" y="299"/>
                  </a:cubicBezTo>
                  <a:cubicBezTo>
                    <a:pt x="58" y="294"/>
                    <a:pt x="58" y="294"/>
                    <a:pt x="58" y="294"/>
                  </a:cubicBezTo>
                  <a:cubicBezTo>
                    <a:pt x="58" y="293"/>
                    <a:pt x="58" y="293"/>
                    <a:pt x="58" y="293"/>
                  </a:cubicBezTo>
                  <a:cubicBezTo>
                    <a:pt x="60" y="283"/>
                    <a:pt x="69" y="280"/>
                    <a:pt x="75" y="283"/>
                  </a:cubicBezTo>
                  <a:cubicBezTo>
                    <a:pt x="76" y="284"/>
                    <a:pt x="77" y="284"/>
                    <a:pt x="78" y="285"/>
                  </a:cubicBezTo>
                  <a:cubicBezTo>
                    <a:pt x="79" y="286"/>
                    <a:pt x="80" y="287"/>
                    <a:pt x="80" y="288"/>
                  </a:cubicBezTo>
                  <a:cubicBezTo>
                    <a:pt x="82" y="290"/>
                    <a:pt x="83" y="294"/>
                    <a:pt x="82" y="298"/>
                  </a:cubicBezTo>
                  <a:cubicBezTo>
                    <a:pt x="79" y="309"/>
                    <a:pt x="79" y="309"/>
                    <a:pt x="79" y="309"/>
                  </a:cubicBezTo>
                  <a:cubicBezTo>
                    <a:pt x="78" y="316"/>
                    <a:pt x="78" y="316"/>
                    <a:pt x="78" y="316"/>
                  </a:cubicBezTo>
                  <a:cubicBezTo>
                    <a:pt x="80" y="316"/>
                    <a:pt x="81" y="315"/>
                    <a:pt x="83" y="315"/>
                  </a:cubicBezTo>
                  <a:cubicBezTo>
                    <a:pt x="85" y="305"/>
                    <a:pt x="85" y="305"/>
                    <a:pt x="85" y="305"/>
                  </a:cubicBezTo>
                  <a:cubicBezTo>
                    <a:pt x="86" y="301"/>
                    <a:pt x="86" y="301"/>
                    <a:pt x="86" y="301"/>
                  </a:cubicBezTo>
                  <a:cubicBezTo>
                    <a:pt x="89" y="290"/>
                    <a:pt x="99" y="288"/>
                    <a:pt x="104" y="293"/>
                  </a:cubicBezTo>
                  <a:cubicBezTo>
                    <a:pt x="106" y="296"/>
                    <a:pt x="107" y="300"/>
                    <a:pt x="106" y="306"/>
                  </a:cubicBezTo>
                  <a:cubicBezTo>
                    <a:pt x="104" y="315"/>
                    <a:pt x="104" y="315"/>
                    <a:pt x="104" y="315"/>
                  </a:cubicBezTo>
                  <a:cubicBezTo>
                    <a:pt x="106" y="315"/>
                    <a:pt x="107" y="315"/>
                    <a:pt x="109" y="315"/>
                  </a:cubicBezTo>
                  <a:cubicBezTo>
                    <a:pt x="110" y="313"/>
                    <a:pt x="110" y="313"/>
                    <a:pt x="110" y="313"/>
                  </a:cubicBezTo>
                  <a:cubicBezTo>
                    <a:pt x="111" y="307"/>
                    <a:pt x="111" y="307"/>
                    <a:pt x="111" y="307"/>
                  </a:cubicBezTo>
                  <a:cubicBezTo>
                    <a:pt x="114" y="293"/>
                    <a:pt x="125" y="293"/>
                    <a:pt x="126" y="303"/>
                  </a:cubicBezTo>
                  <a:cubicBezTo>
                    <a:pt x="126" y="305"/>
                    <a:pt x="126" y="307"/>
                    <a:pt x="126" y="310"/>
                  </a:cubicBezTo>
                  <a:cubicBezTo>
                    <a:pt x="125" y="315"/>
                    <a:pt x="125" y="315"/>
                    <a:pt x="125" y="315"/>
                  </a:cubicBezTo>
                  <a:cubicBezTo>
                    <a:pt x="126" y="315"/>
                    <a:pt x="128" y="315"/>
                    <a:pt x="130" y="315"/>
                  </a:cubicBezTo>
                  <a:cubicBezTo>
                    <a:pt x="131" y="312"/>
                    <a:pt x="131" y="312"/>
                    <a:pt x="131" y="312"/>
                  </a:cubicBezTo>
                  <a:cubicBezTo>
                    <a:pt x="131" y="308"/>
                    <a:pt x="131" y="308"/>
                    <a:pt x="131" y="308"/>
                  </a:cubicBezTo>
                  <a:cubicBezTo>
                    <a:pt x="131" y="315"/>
                    <a:pt x="131" y="315"/>
                    <a:pt x="131" y="315"/>
                  </a:cubicBezTo>
                  <a:cubicBezTo>
                    <a:pt x="262" y="314"/>
                    <a:pt x="392" y="321"/>
                    <a:pt x="523" y="321"/>
                  </a:cubicBezTo>
                  <a:cubicBezTo>
                    <a:pt x="536" y="321"/>
                    <a:pt x="549" y="321"/>
                    <a:pt x="563" y="321"/>
                  </a:cubicBezTo>
                  <a:cubicBezTo>
                    <a:pt x="562" y="284"/>
                    <a:pt x="562" y="284"/>
                    <a:pt x="562" y="284"/>
                  </a:cubicBezTo>
                  <a:cubicBezTo>
                    <a:pt x="562" y="276"/>
                    <a:pt x="569" y="270"/>
                    <a:pt x="577" y="270"/>
                  </a:cubicBezTo>
                  <a:cubicBezTo>
                    <a:pt x="598" y="269"/>
                    <a:pt x="598" y="269"/>
                    <a:pt x="598" y="269"/>
                  </a:cubicBezTo>
                  <a:cubicBezTo>
                    <a:pt x="607" y="269"/>
                    <a:pt x="614" y="275"/>
                    <a:pt x="614" y="283"/>
                  </a:cubicBezTo>
                  <a:cubicBezTo>
                    <a:pt x="614" y="321"/>
                    <a:pt x="614" y="321"/>
                    <a:pt x="614" y="321"/>
                  </a:cubicBezTo>
                  <a:cubicBezTo>
                    <a:pt x="724" y="320"/>
                    <a:pt x="833" y="320"/>
                    <a:pt x="943" y="320"/>
                  </a:cubicBezTo>
                  <a:cubicBezTo>
                    <a:pt x="943" y="281"/>
                    <a:pt x="943" y="281"/>
                    <a:pt x="943" y="281"/>
                  </a:cubicBezTo>
                  <a:cubicBezTo>
                    <a:pt x="952" y="294"/>
                    <a:pt x="961" y="306"/>
                    <a:pt x="970" y="319"/>
                  </a:cubicBezTo>
                  <a:cubicBezTo>
                    <a:pt x="986" y="319"/>
                    <a:pt x="1001" y="319"/>
                    <a:pt x="1016" y="319"/>
                  </a:cubicBezTo>
                  <a:cubicBezTo>
                    <a:pt x="1018" y="297"/>
                    <a:pt x="1020" y="276"/>
                    <a:pt x="1023" y="256"/>
                  </a:cubicBezTo>
                  <a:cubicBezTo>
                    <a:pt x="979" y="239"/>
                    <a:pt x="941" y="218"/>
                    <a:pt x="912" y="201"/>
                  </a:cubicBezTo>
                  <a:cubicBezTo>
                    <a:pt x="912" y="196"/>
                    <a:pt x="912" y="196"/>
                    <a:pt x="912" y="196"/>
                  </a:cubicBezTo>
                  <a:cubicBezTo>
                    <a:pt x="911" y="180"/>
                    <a:pt x="897" y="167"/>
                    <a:pt x="879" y="168"/>
                  </a:cubicBezTo>
                  <a:cubicBezTo>
                    <a:pt x="844" y="168"/>
                    <a:pt x="844" y="168"/>
                    <a:pt x="844" y="168"/>
                  </a:cubicBezTo>
                  <a:cubicBezTo>
                    <a:pt x="808" y="169"/>
                    <a:pt x="808" y="169"/>
                    <a:pt x="808" y="169"/>
                  </a:cubicBezTo>
                  <a:cubicBezTo>
                    <a:pt x="768" y="169"/>
                    <a:pt x="768" y="169"/>
                    <a:pt x="768" y="169"/>
                  </a:cubicBezTo>
                  <a:cubicBezTo>
                    <a:pt x="705" y="170"/>
                    <a:pt x="705" y="170"/>
                    <a:pt x="705" y="170"/>
                  </a:cubicBezTo>
                  <a:cubicBezTo>
                    <a:pt x="670" y="171"/>
                    <a:pt x="670" y="171"/>
                    <a:pt x="670" y="171"/>
                  </a:cubicBezTo>
                  <a:cubicBezTo>
                    <a:pt x="636" y="171"/>
                    <a:pt x="636" y="171"/>
                    <a:pt x="636" y="171"/>
                  </a:cubicBezTo>
                  <a:cubicBezTo>
                    <a:pt x="601" y="172"/>
                    <a:pt x="601" y="172"/>
                    <a:pt x="601" y="172"/>
                  </a:cubicBezTo>
                  <a:cubicBezTo>
                    <a:pt x="574" y="172"/>
                    <a:pt x="574" y="172"/>
                    <a:pt x="574" y="172"/>
                  </a:cubicBezTo>
                  <a:cubicBezTo>
                    <a:pt x="571" y="172"/>
                    <a:pt x="567" y="173"/>
                    <a:pt x="564" y="174"/>
                  </a:cubicBezTo>
                  <a:cubicBezTo>
                    <a:pt x="559" y="175"/>
                    <a:pt x="555" y="178"/>
                    <a:pt x="552" y="181"/>
                  </a:cubicBezTo>
                  <a:cubicBezTo>
                    <a:pt x="551" y="148"/>
                    <a:pt x="551" y="148"/>
                    <a:pt x="551" y="148"/>
                  </a:cubicBezTo>
                  <a:cubicBezTo>
                    <a:pt x="554" y="145"/>
                    <a:pt x="554" y="145"/>
                    <a:pt x="554" y="145"/>
                  </a:cubicBezTo>
                  <a:cubicBezTo>
                    <a:pt x="554" y="142"/>
                    <a:pt x="554" y="142"/>
                    <a:pt x="554" y="142"/>
                  </a:cubicBezTo>
                  <a:cubicBezTo>
                    <a:pt x="554" y="141"/>
                    <a:pt x="553" y="140"/>
                    <a:pt x="551" y="139"/>
                  </a:cubicBezTo>
                  <a:cubicBezTo>
                    <a:pt x="550" y="98"/>
                    <a:pt x="550" y="98"/>
                    <a:pt x="550" y="98"/>
                  </a:cubicBezTo>
                  <a:cubicBezTo>
                    <a:pt x="554" y="95"/>
                    <a:pt x="554" y="95"/>
                    <a:pt x="554" y="95"/>
                  </a:cubicBezTo>
                  <a:cubicBezTo>
                    <a:pt x="554" y="92"/>
                    <a:pt x="554" y="92"/>
                    <a:pt x="554" y="92"/>
                  </a:cubicBezTo>
                  <a:cubicBezTo>
                    <a:pt x="554" y="91"/>
                    <a:pt x="552" y="90"/>
                    <a:pt x="549" y="89"/>
                  </a:cubicBezTo>
                  <a:cubicBezTo>
                    <a:pt x="549" y="79"/>
                    <a:pt x="549" y="79"/>
                    <a:pt x="549" y="79"/>
                  </a:cubicBezTo>
                  <a:cubicBezTo>
                    <a:pt x="551" y="79"/>
                    <a:pt x="551" y="79"/>
                    <a:pt x="551" y="79"/>
                  </a:cubicBezTo>
                  <a:cubicBezTo>
                    <a:pt x="554" y="76"/>
                    <a:pt x="554" y="76"/>
                    <a:pt x="554" y="76"/>
                  </a:cubicBezTo>
                  <a:cubicBezTo>
                    <a:pt x="550" y="74"/>
                    <a:pt x="550" y="74"/>
                    <a:pt x="550" y="74"/>
                  </a:cubicBezTo>
                  <a:cubicBezTo>
                    <a:pt x="550" y="72"/>
                    <a:pt x="550" y="72"/>
                    <a:pt x="550" y="72"/>
                  </a:cubicBezTo>
                  <a:cubicBezTo>
                    <a:pt x="549" y="72"/>
                    <a:pt x="549" y="72"/>
                    <a:pt x="549" y="72"/>
                  </a:cubicBezTo>
                  <a:cubicBezTo>
                    <a:pt x="549" y="72"/>
                    <a:pt x="549" y="72"/>
                    <a:pt x="549" y="72"/>
                  </a:cubicBezTo>
                  <a:cubicBezTo>
                    <a:pt x="549" y="71"/>
                    <a:pt x="549" y="70"/>
                    <a:pt x="549" y="70"/>
                  </a:cubicBezTo>
                  <a:cubicBezTo>
                    <a:pt x="548" y="68"/>
                    <a:pt x="547" y="67"/>
                    <a:pt x="546" y="66"/>
                  </a:cubicBezTo>
                  <a:cubicBezTo>
                    <a:pt x="546" y="66"/>
                    <a:pt x="545" y="65"/>
                    <a:pt x="544" y="65"/>
                  </a:cubicBezTo>
                  <a:cubicBezTo>
                    <a:pt x="544" y="64"/>
                    <a:pt x="543" y="64"/>
                    <a:pt x="542" y="63"/>
                  </a:cubicBezTo>
                  <a:cubicBezTo>
                    <a:pt x="542" y="63"/>
                    <a:pt x="542" y="63"/>
                    <a:pt x="542" y="63"/>
                  </a:cubicBezTo>
                  <a:cubicBezTo>
                    <a:pt x="542" y="63"/>
                    <a:pt x="542" y="63"/>
                    <a:pt x="541" y="63"/>
                  </a:cubicBezTo>
                  <a:cubicBezTo>
                    <a:pt x="541" y="63"/>
                    <a:pt x="541" y="63"/>
                    <a:pt x="541" y="63"/>
                  </a:cubicBezTo>
                  <a:cubicBezTo>
                    <a:pt x="541" y="63"/>
                    <a:pt x="540" y="63"/>
                    <a:pt x="540" y="63"/>
                  </a:cubicBezTo>
                  <a:cubicBezTo>
                    <a:pt x="540" y="63"/>
                    <a:pt x="540" y="63"/>
                    <a:pt x="540" y="63"/>
                  </a:cubicBezTo>
                  <a:cubicBezTo>
                    <a:pt x="539" y="64"/>
                    <a:pt x="538" y="64"/>
                    <a:pt x="538" y="65"/>
                  </a:cubicBezTo>
                  <a:cubicBezTo>
                    <a:pt x="538" y="65"/>
                    <a:pt x="538" y="65"/>
                    <a:pt x="538" y="65"/>
                  </a:cubicBezTo>
                  <a:cubicBezTo>
                    <a:pt x="538" y="65"/>
                    <a:pt x="537" y="65"/>
                    <a:pt x="537" y="65"/>
                  </a:cubicBezTo>
                  <a:cubicBezTo>
                    <a:pt x="535" y="67"/>
                    <a:pt x="533" y="69"/>
                    <a:pt x="533" y="71"/>
                  </a:cubicBezTo>
                  <a:cubicBezTo>
                    <a:pt x="532" y="72"/>
                    <a:pt x="532" y="72"/>
                    <a:pt x="532" y="72"/>
                  </a:cubicBezTo>
                  <a:cubicBezTo>
                    <a:pt x="532" y="74"/>
                    <a:pt x="532" y="74"/>
                    <a:pt x="532" y="74"/>
                  </a:cubicBezTo>
                  <a:cubicBezTo>
                    <a:pt x="528" y="76"/>
                    <a:pt x="528" y="76"/>
                    <a:pt x="528" y="76"/>
                  </a:cubicBezTo>
                  <a:cubicBezTo>
                    <a:pt x="531" y="79"/>
                    <a:pt x="531" y="79"/>
                    <a:pt x="531" y="79"/>
                  </a:cubicBezTo>
                  <a:cubicBezTo>
                    <a:pt x="533" y="79"/>
                    <a:pt x="533" y="79"/>
                    <a:pt x="533" y="79"/>
                  </a:cubicBezTo>
                  <a:cubicBezTo>
                    <a:pt x="533" y="89"/>
                    <a:pt x="533" y="89"/>
                    <a:pt x="533" y="89"/>
                  </a:cubicBezTo>
                  <a:cubicBezTo>
                    <a:pt x="530" y="90"/>
                    <a:pt x="529" y="91"/>
                    <a:pt x="528" y="92"/>
                  </a:cubicBezTo>
                  <a:cubicBezTo>
                    <a:pt x="528" y="92"/>
                    <a:pt x="528" y="92"/>
                    <a:pt x="528" y="92"/>
                  </a:cubicBezTo>
                  <a:cubicBezTo>
                    <a:pt x="528" y="95"/>
                    <a:pt x="528" y="95"/>
                    <a:pt x="528" y="95"/>
                  </a:cubicBezTo>
                  <a:cubicBezTo>
                    <a:pt x="532" y="98"/>
                    <a:pt x="532" y="98"/>
                    <a:pt x="532" y="98"/>
                  </a:cubicBezTo>
                  <a:cubicBezTo>
                    <a:pt x="532" y="100"/>
                    <a:pt x="532" y="100"/>
                    <a:pt x="532" y="100"/>
                  </a:cubicBezTo>
                  <a:cubicBezTo>
                    <a:pt x="532" y="110"/>
                    <a:pt x="532" y="110"/>
                    <a:pt x="532" y="110"/>
                  </a:cubicBezTo>
                  <a:cubicBezTo>
                    <a:pt x="531" y="135"/>
                    <a:pt x="531" y="135"/>
                    <a:pt x="531" y="135"/>
                  </a:cubicBezTo>
                  <a:cubicBezTo>
                    <a:pt x="531" y="139"/>
                    <a:pt x="531" y="139"/>
                    <a:pt x="531" y="139"/>
                  </a:cubicBezTo>
                  <a:cubicBezTo>
                    <a:pt x="531" y="139"/>
                    <a:pt x="531" y="139"/>
                    <a:pt x="531" y="139"/>
                  </a:cubicBezTo>
                  <a:cubicBezTo>
                    <a:pt x="530" y="139"/>
                    <a:pt x="528" y="140"/>
                    <a:pt x="528" y="141"/>
                  </a:cubicBezTo>
                  <a:cubicBezTo>
                    <a:pt x="528" y="141"/>
                    <a:pt x="528" y="141"/>
                    <a:pt x="528" y="142"/>
                  </a:cubicBezTo>
                  <a:cubicBezTo>
                    <a:pt x="527" y="142"/>
                    <a:pt x="527" y="142"/>
                    <a:pt x="527" y="142"/>
                  </a:cubicBezTo>
                  <a:cubicBezTo>
                    <a:pt x="527" y="145"/>
                    <a:pt x="527" y="145"/>
                    <a:pt x="527" y="145"/>
                  </a:cubicBezTo>
                  <a:cubicBezTo>
                    <a:pt x="527" y="145"/>
                    <a:pt x="527" y="145"/>
                    <a:pt x="527" y="145"/>
                  </a:cubicBezTo>
                  <a:cubicBezTo>
                    <a:pt x="530" y="147"/>
                    <a:pt x="530" y="147"/>
                    <a:pt x="530" y="147"/>
                  </a:cubicBezTo>
                  <a:cubicBezTo>
                    <a:pt x="531" y="148"/>
                    <a:pt x="531" y="148"/>
                    <a:pt x="531" y="148"/>
                  </a:cubicBezTo>
                  <a:cubicBezTo>
                    <a:pt x="530" y="183"/>
                    <a:pt x="530" y="183"/>
                    <a:pt x="530" y="183"/>
                  </a:cubicBezTo>
                  <a:cubicBezTo>
                    <a:pt x="528" y="184"/>
                    <a:pt x="526" y="185"/>
                    <a:pt x="526" y="186"/>
                  </a:cubicBezTo>
                  <a:cubicBezTo>
                    <a:pt x="526" y="186"/>
                    <a:pt x="526" y="186"/>
                    <a:pt x="526" y="186"/>
                  </a:cubicBezTo>
                  <a:cubicBezTo>
                    <a:pt x="526" y="186"/>
                    <a:pt x="526" y="186"/>
                    <a:pt x="526" y="186"/>
                  </a:cubicBezTo>
                  <a:cubicBezTo>
                    <a:pt x="526" y="189"/>
                    <a:pt x="526" y="189"/>
                    <a:pt x="526" y="189"/>
                  </a:cubicBezTo>
                  <a:cubicBezTo>
                    <a:pt x="530" y="192"/>
                    <a:pt x="530" y="192"/>
                    <a:pt x="530" y="192"/>
                  </a:cubicBezTo>
                  <a:cubicBezTo>
                    <a:pt x="530" y="192"/>
                    <a:pt x="530" y="192"/>
                    <a:pt x="530" y="192"/>
                  </a:cubicBezTo>
                  <a:cubicBezTo>
                    <a:pt x="529" y="216"/>
                    <a:pt x="529" y="216"/>
                    <a:pt x="529" y="216"/>
                  </a:cubicBezTo>
                  <a:cubicBezTo>
                    <a:pt x="529" y="227"/>
                    <a:pt x="529" y="227"/>
                    <a:pt x="529" y="227"/>
                  </a:cubicBezTo>
                  <a:cubicBezTo>
                    <a:pt x="529" y="231"/>
                    <a:pt x="529" y="231"/>
                    <a:pt x="529" y="231"/>
                  </a:cubicBezTo>
                  <a:cubicBezTo>
                    <a:pt x="528" y="231"/>
                    <a:pt x="528" y="231"/>
                    <a:pt x="528" y="231"/>
                  </a:cubicBezTo>
                  <a:cubicBezTo>
                    <a:pt x="527" y="231"/>
                    <a:pt x="527" y="231"/>
                    <a:pt x="527" y="231"/>
                  </a:cubicBezTo>
                  <a:cubicBezTo>
                    <a:pt x="524" y="231"/>
                    <a:pt x="524" y="231"/>
                    <a:pt x="524" y="231"/>
                  </a:cubicBezTo>
                  <a:cubicBezTo>
                    <a:pt x="519" y="231"/>
                    <a:pt x="519" y="231"/>
                    <a:pt x="519" y="231"/>
                  </a:cubicBezTo>
                  <a:cubicBezTo>
                    <a:pt x="516" y="231"/>
                    <a:pt x="516" y="231"/>
                    <a:pt x="516" y="231"/>
                  </a:cubicBezTo>
                  <a:cubicBezTo>
                    <a:pt x="515" y="231"/>
                    <a:pt x="515" y="231"/>
                    <a:pt x="515" y="231"/>
                  </a:cubicBezTo>
                  <a:cubicBezTo>
                    <a:pt x="472" y="230"/>
                    <a:pt x="472" y="230"/>
                    <a:pt x="472" y="230"/>
                  </a:cubicBezTo>
                  <a:cubicBezTo>
                    <a:pt x="472" y="216"/>
                    <a:pt x="472" y="216"/>
                    <a:pt x="472" y="216"/>
                  </a:cubicBezTo>
                  <a:cubicBezTo>
                    <a:pt x="474" y="214"/>
                    <a:pt x="474" y="214"/>
                    <a:pt x="474" y="214"/>
                  </a:cubicBezTo>
                  <a:cubicBezTo>
                    <a:pt x="474" y="212"/>
                    <a:pt x="474" y="212"/>
                    <a:pt x="474" y="212"/>
                  </a:cubicBezTo>
                  <a:cubicBezTo>
                    <a:pt x="474" y="211"/>
                    <a:pt x="473" y="211"/>
                    <a:pt x="471" y="210"/>
                  </a:cubicBezTo>
                  <a:cubicBezTo>
                    <a:pt x="471" y="188"/>
                    <a:pt x="471" y="188"/>
                    <a:pt x="471" y="188"/>
                  </a:cubicBezTo>
                  <a:cubicBezTo>
                    <a:pt x="473" y="187"/>
                    <a:pt x="473" y="187"/>
                    <a:pt x="473" y="187"/>
                  </a:cubicBezTo>
                  <a:cubicBezTo>
                    <a:pt x="473" y="185"/>
                    <a:pt x="473" y="185"/>
                    <a:pt x="473" y="185"/>
                  </a:cubicBezTo>
                  <a:cubicBezTo>
                    <a:pt x="473" y="184"/>
                    <a:pt x="472" y="183"/>
                    <a:pt x="471" y="183"/>
                  </a:cubicBezTo>
                  <a:cubicBezTo>
                    <a:pt x="470" y="158"/>
                    <a:pt x="470" y="158"/>
                    <a:pt x="470" y="158"/>
                  </a:cubicBezTo>
                  <a:cubicBezTo>
                    <a:pt x="473" y="156"/>
                    <a:pt x="473" y="156"/>
                    <a:pt x="473" y="156"/>
                  </a:cubicBezTo>
                  <a:cubicBezTo>
                    <a:pt x="473" y="154"/>
                    <a:pt x="473" y="154"/>
                    <a:pt x="473" y="154"/>
                  </a:cubicBezTo>
                  <a:cubicBezTo>
                    <a:pt x="473" y="153"/>
                    <a:pt x="472" y="153"/>
                    <a:pt x="470" y="152"/>
                  </a:cubicBezTo>
                  <a:cubicBezTo>
                    <a:pt x="470" y="146"/>
                    <a:pt x="470" y="146"/>
                    <a:pt x="470" y="146"/>
                  </a:cubicBezTo>
                  <a:cubicBezTo>
                    <a:pt x="471" y="146"/>
                    <a:pt x="471" y="146"/>
                    <a:pt x="471" y="146"/>
                  </a:cubicBezTo>
                  <a:cubicBezTo>
                    <a:pt x="473" y="144"/>
                    <a:pt x="473" y="144"/>
                    <a:pt x="473" y="144"/>
                  </a:cubicBezTo>
                  <a:cubicBezTo>
                    <a:pt x="470" y="143"/>
                    <a:pt x="470" y="143"/>
                    <a:pt x="470" y="143"/>
                  </a:cubicBezTo>
                  <a:cubicBezTo>
                    <a:pt x="470" y="142"/>
                    <a:pt x="470" y="142"/>
                    <a:pt x="470" y="142"/>
                  </a:cubicBezTo>
                  <a:cubicBezTo>
                    <a:pt x="470" y="142"/>
                    <a:pt x="470" y="142"/>
                    <a:pt x="470" y="142"/>
                  </a:cubicBezTo>
                  <a:cubicBezTo>
                    <a:pt x="470" y="141"/>
                    <a:pt x="470" y="141"/>
                    <a:pt x="470" y="141"/>
                  </a:cubicBezTo>
                  <a:cubicBezTo>
                    <a:pt x="470" y="141"/>
                    <a:pt x="470" y="141"/>
                    <a:pt x="470" y="140"/>
                  </a:cubicBezTo>
                  <a:cubicBezTo>
                    <a:pt x="469" y="139"/>
                    <a:pt x="469" y="139"/>
                    <a:pt x="468" y="138"/>
                  </a:cubicBezTo>
                  <a:cubicBezTo>
                    <a:pt x="468" y="138"/>
                    <a:pt x="467" y="138"/>
                    <a:pt x="467" y="137"/>
                  </a:cubicBezTo>
                  <a:cubicBezTo>
                    <a:pt x="467" y="137"/>
                    <a:pt x="466" y="137"/>
                    <a:pt x="466" y="136"/>
                  </a:cubicBezTo>
                  <a:cubicBezTo>
                    <a:pt x="466" y="136"/>
                    <a:pt x="466" y="136"/>
                    <a:pt x="466" y="136"/>
                  </a:cubicBezTo>
                  <a:cubicBezTo>
                    <a:pt x="466" y="136"/>
                    <a:pt x="465" y="136"/>
                    <a:pt x="465" y="136"/>
                  </a:cubicBezTo>
                  <a:cubicBezTo>
                    <a:pt x="465" y="136"/>
                    <a:pt x="465" y="136"/>
                    <a:pt x="465" y="136"/>
                  </a:cubicBezTo>
                  <a:cubicBezTo>
                    <a:pt x="465" y="136"/>
                    <a:pt x="465" y="136"/>
                    <a:pt x="465" y="136"/>
                  </a:cubicBezTo>
                  <a:cubicBezTo>
                    <a:pt x="465" y="136"/>
                    <a:pt x="465" y="136"/>
                    <a:pt x="465" y="136"/>
                  </a:cubicBezTo>
                  <a:cubicBezTo>
                    <a:pt x="464" y="137"/>
                    <a:pt x="463" y="137"/>
                    <a:pt x="463" y="137"/>
                  </a:cubicBezTo>
                  <a:cubicBezTo>
                    <a:pt x="463" y="137"/>
                    <a:pt x="463" y="137"/>
                    <a:pt x="463" y="137"/>
                  </a:cubicBezTo>
                  <a:cubicBezTo>
                    <a:pt x="462" y="138"/>
                    <a:pt x="460" y="140"/>
                    <a:pt x="460" y="141"/>
                  </a:cubicBezTo>
                  <a:cubicBezTo>
                    <a:pt x="460" y="142"/>
                    <a:pt x="460" y="142"/>
                    <a:pt x="460" y="142"/>
                  </a:cubicBezTo>
                  <a:cubicBezTo>
                    <a:pt x="460" y="143"/>
                    <a:pt x="460" y="143"/>
                    <a:pt x="460" y="143"/>
                  </a:cubicBezTo>
                  <a:cubicBezTo>
                    <a:pt x="457" y="144"/>
                    <a:pt x="457" y="144"/>
                    <a:pt x="457" y="144"/>
                  </a:cubicBezTo>
                  <a:cubicBezTo>
                    <a:pt x="459" y="146"/>
                    <a:pt x="459" y="146"/>
                    <a:pt x="459" y="146"/>
                  </a:cubicBezTo>
                  <a:cubicBezTo>
                    <a:pt x="460" y="146"/>
                    <a:pt x="460" y="146"/>
                    <a:pt x="460" y="146"/>
                  </a:cubicBezTo>
                  <a:cubicBezTo>
                    <a:pt x="460" y="152"/>
                    <a:pt x="460" y="152"/>
                    <a:pt x="460" y="152"/>
                  </a:cubicBezTo>
                  <a:cubicBezTo>
                    <a:pt x="458" y="153"/>
                    <a:pt x="457" y="153"/>
                    <a:pt x="457" y="154"/>
                  </a:cubicBezTo>
                  <a:cubicBezTo>
                    <a:pt x="457" y="154"/>
                    <a:pt x="457" y="154"/>
                    <a:pt x="457" y="154"/>
                  </a:cubicBezTo>
                  <a:cubicBezTo>
                    <a:pt x="457" y="156"/>
                    <a:pt x="457" y="156"/>
                    <a:pt x="457" y="156"/>
                  </a:cubicBezTo>
                  <a:cubicBezTo>
                    <a:pt x="460" y="158"/>
                    <a:pt x="460" y="158"/>
                    <a:pt x="460" y="158"/>
                  </a:cubicBezTo>
                  <a:cubicBezTo>
                    <a:pt x="459" y="165"/>
                    <a:pt x="459" y="165"/>
                    <a:pt x="459" y="165"/>
                  </a:cubicBezTo>
                  <a:cubicBezTo>
                    <a:pt x="459" y="181"/>
                    <a:pt x="459" y="181"/>
                    <a:pt x="459" y="181"/>
                  </a:cubicBezTo>
                  <a:cubicBezTo>
                    <a:pt x="459" y="183"/>
                    <a:pt x="459" y="183"/>
                    <a:pt x="459" y="183"/>
                  </a:cubicBezTo>
                  <a:cubicBezTo>
                    <a:pt x="459" y="183"/>
                    <a:pt x="459" y="183"/>
                    <a:pt x="459" y="183"/>
                  </a:cubicBezTo>
                  <a:cubicBezTo>
                    <a:pt x="458" y="183"/>
                    <a:pt x="457" y="184"/>
                    <a:pt x="457" y="184"/>
                  </a:cubicBezTo>
                  <a:cubicBezTo>
                    <a:pt x="457" y="184"/>
                    <a:pt x="457" y="184"/>
                    <a:pt x="457" y="185"/>
                  </a:cubicBezTo>
                  <a:cubicBezTo>
                    <a:pt x="457" y="185"/>
                    <a:pt x="457" y="185"/>
                    <a:pt x="457" y="185"/>
                  </a:cubicBezTo>
                  <a:cubicBezTo>
                    <a:pt x="457" y="185"/>
                    <a:pt x="457" y="185"/>
                    <a:pt x="457" y="185"/>
                  </a:cubicBezTo>
                  <a:cubicBezTo>
                    <a:pt x="457" y="186"/>
                    <a:pt x="457" y="186"/>
                    <a:pt x="457" y="186"/>
                  </a:cubicBezTo>
                  <a:cubicBezTo>
                    <a:pt x="457" y="186"/>
                    <a:pt x="457" y="186"/>
                    <a:pt x="457" y="186"/>
                  </a:cubicBezTo>
                  <a:cubicBezTo>
                    <a:pt x="458" y="188"/>
                    <a:pt x="458" y="188"/>
                    <a:pt x="458" y="188"/>
                  </a:cubicBezTo>
                  <a:cubicBezTo>
                    <a:pt x="459" y="188"/>
                    <a:pt x="459" y="188"/>
                    <a:pt x="459" y="188"/>
                  </a:cubicBezTo>
                  <a:cubicBezTo>
                    <a:pt x="458" y="210"/>
                    <a:pt x="458" y="210"/>
                    <a:pt x="458" y="210"/>
                  </a:cubicBezTo>
                  <a:cubicBezTo>
                    <a:pt x="457" y="211"/>
                    <a:pt x="456" y="211"/>
                    <a:pt x="455" y="212"/>
                  </a:cubicBezTo>
                  <a:cubicBezTo>
                    <a:pt x="455" y="212"/>
                    <a:pt x="455" y="212"/>
                    <a:pt x="455" y="212"/>
                  </a:cubicBezTo>
                  <a:cubicBezTo>
                    <a:pt x="455" y="214"/>
                    <a:pt x="455" y="214"/>
                    <a:pt x="455" y="214"/>
                  </a:cubicBezTo>
                  <a:cubicBezTo>
                    <a:pt x="458" y="216"/>
                    <a:pt x="458" y="216"/>
                    <a:pt x="458" y="216"/>
                  </a:cubicBezTo>
                  <a:cubicBezTo>
                    <a:pt x="458" y="216"/>
                    <a:pt x="458" y="216"/>
                    <a:pt x="458" y="216"/>
                  </a:cubicBezTo>
                  <a:cubicBezTo>
                    <a:pt x="458" y="230"/>
                    <a:pt x="458" y="230"/>
                    <a:pt x="458" y="230"/>
                  </a:cubicBezTo>
                  <a:cubicBezTo>
                    <a:pt x="456" y="230"/>
                    <a:pt x="456" y="230"/>
                    <a:pt x="456" y="230"/>
                  </a:cubicBezTo>
                  <a:cubicBezTo>
                    <a:pt x="452" y="230"/>
                    <a:pt x="452" y="230"/>
                    <a:pt x="452" y="230"/>
                  </a:cubicBezTo>
                  <a:cubicBezTo>
                    <a:pt x="451" y="230"/>
                    <a:pt x="451" y="230"/>
                    <a:pt x="451" y="230"/>
                  </a:cubicBezTo>
                  <a:cubicBezTo>
                    <a:pt x="447" y="230"/>
                    <a:pt x="447" y="230"/>
                    <a:pt x="447" y="230"/>
                  </a:cubicBezTo>
                  <a:cubicBezTo>
                    <a:pt x="448" y="154"/>
                    <a:pt x="448" y="154"/>
                    <a:pt x="448" y="154"/>
                  </a:cubicBezTo>
                  <a:cubicBezTo>
                    <a:pt x="448" y="154"/>
                    <a:pt x="448" y="154"/>
                    <a:pt x="448" y="154"/>
                  </a:cubicBezTo>
                  <a:cubicBezTo>
                    <a:pt x="448" y="142"/>
                    <a:pt x="448" y="142"/>
                    <a:pt x="448" y="142"/>
                  </a:cubicBezTo>
                  <a:cubicBezTo>
                    <a:pt x="448" y="142"/>
                    <a:pt x="448" y="142"/>
                    <a:pt x="448" y="142"/>
                  </a:cubicBezTo>
                  <a:cubicBezTo>
                    <a:pt x="448" y="142"/>
                    <a:pt x="448" y="142"/>
                    <a:pt x="448" y="142"/>
                  </a:cubicBezTo>
                  <a:cubicBezTo>
                    <a:pt x="448" y="141"/>
                    <a:pt x="448" y="141"/>
                    <a:pt x="448" y="141"/>
                  </a:cubicBezTo>
                  <a:cubicBezTo>
                    <a:pt x="448" y="139"/>
                    <a:pt x="449" y="140"/>
                    <a:pt x="449" y="139"/>
                  </a:cubicBezTo>
                  <a:cubicBezTo>
                    <a:pt x="449" y="139"/>
                    <a:pt x="449" y="139"/>
                    <a:pt x="448" y="139"/>
                  </a:cubicBezTo>
                  <a:cubicBezTo>
                    <a:pt x="448" y="139"/>
                    <a:pt x="448" y="139"/>
                    <a:pt x="448" y="139"/>
                  </a:cubicBezTo>
                  <a:cubicBezTo>
                    <a:pt x="448" y="138"/>
                    <a:pt x="448" y="137"/>
                    <a:pt x="447" y="137"/>
                  </a:cubicBezTo>
                  <a:cubicBezTo>
                    <a:pt x="447" y="137"/>
                    <a:pt x="447" y="137"/>
                    <a:pt x="447" y="137"/>
                  </a:cubicBezTo>
                  <a:cubicBezTo>
                    <a:pt x="447" y="137"/>
                    <a:pt x="447" y="137"/>
                    <a:pt x="447" y="137"/>
                  </a:cubicBezTo>
                  <a:cubicBezTo>
                    <a:pt x="447" y="137"/>
                    <a:pt x="447" y="137"/>
                    <a:pt x="447" y="137"/>
                  </a:cubicBezTo>
                  <a:cubicBezTo>
                    <a:pt x="447" y="137"/>
                    <a:pt x="447" y="136"/>
                    <a:pt x="447" y="136"/>
                  </a:cubicBezTo>
                  <a:cubicBezTo>
                    <a:pt x="447" y="136"/>
                    <a:pt x="447" y="136"/>
                    <a:pt x="447" y="136"/>
                  </a:cubicBezTo>
                  <a:cubicBezTo>
                    <a:pt x="447" y="136"/>
                    <a:pt x="447" y="136"/>
                    <a:pt x="447" y="136"/>
                  </a:cubicBezTo>
                  <a:cubicBezTo>
                    <a:pt x="447" y="136"/>
                    <a:pt x="447" y="136"/>
                    <a:pt x="447" y="136"/>
                  </a:cubicBezTo>
                  <a:cubicBezTo>
                    <a:pt x="447" y="136"/>
                    <a:pt x="447" y="135"/>
                    <a:pt x="447" y="135"/>
                  </a:cubicBezTo>
                  <a:cubicBezTo>
                    <a:pt x="447" y="135"/>
                    <a:pt x="447" y="135"/>
                    <a:pt x="447" y="135"/>
                  </a:cubicBezTo>
                  <a:cubicBezTo>
                    <a:pt x="447" y="135"/>
                    <a:pt x="447" y="135"/>
                    <a:pt x="447" y="135"/>
                  </a:cubicBezTo>
                  <a:cubicBezTo>
                    <a:pt x="447" y="135"/>
                    <a:pt x="447" y="135"/>
                    <a:pt x="447" y="135"/>
                  </a:cubicBezTo>
                  <a:cubicBezTo>
                    <a:pt x="447" y="135"/>
                    <a:pt x="447" y="135"/>
                    <a:pt x="447" y="135"/>
                  </a:cubicBezTo>
                  <a:cubicBezTo>
                    <a:pt x="447" y="134"/>
                    <a:pt x="447" y="133"/>
                    <a:pt x="447" y="133"/>
                  </a:cubicBezTo>
                  <a:cubicBezTo>
                    <a:pt x="447" y="133"/>
                    <a:pt x="446" y="134"/>
                    <a:pt x="446" y="135"/>
                  </a:cubicBezTo>
                  <a:cubicBezTo>
                    <a:pt x="446" y="135"/>
                    <a:pt x="447" y="135"/>
                    <a:pt x="447" y="135"/>
                  </a:cubicBezTo>
                  <a:cubicBezTo>
                    <a:pt x="446" y="135"/>
                    <a:pt x="446" y="135"/>
                    <a:pt x="446" y="135"/>
                  </a:cubicBezTo>
                  <a:cubicBezTo>
                    <a:pt x="446" y="135"/>
                    <a:pt x="447" y="135"/>
                    <a:pt x="447" y="135"/>
                  </a:cubicBezTo>
                  <a:cubicBezTo>
                    <a:pt x="446" y="135"/>
                    <a:pt x="446" y="135"/>
                    <a:pt x="446" y="135"/>
                  </a:cubicBezTo>
                  <a:cubicBezTo>
                    <a:pt x="446" y="135"/>
                    <a:pt x="446" y="136"/>
                    <a:pt x="447" y="136"/>
                  </a:cubicBezTo>
                  <a:cubicBezTo>
                    <a:pt x="446" y="136"/>
                    <a:pt x="446" y="136"/>
                    <a:pt x="446" y="136"/>
                  </a:cubicBezTo>
                  <a:cubicBezTo>
                    <a:pt x="446" y="136"/>
                    <a:pt x="446" y="136"/>
                    <a:pt x="446" y="136"/>
                  </a:cubicBezTo>
                  <a:cubicBezTo>
                    <a:pt x="446" y="136"/>
                    <a:pt x="446" y="136"/>
                    <a:pt x="446" y="136"/>
                  </a:cubicBezTo>
                  <a:cubicBezTo>
                    <a:pt x="446" y="136"/>
                    <a:pt x="446" y="137"/>
                    <a:pt x="447" y="137"/>
                  </a:cubicBezTo>
                  <a:cubicBezTo>
                    <a:pt x="446" y="137"/>
                    <a:pt x="446" y="137"/>
                    <a:pt x="446" y="137"/>
                  </a:cubicBezTo>
                  <a:cubicBezTo>
                    <a:pt x="446" y="137"/>
                    <a:pt x="446" y="137"/>
                    <a:pt x="447" y="137"/>
                  </a:cubicBezTo>
                  <a:cubicBezTo>
                    <a:pt x="446" y="137"/>
                    <a:pt x="446" y="137"/>
                    <a:pt x="446" y="137"/>
                  </a:cubicBezTo>
                  <a:cubicBezTo>
                    <a:pt x="446" y="137"/>
                    <a:pt x="445" y="138"/>
                    <a:pt x="445" y="139"/>
                  </a:cubicBezTo>
                  <a:cubicBezTo>
                    <a:pt x="445" y="139"/>
                    <a:pt x="445" y="139"/>
                    <a:pt x="445" y="139"/>
                  </a:cubicBezTo>
                  <a:cubicBezTo>
                    <a:pt x="445" y="139"/>
                    <a:pt x="444" y="139"/>
                    <a:pt x="444" y="139"/>
                  </a:cubicBezTo>
                  <a:cubicBezTo>
                    <a:pt x="444" y="140"/>
                    <a:pt x="445" y="139"/>
                    <a:pt x="445" y="141"/>
                  </a:cubicBezTo>
                  <a:cubicBezTo>
                    <a:pt x="445" y="141"/>
                    <a:pt x="445" y="141"/>
                    <a:pt x="446" y="142"/>
                  </a:cubicBezTo>
                  <a:cubicBezTo>
                    <a:pt x="445" y="142"/>
                    <a:pt x="445" y="142"/>
                    <a:pt x="445" y="142"/>
                  </a:cubicBezTo>
                  <a:cubicBezTo>
                    <a:pt x="445" y="142"/>
                    <a:pt x="445" y="142"/>
                    <a:pt x="446" y="142"/>
                  </a:cubicBezTo>
                  <a:cubicBezTo>
                    <a:pt x="446" y="153"/>
                    <a:pt x="446" y="153"/>
                    <a:pt x="446" y="153"/>
                  </a:cubicBezTo>
                  <a:cubicBezTo>
                    <a:pt x="442" y="153"/>
                    <a:pt x="442" y="153"/>
                    <a:pt x="442" y="153"/>
                  </a:cubicBezTo>
                  <a:cubicBezTo>
                    <a:pt x="442" y="132"/>
                    <a:pt x="442" y="132"/>
                    <a:pt x="442" y="132"/>
                  </a:cubicBezTo>
                  <a:cubicBezTo>
                    <a:pt x="442" y="132"/>
                    <a:pt x="442" y="132"/>
                    <a:pt x="442" y="131"/>
                  </a:cubicBezTo>
                  <a:cubicBezTo>
                    <a:pt x="442" y="131"/>
                    <a:pt x="442" y="131"/>
                    <a:pt x="442" y="131"/>
                  </a:cubicBezTo>
                  <a:cubicBezTo>
                    <a:pt x="442" y="131"/>
                    <a:pt x="442" y="130"/>
                    <a:pt x="442" y="130"/>
                  </a:cubicBezTo>
                  <a:cubicBezTo>
                    <a:pt x="443" y="128"/>
                    <a:pt x="444" y="129"/>
                    <a:pt x="444" y="129"/>
                  </a:cubicBezTo>
                  <a:cubicBezTo>
                    <a:pt x="444" y="129"/>
                    <a:pt x="443" y="128"/>
                    <a:pt x="443" y="128"/>
                  </a:cubicBezTo>
                  <a:cubicBezTo>
                    <a:pt x="443" y="128"/>
                    <a:pt x="443" y="128"/>
                    <a:pt x="443" y="128"/>
                  </a:cubicBezTo>
                  <a:cubicBezTo>
                    <a:pt x="443" y="127"/>
                    <a:pt x="442" y="127"/>
                    <a:pt x="441" y="127"/>
                  </a:cubicBezTo>
                  <a:cubicBezTo>
                    <a:pt x="441" y="127"/>
                    <a:pt x="441" y="127"/>
                    <a:pt x="441" y="126"/>
                  </a:cubicBezTo>
                  <a:cubicBezTo>
                    <a:pt x="441" y="126"/>
                    <a:pt x="441" y="126"/>
                    <a:pt x="441" y="126"/>
                  </a:cubicBezTo>
                  <a:cubicBezTo>
                    <a:pt x="441" y="126"/>
                    <a:pt x="441" y="126"/>
                    <a:pt x="441" y="126"/>
                  </a:cubicBezTo>
                  <a:cubicBezTo>
                    <a:pt x="441" y="126"/>
                    <a:pt x="442" y="126"/>
                    <a:pt x="442" y="126"/>
                  </a:cubicBezTo>
                  <a:cubicBezTo>
                    <a:pt x="442" y="126"/>
                    <a:pt x="441" y="126"/>
                    <a:pt x="441" y="125"/>
                  </a:cubicBezTo>
                  <a:cubicBezTo>
                    <a:pt x="441" y="125"/>
                    <a:pt x="441" y="125"/>
                    <a:pt x="441" y="125"/>
                  </a:cubicBezTo>
                  <a:cubicBezTo>
                    <a:pt x="441" y="125"/>
                    <a:pt x="441" y="125"/>
                    <a:pt x="441" y="125"/>
                  </a:cubicBezTo>
                  <a:cubicBezTo>
                    <a:pt x="441" y="125"/>
                    <a:pt x="442" y="125"/>
                    <a:pt x="442" y="125"/>
                  </a:cubicBezTo>
                  <a:cubicBezTo>
                    <a:pt x="442" y="125"/>
                    <a:pt x="441" y="125"/>
                    <a:pt x="441" y="125"/>
                  </a:cubicBezTo>
                  <a:cubicBezTo>
                    <a:pt x="441" y="125"/>
                    <a:pt x="441" y="124"/>
                    <a:pt x="441" y="124"/>
                  </a:cubicBezTo>
                  <a:cubicBezTo>
                    <a:pt x="441" y="124"/>
                    <a:pt x="441" y="124"/>
                    <a:pt x="441" y="124"/>
                  </a:cubicBezTo>
                  <a:cubicBezTo>
                    <a:pt x="441" y="124"/>
                    <a:pt x="441" y="124"/>
                    <a:pt x="441" y="124"/>
                  </a:cubicBezTo>
                  <a:cubicBezTo>
                    <a:pt x="441" y="124"/>
                    <a:pt x="441" y="123"/>
                    <a:pt x="441" y="123"/>
                  </a:cubicBezTo>
                  <a:cubicBezTo>
                    <a:pt x="441" y="123"/>
                    <a:pt x="441" y="124"/>
                    <a:pt x="441" y="124"/>
                  </a:cubicBezTo>
                  <a:cubicBezTo>
                    <a:pt x="441" y="124"/>
                    <a:pt x="441" y="124"/>
                    <a:pt x="441" y="124"/>
                  </a:cubicBezTo>
                  <a:cubicBezTo>
                    <a:pt x="441" y="124"/>
                    <a:pt x="441" y="124"/>
                    <a:pt x="441" y="124"/>
                  </a:cubicBezTo>
                  <a:cubicBezTo>
                    <a:pt x="441" y="124"/>
                    <a:pt x="441" y="125"/>
                    <a:pt x="441" y="125"/>
                  </a:cubicBezTo>
                  <a:cubicBezTo>
                    <a:pt x="441" y="125"/>
                    <a:pt x="441" y="125"/>
                    <a:pt x="441" y="125"/>
                  </a:cubicBezTo>
                  <a:cubicBezTo>
                    <a:pt x="441" y="125"/>
                    <a:pt x="441" y="125"/>
                    <a:pt x="441" y="125"/>
                  </a:cubicBezTo>
                  <a:cubicBezTo>
                    <a:pt x="441" y="125"/>
                    <a:pt x="441" y="125"/>
                    <a:pt x="441" y="125"/>
                  </a:cubicBezTo>
                  <a:cubicBezTo>
                    <a:pt x="441" y="125"/>
                    <a:pt x="441" y="125"/>
                    <a:pt x="441" y="125"/>
                  </a:cubicBezTo>
                  <a:cubicBezTo>
                    <a:pt x="441" y="125"/>
                    <a:pt x="441" y="126"/>
                    <a:pt x="441" y="126"/>
                  </a:cubicBezTo>
                  <a:cubicBezTo>
                    <a:pt x="441" y="126"/>
                    <a:pt x="441" y="126"/>
                    <a:pt x="441" y="126"/>
                  </a:cubicBezTo>
                  <a:cubicBezTo>
                    <a:pt x="441" y="126"/>
                    <a:pt x="441" y="126"/>
                    <a:pt x="441" y="126"/>
                  </a:cubicBezTo>
                  <a:cubicBezTo>
                    <a:pt x="441" y="126"/>
                    <a:pt x="441" y="126"/>
                    <a:pt x="441" y="126"/>
                  </a:cubicBezTo>
                  <a:cubicBezTo>
                    <a:pt x="441" y="127"/>
                    <a:pt x="441" y="127"/>
                    <a:pt x="441" y="127"/>
                  </a:cubicBezTo>
                  <a:cubicBezTo>
                    <a:pt x="440" y="127"/>
                    <a:pt x="440" y="127"/>
                    <a:pt x="440" y="128"/>
                  </a:cubicBezTo>
                  <a:cubicBezTo>
                    <a:pt x="440" y="128"/>
                    <a:pt x="440" y="128"/>
                    <a:pt x="440" y="128"/>
                  </a:cubicBezTo>
                  <a:cubicBezTo>
                    <a:pt x="439" y="128"/>
                    <a:pt x="439" y="129"/>
                    <a:pt x="439" y="129"/>
                  </a:cubicBezTo>
                  <a:cubicBezTo>
                    <a:pt x="439" y="129"/>
                    <a:pt x="440" y="128"/>
                    <a:pt x="440" y="130"/>
                  </a:cubicBezTo>
                  <a:cubicBezTo>
                    <a:pt x="440" y="131"/>
                    <a:pt x="440" y="131"/>
                    <a:pt x="440" y="131"/>
                  </a:cubicBezTo>
                  <a:cubicBezTo>
                    <a:pt x="440" y="131"/>
                    <a:pt x="440" y="131"/>
                    <a:pt x="440" y="131"/>
                  </a:cubicBezTo>
                  <a:cubicBezTo>
                    <a:pt x="440" y="132"/>
                    <a:pt x="440" y="132"/>
                    <a:pt x="440" y="132"/>
                  </a:cubicBezTo>
                  <a:cubicBezTo>
                    <a:pt x="440" y="142"/>
                    <a:pt x="440" y="142"/>
                    <a:pt x="440" y="142"/>
                  </a:cubicBezTo>
                  <a:cubicBezTo>
                    <a:pt x="436" y="142"/>
                    <a:pt x="436" y="142"/>
                    <a:pt x="436" y="142"/>
                  </a:cubicBezTo>
                  <a:cubicBezTo>
                    <a:pt x="435" y="142"/>
                    <a:pt x="435" y="142"/>
                    <a:pt x="435" y="142"/>
                  </a:cubicBezTo>
                  <a:cubicBezTo>
                    <a:pt x="432" y="146"/>
                    <a:pt x="432" y="146"/>
                    <a:pt x="432" y="146"/>
                  </a:cubicBezTo>
                  <a:cubicBezTo>
                    <a:pt x="432" y="144"/>
                    <a:pt x="432" y="144"/>
                    <a:pt x="432" y="144"/>
                  </a:cubicBezTo>
                  <a:cubicBezTo>
                    <a:pt x="432" y="144"/>
                    <a:pt x="432" y="144"/>
                    <a:pt x="432" y="144"/>
                  </a:cubicBezTo>
                  <a:cubicBezTo>
                    <a:pt x="432" y="144"/>
                    <a:pt x="432" y="144"/>
                    <a:pt x="431" y="144"/>
                  </a:cubicBezTo>
                  <a:cubicBezTo>
                    <a:pt x="432" y="144"/>
                    <a:pt x="432" y="144"/>
                    <a:pt x="432" y="143"/>
                  </a:cubicBezTo>
                  <a:cubicBezTo>
                    <a:pt x="432" y="142"/>
                    <a:pt x="433" y="143"/>
                    <a:pt x="433" y="142"/>
                  </a:cubicBezTo>
                  <a:cubicBezTo>
                    <a:pt x="433" y="142"/>
                    <a:pt x="432" y="142"/>
                    <a:pt x="432" y="142"/>
                  </a:cubicBezTo>
                  <a:cubicBezTo>
                    <a:pt x="432" y="142"/>
                    <a:pt x="432" y="142"/>
                    <a:pt x="432" y="142"/>
                  </a:cubicBezTo>
                  <a:cubicBezTo>
                    <a:pt x="432" y="141"/>
                    <a:pt x="431" y="141"/>
                    <a:pt x="431" y="141"/>
                  </a:cubicBezTo>
                  <a:cubicBezTo>
                    <a:pt x="431" y="141"/>
                    <a:pt x="431" y="141"/>
                    <a:pt x="431" y="140"/>
                  </a:cubicBezTo>
                  <a:cubicBezTo>
                    <a:pt x="431" y="140"/>
                    <a:pt x="431" y="140"/>
                    <a:pt x="431" y="140"/>
                  </a:cubicBezTo>
                  <a:cubicBezTo>
                    <a:pt x="431" y="140"/>
                    <a:pt x="431" y="140"/>
                    <a:pt x="431" y="140"/>
                  </a:cubicBezTo>
                  <a:cubicBezTo>
                    <a:pt x="431" y="140"/>
                    <a:pt x="431" y="140"/>
                    <a:pt x="431" y="140"/>
                  </a:cubicBezTo>
                  <a:cubicBezTo>
                    <a:pt x="431" y="140"/>
                    <a:pt x="431" y="140"/>
                    <a:pt x="431" y="140"/>
                  </a:cubicBezTo>
                  <a:cubicBezTo>
                    <a:pt x="431" y="140"/>
                    <a:pt x="431" y="140"/>
                    <a:pt x="431" y="140"/>
                  </a:cubicBezTo>
                  <a:cubicBezTo>
                    <a:pt x="431" y="140"/>
                    <a:pt x="431" y="139"/>
                    <a:pt x="431" y="139"/>
                  </a:cubicBezTo>
                  <a:cubicBezTo>
                    <a:pt x="431" y="139"/>
                    <a:pt x="431" y="139"/>
                    <a:pt x="431" y="139"/>
                  </a:cubicBezTo>
                  <a:cubicBezTo>
                    <a:pt x="431" y="139"/>
                    <a:pt x="431" y="139"/>
                    <a:pt x="431" y="139"/>
                  </a:cubicBezTo>
                  <a:cubicBezTo>
                    <a:pt x="431" y="139"/>
                    <a:pt x="431" y="139"/>
                    <a:pt x="431" y="139"/>
                  </a:cubicBezTo>
                  <a:cubicBezTo>
                    <a:pt x="431" y="139"/>
                    <a:pt x="431" y="139"/>
                    <a:pt x="431" y="139"/>
                  </a:cubicBezTo>
                  <a:cubicBezTo>
                    <a:pt x="431" y="139"/>
                    <a:pt x="431" y="139"/>
                    <a:pt x="431" y="139"/>
                  </a:cubicBezTo>
                  <a:cubicBezTo>
                    <a:pt x="431" y="139"/>
                    <a:pt x="431" y="138"/>
                    <a:pt x="431" y="138"/>
                  </a:cubicBezTo>
                  <a:cubicBezTo>
                    <a:pt x="431" y="138"/>
                    <a:pt x="431" y="139"/>
                    <a:pt x="431" y="139"/>
                  </a:cubicBezTo>
                  <a:cubicBezTo>
                    <a:pt x="431" y="139"/>
                    <a:pt x="431" y="139"/>
                    <a:pt x="431" y="139"/>
                  </a:cubicBezTo>
                  <a:cubicBezTo>
                    <a:pt x="431" y="139"/>
                    <a:pt x="431" y="139"/>
                    <a:pt x="431" y="139"/>
                  </a:cubicBezTo>
                  <a:cubicBezTo>
                    <a:pt x="431" y="139"/>
                    <a:pt x="431" y="139"/>
                    <a:pt x="431" y="139"/>
                  </a:cubicBezTo>
                  <a:cubicBezTo>
                    <a:pt x="431" y="139"/>
                    <a:pt x="430" y="139"/>
                    <a:pt x="430" y="139"/>
                  </a:cubicBezTo>
                  <a:cubicBezTo>
                    <a:pt x="430" y="139"/>
                    <a:pt x="430" y="139"/>
                    <a:pt x="431" y="139"/>
                  </a:cubicBezTo>
                  <a:cubicBezTo>
                    <a:pt x="431" y="139"/>
                    <a:pt x="431" y="140"/>
                    <a:pt x="431" y="140"/>
                  </a:cubicBezTo>
                  <a:cubicBezTo>
                    <a:pt x="431" y="140"/>
                    <a:pt x="431" y="140"/>
                    <a:pt x="431" y="140"/>
                  </a:cubicBezTo>
                  <a:cubicBezTo>
                    <a:pt x="430" y="140"/>
                    <a:pt x="430" y="140"/>
                    <a:pt x="430" y="140"/>
                  </a:cubicBezTo>
                  <a:cubicBezTo>
                    <a:pt x="430" y="140"/>
                    <a:pt x="430" y="140"/>
                    <a:pt x="431" y="140"/>
                  </a:cubicBezTo>
                  <a:cubicBezTo>
                    <a:pt x="431" y="140"/>
                    <a:pt x="431" y="140"/>
                    <a:pt x="431" y="140"/>
                  </a:cubicBezTo>
                  <a:cubicBezTo>
                    <a:pt x="431" y="140"/>
                    <a:pt x="431" y="140"/>
                    <a:pt x="431" y="140"/>
                  </a:cubicBezTo>
                  <a:cubicBezTo>
                    <a:pt x="431" y="141"/>
                    <a:pt x="431" y="141"/>
                    <a:pt x="431" y="141"/>
                  </a:cubicBezTo>
                  <a:cubicBezTo>
                    <a:pt x="430" y="141"/>
                    <a:pt x="430" y="141"/>
                    <a:pt x="430" y="142"/>
                  </a:cubicBezTo>
                  <a:cubicBezTo>
                    <a:pt x="430" y="142"/>
                    <a:pt x="430" y="142"/>
                    <a:pt x="430" y="142"/>
                  </a:cubicBezTo>
                  <a:cubicBezTo>
                    <a:pt x="429" y="142"/>
                    <a:pt x="429" y="142"/>
                    <a:pt x="429" y="142"/>
                  </a:cubicBezTo>
                  <a:cubicBezTo>
                    <a:pt x="429" y="143"/>
                    <a:pt x="430" y="142"/>
                    <a:pt x="430" y="143"/>
                  </a:cubicBezTo>
                  <a:cubicBezTo>
                    <a:pt x="430" y="144"/>
                    <a:pt x="430" y="144"/>
                    <a:pt x="430" y="144"/>
                  </a:cubicBezTo>
                  <a:cubicBezTo>
                    <a:pt x="430" y="144"/>
                    <a:pt x="430" y="144"/>
                    <a:pt x="430" y="144"/>
                  </a:cubicBezTo>
                  <a:cubicBezTo>
                    <a:pt x="430" y="144"/>
                    <a:pt x="430" y="144"/>
                    <a:pt x="430" y="144"/>
                  </a:cubicBezTo>
                  <a:cubicBezTo>
                    <a:pt x="430" y="148"/>
                    <a:pt x="430" y="148"/>
                    <a:pt x="430" y="148"/>
                  </a:cubicBezTo>
                  <a:cubicBezTo>
                    <a:pt x="429" y="150"/>
                    <a:pt x="429" y="150"/>
                    <a:pt x="429" y="150"/>
                  </a:cubicBezTo>
                  <a:cubicBezTo>
                    <a:pt x="426" y="149"/>
                    <a:pt x="426" y="149"/>
                    <a:pt x="426" y="149"/>
                  </a:cubicBezTo>
                  <a:cubicBezTo>
                    <a:pt x="426" y="138"/>
                    <a:pt x="426" y="138"/>
                    <a:pt x="426" y="138"/>
                  </a:cubicBezTo>
                  <a:cubicBezTo>
                    <a:pt x="426" y="138"/>
                    <a:pt x="426" y="137"/>
                    <a:pt x="426" y="137"/>
                  </a:cubicBezTo>
                  <a:cubicBezTo>
                    <a:pt x="426" y="137"/>
                    <a:pt x="426" y="137"/>
                    <a:pt x="425" y="137"/>
                  </a:cubicBezTo>
                  <a:cubicBezTo>
                    <a:pt x="426" y="137"/>
                    <a:pt x="426" y="136"/>
                    <a:pt x="426" y="136"/>
                  </a:cubicBezTo>
                  <a:cubicBezTo>
                    <a:pt x="426" y="134"/>
                    <a:pt x="427" y="135"/>
                    <a:pt x="427" y="135"/>
                  </a:cubicBezTo>
                  <a:cubicBezTo>
                    <a:pt x="427" y="134"/>
                    <a:pt x="427" y="134"/>
                    <a:pt x="426" y="134"/>
                  </a:cubicBezTo>
                  <a:cubicBezTo>
                    <a:pt x="426" y="134"/>
                    <a:pt x="426" y="134"/>
                    <a:pt x="426" y="134"/>
                  </a:cubicBezTo>
                  <a:cubicBezTo>
                    <a:pt x="426" y="133"/>
                    <a:pt x="425" y="133"/>
                    <a:pt x="425" y="133"/>
                  </a:cubicBezTo>
                  <a:cubicBezTo>
                    <a:pt x="425" y="133"/>
                    <a:pt x="425" y="132"/>
                    <a:pt x="425" y="132"/>
                  </a:cubicBezTo>
                  <a:cubicBezTo>
                    <a:pt x="425" y="132"/>
                    <a:pt x="425" y="132"/>
                    <a:pt x="425" y="132"/>
                  </a:cubicBezTo>
                  <a:cubicBezTo>
                    <a:pt x="425" y="132"/>
                    <a:pt x="425" y="132"/>
                    <a:pt x="425" y="132"/>
                  </a:cubicBezTo>
                  <a:cubicBezTo>
                    <a:pt x="425" y="132"/>
                    <a:pt x="425" y="132"/>
                    <a:pt x="425" y="132"/>
                  </a:cubicBezTo>
                  <a:cubicBezTo>
                    <a:pt x="425" y="132"/>
                    <a:pt x="425" y="131"/>
                    <a:pt x="425" y="131"/>
                  </a:cubicBezTo>
                  <a:cubicBezTo>
                    <a:pt x="425" y="131"/>
                    <a:pt x="425" y="131"/>
                    <a:pt x="425" y="131"/>
                  </a:cubicBezTo>
                  <a:cubicBezTo>
                    <a:pt x="425" y="131"/>
                    <a:pt x="425" y="131"/>
                    <a:pt x="425" y="131"/>
                  </a:cubicBezTo>
                  <a:cubicBezTo>
                    <a:pt x="425" y="131"/>
                    <a:pt x="425" y="131"/>
                    <a:pt x="425" y="131"/>
                  </a:cubicBezTo>
                  <a:cubicBezTo>
                    <a:pt x="425" y="131"/>
                    <a:pt x="425" y="131"/>
                    <a:pt x="425" y="130"/>
                  </a:cubicBezTo>
                  <a:cubicBezTo>
                    <a:pt x="425" y="130"/>
                    <a:pt x="425" y="130"/>
                    <a:pt x="425" y="130"/>
                  </a:cubicBezTo>
                  <a:cubicBezTo>
                    <a:pt x="425" y="130"/>
                    <a:pt x="425" y="130"/>
                    <a:pt x="425" y="130"/>
                  </a:cubicBezTo>
                  <a:cubicBezTo>
                    <a:pt x="425" y="130"/>
                    <a:pt x="425" y="130"/>
                    <a:pt x="425" y="130"/>
                  </a:cubicBezTo>
                  <a:cubicBezTo>
                    <a:pt x="425" y="130"/>
                    <a:pt x="425" y="129"/>
                    <a:pt x="425" y="129"/>
                  </a:cubicBezTo>
                  <a:cubicBezTo>
                    <a:pt x="424" y="129"/>
                    <a:pt x="424" y="130"/>
                    <a:pt x="424" y="130"/>
                  </a:cubicBezTo>
                  <a:cubicBezTo>
                    <a:pt x="424" y="130"/>
                    <a:pt x="424" y="130"/>
                    <a:pt x="424" y="130"/>
                  </a:cubicBezTo>
                  <a:cubicBezTo>
                    <a:pt x="424" y="130"/>
                    <a:pt x="424" y="130"/>
                    <a:pt x="424" y="130"/>
                  </a:cubicBezTo>
                  <a:cubicBezTo>
                    <a:pt x="424" y="130"/>
                    <a:pt x="424" y="130"/>
                    <a:pt x="424" y="130"/>
                  </a:cubicBezTo>
                  <a:cubicBezTo>
                    <a:pt x="424" y="131"/>
                    <a:pt x="424" y="131"/>
                    <a:pt x="424" y="131"/>
                  </a:cubicBezTo>
                  <a:cubicBezTo>
                    <a:pt x="424" y="131"/>
                    <a:pt x="424" y="131"/>
                    <a:pt x="424" y="131"/>
                  </a:cubicBezTo>
                  <a:cubicBezTo>
                    <a:pt x="424" y="131"/>
                    <a:pt x="424" y="131"/>
                    <a:pt x="424" y="131"/>
                  </a:cubicBezTo>
                  <a:cubicBezTo>
                    <a:pt x="424" y="131"/>
                    <a:pt x="424" y="131"/>
                    <a:pt x="424" y="131"/>
                  </a:cubicBezTo>
                  <a:cubicBezTo>
                    <a:pt x="424" y="131"/>
                    <a:pt x="424" y="132"/>
                    <a:pt x="424" y="132"/>
                  </a:cubicBezTo>
                  <a:cubicBezTo>
                    <a:pt x="424" y="132"/>
                    <a:pt x="424" y="132"/>
                    <a:pt x="424" y="132"/>
                  </a:cubicBezTo>
                  <a:cubicBezTo>
                    <a:pt x="424" y="132"/>
                    <a:pt x="424" y="132"/>
                    <a:pt x="424" y="132"/>
                  </a:cubicBezTo>
                  <a:cubicBezTo>
                    <a:pt x="424" y="132"/>
                    <a:pt x="424" y="132"/>
                    <a:pt x="424" y="132"/>
                  </a:cubicBezTo>
                  <a:cubicBezTo>
                    <a:pt x="424" y="132"/>
                    <a:pt x="424" y="133"/>
                    <a:pt x="424" y="133"/>
                  </a:cubicBezTo>
                  <a:cubicBezTo>
                    <a:pt x="424" y="133"/>
                    <a:pt x="423" y="133"/>
                    <a:pt x="423" y="134"/>
                  </a:cubicBezTo>
                  <a:cubicBezTo>
                    <a:pt x="423" y="134"/>
                    <a:pt x="423" y="134"/>
                    <a:pt x="423" y="134"/>
                  </a:cubicBezTo>
                  <a:cubicBezTo>
                    <a:pt x="423" y="134"/>
                    <a:pt x="423" y="134"/>
                    <a:pt x="423" y="134"/>
                  </a:cubicBezTo>
                  <a:cubicBezTo>
                    <a:pt x="423" y="134"/>
                    <a:pt x="423" y="134"/>
                    <a:pt x="423" y="134"/>
                  </a:cubicBezTo>
                  <a:cubicBezTo>
                    <a:pt x="421" y="133"/>
                    <a:pt x="421" y="133"/>
                    <a:pt x="421" y="133"/>
                  </a:cubicBezTo>
                  <a:cubicBezTo>
                    <a:pt x="417" y="131"/>
                    <a:pt x="417" y="131"/>
                    <a:pt x="417" y="131"/>
                  </a:cubicBezTo>
                  <a:cubicBezTo>
                    <a:pt x="417" y="128"/>
                    <a:pt x="417" y="128"/>
                    <a:pt x="417" y="128"/>
                  </a:cubicBezTo>
                  <a:cubicBezTo>
                    <a:pt x="416" y="127"/>
                    <a:pt x="416" y="127"/>
                    <a:pt x="416" y="127"/>
                  </a:cubicBezTo>
                  <a:cubicBezTo>
                    <a:pt x="416" y="127"/>
                    <a:pt x="416" y="127"/>
                    <a:pt x="416" y="127"/>
                  </a:cubicBezTo>
                  <a:cubicBezTo>
                    <a:pt x="415" y="123"/>
                    <a:pt x="413" y="120"/>
                    <a:pt x="410" y="118"/>
                  </a:cubicBezTo>
                  <a:cubicBezTo>
                    <a:pt x="409" y="117"/>
                    <a:pt x="408" y="117"/>
                    <a:pt x="407" y="116"/>
                  </a:cubicBezTo>
                  <a:cubicBezTo>
                    <a:pt x="407" y="115"/>
                    <a:pt x="405" y="114"/>
                    <a:pt x="403" y="114"/>
                  </a:cubicBezTo>
                  <a:cubicBezTo>
                    <a:pt x="403" y="114"/>
                    <a:pt x="403" y="114"/>
                    <a:pt x="403" y="114"/>
                  </a:cubicBezTo>
                  <a:cubicBezTo>
                    <a:pt x="403" y="113"/>
                    <a:pt x="402" y="113"/>
                    <a:pt x="402" y="113"/>
                  </a:cubicBezTo>
                  <a:cubicBezTo>
                    <a:pt x="401" y="113"/>
                    <a:pt x="401" y="113"/>
                    <a:pt x="401" y="113"/>
                  </a:cubicBezTo>
                  <a:cubicBezTo>
                    <a:pt x="400" y="113"/>
                    <a:pt x="400" y="114"/>
                    <a:pt x="400" y="114"/>
                  </a:cubicBezTo>
                  <a:cubicBezTo>
                    <a:pt x="400" y="114"/>
                    <a:pt x="400" y="114"/>
                    <a:pt x="400" y="114"/>
                  </a:cubicBezTo>
                  <a:cubicBezTo>
                    <a:pt x="398" y="114"/>
                    <a:pt x="397" y="115"/>
                    <a:pt x="396" y="116"/>
                  </a:cubicBezTo>
                  <a:cubicBezTo>
                    <a:pt x="395" y="117"/>
                    <a:pt x="394" y="117"/>
                    <a:pt x="393" y="118"/>
                  </a:cubicBezTo>
                  <a:cubicBezTo>
                    <a:pt x="391" y="119"/>
                    <a:pt x="389" y="122"/>
                    <a:pt x="388" y="125"/>
                  </a:cubicBezTo>
                  <a:cubicBezTo>
                    <a:pt x="388" y="121"/>
                    <a:pt x="388" y="121"/>
                    <a:pt x="388" y="121"/>
                  </a:cubicBezTo>
                  <a:cubicBezTo>
                    <a:pt x="390" y="116"/>
                    <a:pt x="391" y="111"/>
                    <a:pt x="391" y="105"/>
                  </a:cubicBezTo>
                  <a:cubicBezTo>
                    <a:pt x="391" y="87"/>
                    <a:pt x="381" y="71"/>
                    <a:pt x="365" y="64"/>
                  </a:cubicBezTo>
                  <a:cubicBezTo>
                    <a:pt x="365" y="64"/>
                    <a:pt x="366" y="63"/>
                    <a:pt x="366" y="63"/>
                  </a:cubicBezTo>
                  <a:cubicBezTo>
                    <a:pt x="365" y="63"/>
                    <a:pt x="365" y="63"/>
                    <a:pt x="365" y="63"/>
                  </a:cubicBezTo>
                  <a:cubicBezTo>
                    <a:pt x="365" y="63"/>
                    <a:pt x="366" y="62"/>
                    <a:pt x="366" y="62"/>
                  </a:cubicBezTo>
                  <a:cubicBezTo>
                    <a:pt x="365" y="62"/>
                    <a:pt x="365" y="62"/>
                    <a:pt x="364" y="62"/>
                  </a:cubicBezTo>
                  <a:cubicBezTo>
                    <a:pt x="364" y="61"/>
                    <a:pt x="365" y="61"/>
                    <a:pt x="365" y="60"/>
                  </a:cubicBezTo>
                  <a:cubicBezTo>
                    <a:pt x="364" y="61"/>
                    <a:pt x="363" y="61"/>
                    <a:pt x="363" y="60"/>
                  </a:cubicBezTo>
                  <a:cubicBezTo>
                    <a:pt x="363" y="60"/>
                    <a:pt x="363" y="59"/>
                    <a:pt x="363" y="59"/>
                  </a:cubicBezTo>
                  <a:cubicBezTo>
                    <a:pt x="362" y="59"/>
                    <a:pt x="361" y="59"/>
                    <a:pt x="360" y="59"/>
                  </a:cubicBezTo>
                  <a:cubicBezTo>
                    <a:pt x="361" y="59"/>
                    <a:pt x="360" y="58"/>
                    <a:pt x="360" y="58"/>
                  </a:cubicBezTo>
                  <a:cubicBezTo>
                    <a:pt x="357" y="59"/>
                    <a:pt x="356" y="56"/>
                    <a:pt x="355" y="55"/>
                  </a:cubicBezTo>
                  <a:cubicBezTo>
                    <a:pt x="354" y="54"/>
                    <a:pt x="351" y="51"/>
                    <a:pt x="350" y="51"/>
                  </a:cubicBezTo>
                  <a:cubicBezTo>
                    <a:pt x="350" y="51"/>
                    <a:pt x="350" y="51"/>
                    <a:pt x="350" y="51"/>
                  </a:cubicBezTo>
                  <a:cubicBezTo>
                    <a:pt x="350" y="50"/>
                    <a:pt x="349" y="50"/>
                    <a:pt x="349" y="50"/>
                  </a:cubicBezTo>
                  <a:cubicBezTo>
                    <a:pt x="349" y="49"/>
                    <a:pt x="348" y="48"/>
                    <a:pt x="348" y="48"/>
                  </a:cubicBezTo>
                  <a:cubicBezTo>
                    <a:pt x="348" y="47"/>
                    <a:pt x="347" y="46"/>
                    <a:pt x="346" y="46"/>
                  </a:cubicBezTo>
                  <a:cubicBezTo>
                    <a:pt x="346" y="46"/>
                    <a:pt x="346" y="46"/>
                    <a:pt x="346" y="46"/>
                  </a:cubicBezTo>
                  <a:cubicBezTo>
                    <a:pt x="347" y="46"/>
                    <a:pt x="348" y="45"/>
                    <a:pt x="348" y="44"/>
                  </a:cubicBezTo>
                  <a:cubicBezTo>
                    <a:pt x="348" y="43"/>
                    <a:pt x="347" y="42"/>
                    <a:pt x="346" y="42"/>
                  </a:cubicBezTo>
                  <a:cubicBezTo>
                    <a:pt x="346" y="42"/>
                    <a:pt x="346" y="42"/>
                    <a:pt x="346" y="42"/>
                  </a:cubicBezTo>
                  <a:cubicBezTo>
                    <a:pt x="346" y="42"/>
                    <a:pt x="346" y="41"/>
                    <a:pt x="346" y="41"/>
                  </a:cubicBezTo>
                  <a:cubicBezTo>
                    <a:pt x="347" y="41"/>
                    <a:pt x="348" y="40"/>
                    <a:pt x="348" y="39"/>
                  </a:cubicBezTo>
                  <a:cubicBezTo>
                    <a:pt x="348" y="37"/>
                    <a:pt x="346" y="36"/>
                    <a:pt x="346" y="35"/>
                  </a:cubicBezTo>
                  <a:cubicBezTo>
                    <a:pt x="346" y="35"/>
                    <a:pt x="346" y="35"/>
                    <a:pt x="346" y="34"/>
                  </a:cubicBezTo>
                  <a:cubicBezTo>
                    <a:pt x="346" y="34"/>
                    <a:pt x="346" y="34"/>
                    <a:pt x="346" y="34"/>
                  </a:cubicBezTo>
                  <a:cubicBezTo>
                    <a:pt x="346" y="34"/>
                    <a:pt x="346" y="34"/>
                    <a:pt x="346" y="34"/>
                  </a:cubicBezTo>
                  <a:cubicBezTo>
                    <a:pt x="346" y="34"/>
                    <a:pt x="346" y="34"/>
                    <a:pt x="346" y="33"/>
                  </a:cubicBezTo>
                  <a:cubicBezTo>
                    <a:pt x="347" y="33"/>
                    <a:pt x="346" y="33"/>
                    <a:pt x="346" y="33"/>
                  </a:cubicBezTo>
                  <a:cubicBezTo>
                    <a:pt x="346" y="33"/>
                    <a:pt x="346" y="33"/>
                    <a:pt x="346" y="33"/>
                  </a:cubicBezTo>
                  <a:cubicBezTo>
                    <a:pt x="346" y="33"/>
                    <a:pt x="346" y="33"/>
                    <a:pt x="346" y="33"/>
                  </a:cubicBezTo>
                  <a:cubicBezTo>
                    <a:pt x="346" y="33"/>
                    <a:pt x="346" y="33"/>
                    <a:pt x="346" y="32"/>
                  </a:cubicBezTo>
                  <a:cubicBezTo>
                    <a:pt x="346" y="32"/>
                    <a:pt x="346" y="32"/>
                    <a:pt x="346" y="32"/>
                  </a:cubicBezTo>
                  <a:cubicBezTo>
                    <a:pt x="346" y="32"/>
                    <a:pt x="346" y="32"/>
                    <a:pt x="346" y="32"/>
                  </a:cubicBezTo>
                  <a:cubicBezTo>
                    <a:pt x="346" y="32"/>
                    <a:pt x="346" y="32"/>
                    <a:pt x="346" y="32"/>
                  </a:cubicBezTo>
                  <a:cubicBezTo>
                    <a:pt x="347" y="32"/>
                    <a:pt x="347" y="31"/>
                    <a:pt x="347" y="31"/>
                  </a:cubicBezTo>
                  <a:cubicBezTo>
                    <a:pt x="347" y="30"/>
                    <a:pt x="347" y="29"/>
                    <a:pt x="346" y="29"/>
                  </a:cubicBezTo>
                  <a:cubicBezTo>
                    <a:pt x="346" y="29"/>
                    <a:pt x="346" y="29"/>
                    <a:pt x="346" y="29"/>
                  </a:cubicBezTo>
                  <a:cubicBezTo>
                    <a:pt x="346" y="29"/>
                    <a:pt x="346" y="28"/>
                    <a:pt x="346" y="28"/>
                  </a:cubicBezTo>
                  <a:cubicBezTo>
                    <a:pt x="346" y="28"/>
                    <a:pt x="346" y="28"/>
                    <a:pt x="346" y="28"/>
                  </a:cubicBezTo>
                  <a:cubicBezTo>
                    <a:pt x="346" y="28"/>
                    <a:pt x="346" y="28"/>
                    <a:pt x="346" y="27"/>
                  </a:cubicBezTo>
                  <a:cubicBezTo>
                    <a:pt x="346" y="27"/>
                    <a:pt x="346" y="27"/>
                    <a:pt x="346" y="27"/>
                  </a:cubicBezTo>
                  <a:cubicBezTo>
                    <a:pt x="346" y="27"/>
                    <a:pt x="346" y="27"/>
                    <a:pt x="346" y="27"/>
                  </a:cubicBezTo>
                  <a:cubicBezTo>
                    <a:pt x="346" y="27"/>
                    <a:pt x="346" y="27"/>
                    <a:pt x="346" y="27"/>
                  </a:cubicBezTo>
                  <a:cubicBezTo>
                    <a:pt x="346" y="27"/>
                    <a:pt x="346" y="27"/>
                    <a:pt x="346" y="27"/>
                  </a:cubicBezTo>
                  <a:cubicBezTo>
                    <a:pt x="346" y="27"/>
                    <a:pt x="346" y="26"/>
                    <a:pt x="346" y="26"/>
                  </a:cubicBezTo>
                  <a:cubicBezTo>
                    <a:pt x="346" y="26"/>
                    <a:pt x="346" y="26"/>
                    <a:pt x="346" y="26"/>
                  </a:cubicBezTo>
                  <a:cubicBezTo>
                    <a:pt x="347" y="26"/>
                    <a:pt x="348" y="25"/>
                    <a:pt x="348" y="24"/>
                  </a:cubicBezTo>
                  <a:cubicBezTo>
                    <a:pt x="348" y="24"/>
                    <a:pt x="348" y="24"/>
                    <a:pt x="348" y="23"/>
                  </a:cubicBezTo>
                  <a:cubicBezTo>
                    <a:pt x="348" y="25"/>
                    <a:pt x="347" y="25"/>
                    <a:pt x="346" y="26"/>
                  </a:cubicBezTo>
                  <a:cubicBezTo>
                    <a:pt x="346" y="26"/>
                    <a:pt x="346" y="26"/>
                    <a:pt x="346" y="25"/>
                  </a:cubicBezTo>
                  <a:cubicBezTo>
                    <a:pt x="346" y="25"/>
                    <a:pt x="346" y="25"/>
                    <a:pt x="346" y="25"/>
                  </a:cubicBezTo>
                  <a:cubicBezTo>
                    <a:pt x="346" y="25"/>
                    <a:pt x="346" y="25"/>
                    <a:pt x="346" y="25"/>
                  </a:cubicBezTo>
                  <a:cubicBezTo>
                    <a:pt x="346" y="25"/>
                    <a:pt x="346" y="24"/>
                    <a:pt x="346" y="24"/>
                  </a:cubicBezTo>
                  <a:cubicBezTo>
                    <a:pt x="346" y="24"/>
                    <a:pt x="346" y="23"/>
                    <a:pt x="346" y="23"/>
                  </a:cubicBezTo>
                  <a:cubicBezTo>
                    <a:pt x="346" y="23"/>
                    <a:pt x="346" y="23"/>
                    <a:pt x="346" y="23"/>
                  </a:cubicBezTo>
                  <a:cubicBezTo>
                    <a:pt x="346" y="23"/>
                    <a:pt x="346" y="23"/>
                    <a:pt x="346" y="23"/>
                  </a:cubicBezTo>
                  <a:cubicBezTo>
                    <a:pt x="346" y="23"/>
                    <a:pt x="346" y="23"/>
                    <a:pt x="346" y="23"/>
                  </a:cubicBezTo>
                  <a:cubicBezTo>
                    <a:pt x="346" y="23"/>
                    <a:pt x="346" y="22"/>
                    <a:pt x="346" y="22"/>
                  </a:cubicBezTo>
                  <a:cubicBezTo>
                    <a:pt x="346" y="22"/>
                    <a:pt x="346" y="23"/>
                    <a:pt x="346" y="23"/>
                  </a:cubicBezTo>
                  <a:cubicBezTo>
                    <a:pt x="346" y="23"/>
                    <a:pt x="346" y="23"/>
                    <a:pt x="346" y="23"/>
                  </a:cubicBezTo>
                  <a:cubicBezTo>
                    <a:pt x="346" y="22"/>
                    <a:pt x="346" y="22"/>
                    <a:pt x="346" y="22"/>
                  </a:cubicBezTo>
                  <a:cubicBezTo>
                    <a:pt x="346" y="22"/>
                    <a:pt x="346" y="22"/>
                    <a:pt x="346" y="22"/>
                  </a:cubicBezTo>
                  <a:cubicBezTo>
                    <a:pt x="346" y="22"/>
                    <a:pt x="346" y="21"/>
                    <a:pt x="346" y="21"/>
                  </a:cubicBezTo>
                  <a:cubicBezTo>
                    <a:pt x="346" y="21"/>
                    <a:pt x="345" y="22"/>
                    <a:pt x="345" y="22"/>
                  </a:cubicBezTo>
                  <a:cubicBezTo>
                    <a:pt x="345" y="22"/>
                    <a:pt x="345" y="22"/>
                    <a:pt x="345" y="22"/>
                  </a:cubicBezTo>
                  <a:cubicBezTo>
                    <a:pt x="345" y="22"/>
                    <a:pt x="345" y="22"/>
                    <a:pt x="345" y="23"/>
                  </a:cubicBezTo>
                  <a:cubicBezTo>
                    <a:pt x="345" y="23"/>
                    <a:pt x="345" y="23"/>
                    <a:pt x="345" y="23"/>
                  </a:cubicBezTo>
                  <a:cubicBezTo>
                    <a:pt x="345" y="23"/>
                    <a:pt x="345" y="22"/>
                    <a:pt x="345" y="22"/>
                  </a:cubicBezTo>
                  <a:cubicBezTo>
                    <a:pt x="345" y="22"/>
                    <a:pt x="345" y="23"/>
                    <a:pt x="345" y="23"/>
                  </a:cubicBezTo>
                  <a:cubicBezTo>
                    <a:pt x="345" y="23"/>
                    <a:pt x="345" y="23"/>
                    <a:pt x="345" y="23"/>
                  </a:cubicBezTo>
                  <a:cubicBezTo>
                    <a:pt x="345" y="23"/>
                    <a:pt x="345" y="23"/>
                    <a:pt x="345" y="23"/>
                  </a:cubicBezTo>
                  <a:cubicBezTo>
                    <a:pt x="345" y="23"/>
                    <a:pt x="345" y="23"/>
                    <a:pt x="345" y="23"/>
                  </a:cubicBezTo>
                  <a:cubicBezTo>
                    <a:pt x="345" y="23"/>
                    <a:pt x="345" y="23"/>
                    <a:pt x="345" y="23"/>
                  </a:cubicBezTo>
                  <a:cubicBezTo>
                    <a:pt x="345" y="23"/>
                    <a:pt x="345" y="23"/>
                    <a:pt x="345" y="24"/>
                  </a:cubicBezTo>
                  <a:cubicBezTo>
                    <a:pt x="345" y="24"/>
                    <a:pt x="345" y="25"/>
                    <a:pt x="345" y="25"/>
                  </a:cubicBezTo>
                  <a:cubicBezTo>
                    <a:pt x="345" y="25"/>
                    <a:pt x="345" y="25"/>
                    <a:pt x="345" y="25"/>
                  </a:cubicBezTo>
                  <a:cubicBezTo>
                    <a:pt x="345" y="25"/>
                    <a:pt x="345" y="25"/>
                    <a:pt x="345" y="25"/>
                  </a:cubicBezTo>
                  <a:cubicBezTo>
                    <a:pt x="345" y="25"/>
                    <a:pt x="345" y="25"/>
                    <a:pt x="345" y="25"/>
                  </a:cubicBezTo>
                  <a:cubicBezTo>
                    <a:pt x="345" y="26"/>
                    <a:pt x="345" y="26"/>
                    <a:pt x="345" y="26"/>
                  </a:cubicBezTo>
                  <a:cubicBezTo>
                    <a:pt x="344" y="25"/>
                    <a:pt x="343" y="25"/>
                    <a:pt x="343" y="23"/>
                  </a:cubicBezTo>
                  <a:cubicBezTo>
                    <a:pt x="343" y="23"/>
                    <a:pt x="343" y="24"/>
                    <a:pt x="343" y="24"/>
                  </a:cubicBezTo>
                  <a:cubicBezTo>
                    <a:pt x="343" y="25"/>
                    <a:pt x="344" y="26"/>
                    <a:pt x="345" y="26"/>
                  </a:cubicBezTo>
                  <a:cubicBezTo>
                    <a:pt x="345" y="26"/>
                    <a:pt x="345" y="26"/>
                    <a:pt x="345" y="26"/>
                  </a:cubicBezTo>
                  <a:cubicBezTo>
                    <a:pt x="345" y="26"/>
                    <a:pt x="345" y="27"/>
                    <a:pt x="345" y="27"/>
                  </a:cubicBezTo>
                  <a:cubicBezTo>
                    <a:pt x="345" y="27"/>
                    <a:pt x="345" y="27"/>
                    <a:pt x="345" y="27"/>
                  </a:cubicBezTo>
                  <a:cubicBezTo>
                    <a:pt x="345" y="27"/>
                    <a:pt x="345" y="27"/>
                    <a:pt x="345" y="27"/>
                  </a:cubicBezTo>
                  <a:cubicBezTo>
                    <a:pt x="345" y="27"/>
                    <a:pt x="345" y="27"/>
                    <a:pt x="345" y="27"/>
                  </a:cubicBezTo>
                  <a:cubicBezTo>
                    <a:pt x="345" y="27"/>
                    <a:pt x="345" y="27"/>
                    <a:pt x="345" y="27"/>
                  </a:cubicBezTo>
                  <a:cubicBezTo>
                    <a:pt x="345" y="28"/>
                    <a:pt x="345" y="28"/>
                    <a:pt x="345" y="28"/>
                  </a:cubicBezTo>
                  <a:cubicBezTo>
                    <a:pt x="345" y="28"/>
                    <a:pt x="345" y="28"/>
                    <a:pt x="345" y="28"/>
                  </a:cubicBezTo>
                  <a:cubicBezTo>
                    <a:pt x="345" y="28"/>
                    <a:pt x="345" y="29"/>
                    <a:pt x="345" y="29"/>
                  </a:cubicBezTo>
                  <a:cubicBezTo>
                    <a:pt x="345" y="29"/>
                    <a:pt x="345" y="29"/>
                    <a:pt x="345" y="29"/>
                  </a:cubicBezTo>
                  <a:cubicBezTo>
                    <a:pt x="344" y="29"/>
                    <a:pt x="344" y="30"/>
                    <a:pt x="344" y="31"/>
                  </a:cubicBezTo>
                  <a:cubicBezTo>
                    <a:pt x="344" y="31"/>
                    <a:pt x="344" y="32"/>
                    <a:pt x="345" y="32"/>
                  </a:cubicBezTo>
                  <a:cubicBezTo>
                    <a:pt x="345" y="32"/>
                    <a:pt x="345" y="32"/>
                    <a:pt x="345" y="32"/>
                  </a:cubicBezTo>
                  <a:cubicBezTo>
                    <a:pt x="345" y="32"/>
                    <a:pt x="345" y="32"/>
                    <a:pt x="345" y="32"/>
                  </a:cubicBezTo>
                  <a:cubicBezTo>
                    <a:pt x="345" y="32"/>
                    <a:pt x="345" y="32"/>
                    <a:pt x="345" y="32"/>
                  </a:cubicBezTo>
                  <a:cubicBezTo>
                    <a:pt x="345" y="33"/>
                    <a:pt x="345" y="33"/>
                    <a:pt x="345" y="33"/>
                  </a:cubicBezTo>
                  <a:cubicBezTo>
                    <a:pt x="345" y="33"/>
                    <a:pt x="345" y="33"/>
                    <a:pt x="345" y="33"/>
                  </a:cubicBezTo>
                  <a:cubicBezTo>
                    <a:pt x="345" y="33"/>
                    <a:pt x="345" y="33"/>
                    <a:pt x="345" y="33"/>
                  </a:cubicBezTo>
                  <a:cubicBezTo>
                    <a:pt x="344" y="33"/>
                    <a:pt x="344" y="33"/>
                    <a:pt x="344" y="33"/>
                  </a:cubicBezTo>
                  <a:cubicBezTo>
                    <a:pt x="345" y="34"/>
                    <a:pt x="345" y="34"/>
                    <a:pt x="345" y="34"/>
                  </a:cubicBezTo>
                  <a:cubicBezTo>
                    <a:pt x="345" y="34"/>
                    <a:pt x="345" y="34"/>
                    <a:pt x="345" y="34"/>
                  </a:cubicBezTo>
                  <a:cubicBezTo>
                    <a:pt x="345" y="34"/>
                    <a:pt x="345" y="34"/>
                    <a:pt x="345" y="34"/>
                  </a:cubicBezTo>
                  <a:cubicBezTo>
                    <a:pt x="345" y="35"/>
                    <a:pt x="345" y="35"/>
                    <a:pt x="345" y="35"/>
                  </a:cubicBezTo>
                  <a:cubicBezTo>
                    <a:pt x="345" y="36"/>
                    <a:pt x="343" y="37"/>
                    <a:pt x="343" y="39"/>
                  </a:cubicBezTo>
                  <a:cubicBezTo>
                    <a:pt x="343" y="40"/>
                    <a:pt x="344" y="41"/>
                    <a:pt x="345" y="41"/>
                  </a:cubicBezTo>
                  <a:cubicBezTo>
                    <a:pt x="345" y="41"/>
                    <a:pt x="345" y="41"/>
                    <a:pt x="345" y="42"/>
                  </a:cubicBezTo>
                  <a:cubicBezTo>
                    <a:pt x="345" y="42"/>
                    <a:pt x="345" y="42"/>
                    <a:pt x="345" y="42"/>
                  </a:cubicBezTo>
                  <a:cubicBezTo>
                    <a:pt x="344" y="42"/>
                    <a:pt x="343" y="43"/>
                    <a:pt x="343" y="44"/>
                  </a:cubicBezTo>
                  <a:cubicBezTo>
                    <a:pt x="343" y="45"/>
                    <a:pt x="344" y="46"/>
                    <a:pt x="345" y="46"/>
                  </a:cubicBezTo>
                  <a:cubicBezTo>
                    <a:pt x="345" y="46"/>
                    <a:pt x="345" y="46"/>
                    <a:pt x="345" y="46"/>
                  </a:cubicBezTo>
                  <a:cubicBezTo>
                    <a:pt x="344" y="46"/>
                    <a:pt x="343" y="47"/>
                    <a:pt x="343" y="48"/>
                  </a:cubicBezTo>
                  <a:cubicBezTo>
                    <a:pt x="343" y="48"/>
                    <a:pt x="342" y="49"/>
                    <a:pt x="342" y="50"/>
                  </a:cubicBezTo>
                  <a:cubicBezTo>
                    <a:pt x="341" y="50"/>
                    <a:pt x="341" y="50"/>
                    <a:pt x="341" y="51"/>
                  </a:cubicBezTo>
                  <a:cubicBezTo>
                    <a:pt x="341" y="51"/>
                    <a:pt x="341" y="51"/>
                    <a:pt x="341" y="51"/>
                  </a:cubicBezTo>
                  <a:cubicBezTo>
                    <a:pt x="340" y="52"/>
                    <a:pt x="338" y="54"/>
                    <a:pt x="337" y="55"/>
                  </a:cubicBezTo>
                  <a:cubicBezTo>
                    <a:pt x="336" y="56"/>
                    <a:pt x="334" y="58"/>
                    <a:pt x="332" y="58"/>
                  </a:cubicBezTo>
                  <a:cubicBezTo>
                    <a:pt x="331" y="58"/>
                    <a:pt x="331" y="59"/>
                    <a:pt x="331" y="59"/>
                  </a:cubicBezTo>
                  <a:cubicBezTo>
                    <a:pt x="330" y="59"/>
                    <a:pt x="329" y="59"/>
                    <a:pt x="329" y="59"/>
                  </a:cubicBezTo>
                  <a:cubicBezTo>
                    <a:pt x="328" y="59"/>
                    <a:pt x="329" y="60"/>
                    <a:pt x="329" y="60"/>
                  </a:cubicBezTo>
                  <a:cubicBezTo>
                    <a:pt x="328" y="60"/>
                    <a:pt x="327" y="60"/>
                    <a:pt x="327" y="60"/>
                  </a:cubicBezTo>
                  <a:cubicBezTo>
                    <a:pt x="327" y="61"/>
                    <a:pt x="327" y="61"/>
                    <a:pt x="327" y="61"/>
                  </a:cubicBezTo>
                  <a:cubicBezTo>
                    <a:pt x="327" y="62"/>
                    <a:pt x="326" y="62"/>
                    <a:pt x="326" y="61"/>
                  </a:cubicBezTo>
                  <a:cubicBezTo>
                    <a:pt x="326" y="62"/>
                    <a:pt x="326" y="63"/>
                    <a:pt x="327" y="63"/>
                  </a:cubicBezTo>
                  <a:cubicBezTo>
                    <a:pt x="326" y="63"/>
                    <a:pt x="326" y="63"/>
                    <a:pt x="326" y="63"/>
                  </a:cubicBezTo>
                  <a:cubicBezTo>
                    <a:pt x="326" y="63"/>
                    <a:pt x="326" y="63"/>
                    <a:pt x="326" y="64"/>
                  </a:cubicBezTo>
                  <a:cubicBezTo>
                    <a:pt x="319" y="67"/>
                    <a:pt x="312" y="73"/>
                    <a:pt x="308" y="80"/>
                  </a:cubicBezTo>
                  <a:cubicBezTo>
                    <a:pt x="303" y="87"/>
                    <a:pt x="300" y="95"/>
                    <a:pt x="300" y="105"/>
                  </a:cubicBezTo>
                  <a:cubicBezTo>
                    <a:pt x="300" y="108"/>
                    <a:pt x="300" y="110"/>
                    <a:pt x="301" y="113"/>
                  </a:cubicBezTo>
                  <a:cubicBezTo>
                    <a:pt x="301" y="124"/>
                    <a:pt x="301" y="124"/>
                    <a:pt x="301" y="124"/>
                  </a:cubicBezTo>
                  <a:cubicBezTo>
                    <a:pt x="300" y="122"/>
                    <a:pt x="298" y="119"/>
                    <a:pt x="296" y="118"/>
                  </a:cubicBezTo>
                  <a:cubicBezTo>
                    <a:pt x="295" y="117"/>
                    <a:pt x="294" y="116"/>
                    <a:pt x="292" y="116"/>
                  </a:cubicBezTo>
                  <a:cubicBezTo>
                    <a:pt x="292" y="115"/>
                    <a:pt x="290" y="114"/>
                    <a:pt x="288" y="114"/>
                  </a:cubicBezTo>
                  <a:cubicBezTo>
                    <a:pt x="288" y="114"/>
                    <a:pt x="288" y="114"/>
                    <a:pt x="288" y="114"/>
                  </a:cubicBezTo>
                  <a:cubicBezTo>
                    <a:pt x="288" y="113"/>
                    <a:pt x="288" y="112"/>
                    <a:pt x="287" y="112"/>
                  </a:cubicBezTo>
                  <a:cubicBezTo>
                    <a:pt x="287" y="112"/>
                    <a:pt x="286" y="112"/>
                    <a:pt x="286" y="113"/>
                  </a:cubicBezTo>
                  <a:cubicBezTo>
                    <a:pt x="286" y="113"/>
                    <a:pt x="286" y="113"/>
                    <a:pt x="286" y="114"/>
                  </a:cubicBezTo>
                  <a:cubicBezTo>
                    <a:pt x="286" y="114"/>
                    <a:pt x="286" y="114"/>
                    <a:pt x="286" y="114"/>
                  </a:cubicBezTo>
                  <a:cubicBezTo>
                    <a:pt x="284" y="114"/>
                    <a:pt x="282" y="115"/>
                    <a:pt x="282" y="116"/>
                  </a:cubicBezTo>
                  <a:cubicBezTo>
                    <a:pt x="281" y="116"/>
                    <a:pt x="280" y="117"/>
                    <a:pt x="279" y="117"/>
                  </a:cubicBezTo>
                  <a:cubicBezTo>
                    <a:pt x="276" y="119"/>
                    <a:pt x="273" y="123"/>
                    <a:pt x="273" y="127"/>
                  </a:cubicBezTo>
                  <a:cubicBezTo>
                    <a:pt x="271" y="127"/>
                    <a:pt x="271" y="127"/>
                    <a:pt x="271" y="127"/>
                  </a:cubicBezTo>
                  <a:cubicBezTo>
                    <a:pt x="271" y="131"/>
                    <a:pt x="271" y="131"/>
                    <a:pt x="271" y="131"/>
                  </a:cubicBezTo>
                  <a:cubicBezTo>
                    <a:pt x="270" y="131"/>
                    <a:pt x="270" y="131"/>
                    <a:pt x="270" y="131"/>
                  </a:cubicBezTo>
                  <a:cubicBezTo>
                    <a:pt x="266" y="134"/>
                    <a:pt x="266" y="134"/>
                    <a:pt x="266" y="134"/>
                  </a:cubicBezTo>
                  <a:cubicBezTo>
                    <a:pt x="266" y="134"/>
                    <a:pt x="266" y="134"/>
                    <a:pt x="265" y="134"/>
                  </a:cubicBezTo>
                  <a:cubicBezTo>
                    <a:pt x="265" y="134"/>
                    <a:pt x="265" y="134"/>
                    <a:pt x="265" y="133"/>
                  </a:cubicBezTo>
                  <a:cubicBezTo>
                    <a:pt x="265" y="133"/>
                    <a:pt x="265" y="132"/>
                    <a:pt x="264" y="132"/>
                  </a:cubicBezTo>
                  <a:cubicBezTo>
                    <a:pt x="264" y="132"/>
                    <a:pt x="264" y="132"/>
                    <a:pt x="264" y="132"/>
                  </a:cubicBezTo>
                  <a:cubicBezTo>
                    <a:pt x="264" y="132"/>
                    <a:pt x="264" y="132"/>
                    <a:pt x="264" y="132"/>
                  </a:cubicBezTo>
                  <a:cubicBezTo>
                    <a:pt x="264" y="131"/>
                    <a:pt x="264" y="131"/>
                    <a:pt x="264" y="131"/>
                  </a:cubicBezTo>
                  <a:cubicBezTo>
                    <a:pt x="264" y="131"/>
                    <a:pt x="265" y="131"/>
                    <a:pt x="265" y="131"/>
                  </a:cubicBezTo>
                  <a:cubicBezTo>
                    <a:pt x="265" y="131"/>
                    <a:pt x="264" y="131"/>
                    <a:pt x="264" y="131"/>
                  </a:cubicBezTo>
                  <a:cubicBezTo>
                    <a:pt x="264" y="131"/>
                    <a:pt x="264" y="131"/>
                    <a:pt x="264" y="131"/>
                  </a:cubicBezTo>
                  <a:cubicBezTo>
                    <a:pt x="264" y="130"/>
                    <a:pt x="264" y="130"/>
                    <a:pt x="264" y="130"/>
                  </a:cubicBezTo>
                  <a:cubicBezTo>
                    <a:pt x="264" y="130"/>
                    <a:pt x="264" y="130"/>
                    <a:pt x="264" y="130"/>
                  </a:cubicBezTo>
                  <a:cubicBezTo>
                    <a:pt x="264" y="130"/>
                    <a:pt x="264" y="130"/>
                    <a:pt x="264" y="130"/>
                  </a:cubicBezTo>
                  <a:cubicBezTo>
                    <a:pt x="264" y="130"/>
                    <a:pt x="264" y="130"/>
                    <a:pt x="264" y="130"/>
                  </a:cubicBezTo>
                  <a:cubicBezTo>
                    <a:pt x="264" y="130"/>
                    <a:pt x="264" y="130"/>
                    <a:pt x="264" y="130"/>
                  </a:cubicBezTo>
                  <a:cubicBezTo>
                    <a:pt x="264" y="129"/>
                    <a:pt x="264" y="129"/>
                    <a:pt x="264" y="129"/>
                  </a:cubicBezTo>
                  <a:cubicBezTo>
                    <a:pt x="264" y="129"/>
                    <a:pt x="264" y="128"/>
                    <a:pt x="264" y="128"/>
                  </a:cubicBezTo>
                  <a:cubicBezTo>
                    <a:pt x="264" y="128"/>
                    <a:pt x="264" y="129"/>
                    <a:pt x="264" y="129"/>
                  </a:cubicBezTo>
                  <a:cubicBezTo>
                    <a:pt x="264" y="129"/>
                    <a:pt x="264" y="129"/>
                    <a:pt x="264" y="130"/>
                  </a:cubicBezTo>
                  <a:cubicBezTo>
                    <a:pt x="264" y="130"/>
                    <a:pt x="264" y="130"/>
                    <a:pt x="264" y="130"/>
                  </a:cubicBezTo>
                  <a:cubicBezTo>
                    <a:pt x="264" y="130"/>
                    <a:pt x="264" y="130"/>
                    <a:pt x="264" y="130"/>
                  </a:cubicBezTo>
                  <a:cubicBezTo>
                    <a:pt x="264" y="130"/>
                    <a:pt x="264" y="130"/>
                    <a:pt x="264" y="130"/>
                  </a:cubicBezTo>
                  <a:cubicBezTo>
                    <a:pt x="264" y="130"/>
                    <a:pt x="264" y="130"/>
                    <a:pt x="264" y="130"/>
                  </a:cubicBezTo>
                  <a:cubicBezTo>
                    <a:pt x="264" y="130"/>
                    <a:pt x="264" y="130"/>
                    <a:pt x="264" y="131"/>
                  </a:cubicBezTo>
                  <a:cubicBezTo>
                    <a:pt x="264" y="131"/>
                    <a:pt x="264" y="131"/>
                    <a:pt x="264" y="131"/>
                  </a:cubicBezTo>
                  <a:cubicBezTo>
                    <a:pt x="264" y="131"/>
                    <a:pt x="264" y="131"/>
                    <a:pt x="264" y="131"/>
                  </a:cubicBezTo>
                  <a:cubicBezTo>
                    <a:pt x="264" y="131"/>
                    <a:pt x="264" y="131"/>
                    <a:pt x="264" y="131"/>
                  </a:cubicBezTo>
                  <a:cubicBezTo>
                    <a:pt x="264" y="131"/>
                    <a:pt x="264" y="131"/>
                    <a:pt x="264" y="132"/>
                  </a:cubicBezTo>
                  <a:cubicBezTo>
                    <a:pt x="264" y="132"/>
                    <a:pt x="264" y="132"/>
                    <a:pt x="264" y="132"/>
                  </a:cubicBezTo>
                  <a:cubicBezTo>
                    <a:pt x="264" y="132"/>
                    <a:pt x="264" y="132"/>
                    <a:pt x="264" y="132"/>
                  </a:cubicBezTo>
                  <a:cubicBezTo>
                    <a:pt x="263" y="132"/>
                    <a:pt x="263" y="133"/>
                    <a:pt x="263" y="133"/>
                  </a:cubicBezTo>
                  <a:cubicBezTo>
                    <a:pt x="263" y="134"/>
                    <a:pt x="263" y="134"/>
                    <a:pt x="263" y="134"/>
                  </a:cubicBezTo>
                  <a:cubicBezTo>
                    <a:pt x="262" y="134"/>
                    <a:pt x="262" y="134"/>
                    <a:pt x="262" y="134"/>
                  </a:cubicBezTo>
                  <a:cubicBezTo>
                    <a:pt x="262" y="135"/>
                    <a:pt x="263" y="134"/>
                    <a:pt x="263" y="135"/>
                  </a:cubicBezTo>
                  <a:cubicBezTo>
                    <a:pt x="263" y="136"/>
                    <a:pt x="263" y="136"/>
                    <a:pt x="263" y="136"/>
                  </a:cubicBezTo>
                  <a:cubicBezTo>
                    <a:pt x="263" y="136"/>
                    <a:pt x="263" y="137"/>
                    <a:pt x="263" y="137"/>
                  </a:cubicBezTo>
                  <a:cubicBezTo>
                    <a:pt x="263" y="137"/>
                    <a:pt x="263" y="137"/>
                    <a:pt x="263" y="137"/>
                  </a:cubicBezTo>
                  <a:cubicBezTo>
                    <a:pt x="263" y="149"/>
                    <a:pt x="263" y="149"/>
                    <a:pt x="263" y="149"/>
                  </a:cubicBezTo>
                  <a:cubicBezTo>
                    <a:pt x="260" y="149"/>
                    <a:pt x="260" y="149"/>
                    <a:pt x="260" y="149"/>
                  </a:cubicBezTo>
                  <a:cubicBezTo>
                    <a:pt x="259" y="148"/>
                    <a:pt x="259" y="148"/>
                    <a:pt x="259" y="148"/>
                  </a:cubicBezTo>
                  <a:cubicBezTo>
                    <a:pt x="259" y="144"/>
                    <a:pt x="259" y="144"/>
                    <a:pt x="259" y="144"/>
                  </a:cubicBezTo>
                  <a:cubicBezTo>
                    <a:pt x="259" y="144"/>
                    <a:pt x="259" y="144"/>
                    <a:pt x="259" y="144"/>
                  </a:cubicBezTo>
                  <a:cubicBezTo>
                    <a:pt x="259" y="143"/>
                    <a:pt x="259" y="143"/>
                    <a:pt x="259" y="143"/>
                  </a:cubicBezTo>
                  <a:cubicBezTo>
                    <a:pt x="259" y="143"/>
                    <a:pt x="259" y="143"/>
                    <a:pt x="259" y="143"/>
                  </a:cubicBezTo>
                  <a:cubicBezTo>
                    <a:pt x="259" y="141"/>
                    <a:pt x="260" y="142"/>
                    <a:pt x="260" y="142"/>
                  </a:cubicBezTo>
                  <a:cubicBezTo>
                    <a:pt x="260" y="141"/>
                    <a:pt x="259" y="141"/>
                    <a:pt x="259" y="141"/>
                  </a:cubicBezTo>
                  <a:cubicBezTo>
                    <a:pt x="259" y="141"/>
                    <a:pt x="259" y="141"/>
                    <a:pt x="259" y="141"/>
                  </a:cubicBezTo>
                  <a:cubicBezTo>
                    <a:pt x="259" y="141"/>
                    <a:pt x="259" y="140"/>
                    <a:pt x="258" y="140"/>
                  </a:cubicBezTo>
                  <a:cubicBezTo>
                    <a:pt x="258" y="140"/>
                    <a:pt x="258" y="140"/>
                    <a:pt x="258" y="140"/>
                  </a:cubicBezTo>
                  <a:cubicBezTo>
                    <a:pt x="258" y="140"/>
                    <a:pt x="258" y="140"/>
                    <a:pt x="258" y="140"/>
                  </a:cubicBezTo>
                  <a:cubicBezTo>
                    <a:pt x="258" y="140"/>
                    <a:pt x="258" y="140"/>
                    <a:pt x="258" y="140"/>
                  </a:cubicBezTo>
                  <a:cubicBezTo>
                    <a:pt x="258" y="139"/>
                    <a:pt x="258" y="139"/>
                    <a:pt x="258" y="139"/>
                  </a:cubicBezTo>
                  <a:cubicBezTo>
                    <a:pt x="258" y="139"/>
                    <a:pt x="258" y="139"/>
                    <a:pt x="258" y="139"/>
                  </a:cubicBezTo>
                  <a:cubicBezTo>
                    <a:pt x="258" y="139"/>
                    <a:pt x="258" y="139"/>
                    <a:pt x="258" y="139"/>
                  </a:cubicBezTo>
                  <a:cubicBezTo>
                    <a:pt x="258" y="139"/>
                    <a:pt x="258" y="139"/>
                    <a:pt x="258" y="139"/>
                  </a:cubicBezTo>
                  <a:cubicBezTo>
                    <a:pt x="258" y="139"/>
                    <a:pt x="258" y="139"/>
                    <a:pt x="258" y="139"/>
                  </a:cubicBezTo>
                  <a:cubicBezTo>
                    <a:pt x="258" y="139"/>
                    <a:pt x="258" y="138"/>
                    <a:pt x="258" y="138"/>
                  </a:cubicBezTo>
                  <a:cubicBezTo>
                    <a:pt x="258" y="138"/>
                    <a:pt x="258" y="138"/>
                    <a:pt x="258" y="138"/>
                  </a:cubicBezTo>
                  <a:cubicBezTo>
                    <a:pt x="258" y="138"/>
                    <a:pt x="258" y="138"/>
                    <a:pt x="258" y="138"/>
                  </a:cubicBezTo>
                  <a:cubicBezTo>
                    <a:pt x="258" y="138"/>
                    <a:pt x="258" y="138"/>
                    <a:pt x="258" y="138"/>
                  </a:cubicBezTo>
                  <a:cubicBezTo>
                    <a:pt x="258" y="138"/>
                    <a:pt x="258" y="137"/>
                    <a:pt x="258" y="137"/>
                  </a:cubicBezTo>
                  <a:cubicBezTo>
                    <a:pt x="258" y="137"/>
                    <a:pt x="258" y="138"/>
                    <a:pt x="258" y="138"/>
                  </a:cubicBezTo>
                  <a:cubicBezTo>
                    <a:pt x="258" y="138"/>
                    <a:pt x="258" y="138"/>
                    <a:pt x="258" y="138"/>
                  </a:cubicBezTo>
                  <a:cubicBezTo>
                    <a:pt x="258" y="138"/>
                    <a:pt x="258" y="138"/>
                    <a:pt x="258" y="138"/>
                  </a:cubicBezTo>
                  <a:cubicBezTo>
                    <a:pt x="258" y="138"/>
                    <a:pt x="258" y="138"/>
                    <a:pt x="258" y="138"/>
                  </a:cubicBezTo>
                  <a:cubicBezTo>
                    <a:pt x="258" y="138"/>
                    <a:pt x="258" y="139"/>
                    <a:pt x="258" y="139"/>
                  </a:cubicBezTo>
                  <a:cubicBezTo>
                    <a:pt x="258" y="139"/>
                    <a:pt x="258" y="139"/>
                    <a:pt x="258" y="139"/>
                  </a:cubicBezTo>
                  <a:cubicBezTo>
                    <a:pt x="258" y="139"/>
                    <a:pt x="258" y="139"/>
                    <a:pt x="258" y="139"/>
                  </a:cubicBezTo>
                  <a:cubicBezTo>
                    <a:pt x="258" y="139"/>
                    <a:pt x="258" y="139"/>
                    <a:pt x="258" y="139"/>
                  </a:cubicBezTo>
                  <a:cubicBezTo>
                    <a:pt x="258" y="139"/>
                    <a:pt x="257" y="139"/>
                    <a:pt x="257" y="139"/>
                  </a:cubicBezTo>
                  <a:cubicBezTo>
                    <a:pt x="257" y="139"/>
                    <a:pt x="258" y="139"/>
                    <a:pt x="258" y="140"/>
                  </a:cubicBezTo>
                  <a:cubicBezTo>
                    <a:pt x="258" y="140"/>
                    <a:pt x="258" y="140"/>
                    <a:pt x="258" y="140"/>
                  </a:cubicBezTo>
                  <a:cubicBezTo>
                    <a:pt x="258" y="140"/>
                    <a:pt x="258" y="140"/>
                    <a:pt x="258" y="140"/>
                  </a:cubicBezTo>
                  <a:cubicBezTo>
                    <a:pt x="258" y="140"/>
                    <a:pt x="258" y="140"/>
                    <a:pt x="258" y="140"/>
                  </a:cubicBezTo>
                  <a:cubicBezTo>
                    <a:pt x="257" y="140"/>
                    <a:pt x="257" y="141"/>
                    <a:pt x="257" y="141"/>
                  </a:cubicBezTo>
                  <a:cubicBezTo>
                    <a:pt x="257" y="141"/>
                    <a:pt x="257" y="141"/>
                    <a:pt x="257" y="141"/>
                  </a:cubicBezTo>
                  <a:cubicBezTo>
                    <a:pt x="256" y="141"/>
                    <a:pt x="256" y="141"/>
                    <a:pt x="256" y="142"/>
                  </a:cubicBezTo>
                  <a:cubicBezTo>
                    <a:pt x="256" y="142"/>
                    <a:pt x="257" y="141"/>
                    <a:pt x="257" y="143"/>
                  </a:cubicBezTo>
                  <a:cubicBezTo>
                    <a:pt x="257" y="143"/>
                    <a:pt x="257" y="143"/>
                    <a:pt x="257" y="143"/>
                  </a:cubicBezTo>
                  <a:cubicBezTo>
                    <a:pt x="257" y="143"/>
                    <a:pt x="257" y="143"/>
                    <a:pt x="257" y="144"/>
                  </a:cubicBezTo>
                  <a:cubicBezTo>
                    <a:pt x="257" y="144"/>
                    <a:pt x="257" y="144"/>
                    <a:pt x="257" y="144"/>
                  </a:cubicBezTo>
                  <a:cubicBezTo>
                    <a:pt x="257" y="146"/>
                    <a:pt x="257" y="146"/>
                    <a:pt x="257" y="146"/>
                  </a:cubicBezTo>
                  <a:cubicBezTo>
                    <a:pt x="255" y="143"/>
                    <a:pt x="255" y="143"/>
                    <a:pt x="255" y="143"/>
                  </a:cubicBezTo>
                  <a:cubicBezTo>
                    <a:pt x="253" y="141"/>
                    <a:pt x="253" y="141"/>
                    <a:pt x="253" y="141"/>
                  </a:cubicBezTo>
                  <a:cubicBezTo>
                    <a:pt x="249" y="141"/>
                    <a:pt x="249" y="141"/>
                    <a:pt x="249" y="141"/>
                  </a:cubicBezTo>
                  <a:cubicBezTo>
                    <a:pt x="249" y="131"/>
                    <a:pt x="249" y="131"/>
                    <a:pt x="249" y="131"/>
                  </a:cubicBezTo>
                  <a:cubicBezTo>
                    <a:pt x="249" y="131"/>
                    <a:pt x="249" y="131"/>
                    <a:pt x="249" y="131"/>
                  </a:cubicBezTo>
                  <a:cubicBezTo>
                    <a:pt x="249" y="131"/>
                    <a:pt x="249" y="130"/>
                    <a:pt x="248" y="130"/>
                  </a:cubicBezTo>
                  <a:cubicBezTo>
                    <a:pt x="249" y="130"/>
                    <a:pt x="249" y="130"/>
                    <a:pt x="249" y="129"/>
                  </a:cubicBezTo>
                  <a:cubicBezTo>
                    <a:pt x="249" y="128"/>
                    <a:pt x="250" y="129"/>
                    <a:pt x="250" y="128"/>
                  </a:cubicBezTo>
                  <a:cubicBezTo>
                    <a:pt x="250" y="128"/>
                    <a:pt x="250" y="128"/>
                    <a:pt x="249" y="128"/>
                  </a:cubicBezTo>
                  <a:cubicBezTo>
                    <a:pt x="249" y="128"/>
                    <a:pt x="249" y="127"/>
                    <a:pt x="249" y="127"/>
                  </a:cubicBezTo>
                  <a:cubicBezTo>
                    <a:pt x="249" y="127"/>
                    <a:pt x="248" y="126"/>
                    <a:pt x="248" y="126"/>
                  </a:cubicBezTo>
                  <a:cubicBezTo>
                    <a:pt x="248" y="126"/>
                    <a:pt x="248" y="126"/>
                    <a:pt x="248" y="126"/>
                  </a:cubicBezTo>
                  <a:cubicBezTo>
                    <a:pt x="248" y="126"/>
                    <a:pt x="248" y="126"/>
                    <a:pt x="248" y="126"/>
                  </a:cubicBezTo>
                  <a:cubicBezTo>
                    <a:pt x="248" y="125"/>
                    <a:pt x="248" y="125"/>
                    <a:pt x="248" y="125"/>
                  </a:cubicBezTo>
                  <a:cubicBezTo>
                    <a:pt x="248" y="125"/>
                    <a:pt x="248" y="125"/>
                    <a:pt x="248" y="125"/>
                  </a:cubicBezTo>
                  <a:cubicBezTo>
                    <a:pt x="248" y="125"/>
                    <a:pt x="248" y="125"/>
                    <a:pt x="248" y="125"/>
                  </a:cubicBezTo>
                  <a:cubicBezTo>
                    <a:pt x="248" y="125"/>
                    <a:pt x="248" y="125"/>
                    <a:pt x="248" y="125"/>
                  </a:cubicBezTo>
                  <a:cubicBezTo>
                    <a:pt x="248" y="124"/>
                    <a:pt x="248" y="124"/>
                    <a:pt x="248" y="124"/>
                  </a:cubicBezTo>
                  <a:cubicBezTo>
                    <a:pt x="248" y="124"/>
                    <a:pt x="248" y="124"/>
                    <a:pt x="248" y="124"/>
                  </a:cubicBezTo>
                  <a:cubicBezTo>
                    <a:pt x="248" y="124"/>
                    <a:pt x="248" y="124"/>
                    <a:pt x="248" y="124"/>
                  </a:cubicBezTo>
                  <a:cubicBezTo>
                    <a:pt x="248" y="124"/>
                    <a:pt x="248" y="124"/>
                    <a:pt x="248" y="124"/>
                  </a:cubicBezTo>
                  <a:cubicBezTo>
                    <a:pt x="248" y="124"/>
                    <a:pt x="248" y="124"/>
                    <a:pt x="248" y="123"/>
                  </a:cubicBezTo>
                  <a:cubicBezTo>
                    <a:pt x="248" y="123"/>
                    <a:pt x="248" y="123"/>
                    <a:pt x="248" y="123"/>
                  </a:cubicBezTo>
                  <a:cubicBezTo>
                    <a:pt x="248" y="123"/>
                    <a:pt x="248" y="122"/>
                    <a:pt x="248" y="122"/>
                  </a:cubicBezTo>
                  <a:cubicBezTo>
                    <a:pt x="247" y="122"/>
                    <a:pt x="247" y="123"/>
                    <a:pt x="247" y="123"/>
                  </a:cubicBezTo>
                  <a:cubicBezTo>
                    <a:pt x="247" y="123"/>
                    <a:pt x="247" y="123"/>
                    <a:pt x="247" y="123"/>
                  </a:cubicBezTo>
                  <a:cubicBezTo>
                    <a:pt x="247" y="124"/>
                    <a:pt x="247" y="124"/>
                    <a:pt x="247" y="124"/>
                  </a:cubicBezTo>
                  <a:cubicBezTo>
                    <a:pt x="247" y="124"/>
                    <a:pt x="247" y="124"/>
                    <a:pt x="247" y="124"/>
                  </a:cubicBezTo>
                  <a:cubicBezTo>
                    <a:pt x="247" y="124"/>
                    <a:pt x="247" y="124"/>
                    <a:pt x="247" y="124"/>
                  </a:cubicBezTo>
                  <a:cubicBezTo>
                    <a:pt x="247" y="124"/>
                    <a:pt x="247" y="124"/>
                    <a:pt x="247" y="124"/>
                  </a:cubicBezTo>
                  <a:cubicBezTo>
                    <a:pt x="247" y="124"/>
                    <a:pt x="247" y="124"/>
                    <a:pt x="247" y="125"/>
                  </a:cubicBezTo>
                  <a:cubicBezTo>
                    <a:pt x="247" y="125"/>
                    <a:pt x="247" y="125"/>
                    <a:pt x="247" y="125"/>
                  </a:cubicBezTo>
                  <a:cubicBezTo>
                    <a:pt x="247" y="125"/>
                    <a:pt x="247" y="125"/>
                    <a:pt x="247" y="125"/>
                  </a:cubicBezTo>
                  <a:cubicBezTo>
                    <a:pt x="247" y="125"/>
                    <a:pt x="247" y="125"/>
                    <a:pt x="247" y="125"/>
                  </a:cubicBezTo>
                  <a:cubicBezTo>
                    <a:pt x="247" y="125"/>
                    <a:pt x="247" y="125"/>
                    <a:pt x="247" y="126"/>
                  </a:cubicBezTo>
                  <a:cubicBezTo>
                    <a:pt x="247" y="126"/>
                    <a:pt x="247" y="126"/>
                    <a:pt x="247" y="126"/>
                  </a:cubicBezTo>
                  <a:cubicBezTo>
                    <a:pt x="247" y="126"/>
                    <a:pt x="247" y="126"/>
                    <a:pt x="247" y="126"/>
                  </a:cubicBezTo>
                  <a:cubicBezTo>
                    <a:pt x="247" y="126"/>
                    <a:pt x="246" y="127"/>
                    <a:pt x="246" y="127"/>
                  </a:cubicBezTo>
                  <a:cubicBezTo>
                    <a:pt x="246" y="127"/>
                    <a:pt x="246" y="128"/>
                    <a:pt x="246" y="128"/>
                  </a:cubicBezTo>
                  <a:cubicBezTo>
                    <a:pt x="245" y="128"/>
                    <a:pt x="245" y="128"/>
                    <a:pt x="245" y="128"/>
                  </a:cubicBezTo>
                  <a:cubicBezTo>
                    <a:pt x="245" y="129"/>
                    <a:pt x="246" y="128"/>
                    <a:pt x="246" y="129"/>
                  </a:cubicBezTo>
                  <a:cubicBezTo>
                    <a:pt x="246" y="130"/>
                    <a:pt x="246" y="130"/>
                    <a:pt x="247" y="130"/>
                  </a:cubicBezTo>
                  <a:cubicBezTo>
                    <a:pt x="246" y="130"/>
                    <a:pt x="246" y="130"/>
                    <a:pt x="246" y="131"/>
                  </a:cubicBezTo>
                  <a:cubicBezTo>
                    <a:pt x="246" y="131"/>
                    <a:pt x="246" y="131"/>
                    <a:pt x="246" y="131"/>
                  </a:cubicBezTo>
                  <a:cubicBezTo>
                    <a:pt x="246" y="152"/>
                    <a:pt x="246" y="152"/>
                    <a:pt x="246" y="152"/>
                  </a:cubicBezTo>
                  <a:cubicBezTo>
                    <a:pt x="243" y="153"/>
                    <a:pt x="243" y="153"/>
                    <a:pt x="243" y="153"/>
                  </a:cubicBezTo>
                  <a:cubicBezTo>
                    <a:pt x="243" y="142"/>
                    <a:pt x="243" y="142"/>
                    <a:pt x="243" y="142"/>
                  </a:cubicBezTo>
                  <a:cubicBezTo>
                    <a:pt x="243" y="141"/>
                    <a:pt x="243" y="141"/>
                    <a:pt x="243" y="141"/>
                  </a:cubicBezTo>
                  <a:cubicBezTo>
                    <a:pt x="243" y="141"/>
                    <a:pt x="243" y="141"/>
                    <a:pt x="243" y="141"/>
                  </a:cubicBezTo>
                  <a:cubicBezTo>
                    <a:pt x="243" y="141"/>
                    <a:pt x="243" y="140"/>
                    <a:pt x="243" y="140"/>
                  </a:cubicBezTo>
                  <a:cubicBezTo>
                    <a:pt x="243" y="138"/>
                    <a:pt x="244" y="139"/>
                    <a:pt x="244" y="139"/>
                  </a:cubicBezTo>
                  <a:cubicBezTo>
                    <a:pt x="244" y="138"/>
                    <a:pt x="244" y="138"/>
                    <a:pt x="243" y="138"/>
                  </a:cubicBezTo>
                  <a:cubicBezTo>
                    <a:pt x="243" y="138"/>
                    <a:pt x="243" y="138"/>
                    <a:pt x="243" y="138"/>
                  </a:cubicBezTo>
                  <a:cubicBezTo>
                    <a:pt x="243" y="137"/>
                    <a:pt x="243" y="137"/>
                    <a:pt x="242" y="137"/>
                  </a:cubicBezTo>
                  <a:cubicBezTo>
                    <a:pt x="242" y="136"/>
                    <a:pt x="242" y="136"/>
                    <a:pt x="242" y="136"/>
                  </a:cubicBezTo>
                  <a:cubicBezTo>
                    <a:pt x="242" y="136"/>
                    <a:pt x="242" y="136"/>
                    <a:pt x="242" y="136"/>
                  </a:cubicBezTo>
                  <a:cubicBezTo>
                    <a:pt x="242" y="136"/>
                    <a:pt x="242" y="136"/>
                    <a:pt x="242" y="136"/>
                  </a:cubicBezTo>
                  <a:cubicBezTo>
                    <a:pt x="242" y="136"/>
                    <a:pt x="242" y="136"/>
                    <a:pt x="242" y="136"/>
                  </a:cubicBezTo>
                  <a:cubicBezTo>
                    <a:pt x="242" y="135"/>
                    <a:pt x="242" y="135"/>
                    <a:pt x="242" y="135"/>
                  </a:cubicBezTo>
                  <a:cubicBezTo>
                    <a:pt x="242" y="135"/>
                    <a:pt x="242" y="135"/>
                    <a:pt x="242" y="135"/>
                  </a:cubicBezTo>
                  <a:cubicBezTo>
                    <a:pt x="242" y="135"/>
                    <a:pt x="242" y="135"/>
                    <a:pt x="242" y="135"/>
                  </a:cubicBezTo>
                  <a:cubicBezTo>
                    <a:pt x="242" y="135"/>
                    <a:pt x="242" y="135"/>
                    <a:pt x="242" y="135"/>
                  </a:cubicBezTo>
                  <a:cubicBezTo>
                    <a:pt x="242" y="135"/>
                    <a:pt x="242" y="134"/>
                    <a:pt x="242" y="134"/>
                  </a:cubicBezTo>
                  <a:cubicBezTo>
                    <a:pt x="242" y="134"/>
                    <a:pt x="242" y="134"/>
                    <a:pt x="242" y="134"/>
                  </a:cubicBezTo>
                  <a:cubicBezTo>
                    <a:pt x="242" y="134"/>
                    <a:pt x="242" y="134"/>
                    <a:pt x="242" y="134"/>
                  </a:cubicBezTo>
                  <a:cubicBezTo>
                    <a:pt x="242" y="134"/>
                    <a:pt x="242" y="134"/>
                    <a:pt x="242" y="134"/>
                  </a:cubicBezTo>
                  <a:cubicBezTo>
                    <a:pt x="242" y="134"/>
                    <a:pt x="242" y="133"/>
                    <a:pt x="242" y="133"/>
                  </a:cubicBezTo>
                  <a:cubicBezTo>
                    <a:pt x="242" y="133"/>
                    <a:pt x="242" y="134"/>
                    <a:pt x="242" y="134"/>
                  </a:cubicBezTo>
                  <a:cubicBezTo>
                    <a:pt x="242" y="134"/>
                    <a:pt x="242" y="134"/>
                    <a:pt x="242" y="134"/>
                  </a:cubicBezTo>
                  <a:cubicBezTo>
                    <a:pt x="242" y="134"/>
                    <a:pt x="242" y="134"/>
                    <a:pt x="242" y="134"/>
                  </a:cubicBezTo>
                  <a:cubicBezTo>
                    <a:pt x="242" y="134"/>
                    <a:pt x="242" y="134"/>
                    <a:pt x="242" y="134"/>
                  </a:cubicBezTo>
                  <a:cubicBezTo>
                    <a:pt x="242" y="134"/>
                    <a:pt x="241" y="135"/>
                    <a:pt x="241" y="135"/>
                  </a:cubicBezTo>
                  <a:cubicBezTo>
                    <a:pt x="241" y="135"/>
                    <a:pt x="242" y="135"/>
                    <a:pt x="242" y="135"/>
                  </a:cubicBezTo>
                  <a:cubicBezTo>
                    <a:pt x="242" y="135"/>
                    <a:pt x="242" y="135"/>
                    <a:pt x="242" y="135"/>
                  </a:cubicBezTo>
                  <a:cubicBezTo>
                    <a:pt x="242" y="135"/>
                    <a:pt x="242" y="135"/>
                    <a:pt x="242" y="135"/>
                  </a:cubicBezTo>
                  <a:cubicBezTo>
                    <a:pt x="242" y="135"/>
                    <a:pt x="241" y="135"/>
                    <a:pt x="241" y="136"/>
                  </a:cubicBezTo>
                  <a:cubicBezTo>
                    <a:pt x="241" y="136"/>
                    <a:pt x="242" y="136"/>
                    <a:pt x="242" y="136"/>
                  </a:cubicBezTo>
                  <a:cubicBezTo>
                    <a:pt x="242" y="136"/>
                    <a:pt x="242" y="136"/>
                    <a:pt x="242" y="136"/>
                  </a:cubicBezTo>
                  <a:cubicBezTo>
                    <a:pt x="242" y="136"/>
                    <a:pt x="242" y="136"/>
                    <a:pt x="242" y="136"/>
                  </a:cubicBezTo>
                  <a:cubicBezTo>
                    <a:pt x="242" y="136"/>
                    <a:pt x="242" y="136"/>
                    <a:pt x="242" y="137"/>
                  </a:cubicBezTo>
                  <a:cubicBezTo>
                    <a:pt x="241" y="137"/>
                    <a:pt x="240" y="137"/>
                    <a:pt x="240" y="138"/>
                  </a:cubicBezTo>
                  <a:cubicBezTo>
                    <a:pt x="240" y="138"/>
                    <a:pt x="240" y="138"/>
                    <a:pt x="240" y="138"/>
                  </a:cubicBezTo>
                  <a:cubicBezTo>
                    <a:pt x="240" y="138"/>
                    <a:pt x="239" y="138"/>
                    <a:pt x="239" y="139"/>
                  </a:cubicBezTo>
                  <a:cubicBezTo>
                    <a:pt x="239" y="139"/>
                    <a:pt x="240" y="138"/>
                    <a:pt x="241" y="140"/>
                  </a:cubicBezTo>
                  <a:cubicBezTo>
                    <a:pt x="241" y="140"/>
                    <a:pt x="241" y="141"/>
                    <a:pt x="241" y="141"/>
                  </a:cubicBezTo>
                  <a:cubicBezTo>
                    <a:pt x="241" y="141"/>
                    <a:pt x="240" y="141"/>
                    <a:pt x="240" y="141"/>
                  </a:cubicBezTo>
                  <a:cubicBezTo>
                    <a:pt x="240" y="141"/>
                    <a:pt x="241" y="141"/>
                    <a:pt x="241" y="142"/>
                  </a:cubicBezTo>
                  <a:cubicBezTo>
                    <a:pt x="241" y="153"/>
                    <a:pt x="241" y="153"/>
                    <a:pt x="241" y="153"/>
                  </a:cubicBezTo>
                  <a:cubicBezTo>
                    <a:pt x="241" y="153"/>
                    <a:pt x="241" y="153"/>
                    <a:pt x="241" y="153"/>
                  </a:cubicBezTo>
                  <a:cubicBezTo>
                    <a:pt x="240" y="230"/>
                    <a:pt x="240" y="230"/>
                    <a:pt x="240" y="230"/>
                  </a:cubicBezTo>
                  <a:cubicBezTo>
                    <a:pt x="230" y="230"/>
                    <a:pt x="230" y="230"/>
                    <a:pt x="230" y="230"/>
                  </a:cubicBezTo>
                  <a:cubicBezTo>
                    <a:pt x="230" y="215"/>
                    <a:pt x="230" y="215"/>
                    <a:pt x="230" y="215"/>
                  </a:cubicBezTo>
                  <a:cubicBezTo>
                    <a:pt x="233" y="213"/>
                    <a:pt x="233" y="213"/>
                    <a:pt x="233" y="213"/>
                  </a:cubicBezTo>
                  <a:cubicBezTo>
                    <a:pt x="233" y="211"/>
                    <a:pt x="233" y="211"/>
                    <a:pt x="233" y="211"/>
                  </a:cubicBezTo>
                  <a:cubicBezTo>
                    <a:pt x="233" y="211"/>
                    <a:pt x="233" y="211"/>
                    <a:pt x="233" y="211"/>
                  </a:cubicBezTo>
                  <a:cubicBezTo>
                    <a:pt x="233" y="211"/>
                    <a:pt x="233" y="211"/>
                    <a:pt x="233" y="211"/>
                  </a:cubicBezTo>
                  <a:cubicBezTo>
                    <a:pt x="232" y="210"/>
                    <a:pt x="231" y="210"/>
                    <a:pt x="230" y="209"/>
                  </a:cubicBezTo>
                  <a:cubicBezTo>
                    <a:pt x="229" y="187"/>
                    <a:pt x="229" y="187"/>
                    <a:pt x="229" y="187"/>
                  </a:cubicBezTo>
                  <a:cubicBezTo>
                    <a:pt x="232" y="186"/>
                    <a:pt x="232" y="186"/>
                    <a:pt x="232" y="186"/>
                  </a:cubicBezTo>
                  <a:cubicBezTo>
                    <a:pt x="232" y="184"/>
                    <a:pt x="232" y="184"/>
                    <a:pt x="232" y="184"/>
                  </a:cubicBezTo>
                  <a:cubicBezTo>
                    <a:pt x="232" y="184"/>
                    <a:pt x="232" y="184"/>
                    <a:pt x="232" y="184"/>
                  </a:cubicBezTo>
                  <a:cubicBezTo>
                    <a:pt x="231" y="183"/>
                    <a:pt x="231" y="182"/>
                    <a:pt x="229" y="182"/>
                  </a:cubicBezTo>
                  <a:cubicBezTo>
                    <a:pt x="229" y="157"/>
                    <a:pt x="229" y="157"/>
                    <a:pt x="229" y="157"/>
                  </a:cubicBezTo>
                  <a:cubicBezTo>
                    <a:pt x="231" y="155"/>
                    <a:pt x="231" y="155"/>
                    <a:pt x="231" y="155"/>
                  </a:cubicBezTo>
                  <a:cubicBezTo>
                    <a:pt x="231" y="153"/>
                    <a:pt x="231" y="153"/>
                    <a:pt x="231" y="153"/>
                  </a:cubicBezTo>
                  <a:cubicBezTo>
                    <a:pt x="231" y="153"/>
                    <a:pt x="231" y="153"/>
                    <a:pt x="231" y="153"/>
                  </a:cubicBezTo>
                  <a:cubicBezTo>
                    <a:pt x="231" y="152"/>
                    <a:pt x="230" y="152"/>
                    <a:pt x="229" y="151"/>
                  </a:cubicBezTo>
                  <a:cubicBezTo>
                    <a:pt x="228" y="145"/>
                    <a:pt x="228" y="145"/>
                    <a:pt x="228" y="145"/>
                  </a:cubicBezTo>
                  <a:cubicBezTo>
                    <a:pt x="230" y="145"/>
                    <a:pt x="230" y="145"/>
                    <a:pt x="230" y="145"/>
                  </a:cubicBezTo>
                  <a:cubicBezTo>
                    <a:pt x="232" y="143"/>
                    <a:pt x="232" y="143"/>
                    <a:pt x="232" y="143"/>
                  </a:cubicBezTo>
                  <a:cubicBezTo>
                    <a:pt x="229" y="142"/>
                    <a:pt x="229" y="142"/>
                    <a:pt x="229" y="142"/>
                  </a:cubicBezTo>
                  <a:cubicBezTo>
                    <a:pt x="229" y="141"/>
                    <a:pt x="229" y="141"/>
                    <a:pt x="229" y="141"/>
                  </a:cubicBezTo>
                  <a:cubicBezTo>
                    <a:pt x="229" y="141"/>
                    <a:pt x="229" y="141"/>
                    <a:pt x="229" y="141"/>
                  </a:cubicBezTo>
                  <a:cubicBezTo>
                    <a:pt x="228" y="141"/>
                    <a:pt x="228" y="141"/>
                    <a:pt x="228" y="141"/>
                  </a:cubicBezTo>
                  <a:cubicBezTo>
                    <a:pt x="228" y="140"/>
                    <a:pt x="228" y="140"/>
                    <a:pt x="228" y="139"/>
                  </a:cubicBezTo>
                  <a:cubicBezTo>
                    <a:pt x="228" y="139"/>
                    <a:pt x="227" y="138"/>
                    <a:pt x="227" y="137"/>
                  </a:cubicBezTo>
                  <a:cubicBezTo>
                    <a:pt x="226" y="137"/>
                    <a:pt x="226" y="137"/>
                    <a:pt x="225" y="136"/>
                  </a:cubicBezTo>
                  <a:cubicBezTo>
                    <a:pt x="225" y="136"/>
                    <a:pt x="225" y="136"/>
                    <a:pt x="224" y="136"/>
                  </a:cubicBezTo>
                  <a:cubicBezTo>
                    <a:pt x="224" y="136"/>
                    <a:pt x="224" y="136"/>
                    <a:pt x="224" y="136"/>
                  </a:cubicBezTo>
                  <a:cubicBezTo>
                    <a:pt x="224" y="135"/>
                    <a:pt x="224" y="135"/>
                    <a:pt x="224" y="135"/>
                  </a:cubicBezTo>
                  <a:cubicBezTo>
                    <a:pt x="223" y="135"/>
                    <a:pt x="223" y="135"/>
                    <a:pt x="223" y="135"/>
                  </a:cubicBezTo>
                  <a:cubicBezTo>
                    <a:pt x="223" y="135"/>
                    <a:pt x="223" y="135"/>
                    <a:pt x="223" y="136"/>
                  </a:cubicBezTo>
                  <a:cubicBezTo>
                    <a:pt x="223" y="136"/>
                    <a:pt x="223" y="136"/>
                    <a:pt x="223" y="136"/>
                  </a:cubicBezTo>
                  <a:cubicBezTo>
                    <a:pt x="222" y="136"/>
                    <a:pt x="222" y="136"/>
                    <a:pt x="222" y="136"/>
                  </a:cubicBezTo>
                  <a:cubicBezTo>
                    <a:pt x="222" y="136"/>
                    <a:pt x="222" y="136"/>
                    <a:pt x="222" y="136"/>
                  </a:cubicBezTo>
                  <a:cubicBezTo>
                    <a:pt x="221" y="137"/>
                    <a:pt x="221" y="137"/>
                    <a:pt x="221" y="137"/>
                  </a:cubicBezTo>
                  <a:cubicBezTo>
                    <a:pt x="220" y="138"/>
                    <a:pt x="219" y="139"/>
                    <a:pt x="219" y="141"/>
                  </a:cubicBezTo>
                  <a:cubicBezTo>
                    <a:pt x="218" y="141"/>
                    <a:pt x="218" y="141"/>
                    <a:pt x="218" y="141"/>
                  </a:cubicBezTo>
                  <a:cubicBezTo>
                    <a:pt x="218" y="142"/>
                    <a:pt x="218" y="142"/>
                    <a:pt x="218" y="142"/>
                  </a:cubicBezTo>
                  <a:cubicBezTo>
                    <a:pt x="215" y="143"/>
                    <a:pt x="215" y="143"/>
                    <a:pt x="215" y="143"/>
                  </a:cubicBezTo>
                  <a:cubicBezTo>
                    <a:pt x="217" y="145"/>
                    <a:pt x="217" y="145"/>
                    <a:pt x="217" y="145"/>
                  </a:cubicBezTo>
                  <a:cubicBezTo>
                    <a:pt x="219" y="145"/>
                    <a:pt x="219" y="145"/>
                    <a:pt x="219" y="145"/>
                  </a:cubicBezTo>
                  <a:cubicBezTo>
                    <a:pt x="218" y="151"/>
                    <a:pt x="218" y="151"/>
                    <a:pt x="218" y="151"/>
                  </a:cubicBezTo>
                  <a:cubicBezTo>
                    <a:pt x="217" y="152"/>
                    <a:pt x="216" y="153"/>
                    <a:pt x="216" y="153"/>
                  </a:cubicBezTo>
                  <a:cubicBezTo>
                    <a:pt x="216" y="155"/>
                    <a:pt x="216" y="155"/>
                    <a:pt x="216" y="155"/>
                  </a:cubicBezTo>
                  <a:cubicBezTo>
                    <a:pt x="218" y="157"/>
                    <a:pt x="218" y="157"/>
                    <a:pt x="218" y="157"/>
                  </a:cubicBezTo>
                  <a:cubicBezTo>
                    <a:pt x="218" y="158"/>
                    <a:pt x="218" y="158"/>
                    <a:pt x="218" y="158"/>
                  </a:cubicBezTo>
                  <a:cubicBezTo>
                    <a:pt x="218" y="164"/>
                    <a:pt x="218" y="164"/>
                    <a:pt x="218" y="164"/>
                  </a:cubicBezTo>
                  <a:cubicBezTo>
                    <a:pt x="217" y="180"/>
                    <a:pt x="217" y="180"/>
                    <a:pt x="217" y="180"/>
                  </a:cubicBezTo>
                  <a:cubicBezTo>
                    <a:pt x="217" y="182"/>
                    <a:pt x="217" y="182"/>
                    <a:pt x="217" y="182"/>
                  </a:cubicBezTo>
                  <a:cubicBezTo>
                    <a:pt x="217" y="182"/>
                    <a:pt x="217" y="182"/>
                    <a:pt x="217" y="182"/>
                  </a:cubicBezTo>
                  <a:cubicBezTo>
                    <a:pt x="216" y="182"/>
                    <a:pt x="216" y="183"/>
                    <a:pt x="215" y="183"/>
                  </a:cubicBezTo>
                  <a:cubicBezTo>
                    <a:pt x="215" y="183"/>
                    <a:pt x="215" y="184"/>
                    <a:pt x="215" y="184"/>
                  </a:cubicBezTo>
                  <a:cubicBezTo>
                    <a:pt x="215" y="186"/>
                    <a:pt x="215" y="186"/>
                    <a:pt x="215" y="186"/>
                  </a:cubicBezTo>
                  <a:cubicBezTo>
                    <a:pt x="215" y="186"/>
                    <a:pt x="215" y="186"/>
                    <a:pt x="215" y="186"/>
                  </a:cubicBezTo>
                  <a:cubicBezTo>
                    <a:pt x="217" y="187"/>
                    <a:pt x="217" y="187"/>
                    <a:pt x="217" y="187"/>
                  </a:cubicBezTo>
                  <a:cubicBezTo>
                    <a:pt x="217" y="187"/>
                    <a:pt x="217" y="187"/>
                    <a:pt x="217" y="187"/>
                  </a:cubicBezTo>
                  <a:cubicBezTo>
                    <a:pt x="217" y="209"/>
                    <a:pt x="217" y="209"/>
                    <a:pt x="217" y="209"/>
                  </a:cubicBezTo>
                  <a:cubicBezTo>
                    <a:pt x="215" y="210"/>
                    <a:pt x="214" y="211"/>
                    <a:pt x="214" y="211"/>
                  </a:cubicBezTo>
                  <a:cubicBezTo>
                    <a:pt x="214" y="213"/>
                    <a:pt x="214" y="213"/>
                    <a:pt x="214" y="213"/>
                  </a:cubicBezTo>
                  <a:cubicBezTo>
                    <a:pt x="216" y="215"/>
                    <a:pt x="216" y="215"/>
                    <a:pt x="216" y="215"/>
                  </a:cubicBezTo>
                  <a:cubicBezTo>
                    <a:pt x="216" y="215"/>
                    <a:pt x="216" y="215"/>
                    <a:pt x="216" y="215"/>
                  </a:cubicBezTo>
                  <a:cubicBezTo>
                    <a:pt x="216" y="229"/>
                    <a:pt x="216" y="229"/>
                    <a:pt x="216" y="229"/>
                  </a:cubicBezTo>
                  <a:cubicBezTo>
                    <a:pt x="214" y="229"/>
                    <a:pt x="214" y="229"/>
                    <a:pt x="214" y="229"/>
                  </a:cubicBezTo>
                  <a:cubicBezTo>
                    <a:pt x="211" y="229"/>
                    <a:pt x="211" y="229"/>
                    <a:pt x="211" y="229"/>
                  </a:cubicBezTo>
                  <a:cubicBezTo>
                    <a:pt x="209" y="229"/>
                    <a:pt x="209" y="229"/>
                    <a:pt x="209" y="229"/>
                  </a:cubicBezTo>
                  <a:cubicBezTo>
                    <a:pt x="209" y="229"/>
                    <a:pt x="209" y="229"/>
                    <a:pt x="209" y="229"/>
                  </a:cubicBezTo>
                  <a:cubicBezTo>
                    <a:pt x="159" y="229"/>
                    <a:pt x="159" y="229"/>
                    <a:pt x="159" y="229"/>
                  </a:cubicBezTo>
                  <a:cubicBezTo>
                    <a:pt x="158" y="191"/>
                    <a:pt x="158" y="191"/>
                    <a:pt x="158" y="191"/>
                  </a:cubicBezTo>
                  <a:cubicBezTo>
                    <a:pt x="163" y="188"/>
                    <a:pt x="163" y="188"/>
                    <a:pt x="163" y="188"/>
                  </a:cubicBezTo>
                  <a:cubicBezTo>
                    <a:pt x="163" y="185"/>
                    <a:pt x="163" y="185"/>
                    <a:pt x="163" y="185"/>
                  </a:cubicBezTo>
                  <a:cubicBezTo>
                    <a:pt x="163" y="185"/>
                    <a:pt x="163" y="185"/>
                    <a:pt x="163" y="185"/>
                  </a:cubicBezTo>
                  <a:cubicBezTo>
                    <a:pt x="162" y="184"/>
                    <a:pt x="161" y="183"/>
                    <a:pt x="158" y="182"/>
                  </a:cubicBezTo>
                  <a:cubicBezTo>
                    <a:pt x="157" y="146"/>
                    <a:pt x="157" y="146"/>
                    <a:pt x="157" y="146"/>
                  </a:cubicBezTo>
                  <a:cubicBezTo>
                    <a:pt x="161" y="143"/>
                    <a:pt x="161" y="143"/>
                    <a:pt x="161" y="143"/>
                  </a:cubicBezTo>
                  <a:cubicBezTo>
                    <a:pt x="161" y="141"/>
                    <a:pt x="161" y="141"/>
                    <a:pt x="161" y="141"/>
                  </a:cubicBezTo>
                  <a:cubicBezTo>
                    <a:pt x="161" y="141"/>
                    <a:pt x="161" y="140"/>
                    <a:pt x="161" y="140"/>
                  </a:cubicBezTo>
                  <a:cubicBezTo>
                    <a:pt x="161" y="139"/>
                    <a:pt x="160" y="138"/>
                    <a:pt x="158" y="138"/>
                  </a:cubicBezTo>
                  <a:cubicBezTo>
                    <a:pt x="158" y="137"/>
                    <a:pt x="158" y="137"/>
                    <a:pt x="158" y="137"/>
                  </a:cubicBezTo>
                  <a:cubicBezTo>
                    <a:pt x="159" y="129"/>
                    <a:pt x="159" y="129"/>
                    <a:pt x="159" y="129"/>
                  </a:cubicBezTo>
                  <a:cubicBezTo>
                    <a:pt x="160" y="129"/>
                    <a:pt x="160" y="129"/>
                    <a:pt x="161" y="128"/>
                  </a:cubicBezTo>
                  <a:cubicBezTo>
                    <a:pt x="162" y="127"/>
                    <a:pt x="162" y="125"/>
                    <a:pt x="161" y="124"/>
                  </a:cubicBezTo>
                  <a:cubicBezTo>
                    <a:pt x="161" y="124"/>
                    <a:pt x="161" y="124"/>
                    <a:pt x="161" y="124"/>
                  </a:cubicBezTo>
                  <a:cubicBezTo>
                    <a:pt x="160" y="123"/>
                    <a:pt x="160" y="123"/>
                    <a:pt x="160" y="123"/>
                  </a:cubicBezTo>
                  <a:cubicBezTo>
                    <a:pt x="161" y="120"/>
                    <a:pt x="161" y="120"/>
                    <a:pt x="161" y="120"/>
                  </a:cubicBezTo>
                  <a:cubicBezTo>
                    <a:pt x="161" y="115"/>
                    <a:pt x="161" y="115"/>
                    <a:pt x="161" y="115"/>
                  </a:cubicBezTo>
                  <a:cubicBezTo>
                    <a:pt x="162" y="108"/>
                    <a:pt x="162" y="108"/>
                    <a:pt x="162" y="108"/>
                  </a:cubicBezTo>
                  <a:cubicBezTo>
                    <a:pt x="163" y="101"/>
                    <a:pt x="163" y="101"/>
                    <a:pt x="163" y="101"/>
                  </a:cubicBezTo>
                  <a:cubicBezTo>
                    <a:pt x="163" y="101"/>
                    <a:pt x="163" y="101"/>
                    <a:pt x="163" y="101"/>
                  </a:cubicBezTo>
                  <a:cubicBezTo>
                    <a:pt x="164" y="98"/>
                    <a:pt x="164" y="98"/>
                    <a:pt x="164" y="98"/>
                  </a:cubicBezTo>
                  <a:cubicBezTo>
                    <a:pt x="164" y="95"/>
                    <a:pt x="164" y="95"/>
                    <a:pt x="164" y="95"/>
                  </a:cubicBezTo>
                  <a:cubicBezTo>
                    <a:pt x="165" y="95"/>
                    <a:pt x="166" y="95"/>
                    <a:pt x="166" y="94"/>
                  </a:cubicBezTo>
                  <a:cubicBezTo>
                    <a:pt x="168" y="93"/>
                    <a:pt x="168" y="91"/>
                    <a:pt x="167" y="90"/>
                  </a:cubicBezTo>
                  <a:cubicBezTo>
                    <a:pt x="166" y="89"/>
                    <a:pt x="166" y="89"/>
                    <a:pt x="165" y="88"/>
                  </a:cubicBezTo>
                  <a:cubicBezTo>
                    <a:pt x="166" y="83"/>
                    <a:pt x="166" y="83"/>
                    <a:pt x="166" y="83"/>
                  </a:cubicBezTo>
                  <a:cubicBezTo>
                    <a:pt x="167" y="79"/>
                    <a:pt x="167" y="79"/>
                    <a:pt x="167" y="79"/>
                  </a:cubicBezTo>
                  <a:cubicBezTo>
                    <a:pt x="168" y="72"/>
                    <a:pt x="168" y="72"/>
                    <a:pt x="168" y="72"/>
                  </a:cubicBezTo>
                  <a:cubicBezTo>
                    <a:pt x="169" y="67"/>
                    <a:pt x="169" y="67"/>
                    <a:pt x="169" y="67"/>
                  </a:cubicBezTo>
                  <a:cubicBezTo>
                    <a:pt x="169" y="65"/>
                    <a:pt x="169" y="65"/>
                    <a:pt x="169" y="65"/>
                  </a:cubicBezTo>
                  <a:cubicBezTo>
                    <a:pt x="169" y="63"/>
                    <a:pt x="169" y="63"/>
                    <a:pt x="169" y="63"/>
                  </a:cubicBezTo>
                  <a:cubicBezTo>
                    <a:pt x="170" y="61"/>
                    <a:pt x="170" y="61"/>
                    <a:pt x="170" y="61"/>
                  </a:cubicBezTo>
                  <a:cubicBezTo>
                    <a:pt x="170" y="61"/>
                    <a:pt x="171" y="61"/>
                    <a:pt x="172" y="61"/>
                  </a:cubicBezTo>
                  <a:cubicBezTo>
                    <a:pt x="173" y="60"/>
                    <a:pt x="173" y="58"/>
                    <a:pt x="172" y="57"/>
                  </a:cubicBezTo>
                  <a:cubicBezTo>
                    <a:pt x="172" y="56"/>
                    <a:pt x="171" y="56"/>
                    <a:pt x="171" y="55"/>
                  </a:cubicBezTo>
                  <a:cubicBezTo>
                    <a:pt x="170" y="54"/>
                    <a:pt x="170" y="54"/>
                    <a:pt x="170" y="54"/>
                  </a:cubicBezTo>
                  <a:cubicBezTo>
                    <a:pt x="168" y="53"/>
                    <a:pt x="167" y="51"/>
                    <a:pt x="165" y="50"/>
                  </a:cubicBezTo>
                  <a:cubicBezTo>
                    <a:pt x="164" y="48"/>
                    <a:pt x="163" y="47"/>
                    <a:pt x="162" y="46"/>
                  </a:cubicBezTo>
                  <a:cubicBezTo>
                    <a:pt x="161" y="46"/>
                    <a:pt x="161" y="46"/>
                    <a:pt x="161" y="46"/>
                  </a:cubicBezTo>
                  <a:cubicBezTo>
                    <a:pt x="162" y="45"/>
                    <a:pt x="162" y="44"/>
                    <a:pt x="162" y="43"/>
                  </a:cubicBezTo>
                  <a:cubicBezTo>
                    <a:pt x="163" y="39"/>
                    <a:pt x="163" y="39"/>
                    <a:pt x="163" y="39"/>
                  </a:cubicBezTo>
                  <a:cubicBezTo>
                    <a:pt x="164" y="37"/>
                    <a:pt x="164" y="37"/>
                    <a:pt x="164" y="37"/>
                  </a:cubicBezTo>
                  <a:cubicBezTo>
                    <a:pt x="164" y="37"/>
                    <a:pt x="164" y="37"/>
                    <a:pt x="164" y="37"/>
                  </a:cubicBezTo>
                  <a:cubicBezTo>
                    <a:pt x="164" y="34"/>
                    <a:pt x="164" y="32"/>
                    <a:pt x="164" y="29"/>
                  </a:cubicBezTo>
                  <a:cubicBezTo>
                    <a:pt x="164" y="28"/>
                    <a:pt x="163" y="27"/>
                    <a:pt x="163" y="26"/>
                  </a:cubicBezTo>
                  <a:cubicBezTo>
                    <a:pt x="162" y="23"/>
                    <a:pt x="160" y="20"/>
                    <a:pt x="158" y="17"/>
                  </a:cubicBezTo>
                  <a:cubicBezTo>
                    <a:pt x="156" y="15"/>
                    <a:pt x="154" y="13"/>
                    <a:pt x="152" y="12"/>
                  </a:cubicBezTo>
                  <a:cubicBezTo>
                    <a:pt x="149" y="9"/>
                    <a:pt x="146" y="8"/>
                    <a:pt x="142" y="6"/>
                  </a:cubicBezTo>
                  <a:cubicBezTo>
                    <a:pt x="140" y="5"/>
                    <a:pt x="138" y="5"/>
                    <a:pt x="135" y="4"/>
                  </a:cubicBezTo>
                  <a:cubicBezTo>
                    <a:pt x="117" y="0"/>
                    <a:pt x="99" y="8"/>
                    <a:pt x="96" y="21"/>
                  </a:cubicBezTo>
                  <a:cubicBezTo>
                    <a:pt x="94" y="27"/>
                    <a:pt x="94" y="27"/>
                    <a:pt x="94" y="27"/>
                  </a:cubicBezTo>
                  <a:cubicBezTo>
                    <a:pt x="94" y="29"/>
                    <a:pt x="94" y="30"/>
                    <a:pt x="95" y="32"/>
                  </a:cubicBezTo>
                  <a:cubicBezTo>
                    <a:pt x="90" y="33"/>
                    <a:pt x="87" y="34"/>
                    <a:pt x="84" y="35"/>
                  </a:cubicBezTo>
                  <a:cubicBezTo>
                    <a:pt x="83" y="35"/>
                    <a:pt x="82" y="35"/>
                    <a:pt x="80" y="35"/>
                  </a:cubicBezTo>
                  <a:cubicBezTo>
                    <a:pt x="79" y="36"/>
                    <a:pt x="78" y="37"/>
                    <a:pt x="78" y="39"/>
                  </a:cubicBezTo>
                  <a:cubicBezTo>
                    <a:pt x="79" y="40"/>
                    <a:pt x="79" y="41"/>
                    <a:pt x="80" y="41"/>
                  </a:cubicBezTo>
                  <a:cubicBezTo>
                    <a:pt x="79" y="46"/>
                    <a:pt x="79" y="46"/>
                    <a:pt x="79" y="46"/>
                  </a:cubicBezTo>
                  <a:cubicBezTo>
                    <a:pt x="74" y="62"/>
                    <a:pt x="74" y="62"/>
                    <a:pt x="74" y="62"/>
                  </a:cubicBezTo>
                  <a:cubicBezTo>
                    <a:pt x="72" y="67"/>
                    <a:pt x="72" y="67"/>
                    <a:pt x="72" y="67"/>
                  </a:cubicBezTo>
                  <a:cubicBezTo>
                    <a:pt x="72" y="67"/>
                    <a:pt x="71" y="68"/>
                    <a:pt x="71" y="68"/>
                  </a:cubicBezTo>
                  <a:cubicBezTo>
                    <a:pt x="69" y="68"/>
                    <a:pt x="68" y="70"/>
                    <a:pt x="69" y="71"/>
                  </a:cubicBezTo>
                  <a:cubicBezTo>
                    <a:pt x="69" y="72"/>
                    <a:pt x="70" y="73"/>
                    <a:pt x="70" y="73"/>
                  </a:cubicBezTo>
                  <a:cubicBezTo>
                    <a:pt x="71" y="73"/>
                    <a:pt x="71" y="73"/>
                    <a:pt x="71" y="73"/>
                  </a:cubicBezTo>
                  <a:cubicBezTo>
                    <a:pt x="66" y="88"/>
                    <a:pt x="66" y="88"/>
                    <a:pt x="66" y="88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1" y="101"/>
                    <a:pt x="61" y="101"/>
                  </a:cubicBezTo>
                  <a:cubicBezTo>
                    <a:pt x="59" y="101"/>
                    <a:pt x="58" y="103"/>
                    <a:pt x="59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5"/>
                    <a:pt x="59" y="106"/>
                    <a:pt x="60" y="106"/>
                  </a:cubicBezTo>
                  <a:cubicBezTo>
                    <a:pt x="60" y="106"/>
                    <a:pt x="60" y="106"/>
                    <a:pt x="61" y="107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7" y="119"/>
                    <a:pt x="57" y="119"/>
                    <a:pt x="57" y="119"/>
                  </a:cubicBezTo>
                  <a:cubicBezTo>
                    <a:pt x="54" y="129"/>
                    <a:pt x="54" y="129"/>
                    <a:pt x="54" y="129"/>
                  </a:cubicBezTo>
                  <a:cubicBezTo>
                    <a:pt x="54" y="130"/>
                    <a:pt x="54" y="130"/>
                    <a:pt x="54" y="130"/>
                  </a:cubicBezTo>
                  <a:cubicBezTo>
                    <a:pt x="52" y="136"/>
                    <a:pt x="52" y="136"/>
                    <a:pt x="52" y="136"/>
                  </a:cubicBezTo>
                  <a:cubicBezTo>
                    <a:pt x="51" y="136"/>
                    <a:pt x="51" y="136"/>
                    <a:pt x="50" y="136"/>
                  </a:cubicBezTo>
                  <a:cubicBezTo>
                    <a:pt x="49" y="136"/>
                    <a:pt x="48" y="138"/>
                    <a:pt x="48" y="139"/>
                  </a:cubicBezTo>
                  <a:cubicBezTo>
                    <a:pt x="48" y="140"/>
                    <a:pt x="48" y="140"/>
                    <a:pt x="49" y="141"/>
                  </a:cubicBezTo>
                  <a:cubicBezTo>
                    <a:pt x="49" y="141"/>
                    <a:pt x="50" y="142"/>
                    <a:pt x="50" y="142"/>
                  </a:cubicBezTo>
                  <a:cubicBezTo>
                    <a:pt x="50" y="142"/>
                    <a:pt x="50" y="142"/>
                    <a:pt x="50" y="142"/>
                  </a:cubicBezTo>
                  <a:cubicBezTo>
                    <a:pt x="50" y="143"/>
                    <a:pt x="50" y="143"/>
                    <a:pt x="50" y="143"/>
                  </a:cubicBezTo>
                  <a:cubicBezTo>
                    <a:pt x="48" y="149"/>
                    <a:pt x="48" y="149"/>
                    <a:pt x="48" y="149"/>
                  </a:cubicBezTo>
                  <a:cubicBezTo>
                    <a:pt x="46" y="156"/>
                    <a:pt x="46" y="156"/>
                    <a:pt x="46" y="156"/>
                  </a:cubicBezTo>
                  <a:cubicBezTo>
                    <a:pt x="45" y="161"/>
                    <a:pt x="45" y="161"/>
                    <a:pt x="45" y="161"/>
                  </a:cubicBezTo>
                  <a:cubicBezTo>
                    <a:pt x="43" y="167"/>
                    <a:pt x="43" y="167"/>
                    <a:pt x="43" y="167"/>
                  </a:cubicBezTo>
                  <a:cubicBezTo>
                    <a:pt x="40" y="175"/>
                    <a:pt x="40" y="175"/>
                    <a:pt x="40" y="175"/>
                  </a:cubicBezTo>
                  <a:cubicBezTo>
                    <a:pt x="40" y="175"/>
                    <a:pt x="39" y="175"/>
                    <a:pt x="39" y="175"/>
                  </a:cubicBezTo>
                  <a:cubicBezTo>
                    <a:pt x="37" y="175"/>
                    <a:pt x="36" y="177"/>
                    <a:pt x="36" y="178"/>
                  </a:cubicBezTo>
                  <a:cubicBezTo>
                    <a:pt x="36" y="179"/>
                    <a:pt x="36" y="179"/>
                    <a:pt x="37" y="180"/>
                  </a:cubicBezTo>
                  <a:cubicBezTo>
                    <a:pt x="37" y="180"/>
                    <a:pt x="38" y="181"/>
                    <a:pt x="38" y="181"/>
                  </a:cubicBezTo>
                  <a:cubicBezTo>
                    <a:pt x="38" y="181"/>
                    <a:pt x="38" y="181"/>
                    <a:pt x="38" y="181"/>
                  </a:cubicBezTo>
                  <a:cubicBezTo>
                    <a:pt x="38" y="182"/>
                    <a:pt x="38" y="182"/>
                    <a:pt x="38" y="182"/>
                  </a:cubicBezTo>
                  <a:cubicBezTo>
                    <a:pt x="36" y="189"/>
                    <a:pt x="36" y="189"/>
                    <a:pt x="36" y="189"/>
                  </a:cubicBezTo>
                  <a:cubicBezTo>
                    <a:pt x="34" y="197"/>
                    <a:pt x="34" y="197"/>
                    <a:pt x="34" y="197"/>
                  </a:cubicBezTo>
                  <a:cubicBezTo>
                    <a:pt x="32" y="202"/>
                    <a:pt x="32" y="202"/>
                    <a:pt x="32" y="202"/>
                  </a:cubicBezTo>
                  <a:cubicBezTo>
                    <a:pt x="31" y="207"/>
                    <a:pt x="31" y="207"/>
                    <a:pt x="31" y="207"/>
                  </a:cubicBezTo>
                  <a:cubicBezTo>
                    <a:pt x="28" y="216"/>
                    <a:pt x="28" y="216"/>
                    <a:pt x="28" y="216"/>
                  </a:cubicBezTo>
                  <a:cubicBezTo>
                    <a:pt x="28" y="216"/>
                    <a:pt x="28" y="216"/>
                    <a:pt x="28" y="216"/>
                  </a:cubicBezTo>
                  <a:cubicBezTo>
                    <a:pt x="26" y="216"/>
                    <a:pt x="25" y="218"/>
                    <a:pt x="25" y="219"/>
                  </a:cubicBezTo>
                  <a:cubicBezTo>
                    <a:pt x="25" y="220"/>
                    <a:pt x="25" y="221"/>
                    <a:pt x="26" y="222"/>
                  </a:cubicBezTo>
                  <a:cubicBezTo>
                    <a:pt x="26" y="222"/>
                    <a:pt x="26" y="222"/>
                    <a:pt x="26" y="222"/>
                  </a:cubicBezTo>
                  <a:cubicBezTo>
                    <a:pt x="26" y="224"/>
                    <a:pt x="26" y="224"/>
                    <a:pt x="26" y="224"/>
                  </a:cubicBezTo>
                  <a:cubicBezTo>
                    <a:pt x="24" y="229"/>
                    <a:pt x="24" y="229"/>
                    <a:pt x="24" y="229"/>
                  </a:cubicBezTo>
                  <a:cubicBezTo>
                    <a:pt x="23" y="234"/>
                    <a:pt x="23" y="234"/>
                    <a:pt x="23" y="234"/>
                  </a:cubicBezTo>
                  <a:cubicBezTo>
                    <a:pt x="21" y="238"/>
                    <a:pt x="21" y="238"/>
                    <a:pt x="21" y="238"/>
                  </a:cubicBezTo>
                  <a:cubicBezTo>
                    <a:pt x="17" y="253"/>
                    <a:pt x="17" y="253"/>
                    <a:pt x="17" y="253"/>
                  </a:cubicBezTo>
                  <a:cubicBezTo>
                    <a:pt x="15" y="260"/>
                    <a:pt x="15" y="260"/>
                    <a:pt x="15" y="260"/>
                  </a:cubicBezTo>
                  <a:cubicBezTo>
                    <a:pt x="15" y="260"/>
                    <a:pt x="15" y="260"/>
                    <a:pt x="15" y="260"/>
                  </a:cubicBezTo>
                  <a:cubicBezTo>
                    <a:pt x="14" y="260"/>
                    <a:pt x="13" y="260"/>
                    <a:pt x="13" y="262"/>
                  </a:cubicBezTo>
                  <a:cubicBezTo>
                    <a:pt x="13" y="262"/>
                    <a:pt x="13" y="262"/>
                    <a:pt x="13" y="262"/>
                  </a:cubicBezTo>
                  <a:cubicBezTo>
                    <a:pt x="12" y="263"/>
                    <a:pt x="13" y="264"/>
                    <a:pt x="14" y="264"/>
                  </a:cubicBezTo>
                  <a:cubicBezTo>
                    <a:pt x="14" y="264"/>
                    <a:pt x="14" y="264"/>
                    <a:pt x="14" y="264"/>
                  </a:cubicBezTo>
                  <a:cubicBezTo>
                    <a:pt x="13" y="269"/>
                    <a:pt x="13" y="269"/>
                    <a:pt x="13" y="269"/>
                  </a:cubicBezTo>
                  <a:cubicBezTo>
                    <a:pt x="9" y="282"/>
                    <a:pt x="9" y="282"/>
                    <a:pt x="9" y="282"/>
                  </a:cubicBezTo>
                  <a:cubicBezTo>
                    <a:pt x="9" y="282"/>
                    <a:pt x="9" y="282"/>
                    <a:pt x="9" y="282"/>
                  </a:cubicBezTo>
                  <a:cubicBezTo>
                    <a:pt x="9" y="283"/>
                    <a:pt x="9" y="283"/>
                    <a:pt x="8" y="284"/>
                  </a:cubicBezTo>
                  <a:cubicBezTo>
                    <a:pt x="7" y="291"/>
                    <a:pt x="7" y="291"/>
                    <a:pt x="7" y="291"/>
                  </a:cubicBezTo>
                  <a:cubicBezTo>
                    <a:pt x="5" y="297"/>
                    <a:pt x="5" y="297"/>
                    <a:pt x="5" y="297"/>
                  </a:cubicBezTo>
                  <a:cubicBezTo>
                    <a:pt x="4" y="304"/>
                    <a:pt x="4" y="304"/>
                    <a:pt x="4" y="304"/>
                  </a:cubicBezTo>
                  <a:cubicBezTo>
                    <a:pt x="0" y="319"/>
                    <a:pt x="0" y="319"/>
                    <a:pt x="0" y="319"/>
                  </a:cubicBezTo>
                  <a:cubicBezTo>
                    <a:pt x="2" y="319"/>
                    <a:pt x="4" y="319"/>
                    <a:pt x="6" y="319"/>
                  </a:cubicBezTo>
                  <a:close/>
                  <a:moveTo>
                    <a:pt x="670" y="314"/>
                  </a:moveTo>
                  <a:cubicBezTo>
                    <a:pt x="668" y="314"/>
                    <a:pt x="668" y="314"/>
                    <a:pt x="668" y="314"/>
                  </a:cubicBezTo>
                  <a:cubicBezTo>
                    <a:pt x="645" y="314"/>
                    <a:pt x="645" y="314"/>
                    <a:pt x="645" y="314"/>
                  </a:cubicBezTo>
                  <a:cubicBezTo>
                    <a:pt x="638" y="314"/>
                    <a:pt x="632" y="308"/>
                    <a:pt x="631" y="301"/>
                  </a:cubicBezTo>
                  <a:cubicBezTo>
                    <a:pt x="631" y="282"/>
                    <a:pt x="631" y="282"/>
                    <a:pt x="631" y="282"/>
                  </a:cubicBezTo>
                  <a:cubicBezTo>
                    <a:pt x="631" y="275"/>
                    <a:pt x="637" y="269"/>
                    <a:pt x="644" y="269"/>
                  </a:cubicBezTo>
                  <a:cubicBezTo>
                    <a:pt x="647" y="269"/>
                    <a:pt x="647" y="269"/>
                    <a:pt x="647" y="269"/>
                  </a:cubicBezTo>
                  <a:cubicBezTo>
                    <a:pt x="669" y="268"/>
                    <a:pt x="669" y="268"/>
                    <a:pt x="669" y="268"/>
                  </a:cubicBezTo>
                  <a:cubicBezTo>
                    <a:pt x="677" y="268"/>
                    <a:pt x="683" y="274"/>
                    <a:pt x="683" y="281"/>
                  </a:cubicBezTo>
                  <a:cubicBezTo>
                    <a:pt x="683" y="300"/>
                    <a:pt x="683" y="300"/>
                    <a:pt x="683" y="300"/>
                  </a:cubicBezTo>
                  <a:cubicBezTo>
                    <a:pt x="683" y="307"/>
                    <a:pt x="678" y="313"/>
                    <a:pt x="670" y="314"/>
                  </a:cubicBezTo>
                  <a:close/>
                  <a:moveTo>
                    <a:pt x="739" y="312"/>
                  </a:moveTo>
                  <a:cubicBezTo>
                    <a:pt x="737" y="313"/>
                    <a:pt x="737" y="313"/>
                    <a:pt x="737" y="313"/>
                  </a:cubicBezTo>
                  <a:cubicBezTo>
                    <a:pt x="714" y="313"/>
                    <a:pt x="714" y="313"/>
                    <a:pt x="714" y="313"/>
                  </a:cubicBezTo>
                  <a:cubicBezTo>
                    <a:pt x="707" y="313"/>
                    <a:pt x="701" y="307"/>
                    <a:pt x="701" y="300"/>
                  </a:cubicBezTo>
                  <a:cubicBezTo>
                    <a:pt x="700" y="281"/>
                    <a:pt x="700" y="281"/>
                    <a:pt x="700" y="281"/>
                  </a:cubicBezTo>
                  <a:cubicBezTo>
                    <a:pt x="700" y="274"/>
                    <a:pt x="706" y="268"/>
                    <a:pt x="714" y="268"/>
                  </a:cubicBezTo>
                  <a:cubicBezTo>
                    <a:pt x="716" y="268"/>
                    <a:pt x="716" y="268"/>
                    <a:pt x="716" y="268"/>
                  </a:cubicBezTo>
                  <a:cubicBezTo>
                    <a:pt x="739" y="267"/>
                    <a:pt x="739" y="267"/>
                    <a:pt x="739" y="267"/>
                  </a:cubicBezTo>
                  <a:cubicBezTo>
                    <a:pt x="746" y="267"/>
                    <a:pt x="752" y="273"/>
                    <a:pt x="752" y="280"/>
                  </a:cubicBezTo>
                  <a:cubicBezTo>
                    <a:pt x="753" y="299"/>
                    <a:pt x="753" y="299"/>
                    <a:pt x="753" y="299"/>
                  </a:cubicBezTo>
                  <a:cubicBezTo>
                    <a:pt x="753" y="306"/>
                    <a:pt x="747" y="312"/>
                    <a:pt x="739" y="312"/>
                  </a:cubicBezTo>
                  <a:close/>
                  <a:moveTo>
                    <a:pt x="809" y="311"/>
                  </a:moveTo>
                  <a:cubicBezTo>
                    <a:pt x="783" y="312"/>
                    <a:pt x="783" y="312"/>
                    <a:pt x="783" y="312"/>
                  </a:cubicBezTo>
                  <a:cubicBezTo>
                    <a:pt x="776" y="312"/>
                    <a:pt x="770" y="306"/>
                    <a:pt x="770" y="299"/>
                  </a:cubicBezTo>
                  <a:cubicBezTo>
                    <a:pt x="770" y="280"/>
                    <a:pt x="770" y="280"/>
                    <a:pt x="770" y="280"/>
                  </a:cubicBezTo>
                  <a:cubicBezTo>
                    <a:pt x="769" y="273"/>
                    <a:pt x="775" y="267"/>
                    <a:pt x="783" y="267"/>
                  </a:cubicBezTo>
                  <a:cubicBezTo>
                    <a:pt x="808" y="266"/>
                    <a:pt x="808" y="266"/>
                    <a:pt x="808" y="266"/>
                  </a:cubicBezTo>
                  <a:cubicBezTo>
                    <a:pt x="810" y="266"/>
                    <a:pt x="812" y="267"/>
                    <a:pt x="814" y="268"/>
                  </a:cubicBezTo>
                  <a:cubicBezTo>
                    <a:pt x="819" y="270"/>
                    <a:pt x="821" y="274"/>
                    <a:pt x="821" y="279"/>
                  </a:cubicBezTo>
                  <a:cubicBezTo>
                    <a:pt x="821" y="283"/>
                    <a:pt x="821" y="283"/>
                    <a:pt x="821" y="283"/>
                  </a:cubicBezTo>
                  <a:cubicBezTo>
                    <a:pt x="822" y="298"/>
                    <a:pt x="822" y="298"/>
                    <a:pt x="822" y="298"/>
                  </a:cubicBezTo>
                  <a:cubicBezTo>
                    <a:pt x="822" y="305"/>
                    <a:pt x="816" y="311"/>
                    <a:pt x="809" y="311"/>
                  </a:cubicBezTo>
                  <a:close/>
                  <a:moveTo>
                    <a:pt x="891" y="297"/>
                  </a:moveTo>
                  <a:cubicBezTo>
                    <a:pt x="891" y="305"/>
                    <a:pt x="885" y="310"/>
                    <a:pt x="878" y="310"/>
                  </a:cubicBezTo>
                  <a:cubicBezTo>
                    <a:pt x="875" y="310"/>
                    <a:pt x="875" y="310"/>
                    <a:pt x="875" y="310"/>
                  </a:cubicBezTo>
                  <a:cubicBezTo>
                    <a:pt x="853" y="311"/>
                    <a:pt x="853" y="311"/>
                    <a:pt x="853" y="311"/>
                  </a:cubicBezTo>
                  <a:cubicBezTo>
                    <a:pt x="845" y="311"/>
                    <a:pt x="839" y="305"/>
                    <a:pt x="839" y="298"/>
                  </a:cubicBezTo>
                  <a:cubicBezTo>
                    <a:pt x="839" y="279"/>
                    <a:pt x="839" y="279"/>
                    <a:pt x="839" y="279"/>
                  </a:cubicBezTo>
                  <a:cubicBezTo>
                    <a:pt x="839" y="272"/>
                    <a:pt x="845" y="266"/>
                    <a:pt x="852" y="266"/>
                  </a:cubicBezTo>
                  <a:cubicBezTo>
                    <a:pt x="854" y="266"/>
                    <a:pt x="854" y="266"/>
                    <a:pt x="854" y="266"/>
                  </a:cubicBezTo>
                  <a:cubicBezTo>
                    <a:pt x="876" y="265"/>
                    <a:pt x="876" y="265"/>
                    <a:pt x="876" y="265"/>
                  </a:cubicBezTo>
                  <a:cubicBezTo>
                    <a:pt x="880" y="276"/>
                    <a:pt x="886" y="287"/>
                    <a:pt x="891" y="297"/>
                  </a:cubicBezTo>
                  <a:close/>
                  <a:moveTo>
                    <a:pt x="846" y="189"/>
                  </a:moveTo>
                  <a:cubicBezTo>
                    <a:pt x="848" y="200"/>
                    <a:pt x="854" y="215"/>
                    <a:pt x="861" y="233"/>
                  </a:cubicBezTo>
                  <a:cubicBezTo>
                    <a:pt x="851" y="233"/>
                    <a:pt x="851" y="233"/>
                    <a:pt x="851" y="233"/>
                  </a:cubicBezTo>
                  <a:cubicBezTo>
                    <a:pt x="844" y="233"/>
                    <a:pt x="838" y="227"/>
                    <a:pt x="838" y="220"/>
                  </a:cubicBezTo>
                  <a:cubicBezTo>
                    <a:pt x="838" y="201"/>
                    <a:pt x="838" y="201"/>
                    <a:pt x="838" y="201"/>
                  </a:cubicBezTo>
                  <a:cubicBezTo>
                    <a:pt x="837" y="196"/>
                    <a:pt x="841" y="191"/>
                    <a:pt x="846" y="189"/>
                  </a:cubicBezTo>
                  <a:close/>
                  <a:moveTo>
                    <a:pt x="777" y="189"/>
                  </a:moveTo>
                  <a:cubicBezTo>
                    <a:pt x="779" y="189"/>
                    <a:pt x="780" y="189"/>
                    <a:pt x="782" y="189"/>
                  </a:cubicBezTo>
                  <a:cubicBezTo>
                    <a:pt x="807" y="188"/>
                    <a:pt x="807" y="188"/>
                    <a:pt x="807" y="188"/>
                  </a:cubicBezTo>
                  <a:cubicBezTo>
                    <a:pt x="814" y="188"/>
                    <a:pt x="820" y="194"/>
                    <a:pt x="820" y="201"/>
                  </a:cubicBezTo>
                  <a:cubicBezTo>
                    <a:pt x="821" y="220"/>
                    <a:pt x="821" y="220"/>
                    <a:pt x="821" y="220"/>
                  </a:cubicBezTo>
                  <a:cubicBezTo>
                    <a:pt x="821" y="227"/>
                    <a:pt x="815" y="233"/>
                    <a:pt x="807" y="233"/>
                  </a:cubicBezTo>
                  <a:cubicBezTo>
                    <a:pt x="798" y="234"/>
                    <a:pt x="798" y="234"/>
                    <a:pt x="798" y="234"/>
                  </a:cubicBezTo>
                  <a:cubicBezTo>
                    <a:pt x="782" y="234"/>
                    <a:pt x="782" y="234"/>
                    <a:pt x="782" y="234"/>
                  </a:cubicBezTo>
                  <a:cubicBezTo>
                    <a:pt x="775" y="234"/>
                    <a:pt x="769" y="228"/>
                    <a:pt x="769" y="221"/>
                  </a:cubicBezTo>
                  <a:cubicBezTo>
                    <a:pt x="768" y="202"/>
                    <a:pt x="768" y="202"/>
                    <a:pt x="768" y="202"/>
                  </a:cubicBezTo>
                  <a:cubicBezTo>
                    <a:pt x="768" y="196"/>
                    <a:pt x="772" y="191"/>
                    <a:pt x="777" y="189"/>
                  </a:cubicBezTo>
                  <a:close/>
                  <a:moveTo>
                    <a:pt x="804" y="245"/>
                  </a:moveTo>
                  <a:cubicBezTo>
                    <a:pt x="844" y="244"/>
                    <a:pt x="844" y="244"/>
                    <a:pt x="844" y="244"/>
                  </a:cubicBezTo>
                  <a:cubicBezTo>
                    <a:pt x="866" y="244"/>
                    <a:pt x="866" y="244"/>
                    <a:pt x="866" y="244"/>
                  </a:cubicBezTo>
                  <a:cubicBezTo>
                    <a:pt x="867" y="247"/>
                    <a:pt x="869" y="251"/>
                    <a:pt x="870" y="254"/>
                  </a:cubicBezTo>
                  <a:cubicBezTo>
                    <a:pt x="849" y="254"/>
                    <a:pt x="849" y="254"/>
                    <a:pt x="849" y="254"/>
                  </a:cubicBezTo>
                  <a:cubicBezTo>
                    <a:pt x="808" y="255"/>
                    <a:pt x="808" y="255"/>
                    <a:pt x="808" y="255"/>
                  </a:cubicBezTo>
                  <a:cubicBezTo>
                    <a:pt x="746" y="256"/>
                    <a:pt x="746" y="256"/>
                    <a:pt x="746" y="256"/>
                  </a:cubicBezTo>
                  <a:cubicBezTo>
                    <a:pt x="710" y="256"/>
                    <a:pt x="710" y="256"/>
                    <a:pt x="710" y="256"/>
                  </a:cubicBezTo>
                  <a:cubicBezTo>
                    <a:pt x="677" y="257"/>
                    <a:pt x="677" y="257"/>
                    <a:pt x="677" y="257"/>
                  </a:cubicBezTo>
                  <a:cubicBezTo>
                    <a:pt x="641" y="257"/>
                    <a:pt x="641" y="257"/>
                    <a:pt x="641" y="257"/>
                  </a:cubicBezTo>
                  <a:cubicBezTo>
                    <a:pt x="604" y="258"/>
                    <a:pt x="604" y="258"/>
                    <a:pt x="604" y="258"/>
                  </a:cubicBezTo>
                  <a:cubicBezTo>
                    <a:pt x="562" y="258"/>
                    <a:pt x="562" y="258"/>
                    <a:pt x="562" y="258"/>
                  </a:cubicBezTo>
                  <a:cubicBezTo>
                    <a:pt x="561" y="249"/>
                    <a:pt x="561" y="249"/>
                    <a:pt x="561" y="249"/>
                  </a:cubicBezTo>
                  <a:cubicBezTo>
                    <a:pt x="600" y="248"/>
                    <a:pt x="600" y="248"/>
                    <a:pt x="600" y="248"/>
                  </a:cubicBezTo>
                  <a:cubicBezTo>
                    <a:pt x="637" y="247"/>
                    <a:pt x="637" y="247"/>
                    <a:pt x="637" y="247"/>
                  </a:cubicBezTo>
                  <a:cubicBezTo>
                    <a:pt x="672" y="247"/>
                    <a:pt x="672" y="247"/>
                    <a:pt x="672" y="247"/>
                  </a:cubicBezTo>
                  <a:cubicBezTo>
                    <a:pt x="706" y="246"/>
                    <a:pt x="706" y="246"/>
                    <a:pt x="706" y="246"/>
                  </a:cubicBezTo>
                  <a:cubicBezTo>
                    <a:pt x="741" y="246"/>
                    <a:pt x="741" y="246"/>
                    <a:pt x="741" y="246"/>
                  </a:cubicBezTo>
                  <a:lnTo>
                    <a:pt x="804" y="245"/>
                  </a:lnTo>
                  <a:close/>
                  <a:moveTo>
                    <a:pt x="712" y="190"/>
                  </a:moveTo>
                  <a:cubicBezTo>
                    <a:pt x="715" y="190"/>
                    <a:pt x="715" y="190"/>
                    <a:pt x="715" y="190"/>
                  </a:cubicBezTo>
                  <a:cubicBezTo>
                    <a:pt x="738" y="189"/>
                    <a:pt x="738" y="189"/>
                    <a:pt x="738" y="189"/>
                  </a:cubicBezTo>
                  <a:cubicBezTo>
                    <a:pt x="745" y="189"/>
                    <a:pt x="751" y="195"/>
                    <a:pt x="751" y="202"/>
                  </a:cubicBezTo>
                  <a:cubicBezTo>
                    <a:pt x="751" y="221"/>
                    <a:pt x="751" y="221"/>
                    <a:pt x="751" y="221"/>
                  </a:cubicBezTo>
                  <a:cubicBezTo>
                    <a:pt x="751" y="228"/>
                    <a:pt x="746" y="234"/>
                    <a:pt x="738" y="234"/>
                  </a:cubicBezTo>
                  <a:cubicBezTo>
                    <a:pt x="736" y="235"/>
                    <a:pt x="736" y="235"/>
                    <a:pt x="736" y="235"/>
                  </a:cubicBezTo>
                  <a:cubicBezTo>
                    <a:pt x="713" y="235"/>
                    <a:pt x="713" y="235"/>
                    <a:pt x="713" y="235"/>
                  </a:cubicBezTo>
                  <a:cubicBezTo>
                    <a:pt x="706" y="235"/>
                    <a:pt x="700" y="229"/>
                    <a:pt x="699" y="222"/>
                  </a:cubicBezTo>
                  <a:cubicBezTo>
                    <a:pt x="699" y="203"/>
                    <a:pt x="699" y="203"/>
                    <a:pt x="699" y="203"/>
                  </a:cubicBezTo>
                  <a:cubicBezTo>
                    <a:pt x="699" y="196"/>
                    <a:pt x="705" y="190"/>
                    <a:pt x="712" y="190"/>
                  </a:cubicBezTo>
                  <a:close/>
                  <a:moveTo>
                    <a:pt x="643" y="191"/>
                  </a:moveTo>
                  <a:cubicBezTo>
                    <a:pt x="645" y="191"/>
                    <a:pt x="645" y="191"/>
                    <a:pt x="645" y="191"/>
                  </a:cubicBezTo>
                  <a:cubicBezTo>
                    <a:pt x="668" y="190"/>
                    <a:pt x="668" y="190"/>
                    <a:pt x="668" y="190"/>
                  </a:cubicBezTo>
                  <a:cubicBezTo>
                    <a:pt x="676" y="190"/>
                    <a:pt x="682" y="196"/>
                    <a:pt x="682" y="203"/>
                  </a:cubicBezTo>
                  <a:cubicBezTo>
                    <a:pt x="682" y="222"/>
                    <a:pt x="682" y="222"/>
                    <a:pt x="682" y="222"/>
                  </a:cubicBezTo>
                  <a:cubicBezTo>
                    <a:pt x="682" y="229"/>
                    <a:pt x="676" y="235"/>
                    <a:pt x="669" y="236"/>
                  </a:cubicBezTo>
                  <a:cubicBezTo>
                    <a:pt x="667" y="236"/>
                    <a:pt x="667" y="236"/>
                    <a:pt x="667" y="236"/>
                  </a:cubicBezTo>
                  <a:cubicBezTo>
                    <a:pt x="644" y="236"/>
                    <a:pt x="644" y="236"/>
                    <a:pt x="644" y="236"/>
                  </a:cubicBezTo>
                  <a:cubicBezTo>
                    <a:pt x="636" y="236"/>
                    <a:pt x="630" y="230"/>
                    <a:pt x="630" y="223"/>
                  </a:cubicBezTo>
                  <a:cubicBezTo>
                    <a:pt x="630" y="204"/>
                    <a:pt x="630" y="204"/>
                    <a:pt x="630" y="204"/>
                  </a:cubicBezTo>
                  <a:cubicBezTo>
                    <a:pt x="630" y="197"/>
                    <a:pt x="636" y="191"/>
                    <a:pt x="643" y="191"/>
                  </a:cubicBezTo>
                  <a:close/>
                  <a:moveTo>
                    <a:pt x="573" y="192"/>
                  </a:moveTo>
                  <a:cubicBezTo>
                    <a:pt x="573" y="192"/>
                    <a:pt x="574" y="192"/>
                    <a:pt x="574" y="192"/>
                  </a:cubicBezTo>
                  <a:cubicBezTo>
                    <a:pt x="599" y="191"/>
                    <a:pt x="599" y="191"/>
                    <a:pt x="599" y="191"/>
                  </a:cubicBezTo>
                  <a:cubicBezTo>
                    <a:pt x="606" y="191"/>
                    <a:pt x="613" y="197"/>
                    <a:pt x="613" y="205"/>
                  </a:cubicBezTo>
                  <a:cubicBezTo>
                    <a:pt x="613" y="223"/>
                    <a:pt x="613" y="223"/>
                    <a:pt x="613" y="223"/>
                  </a:cubicBezTo>
                  <a:cubicBezTo>
                    <a:pt x="613" y="230"/>
                    <a:pt x="607" y="236"/>
                    <a:pt x="600" y="237"/>
                  </a:cubicBezTo>
                  <a:cubicBezTo>
                    <a:pt x="594" y="237"/>
                    <a:pt x="594" y="237"/>
                    <a:pt x="594" y="237"/>
                  </a:cubicBezTo>
                  <a:cubicBezTo>
                    <a:pt x="575" y="237"/>
                    <a:pt x="575" y="237"/>
                    <a:pt x="575" y="237"/>
                  </a:cubicBezTo>
                  <a:cubicBezTo>
                    <a:pt x="567" y="237"/>
                    <a:pt x="561" y="231"/>
                    <a:pt x="561" y="224"/>
                  </a:cubicBezTo>
                  <a:cubicBezTo>
                    <a:pt x="561" y="205"/>
                    <a:pt x="561" y="205"/>
                    <a:pt x="561" y="205"/>
                  </a:cubicBezTo>
                  <a:cubicBezTo>
                    <a:pt x="561" y="198"/>
                    <a:pt x="566" y="192"/>
                    <a:pt x="573" y="192"/>
                  </a:cubicBezTo>
                  <a:close/>
                  <a:moveTo>
                    <a:pt x="542" y="80"/>
                  </a:moveTo>
                  <a:cubicBezTo>
                    <a:pt x="542" y="79"/>
                    <a:pt x="543" y="78"/>
                    <a:pt x="544" y="78"/>
                  </a:cubicBezTo>
                  <a:cubicBezTo>
                    <a:pt x="544" y="78"/>
                    <a:pt x="545" y="78"/>
                    <a:pt x="545" y="78"/>
                  </a:cubicBezTo>
                  <a:cubicBezTo>
                    <a:pt x="546" y="78"/>
                    <a:pt x="546" y="79"/>
                    <a:pt x="546" y="80"/>
                  </a:cubicBezTo>
                  <a:cubicBezTo>
                    <a:pt x="546" y="88"/>
                    <a:pt x="546" y="88"/>
                    <a:pt x="546" y="88"/>
                  </a:cubicBezTo>
                  <a:cubicBezTo>
                    <a:pt x="546" y="88"/>
                    <a:pt x="546" y="88"/>
                    <a:pt x="546" y="88"/>
                  </a:cubicBezTo>
                  <a:cubicBezTo>
                    <a:pt x="546" y="88"/>
                    <a:pt x="546" y="88"/>
                    <a:pt x="546" y="88"/>
                  </a:cubicBezTo>
                  <a:cubicBezTo>
                    <a:pt x="545" y="88"/>
                    <a:pt x="544" y="88"/>
                    <a:pt x="543" y="88"/>
                  </a:cubicBezTo>
                  <a:cubicBezTo>
                    <a:pt x="543" y="88"/>
                    <a:pt x="542" y="88"/>
                    <a:pt x="542" y="88"/>
                  </a:cubicBezTo>
                  <a:lnTo>
                    <a:pt x="542" y="80"/>
                  </a:lnTo>
                  <a:close/>
                  <a:moveTo>
                    <a:pt x="536" y="81"/>
                  </a:moveTo>
                  <a:cubicBezTo>
                    <a:pt x="536" y="80"/>
                    <a:pt x="536" y="80"/>
                    <a:pt x="536" y="80"/>
                  </a:cubicBezTo>
                  <a:cubicBezTo>
                    <a:pt x="536" y="80"/>
                    <a:pt x="536" y="80"/>
                    <a:pt x="536" y="79"/>
                  </a:cubicBezTo>
                  <a:cubicBezTo>
                    <a:pt x="537" y="79"/>
                    <a:pt x="537" y="78"/>
                    <a:pt x="538" y="78"/>
                  </a:cubicBezTo>
                  <a:cubicBezTo>
                    <a:pt x="539" y="78"/>
                    <a:pt x="539" y="78"/>
                    <a:pt x="539" y="78"/>
                  </a:cubicBezTo>
                  <a:cubicBezTo>
                    <a:pt x="540" y="78"/>
                    <a:pt x="541" y="79"/>
                    <a:pt x="541" y="80"/>
                  </a:cubicBezTo>
                  <a:cubicBezTo>
                    <a:pt x="541" y="88"/>
                    <a:pt x="541" y="88"/>
                    <a:pt x="541" y="88"/>
                  </a:cubicBezTo>
                  <a:cubicBezTo>
                    <a:pt x="540" y="88"/>
                    <a:pt x="539" y="88"/>
                    <a:pt x="538" y="88"/>
                  </a:cubicBezTo>
                  <a:cubicBezTo>
                    <a:pt x="537" y="88"/>
                    <a:pt x="537" y="88"/>
                    <a:pt x="536" y="88"/>
                  </a:cubicBezTo>
                  <a:lnTo>
                    <a:pt x="536" y="81"/>
                  </a:lnTo>
                  <a:close/>
                  <a:moveTo>
                    <a:pt x="534" y="81"/>
                  </a:moveTo>
                  <a:cubicBezTo>
                    <a:pt x="534" y="80"/>
                    <a:pt x="534" y="79"/>
                    <a:pt x="535" y="79"/>
                  </a:cubicBezTo>
                  <a:cubicBezTo>
                    <a:pt x="535" y="79"/>
                    <a:pt x="535" y="79"/>
                    <a:pt x="535" y="80"/>
                  </a:cubicBezTo>
                  <a:cubicBezTo>
                    <a:pt x="535" y="80"/>
                    <a:pt x="535" y="81"/>
                    <a:pt x="535" y="81"/>
                  </a:cubicBezTo>
                  <a:cubicBezTo>
                    <a:pt x="535" y="87"/>
                    <a:pt x="535" y="87"/>
                    <a:pt x="535" y="87"/>
                  </a:cubicBezTo>
                  <a:cubicBezTo>
                    <a:pt x="535" y="88"/>
                    <a:pt x="535" y="88"/>
                    <a:pt x="535" y="88"/>
                  </a:cubicBezTo>
                  <a:cubicBezTo>
                    <a:pt x="535" y="88"/>
                    <a:pt x="535" y="88"/>
                    <a:pt x="535" y="88"/>
                  </a:cubicBezTo>
                  <a:cubicBezTo>
                    <a:pt x="535" y="88"/>
                    <a:pt x="534" y="88"/>
                    <a:pt x="534" y="89"/>
                  </a:cubicBezTo>
                  <a:cubicBezTo>
                    <a:pt x="534" y="89"/>
                    <a:pt x="534" y="89"/>
                    <a:pt x="534" y="89"/>
                  </a:cubicBezTo>
                  <a:lnTo>
                    <a:pt x="534" y="81"/>
                  </a:lnTo>
                  <a:close/>
                  <a:moveTo>
                    <a:pt x="465" y="147"/>
                  </a:moveTo>
                  <a:cubicBezTo>
                    <a:pt x="465" y="146"/>
                    <a:pt x="466" y="145"/>
                    <a:pt x="467" y="145"/>
                  </a:cubicBezTo>
                  <a:cubicBezTo>
                    <a:pt x="467" y="145"/>
                    <a:pt x="467" y="145"/>
                    <a:pt x="467" y="146"/>
                  </a:cubicBezTo>
                  <a:cubicBezTo>
                    <a:pt x="468" y="146"/>
                    <a:pt x="468" y="146"/>
                    <a:pt x="468" y="147"/>
                  </a:cubicBezTo>
                  <a:cubicBezTo>
                    <a:pt x="468" y="151"/>
                    <a:pt x="468" y="151"/>
                    <a:pt x="468" y="151"/>
                  </a:cubicBezTo>
                  <a:cubicBezTo>
                    <a:pt x="468" y="152"/>
                    <a:pt x="468" y="152"/>
                    <a:pt x="468" y="152"/>
                  </a:cubicBezTo>
                  <a:cubicBezTo>
                    <a:pt x="468" y="152"/>
                    <a:pt x="468" y="152"/>
                    <a:pt x="468" y="152"/>
                  </a:cubicBezTo>
                  <a:cubicBezTo>
                    <a:pt x="468" y="152"/>
                    <a:pt x="467" y="152"/>
                    <a:pt x="466" y="151"/>
                  </a:cubicBezTo>
                  <a:cubicBezTo>
                    <a:pt x="466" y="151"/>
                    <a:pt x="466" y="151"/>
                    <a:pt x="465" y="151"/>
                  </a:cubicBezTo>
                  <a:lnTo>
                    <a:pt x="465" y="147"/>
                  </a:lnTo>
                  <a:close/>
                  <a:moveTo>
                    <a:pt x="462" y="147"/>
                  </a:moveTo>
                  <a:cubicBezTo>
                    <a:pt x="462" y="147"/>
                    <a:pt x="462" y="147"/>
                    <a:pt x="462" y="147"/>
                  </a:cubicBezTo>
                  <a:cubicBezTo>
                    <a:pt x="462" y="147"/>
                    <a:pt x="462" y="146"/>
                    <a:pt x="462" y="146"/>
                  </a:cubicBezTo>
                  <a:cubicBezTo>
                    <a:pt x="462" y="146"/>
                    <a:pt x="463" y="145"/>
                    <a:pt x="463" y="145"/>
                  </a:cubicBezTo>
                  <a:cubicBezTo>
                    <a:pt x="463" y="145"/>
                    <a:pt x="464" y="145"/>
                    <a:pt x="464" y="146"/>
                  </a:cubicBezTo>
                  <a:cubicBezTo>
                    <a:pt x="464" y="146"/>
                    <a:pt x="465" y="146"/>
                    <a:pt x="465" y="147"/>
                  </a:cubicBezTo>
                  <a:cubicBezTo>
                    <a:pt x="465" y="151"/>
                    <a:pt x="465" y="151"/>
                    <a:pt x="465" y="151"/>
                  </a:cubicBezTo>
                  <a:cubicBezTo>
                    <a:pt x="464" y="151"/>
                    <a:pt x="463" y="151"/>
                    <a:pt x="463" y="152"/>
                  </a:cubicBezTo>
                  <a:cubicBezTo>
                    <a:pt x="463" y="152"/>
                    <a:pt x="462" y="152"/>
                    <a:pt x="462" y="152"/>
                  </a:cubicBezTo>
                  <a:lnTo>
                    <a:pt x="462" y="147"/>
                  </a:lnTo>
                  <a:close/>
                  <a:moveTo>
                    <a:pt x="461" y="147"/>
                  </a:moveTo>
                  <a:cubicBezTo>
                    <a:pt x="461" y="146"/>
                    <a:pt x="461" y="146"/>
                    <a:pt x="461" y="146"/>
                  </a:cubicBezTo>
                  <a:cubicBezTo>
                    <a:pt x="461" y="146"/>
                    <a:pt x="461" y="146"/>
                    <a:pt x="461" y="147"/>
                  </a:cubicBezTo>
                  <a:cubicBezTo>
                    <a:pt x="461" y="151"/>
                    <a:pt x="461" y="151"/>
                    <a:pt x="461" y="151"/>
                  </a:cubicBezTo>
                  <a:cubicBezTo>
                    <a:pt x="461" y="152"/>
                    <a:pt x="461" y="152"/>
                    <a:pt x="461" y="152"/>
                  </a:cubicBezTo>
                  <a:cubicBezTo>
                    <a:pt x="461" y="152"/>
                    <a:pt x="461" y="152"/>
                    <a:pt x="461" y="152"/>
                  </a:cubicBezTo>
                  <a:cubicBezTo>
                    <a:pt x="461" y="152"/>
                    <a:pt x="461" y="152"/>
                    <a:pt x="461" y="152"/>
                  </a:cubicBezTo>
                  <a:lnTo>
                    <a:pt x="461" y="147"/>
                  </a:lnTo>
                  <a:close/>
                  <a:moveTo>
                    <a:pt x="420" y="139"/>
                  </a:moveTo>
                  <a:cubicBezTo>
                    <a:pt x="421" y="137"/>
                    <a:pt x="421" y="137"/>
                    <a:pt x="421" y="137"/>
                  </a:cubicBezTo>
                  <a:cubicBezTo>
                    <a:pt x="422" y="135"/>
                    <a:pt x="422" y="135"/>
                    <a:pt x="422" y="135"/>
                  </a:cubicBezTo>
                  <a:cubicBezTo>
                    <a:pt x="422" y="135"/>
                    <a:pt x="423" y="135"/>
                    <a:pt x="423" y="136"/>
                  </a:cubicBezTo>
                  <a:cubicBezTo>
                    <a:pt x="423" y="136"/>
                    <a:pt x="423" y="137"/>
                    <a:pt x="424" y="137"/>
                  </a:cubicBezTo>
                  <a:cubicBezTo>
                    <a:pt x="423" y="137"/>
                    <a:pt x="423" y="137"/>
                    <a:pt x="423" y="137"/>
                  </a:cubicBezTo>
                  <a:cubicBezTo>
                    <a:pt x="423" y="137"/>
                    <a:pt x="423" y="138"/>
                    <a:pt x="423" y="138"/>
                  </a:cubicBezTo>
                  <a:cubicBezTo>
                    <a:pt x="423" y="149"/>
                    <a:pt x="423" y="149"/>
                    <a:pt x="423" y="149"/>
                  </a:cubicBezTo>
                  <a:cubicBezTo>
                    <a:pt x="419" y="149"/>
                    <a:pt x="419" y="149"/>
                    <a:pt x="419" y="149"/>
                  </a:cubicBezTo>
                  <a:cubicBezTo>
                    <a:pt x="416" y="149"/>
                    <a:pt x="416" y="149"/>
                    <a:pt x="416" y="149"/>
                  </a:cubicBezTo>
                  <a:cubicBezTo>
                    <a:pt x="416" y="139"/>
                    <a:pt x="416" y="139"/>
                    <a:pt x="416" y="139"/>
                  </a:cubicBezTo>
                  <a:lnTo>
                    <a:pt x="420" y="139"/>
                  </a:lnTo>
                  <a:close/>
                  <a:moveTo>
                    <a:pt x="412" y="142"/>
                  </a:moveTo>
                  <a:cubicBezTo>
                    <a:pt x="412" y="140"/>
                    <a:pt x="413" y="139"/>
                    <a:pt x="413" y="139"/>
                  </a:cubicBezTo>
                  <a:cubicBezTo>
                    <a:pt x="414" y="139"/>
                    <a:pt x="414" y="139"/>
                    <a:pt x="414" y="140"/>
                  </a:cubicBezTo>
                  <a:cubicBezTo>
                    <a:pt x="414" y="140"/>
                    <a:pt x="415" y="141"/>
                    <a:pt x="415" y="142"/>
                  </a:cubicBezTo>
                  <a:cubicBezTo>
                    <a:pt x="415" y="149"/>
                    <a:pt x="415" y="149"/>
                    <a:pt x="415" y="149"/>
                  </a:cubicBezTo>
                  <a:cubicBezTo>
                    <a:pt x="413" y="149"/>
                    <a:pt x="413" y="149"/>
                    <a:pt x="413" y="149"/>
                  </a:cubicBezTo>
                  <a:cubicBezTo>
                    <a:pt x="412" y="149"/>
                    <a:pt x="412" y="149"/>
                    <a:pt x="412" y="149"/>
                  </a:cubicBezTo>
                  <a:lnTo>
                    <a:pt x="412" y="142"/>
                  </a:lnTo>
                  <a:close/>
                  <a:moveTo>
                    <a:pt x="403" y="141"/>
                  </a:moveTo>
                  <a:cubicBezTo>
                    <a:pt x="403" y="139"/>
                    <a:pt x="404" y="138"/>
                    <a:pt x="407" y="138"/>
                  </a:cubicBezTo>
                  <a:cubicBezTo>
                    <a:pt x="407" y="138"/>
                    <a:pt x="407" y="138"/>
                    <a:pt x="407" y="138"/>
                  </a:cubicBezTo>
                  <a:cubicBezTo>
                    <a:pt x="407" y="138"/>
                    <a:pt x="407" y="138"/>
                    <a:pt x="408" y="138"/>
                  </a:cubicBezTo>
                  <a:cubicBezTo>
                    <a:pt x="409" y="138"/>
                    <a:pt x="411" y="140"/>
                    <a:pt x="411" y="141"/>
                  </a:cubicBezTo>
                  <a:cubicBezTo>
                    <a:pt x="411" y="149"/>
                    <a:pt x="411" y="149"/>
                    <a:pt x="411" y="149"/>
                  </a:cubicBezTo>
                  <a:cubicBezTo>
                    <a:pt x="406" y="149"/>
                    <a:pt x="406" y="149"/>
                    <a:pt x="406" y="149"/>
                  </a:cubicBezTo>
                  <a:cubicBezTo>
                    <a:pt x="403" y="149"/>
                    <a:pt x="403" y="149"/>
                    <a:pt x="403" y="149"/>
                  </a:cubicBezTo>
                  <a:lnTo>
                    <a:pt x="403" y="141"/>
                  </a:lnTo>
                  <a:close/>
                  <a:moveTo>
                    <a:pt x="392" y="141"/>
                  </a:moveTo>
                  <a:cubicBezTo>
                    <a:pt x="392" y="139"/>
                    <a:pt x="394" y="137"/>
                    <a:pt x="396" y="138"/>
                  </a:cubicBezTo>
                  <a:cubicBezTo>
                    <a:pt x="397" y="138"/>
                    <a:pt x="397" y="138"/>
                    <a:pt x="397" y="138"/>
                  </a:cubicBezTo>
                  <a:cubicBezTo>
                    <a:pt x="399" y="138"/>
                    <a:pt x="401" y="139"/>
                    <a:pt x="401" y="141"/>
                  </a:cubicBezTo>
                  <a:cubicBezTo>
                    <a:pt x="401" y="149"/>
                    <a:pt x="401" y="149"/>
                    <a:pt x="401" y="149"/>
                  </a:cubicBezTo>
                  <a:cubicBezTo>
                    <a:pt x="396" y="149"/>
                    <a:pt x="396" y="149"/>
                    <a:pt x="396" y="149"/>
                  </a:cubicBezTo>
                  <a:cubicBezTo>
                    <a:pt x="392" y="149"/>
                    <a:pt x="392" y="149"/>
                    <a:pt x="392" y="149"/>
                  </a:cubicBezTo>
                  <a:lnTo>
                    <a:pt x="392" y="141"/>
                  </a:lnTo>
                  <a:close/>
                  <a:moveTo>
                    <a:pt x="389" y="142"/>
                  </a:moveTo>
                  <a:cubicBezTo>
                    <a:pt x="389" y="140"/>
                    <a:pt x="389" y="139"/>
                    <a:pt x="390" y="139"/>
                  </a:cubicBezTo>
                  <a:cubicBezTo>
                    <a:pt x="390" y="139"/>
                    <a:pt x="390" y="139"/>
                    <a:pt x="391" y="140"/>
                  </a:cubicBezTo>
                  <a:cubicBezTo>
                    <a:pt x="391" y="140"/>
                    <a:pt x="391" y="141"/>
                    <a:pt x="391" y="142"/>
                  </a:cubicBezTo>
                  <a:cubicBezTo>
                    <a:pt x="391" y="149"/>
                    <a:pt x="391" y="149"/>
                    <a:pt x="391" y="149"/>
                  </a:cubicBezTo>
                  <a:cubicBezTo>
                    <a:pt x="389" y="149"/>
                    <a:pt x="389" y="149"/>
                    <a:pt x="389" y="149"/>
                  </a:cubicBezTo>
                  <a:cubicBezTo>
                    <a:pt x="389" y="149"/>
                    <a:pt x="389" y="149"/>
                    <a:pt x="389" y="149"/>
                  </a:cubicBezTo>
                  <a:lnTo>
                    <a:pt x="389" y="142"/>
                  </a:lnTo>
                  <a:close/>
                  <a:moveTo>
                    <a:pt x="298" y="142"/>
                  </a:moveTo>
                  <a:cubicBezTo>
                    <a:pt x="298" y="140"/>
                    <a:pt x="298" y="138"/>
                    <a:pt x="299" y="138"/>
                  </a:cubicBezTo>
                  <a:cubicBezTo>
                    <a:pt x="299" y="138"/>
                    <a:pt x="299" y="139"/>
                    <a:pt x="300" y="139"/>
                  </a:cubicBezTo>
                  <a:cubicBezTo>
                    <a:pt x="300" y="140"/>
                    <a:pt x="300" y="141"/>
                    <a:pt x="300" y="142"/>
                  </a:cubicBezTo>
                  <a:cubicBezTo>
                    <a:pt x="300" y="148"/>
                    <a:pt x="300" y="148"/>
                    <a:pt x="300" y="148"/>
                  </a:cubicBezTo>
                  <a:cubicBezTo>
                    <a:pt x="298" y="148"/>
                    <a:pt x="298" y="148"/>
                    <a:pt x="298" y="148"/>
                  </a:cubicBezTo>
                  <a:cubicBezTo>
                    <a:pt x="298" y="148"/>
                    <a:pt x="298" y="148"/>
                    <a:pt x="298" y="148"/>
                  </a:cubicBezTo>
                  <a:lnTo>
                    <a:pt x="298" y="142"/>
                  </a:lnTo>
                  <a:close/>
                  <a:moveTo>
                    <a:pt x="288" y="141"/>
                  </a:moveTo>
                  <a:cubicBezTo>
                    <a:pt x="288" y="139"/>
                    <a:pt x="290" y="137"/>
                    <a:pt x="292" y="137"/>
                  </a:cubicBezTo>
                  <a:cubicBezTo>
                    <a:pt x="292" y="137"/>
                    <a:pt x="293" y="137"/>
                    <a:pt x="293" y="137"/>
                  </a:cubicBezTo>
                  <a:cubicBezTo>
                    <a:pt x="295" y="138"/>
                    <a:pt x="296" y="139"/>
                    <a:pt x="296" y="141"/>
                  </a:cubicBezTo>
                  <a:cubicBezTo>
                    <a:pt x="296" y="148"/>
                    <a:pt x="296" y="148"/>
                    <a:pt x="296" y="148"/>
                  </a:cubicBezTo>
                  <a:cubicBezTo>
                    <a:pt x="292" y="148"/>
                    <a:pt x="292" y="148"/>
                    <a:pt x="292" y="148"/>
                  </a:cubicBezTo>
                  <a:cubicBezTo>
                    <a:pt x="288" y="148"/>
                    <a:pt x="288" y="148"/>
                    <a:pt x="288" y="148"/>
                  </a:cubicBezTo>
                  <a:lnTo>
                    <a:pt x="288" y="141"/>
                  </a:lnTo>
                  <a:close/>
                  <a:moveTo>
                    <a:pt x="278" y="141"/>
                  </a:moveTo>
                  <a:cubicBezTo>
                    <a:pt x="278" y="139"/>
                    <a:pt x="280" y="137"/>
                    <a:pt x="282" y="137"/>
                  </a:cubicBezTo>
                  <a:cubicBezTo>
                    <a:pt x="282" y="137"/>
                    <a:pt x="283" y="137"/>
                    <a:pt x="283" y="137"/>
                  </a:cubicBezTo>
                  <a:cubicBezTo>
                    <a:pt x="285" y="138"/>
                    <a:pt x="286" y="139"/>
                    <a:pt x="286" y="141"/>
                  </a:cubicBezTo>
                  <a:cubicBezTo>
                    <a:pt x="286" y="148"/>
                    <a:pt x="286" y="148"/>
                    <a:pt x="286" y="148"/>
                  </a:cubicBezTo>
                  <a:cubicBezTo>
                    <a:pt x="281" y="148"/>
                    <a:pt x="281" y="148"/>
                    <a:pt x="281" y="148"/>
                  </a:cubicBezTo>
                  <a:cubicBezTo>
                    <a:pt x="278" y="148"/>
                    <a:pt x="278" y="148"/>
                    <a:pt x="278" y="148"/>
                  </a:cubicBezTo>
                  <a:lnTo>
                    <a:pt x="278" y="141"/>
                  </a:lnTo>
                  <a:close/>
                  <a:moveTo>
                    <a:pt x="274" y="142"/>
                  </a:moveTo>
                  <a:cubicBezTo>
                    <a:pt x="274" y="140"/>
                    <a:pt x="275" y="138"/>
                    <a:pt x="275" y="138"/>
                  </a:cubicBezTo>
                  <a:cubicBezTo>
                    <a:pt x="275" y="138"/>
                    <a:pt x="276" y="139"/>
                    <a:pt x="276" y="139"/>
                  </a:cubicBezTo>
                  <a:cubicBezTo>
                    <a:pt x="276" y="140"/>
                    <a:pt x="276" y="141"/>
                    <a:pt x="276" y="142"/>
                  </a:cubicBezTo>
                  <a:cubicBezTo>
                    <a:pt x="276" y="148"/>
                    <a:pt x="276" y="148"/>
                    <a:pt x="276" y="148"/>
                  </a:cubicBezTo>
                  <a:cubicBezTo>
                    <a:pt x="275" y="148"/>
                    <a:pt x="275" y="148"/>
                    <a:pt x="275" y="148"/>
                  </a:cubicBezTo>
                  <a:cubicBezTo>
                    <a:pt x="274" y="148"/>
                    <a:pt x="274" y="148"/>
                    <a:pt x="274" y="148"/>
                  </a:cubicBezTo>
                  <a:lnTo>
                    <a:pt x="274" y="142"/>
                  </a:lnTo>
                  <a:close/>
                  <a:moveTo>
                    <a:pt x="265" y="136"/>
                  </a:moveTo>
                  <a:cubicBezTo>
                    <a:pt x="265" y="134"/>
                    <a:pt x="266" y="134"/>
                    <a:pt x="266" y="134"/>
                  </a:cubicBezTo>
                  <a:cubicBezTo>
                    <a:pt x="269" y="138"/>
                    <a:pt x="269" y="138"/>
                    <a:pt x="269" y="138"/>
                  </a:cubicBezTo>
                  <a:cubicBezTo>
                    <a:pt x="269" y="138"/>
                    <a:pt x="269" y="138"/>
                    <a:pt x="269" y="138"/>
                  </a:cubicBezTo>
                  <a:cubicBezTo>
                    <a:pt x="273" y="139"/>
                    <a:pt x="273" y="139"/>
                    <a:pt x="273" y="139"/>
                  </a:cubicBezTo>
                  <a:cubicBezTo>
                    <a:pt x="272" y="148"/>
                    <a:pt x="272" y="148"/>
                    <a:pt x="272" y="148"/>
                  </a:cubicBezTo>
                  <a:cubicBezTo>
                    <a:pt x="268" y="148"/>
                    <a:pt x="268" y="148"/>
                    <a:pt x="268" y="148"/>
                  </a:cubicBezTo>
                  <a:cubicBezTo>
                    <a:pt x="265" y="148"/>
                    <a:pt x="265" y="148"/>
                    <a:pt x="265" y="148"/>
                  </a:cubicBezTo>
                  <a:cubicBezTo>
                    <a:pt x="265" y="137"/>
                    <a:pt x="265" y="137"/>
                    <a:pt x="265" y="137"/>
                  </a:cubicBezTo>
                  <a:cubicBezTo>
                    <a:pt x="265" y="137"/>
                    <a:pt x="265" y="137"/>
                    <a:pt x="265" y="137"/>
                  </a:cubicBezTo>
                  <a:cubicBezTo>
                    <a:pt x="265" y="137"/>
                    <a:pt x="265" y="136"/>
                    <a:pt x="265" y="136"/>
                  </a:cubicBezTo>
                  <a:cubicBezTo>
                    <a:pt x="265" y="136"/>
                    <a:pt x="265" y="136"/>
                    <a:pt x="265" y="136"/>
                  </a:cubicBezTo>
                  <a:close/>
                  <a:moveTo>
                    <a:pt x="224" y="146"/>
                  </a:moveTo>
                  <a:cubicBezTo>
                    <a:pt x="224" y="145"/>
                    <a:pt x="224" y="145"/>
                    <a:pt x="225" y="145"/>
                  </a:cubicBezTo>
                  <a:cubicBezTo>
                    <a:pt x="225" y="145"/>
                    <a:pt x="226" y="145"/>
                    <a:pt x="226" y="145"/>
                  </a:cubicBezTo>
                  <a:cubicBezTo>
                    <a:pt x="226" y="145"/>
                    <a:pt x="227" y="145"/>
                    <a:pt x="227" y="146"/>
                  </a:cubicBezTo>
                  <a:cubicBezTo>
                    <a:pt x="227" y="150"/>
                    <a:pt x="227" y="150"/>
                    <a:pt x="227" y="150"/>
                  </a:cubicBezTo>
                  <a:cubicBezTo>
                    <a:pt x="227" y="151"/>
                    <a:pt x="227" y="151"/>
                    <a:pt x="227" y="151"/>
                  </a:cubicBezTo>
                  <a:cubicBezTo>
                    <a:pt x="227" y="151"/>
                    <a:pt x="227" y="151"/>
                    <a:pt x="227" y="151"/>
                  </a:cubicBezTo>
                  <a:cubicBezTo>
                    <a:pt x="226" y="151"/>
                    <a:pt x="226" y="151"/>
                    <a:pt x="225" y="151"/>
                  </a:cubicBezTo>
                  <a:cubicBezTo>
                    <a:pt x="225" y="151"/>
                    <a:pt x="224" y="151"/>
                    <a:pt x="224" y="151"/>
                  </a:cubicBezTo>
                  <a:lnTo>
                    <a:pt x="224" y="146"/>
                  </a:lnTo>
                  <a:close/>
                  <a:moveTo>
                    <a:pt x="220" y="146"/>
                  </a:moveTo>
                  <a:cubicBezTo>
                    <a:pt x="220" y="146"/>
                    <a:pt x="220" y="146"/>
                    <a:pt x="220" y="146"/>
                  </a:cubicBezTo>
                  <a:cubicBezTo>
                    <a:pt x="220" y="146"/>
                    <a:pt x="220" y="146"/>
                    <a:pt x="220" y="145"/>
                  </a:cubicBezTo>
                  <a:cubicBezTo>
                    <a:pt x="221" y="145"/>
                    <a:pt x="221" y="145"/>
                    <a:pt x="222" y="145"/>
                  </a:cubicBezTo>
                  <a:cubicBezTo>
                    <a:pt x="222" y="145"/>
                    <a:pt x="222" y="145"/>
                    <a:pt x="222" y="145"/>
                  </a:cubicBezTo>
                  <a:cubicBezTo>
                    <a:pt x="222" y="145"/>
                    <a:pt x="222" y="145"/>
                    <a:pt x="222" y="145"/>
                  </a:cubicBezTo>
                  <a:cubicBezTo>
                    <a:pt x="223" y="145"/>
                    <a:pt x="223" y="145"/>
                    <a:pt x="223" y="146"/>
                  </a:cubicBezTo>
                  <a:cubicBezTo>
                    <a:pt x="223" y="151"/>
                    <a:pt x="223" y="151"/>
                    <a:pt x="223" y="151"/>
                  </a:cubicBezTo>
                  <a:cubicBezTo>
                    <a:pt x="223" y="151"/>
                    <a:pt x="222" y="151"/>
                    <a:pt x="221" y="151"/>
                  </a:cubicBezTo>
                  <a:cubicBezTo>
                    <a:pt x="221" y="151"/>
                    <a:pt x="221" y="151"/>
                    <a:pt x="220" y="151"/>
                  </a:cubicBezTo>
                  <a:lnTo>
                    <a:pt x="220" y="146"/>
                  </a:lnTo>
                  <a:close/>
                  <a:moveTo>
                    <a:pt x="219" y="146"/>
                  </a:moveTo>
                  <a:cubicBezTo>
                    <a:pt x="219" y="146"/>
                    <a:pt x="219" y="145"/>
                    <a:pt x="219" y="145"/>
                  </a:cubicBezTo>
                  <a:cubicBezTo>
                    <a:pt x="220" y="145"/>
                    <a:pt x="220" y="145"/>
                    <a:pt x="220" y="146"/>
                  </a:cubicBezTo>
                  <a:cubicBezTo>
                    <a:pt x="220" y="146"/>
                    <a:pt x="220" y="146"/>
                    <a:pt x="220" y="146"/>
                  </a:cubicBezTo>
                  <a:cubicBezTo>
                    <a:pt x="220" y="150"/>
                    <a:pt x="220" y="150"/>
                    <a:pt x="220" y="150"/>
                  </a:cubicBezTo>
                  <a:cubicBezTo>
                    <a:pt x="220" y="151"/>
                    <a:pt x="220" y="151"/>
                    <a:pt x="220" y="151"/>
                  </a:cubicBezTo>
                  <a:cubicBezTo>
                    <a:pt x="220" y="151"/>
                    <a:pt x="220" y="151"/>
                    <a:pt x="220" y="151"/>
                  </a:cubicBezTo>
                  <a:cubicBezTo>
                    <a:pt x="219" y="151"/>
                    <a:pt x="219" y="151"/>
                    <a:pt x="219" y="151"/>
                  </a:cubicBezTo>
                  <a:cubicBezTo>
                    <a:pt x="219" y="151"/>
                    <a:pt x="219" y="151"/>
                    <a:pt x="219" y="151"/>
                  </a:cubicBezTo>
                  <a:lnTo>
                    <a:pt x="219" y="146"/>
                  </a:lnTo>
                  <a:close/>
                  <a:moveTo>
                    <a:pt x="33" y="252"/>
                  </a:moveTo>
                  <a:cubicBezTo>
                    <a:pt x="31" y="257"/>
                    <a:pt x="31" y="257"/>
                    <a:pt x="31" y="257"/>
                  </a:cubicBezTo>
                  <a:cubicBezTo>
                    <a:pt x="31" y="260"/>
                    <a:pt x="31" y="260"/>
                    <a:pt x="31" y="260"/>
                  </a:cubicBezTo>
                  <a:cubicBezTo>
                    <a:pt x="28" y="260"/>
                    <a:pt x="28" y="260"/>
                    <a:pt x="28" y="260"/>
                  </a:cubicBezTo>
                  <a:cubicBezTo>
                    <a:pt x="26" y="259"/>
                    <a:pt x="26" y="259"/>
                    <a:pt x="26" y="259"/>
                  </a:cubicBezTo>
                  <a:cubicBezTo>
                    <a:pt x="26" y="256"/>
                    <a:pt x="26" y="256"/>
                    <a:pt x="26" y="256"/>
                  </a:cubicBezTo>
                  <a:cubicBezTo>
                    <a:pt x="28" y="252"/>
                    <a:pt x="28" y="252"/>
                    <a:pt x="28" y="252"/>
                  </a:cubicBezTo>
                  <a:cubicBezTo>
                    <a:pt x="30" y="244"/>
                    <a:pt x="30" y="244"/>
                    <a:pt x="30" y="244"/>
                  </a:cubicBezTo>
                  <a:cubicBezTo>
                    <a:pt x="30" y="243"/>
                    <a:pt x="30" y="243"/>
                    <a:pt x="30" y="243"/>
                  </a:cubicBezTo>
                  <a:cubicBezTo>
                    <a:pt x="31" y="239"/>
                    <a:pt x="33" y="234"/>
                    <a:pt x="34" y="230"/>
                  </a:cubicBezTo>
                  <a:cubicBezTo>
                    <a:pt x="35" y="227"/>
                    <a:pt x="35" y="227"/>
                    <a:pt x="35" y="227"/>
                  </a:cubicBezTo>
                  <a:cubicBezTo>
                    <a:pt x="35" y="227"/>
                    <a:pt x="35" y="226"/>
                    <a:pt x="35" y="226"/>
                  </a:cubicBezTo>
                  <a:cubicBezTo>
                    <a:pt x="36" y="223"/>
                    <a:pt x="39" y="222"/>
                    <a:pt x="40" y="223"/>
                  </a:cubicBezTo>
                  <a:cubicBezTo>
                    <a:pt x="40" y="224"/>
                    <a:pt x="40" y="224"/>
                    <a:pt x="40" y="226"/>
                  </a:cubicBezTo>
                  <a:cubicBezTo>
                    <a:pt x="40" y="226"/>
                    <a:pt x="40" y="227"/>
                    <a:pt x="40" y="227"/>
                  </a:cubicBezTo>
                  <a:cubicBezTo>
                    <a:pt x="39" y="232"/>
                    <a:pt x="37" y="236"/>
                    <a:pt x="36" y="240"/>
                  </a:cubicBezTo>
                  <a:cubicBezTo>
                    <a:pt x="35" y="244"/>
                    <a:pt x="35" y="244"/>
                    <a:pt x="35" y="244"/>
                  </a:cubicBezTo>
                  <a:cubicBezTo>
                    <a:pt x="34" y="248"/>
                    <a:pt x="34" y="248"/>
                    <a:pt x="34" y="248"/>
                  </a:cubicBezTo>
                  <a:lnTo>
                    <a:pt x="33" y="252"/>
                  </a:lnTo>
                  <a:close/>
                  <a:moveTo>
                    <a:pt x="136" y="76"/>
                  </a:moveTo>
                  <a:cubicBezTo>
                    <a:pt x="136" y="76"/>
                    <a:pt x="136" y="76"/>
                    <a:pt x="136" y="76"/>
                  </a:cubicBezTo>
                  <a:cubicBezTo>
                    <a:pt x="136" y="77"/>
                    <a:pt x="136" y="77"/>
                    <a:pt x="136" y="77"/>
                  </a:cubicBezTo>
                  <a:cubicBezTo>
                    <a:pt x="134" y="86"/>
                    <a:pt x="134" y="86"/>
                    <a:pt x="134" y="86"/>
                  </a:cubicBezTo>
                  <a:cubicBezTo>
                    <a:pt x="134" y="88"/>
                    <a:pt x="134" y="88"/>
                    <a:pt x="134" y="88"/>
                  </a:cubicBezTo>
                  <a:cubicBezTo>
                    <a:pt x="134" y="89"/>
                    <a:pt x="134" y="89"/>
                    <a:pt x="134" y="89"/>
                  </a:cubicBezTo>
                  <a:cubicBezTo>
                    <a:pt x="134" y="90"/>
                    <a:pt x="134" y="90"/>
                    <a:pt x="134" y="90"/>
                  </a:cubicBezTo>
                  <a:cubicBezTo>
                    <a:pt x="133" y="95"/>
                    <a:pt x="133" y="95"/>
                    <a:pt x="133" y="95"/>
                  </a:cubicBezTo>
                  <a:cubicBezTo>
                    <a:pt x="131" y="102"/>
                    <a:pt x="131" y="102"/>
                    <a:pt x="131" y="102"/>
                  </a:cubicBezTo>
                  <a:cubicBezTo>
                    <a:pt x="131" y="103"/>
                    <a:pt x="131" y="103"/>
                    <a:pt x="131" y="103"/>
                  </a:cubicBezTo>
                  <a:cubicBezTo>
                    <a:pt x="130" y="103"/>
                    <a:pt x="130" y="103"/>
                    <a:pt x="130" y="102"/>
                  </a:cubicBezTo>
                  <a:cubicBezTo>
                    <a:pt x="128" y="102"/>
                    <a:pt x="126" y="101"/>
                    <a:pt x="124" y="100"/>
                  </a:cubicBezTo>
                  <a:cubicBezTo>
                    <a:pt x="123" y="100"/>
                    <a:pt x="123" y="100"/>
                    <a:pt x="123" y="100"/>
                  </a:cubicBezTo>
                  <a:cubicBezTo>
                    <a:pt x="124" y="95"/>
                    <a:pt x="124" y="95"/>
                    <a:pt x="124" y="95"/>
                  </a:cubicBezTo>
                  <a:cubicBezTo>
                    <a:pt x="125" y="94"/>
                    <a:pt x="125" y="94"/>
                    <a:pt x="125" y="94"/>
                  </a:cubicBezTo>
                  <a:cubicBezTo>
                    <a:pt x="125" y="92"/>
                    <a:pt x="125" y="92"/>
                    <a:pt x="125" y="92"/>
                  </a:cubicBezTo>
                  <a:cubicBezTo>
                    <a:pt x="126" y="87"/>
                    <a:pt x="126" y="87"/>
                    <a:pt x="126" y="87"/>
                  </a:cubicBezTo>
                  <a:cubicBezTo>
                    <a:pt x="127" y="83"/>
                    <a:pt x="127" y="83"/>
                    <a:pt x="127" y="83"/>
                  </a:cubicBezTo>
                  <a:cubicBezTo>
                    <a:pt x="127" y="82"/>
                    <a:pt x="127" y="82"/>
                    <a:pt x="127" y="82"/>
                  </a:cubicBezTo>
                  <a:cubicBezTo>
                    <a:pt x="129" y="74"/>
                    <a:pt x="129" y="74"/>
                    <a:pt x="129" y="74"/>
                  </a:cubicBezTo>
                  <a:cubicBezTo>
                    <a:pt x="129" y="73"/>
                    <a:pt x="129" y="73"/>
                    <a:pt x="129" y="73"/>
                  </a:cubicBezTo>
                  <a:cubicBezTo>
                    <a:pt x="130" y="71"/>
                    <a:pt x="132" y="70"/>
                    <a:pt x="133" y="70"/>
                  </a:cubicBezTo>
                  <a:cubicBezTo>
                    <a:pt x="134" y="71"/>
                    <a:pt x="136" y="72"/>
                    <a:pt x="136" y="74"/>
                  </a:cubicBezTo>
                  <a:cubicBezTo>
                    <a:pt x="135" y="74"/>
                    <a:pt x="135" y="74"/>
                    <a:pt x="135" y="74"/>
                  </a:cubicBezTo>
                  <a:lnTo>
                    <a:pt x="136" y="76"/>
                  </a:lnTo>
                  <a:close/>
                  <a:moveTo>
                    <a:pt x="79" y="168"/>
                  </a:moveTo>
                  <a:cubicBezTo>
                    <a:pt x="81" y="160"/>
                    <a:pt x="81" y="160"/>
                    <a:pt x="81" y="160"/>
                  </a:cubicBezTo>
                  <a:cubicBezTo>
                    <a:pt x="82" y="157"/>
                    <a:pt x="82" y="157"/>
                    <a:pt x="82" y="157"/>
                  </a:cubicBezTo>
                  <a:cubicBezTo>
                    <a:pt x="83" y="153"/>
                    <a:pt x="83" y="153"/>
                    <a:pt x="83" y="153"/>
                  </a:cubicBezTo>
                  <a:cubicBezTo>
                    <a:pt x="83" y="153"/>
                    <a:pt x="83" y="153"/>
                    <a:pt x="83" y="153"/>
                  </a:cubicBezTo>
                  <a:cubicBezTo>
                    <a:pt x="83" y="150"/>
                    <a:pt x="83" y="150"/>
                    <a:pt x="83" y="150"/>
                  </a:cubicBezTo>
                  <a:cubicBezTo>
                    <a:pt x="84" y="147"/>
                    <a:pt x="85" y="144"/>
                    <a:pt x="85" y="142"/>
                  </a:cubicBezTo>
                  <a:cubicBezTo>
                    <a:pt x="86" y="140"/>
                    <a:pt x="86" y="139"/>
                    <a:pt x="87" y="139"/>
                  </a:cubicBezTo>
                  <a:cubicBezTo>
                    <a:pt x="88" y="138"/>
                    <a:pt x="89" y="137"/>
                    <a:pt x="90" y="137"/>
                  </a:cubicBezTo>
                  <a:cubicBezTo>
                    <a:pt x="92" y="136"/>
                    <a:pt x="95" y="138"/>
                    <a:pt x="94" y="143"/>
                  </a:cubicBezTo>
                  <a:cubicBezTo>
                    <a:pt x="94" y="143"/>
                    <a:pt x="94" y="143"/>
                    <a:pt x="94" y="143"/>
                  </a:cubicBezTo>
                  <a:cubicBezTo>
                    <a:pt x="93" y="146"/>
                    <a:pt x="93" y="146"/>
                    <a:pt x="93" y="146"/>
                  </a:cubicBezTo>
                  <a:cubicBezTo>
                    <a:pt x="93" y="146"/>
                    <a:pt x="93" y="146"/>
                    <a:pt x="93" y="146"/>
                  </a:cubicBezTo>
                  <a:cubicBezTo>
                    <a:pt x="92" y="153"/>
                    <a:pt x="92" y="153"/>
                    <a:pt x="92" y="153"/>
                  </a:cubicBezTo>
                  <a:cubicBezTo>
                    <a:pt x="91" y="158"/>
                    <a:pt x="91" y="158"/>
                    <a:pt x="91" y="158"/>
                  </a:cubicBezTo>
                  <a:cubicBezTo>
                    <a:pt x="90" y="161"/>
                    <a:pt x="90" y="161"/>
                    <a:pt x="90" y="161"/>
                  </a:cubicBezTo>
                  <a:cubicBezTo>
                    <a:pt x="89" y="166"/>
                    <a:pt x="89" y="166"/>
                    <a:pt x="89" y="166"/>
                  </a:cubicBezTo>
                  <a:cubicBezTo>
                    <a:pt x="87" y="171"/>
                    <a:pt x="87" y="171"/>
                    <a:pt x="87" y="171"/>
                  </a:cubicBezTo>
                  <a:cubicBezTo>
                    <a:pt x="87" y="173"/>
                    <a:pt x="87" y="173"/>
                    <a:pt x="87" y="173"/>
                  </a:cubicBezTo>
                  <a:cubicBezTo>
                    <a:pt x="86" y="172"/>
                    <a:pt x="86" y="172"/>
                    <a:pt x="85" y="172"/>
                  </a:cubicBezTo>
                  <a:cubicBezTo>
                    <a:pt x="83" y="172"/>
                    <a:pt x="81" y="172"/>
                    <a:pt x="80" y="172"/>
                  </a:cubicBezTo>
                  <a:cubicBezTo>
                    <a:pt x="78" y="171"/>
                    <a:pt x="78" y="171"/>
                    <a:pt x="78" y="171"/>
                  </a:cubicBezTo>
                  <a:lnTo>
                    <a:pt x="79" y="168"/>
                  </a:lnTo>
                  <a:close/>
                  <a:moveTo>
                    <a:pt x="77" y="163"/>
                  </a:moveTo>
                  <a:cubicBezTo>
                    <a:pt x="75" y="170"/>
                    <a:pt x="75" y="170"/>
                    <a:pt x="75" y="170"/>
                  </a:cubicBezTo>
                  <a:cubicBezTo>
                    <a:pt x="75" y="171"/>
                    <a:pt x="75" y="171"/>
                    <a:pt x="75" y="171"/>
                  </a:cubicBezTo>
                  <a:cubicBezTo>
                    <a:pt x="74" y="171"/>
                    <a:pt x="74" y="171"/>
                    <a:pt x="74" y="171"/>
                  </a:cubicBezTo>
                  <a:cubicBezTo>
                    <a:pt x="71" y="171"/>
                    <a:pt x="69" y="171"/>
                    <a:pt x="67" y="171"/>
                  </a:cubicBezTo>
                  <a:cubicBezTo>
                    <a:pt x="68" y="169"/>
                    <a:pt x="68" y="169"/>
                    <a:pt x="68" y="169"/>
                  </a:cubicBezTo>
                  <a:cubicBezTo>
                    <a:pt x="70" y="162"/>
                    <a:pt x="70" y="162"/>
                    <a:pt x="70" y="162"/>
                  </a:cubicBezTo>
                  <a:cubicBezTo>
                    <a:pt x="70" y="161"/>
                    <a:pt x="70" y="161"/>
                    <a:pt x="70" y="161"/>
                  </a:cubicBezTo>
                  <a:cubicBezTo>
                    <a:pt x="71" y="158"/>
                    <a:pt x="71" y="158"/>
                    <a:pt x="71" y="158"/>
                  </a:cubicBezTo>
                  <a:cubicBezTo>
                    <a:pt x="71" y="156"/>
                    <a:pt x="71" y="156"/>
                    <a:pt x="71" y="156"/>
                  </a:cubicBezTo>
                  <a:cubicBezTo>
                    <a:pt x="73" y="147"/>
                    <a:pt x="73" y="147"/>
                    <a:pt x="73" y="147"/>
                  </a:cubicBezTo>
                  <a:cubicBezTo>
                    <a:pt x="75" y="142"/>
                    <a:pt x="75" y="142"/>
                    <a:pt x="75" y="142"/>
                  </a:cubicBezTo>
                  <a:cubicBezTo>
                    <a:pt x="75" y="142"/>
                    <a:pt x="75" y="141"/>
                    <a:pt x="75" y="141"/>
                  </a:cubicBezTo>
                  <a:cubicBezTo>
                    <a:pt x="76" y="138"/>
                    <a:pt x="79" y="136"/>
                    <a:pt x="81" y="137"/>
                  </a:cubicBezTo>
                  <a:cubicBezTo>
                    <a:pt x="82" y="138"/>
                    <a:pt x="83" y="139"/>
                    <a:pt x="82" y="142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0" y="152"/>
                    <a:pt x="80" y="152"/>
                    <a:pt x="80" y="152"/>
                  </a:cubicBezTo>
                  <a:cubicBezTo>
                    <a:pt x="79" y="155"/>
                    <a:pt x="79" y="155"/>
                    <a:pt x="79" y="155"/>
                  </a:cubicBezTo>
                  <a:cubicBezTo>
                    <a:pt x="79" y="156"/>
                    <a:pt x="79" y="156"/>
                    <a:pt x="79" y="156"/>
                  </a:cubicBezTo>
                  <a:cubicBezTo>
                    <a:pt x="79" y="157"/>
                    <a:pt x="79" y="157"/>
                    <a:pt x="79" y="157"/>
                  </a:cubicBezTo>
                  <a:lnTo>
                    <a:pt x="77" y="163"/>
                  </a:lnTo>
                  <a:close/>
                  <a:moveTo>
                    <a:pt x="93" y="167"/>
                  </a:moveTo>
                  <a:cubicBezTo>
                    <a:pt x="95" y="162"/>
                    <a:pt x="95" y="162"/>
                    <a:pt x="95" y="162"/>
                  </a:cubicBezTo>
                  <a:cubicBezTo>
                    <a:pt x="95" y="159"/>
                    <a:pt x="95" y="159"/>
                    <a:pt x="95" y="159"/>
                  </a:cubicBezTo>
                  <a:cubicBezTo>
                    <a:pt x="96" y="157"/>
                    <a:pt x="96" y="157"/>
                    <a:pt x="96" y="157"/>
                  </a:cubicBezTo>
                  <a:cubicBezTo>
                    <a:pt x="98" y="150"/>
                    <a:pt x="98" y="150"/>
                    <a:pt x="98" y="150"/>
                  </a:cubicBezTo>
                  <a:cubicBezTo>
                    <a:pt x="99" y="144"/>
                    <a:pt x="99" y="144"/>
                    <a:pt x="99" y="144"/>
                  </a:cubicBezTo>
                  <a:cubicBezTo>
                    <a:pt x="99" y="143"/>
                    <a:pt x="99" y="143"/>
                    <a:pt x="99" y="143"/>
                  </a:cubicBezTo>
                  <a:cubicBezTo>
                    <a:pt x="99" y="142"/>
                    <a:pt x="99" y="142"/>
                    <a:pt x="100" y="142"/>
                  </a:cubicBezTo>
                  <a:cubicBezTo>
                    <a:pt x="101" y="140"/>
                    <a:pt x="102" y="139"/>
                    <a:pt x="104" y="139"/>
                  </a:cubicBezTo>
                  <a:cubicBezTo>
                    <a:pt x="104" y="139"/>
                    <a:pt x="104" y="139"/>
                    <a:pt x="105" y="139"/>
                  </a:cubicBezTo>
                  <a:cubicBezTo>
                    <a:pt x="106" y="139"/>
                    <a:pt x="108" y="141"/>
                    <a:pt x="108" y="142"/>
                  </a:cubicBezTo>
                  <a:cubicBezTo>
                    <a:pt x="109" y="143"/>
                    <a:pt x="109" y="145"/>
                    <a:pt x="109" y="146"/>
                  </a:cubicBezTo>
                  <a:cubicBezTo>
                    <a:pt x="108" y="149"/>
                    <a:pt x="108" y="149"/>
                    <a:pt x="108" y="149"/>
                  </a:cubicBezTo>
                  <a:cubicBezTo>
                    <a:pt x="107" y="154"/>
                    <a:pt x="107" y="154"/>
                    <a:pt x="107" y="154"/>
                  </a:cubicBezTo>
                  <a:cubicBezTo>
                    <a:pt x="106" y="159"/>
                    <a:pt x="106" y="159"/>
                    <a:pt x="106" y="159"/>
                  </a:cubicBezTo>
                  <a:cubicBezTo>
                    <a:pt x="105" y="161"/>
                    <a:pt x="105" y="161"/>
                    <a:pt x="105" y="161"/>
                  </a:cubicBezTo>
                  <a:cubicBezTo>
                    <a:pt x="104" y="165"/>
                    <a:pt x="104" y="169"/>
                    <a:pt x="103" y="173"/>
                  </a:cubicBezTo>
                  <a:cubicBezTo>
                    <a:pt x="102" y="175"/>
                    <a:pt x="102" y="175"/>
                    <a:pt x="102" y="175"/>
                  </a:cubicBezTo>
                  <a:cubicBezTo>
                    <a:pt x="102" y="176"/>
                    <a:pt x="102" y="176"/>
                    <a:pt x="102" y="176"/>
                  </a:cubicBezTo>
                  <a:cubicBezTo>
                    <a:pt x="101" y="176"/>
                    <a:pt x="101" y="176"/>
                    <a:pt x="101" y="176"/>
                  </a:cubicBezTo>
                  <a:cubicBezTo>
                    <a:pt x="101" y="175"/>
                    <a:pt x="100" y="175"/>
                    <a:pt x="99" y="175"/>
                  </a:cubicBezTo>
                  <a:cubicBezTo>
                    <a:pt x="97" y="174"/>
                    <a:pt x="94" y="174"/>
                    <a:pt x="92" y="173"/>
                  </a:cubicBezTo>
                  <a:cubicBezTo>
                    <a:pt x="92" y="171"/>
                    <a:pt x="93" y="169"/>
                    <a:pt x="93" y="167"/>
                  </a:cubicBezTo>
                  <a:close/>
                  <a:moveTo>
                    <a:pt x="107" y="176"/>
                  </a:moveTo>
                  <a:cubicBezTo>
                    <a:pt x="108" y="171"/>
                    <a:pt x="108" y="171"/>
                    <a:pt x="108" y="171"/>
                  </a:cubicBezTo>
                  <a:cubicBezTo>
                    <a:pt x="109" y="169"/>
                    <a:pt x="109" y="169"/>
                    <a:pt x="109" y="169"/>
                  </a:cubicBezTo>
                  <a:cubicBezTo>
                    <a:pt x="110" y="162"/>
                    <a:pt x="110" y="162"/>
                    <a:pt x="110" y="162"/>
                  </a:cubicBezTo>
                  <a:cubicBezTo>
                    <a:pt x="112" y="155"/>
                    <a:pt x="112" y="155"/>
                    <a:pt x="112" y="155"/>
                  </a:cubicBezTo>
                  <a:cubicBezTo>
                    <a:pt x="113" y="150"/>
                    <a:pt x="113" y="150"/>
                    <a:pt x="113" y="150"/>
                  </a:cubicBezTo>
                  <a:cubicBezTo>
                    <a:pt x="113" y="147"/>
                    <a:pt x="113" y="147"/>
                    <a:pt x="113" y="147"/>
                  </a:cubicBezTo>
                  <a:cubicBezTo>
                    <a:pt x="114" y="146"/>
                    <a:pt x="114" y="146"/>
                    <a:pt x="114" y="145"/>
                  </a:cubicBezTo>
                  <a:cubicBezTo>
                    <a:pt x="115" y="143"/>
                    <a:pt x="116" y="143"/>
                    <a:pt x="118" y="143"/>
                  </a:cubicBezTo>
                  <a:cubicBezTo>
                    <a:pt x="119" y="143"/>
                    <a:pt x="120" y="144"/>
                    <a:pt x="121" y="145"/>
                  </a:cubicBezTo>
                  <a:cubicBezTo>
                    <a:pt x="122" y="146"/>
                    <a:pt x="122" y="147"/>
                    <a:pt x="122" y="149"/>
                  </a:cubicBezTo>
                  <a:cubicBezTo>
                    <a:pt x="122" y="149"/>
                    <a:pt x="122" y="149"/>
                    <a:pt x="122" y="150"/>
                  </a:cubicBezTo>
                  <a:cubicBezTo>
                    <a:pt x="121" y="154"/>
                    <a:pt x="120" y="158"/>
                    <a:pt x="119" y="162"/>
                  </a:cubicBezTo>
                  <a:cubicBezTo>
                    <a:pt x="119" y="164"/>
                    <a:pt x="119" y="164"/>
                    <a:pt x="119" y="164"/>
                  </a:cubicBezTo>
                  <a:cubicBezTo>
                    <a:pt x="119" y="165"/>
                    <a:pt x="119" y="165"/>
                    <a:pt x="119" y="165"/>
                  </a:cubicBezTo>
                  <a:cubicBezTo>
                    <a:pt x="118" y="169"/>
                    <a:pt x="118" y="169"/>
                    <a:pt x="118" y="169"/>
                  </a:cubicBezTo>
                  <a:cubicBezTo>
                    <a:pt x="117" y="174"/>
                    <a:pt x="117" y="174"/>
                    <a:pt x="117" y="174"/>
                  </a:cubicBezTo>
                  <a:cubicBezTo>
                    <a:pt x="116" y="177"/>
                    <a:pt x="116" y="177"/>
                    <a:pt x="116" y="177"/>
                  </a:cubicBezTo>
                  <a:cubicBezTo>
                    <a:pt x="115" y="180"/>
                    <a:pt x="115" y="180"/>
                    <a:pt x="115" y="180"/>
                  </a:cubicBezTo>
                  <a:cubicBezTo>
                    <a:pt x="115" y="180"/>
                    <a:pt x="114" y="179"/>
                    <a:pt x="113" y="179"/>
                  </a:cubicBezTo>
                  <a:cubicBezTo>
                    <a:pt x="112" y="179"/>
                    <a:pt x="111" y="178"/>
                    <a:pt x="110" y="178"/>
                  </a:cubicBezTo>
                  <a:cubicBezTo>
                    <a:pt x="109" y="178"/>
                    <a:pt x="108" y="177"/>
                    <a:pt x="107" y="177"/>
                  </a:cubicBezTo>
                  <a:lnTo>
                    <a:pt x="107" y="176"/>
                  </a:lnTo>
                  <a:close/>
                  <a:moveTo>
                    <a:pt x="114" y="121"/>
                  </a:moveTo>
                  <a:cubicBezTo>
                    <a:pt x="114" y="122"/>
                    <a:pt x="114" y="122"/>
                    <a:pt x="114" y="122"/>
                  </a:cubicBezTo>
                  <a:cubicBezTo>
                    <a:pt x="113" y="125"/>
                    <a:pt x="112" y="128"/>
                    <a:pt x="112" y="132"/>
                  </a:cubicBezTo>
                  <a:cubicBezTo>
                    <a:pt x="111" y="135"/>
                    <a:pt x="111" y="135"/>
                    <a:pt x="111" y="135"/>
                  </a:cubicBezTo>
                  <a:cubicBezTo>
                    <a:pt x="111" y="135"/>
                    <a:pt x="111" y="135"/>
                    <a:pt x="111" y="135"/>
                  </a:cubicBezTo>
                  <a:cubicBezTo>
                    <a:pt x="111" y="136"/>
                    <a:pt x="111" y="136"/>
                    <a:pt x="111" y="136"/>
                  </a:cubicBezTo>
                  <a:cubicBezTo>
                    <a:pt x="110" y="135"/>
                    <a:pt x="110" y="135"/>
                    <a:pt x="110" y="135"/>
                  </a:cubicBezTo>
                  <a:cubicBezTo>
                    <a:pt x="110" y="135"/>
                    <a:pt x="110" y="135"/>
                    <a:pt x="110" y="135"/>
                  </a:cubicBezTo>
                  <a:cubicBezTo>
                    <a:pt x="109" y="135"/>
                    <a:pt x="108" y="135"/>
                    <a:pt x="107" y="135"/>
                  </a:cubicBezTo>
                  <a:cubicBezTo>
                    <a:pt x="105" y="134"/>
                    <a:pt x="103" y="134"/>
                    <a:pt x="101" y="133"/>
                  </a:cubicBezTo>
                  <a:cubicBezTo>
                    <a:pt x="102" y="129"/>
                    <a:pt x="102" y="129"/>
                    <a:pt x="102" y="129"/>
                  </a:cubicBezTo>
                  <a:cubicBezTo>
                    <a:pt x="104" y="123"/>
                    <a:pt x="104" y="123"/>
                    <a:pt x="104" y="123"/>
                  </a:cubicBezTo>
                  <a:cubicBezTo>
                    <a:pt x="105" y="120"/>
                    <a:pt x="105" y="120"/>
                    <a:pt x="105" y="120"/>
                  </a:cubicBezTo>
                  <a:cubicBezTo>
                    <a:pt x="105" y="119"/>
                    <a:pt x="105" y="119"/>
                    <a:pt x="105" y="119"/>
                  </a:cubicBezTo>
                  <a:cubicBezTo>
                    <a:pt x="106" y="111"/>
                    <a:pt x="106" y="111"/>
                    <a:pt x="106" y="111"/>
                  </a:cubicBezTo>
                  <a:cubicBezTo>
                    <a:pt x="108" y="106"/>
                    <a:pt x="108" y="106"/>
                    <a:pt x="108" y="106"/>
                  </a:cubicBezTo>
                  <a:cubicBezTo>
                    <a:pt x="108" y="106"/>
                    <a:pt x="108" y="106"/>
                    <a:pt x="108" y="106"/>
                  </a:cubicBezTo>
                  <a:cubicBezTo>
                    <a:pt x="108" y="105"/>
                    <a:pt x="108" y="105"/>
                    <a:pt x="108" y="105"/>
                  </a:cubicBezTo>
                  <a:cubicBezTo>
                    <a:pt x="109" y="102"/>
                    <a:pt x="111" y="101"/>
                    <a:pt x="113" y="102"/>
                  </a:cubicBezTo>
                  <a:cubicBezTo>
                    <a:pt x="113" y="102"/>
                    <a:pt x="114" y="102"/>
                    <a:pt x="114" y="102"/>
                  </a:cubicBezTo>
                  <a:cubicBezTo>
                    <a:pt x="115" y="102"/>
                    <a:pt x="116" y="103"/>
                    <a:pt x="117" y="105"/>
                  </a:cubicBezTo>
                  <a:cubicBezTo>
                    <a:pt x="117" y="106"/>
                    <a:pt x="117" y="107"/>
                    <a:pt x="117" y="108"/>
                  </a:cubicBezTo>
                  <a:cubicBezTo>
                    <a:pt x="116" y="111"/>
                    <a:pt x="116" y="111"/>
                    <a:pt x="116" y="111"/>
                  </a:cubicBezTo>
                  <a:cubicBezTo>
                    <a:pt x="115" y="115"/>
                    <a:pt x="115" y="115"/>
                    <a:pt x="115" y="115"/>
                  </a:cubicBezTo>
                  <a:lnTo>
                    <a:pt x="114" y="121"/>
                  </a:lnTo>
                  <a:close/>
                  <a:moveTo>
                    <a:pt x="103" y="105"/>
                  </a:moveTo>
                  <a:cubicBezTo>
                    <a:pt x="103" y="106"/>
                    <a:pt x="103" y="106"/>
                    <a:pt x="103" y="106"/>
                  </a:cubicBezTo>
                  <a:cubicBezTo>
                    <a:pt x="102" y="108"/>
                    <a:pt x="102" y="108"/>
                    <a:pt x="102" y="108"/>
                  </a:cubicBezTo>
                  <a:cubicBezTo>
                    <a:pt x="102" y="109"/>
                    <a:pt x="102" y="109"/>
                    <a:pt x="102" y="109"/>
                  </a:cubicBezTo>
                  <a:cubicBezTo>
                    <a:pt x="101" y="115"/>
                    <a:pt x="101" y="115"/>
                    <a:pt x="101" y="115"/>
                  </a:cubicBezTo>
                  <a:cubicBezTo>
                    <a:pt x="100" y="119"/>
                    <a:pt x="100" y="119"/>
                    <a:pt x="100" y="119"/>
                  </a:cubicBezTo>
                  <a:cubicBezTo>
                    <a:pt x="99" y="122"/>
                    <a:pt x="99" y="122"/>
                    <a:pt x="99" y="122"/>
                  </a:cubicBezTo>
                  <a:cubicBezTo>
                    <a:pt x="98" y="126"/>
                    <a:pt x="98" y="126"/>
                    <a:pt x="98" y="126"/>
                  </a:cubicBezTo>
                  <a:cubicBezTo>
                    <a:pt x="97" y="132"/>
                    <a:pt x="97" y="132"/>
                    <a:pt x="97" y="132"/>
                  </a:cubicBezTo>
                  <a:cubicBezTo>
                    <a:pt x="97" y="133"/>
                    <a:pt x="97" y="133"/>
                    <a:pt x="97" y="133"/>
                  </a:cubicBezTo>
                  <a:cubicBezTo>
                    <a:pt x="96" y="133"/>
                    <a:pt x="96" y="133"/>
                    <a:pt x="96" y="133"/>
                  </a:cubicBezTo>
                  <a:cubicBezTo>
                    <a:pt x="94" y="132"/>
                    <a:pt x="91" y="132"/>
                    <a:pt x="89" y="132"/>
                  </a:cubicBezTo>
                  <a:cubicBezTo>
                    <a:pt x="88" y="132"/>
                    <a:pt x="88" y="132"/>
                    <a:pt x="88" y="132"/>
                  </a:cubicBezTo>
                  <a:cubicBezTo>
                    <a:pt x="89" y="129"/>
                    <a:pt x="89" y="129"/>
                    <a:pt x="89" y="129"/>
                  </a:cubicBezTo>
                  <a:cubicBezTo>
                    <a:pt x="91" y="122"/>
                    <a:pt x="91" y="122"/>
                    <a:pt x="91" y="122"/>
                  </a:cubicBezTo>
                  <a:cubicBezTo>
                    <a:pt x="92" y="118"/>
                    <a:pt x="92" y="118"/>
                    <a:pt x="92" y="118"/>
                  </a:cubicBezTo>
                  <a:cubicBezTo>
                    <a:pt x="92" y="116"/>
                    <a:pt x="92" y="116"/>
                    <a:pt x="92" y="116"/>
                  </a:cubicBezTo>
                  <a:cubicBezTo>
                    <a:pt x="92" y="115"/>
                    <a:pt x="92" y="115"/>
                    <a:pt x="92" y="115"/>
                  </a:cubicBezTo>
                  <a:cubicBezTo>
                    <a:pt x="93" y="112"/>
                    <a:pt x="93" y="112"/>
                    <a:pt x="93" y="112"/>
                  </a:cubicBezTo>
                  <a:cubicBezTo>
                    <a:pt x="94" y="110"/>
                    <a:pt x="94" y="107"/>
                    <a:pt x="95" y="104"/>
                  </a:cubicBezTo>
                  <a:cubicBezTo>
                    <a:pt x="95" y="104"/>
                    <a:pt x="95" y="104"/>
                    <a:pt x="95" y="104"/>
                  </a:cubicBezTo>
                  <a:cubicBezTo>
                    <a:pt x="95" y="103"/>
                    <a:pt x="96" y="102"/>
                    <a:pt x="96" y="102"/>
                  </a:cubicBezTo>
                  <a:cubicBezTo>
                    <a:pt x="97" y="101"/>
                    <a:pt x="98" y="100"/>
                    <a:pt x="99" y="100"/>
                  </a:cubicBezTo>
                  <a:cubicBezTo>
                    <a:pt x="100" y="100"/>
                    <a:pt x="101" y="100"/>
                    <a:pt x="101" y="100"/>
                  </a:cubicBezTo>
                  <a:cubicBezTo>
                    <a:pt x="103" y="100"/>
                    <a:pt x="104" y="102"/>
                    <a:pt x="103" y="105"/>
                  </a:cubicBezTo>
                  <a:close/>
                  <a:moveTo>
                    <a:pt x="92" y="104"/>
                  </a:moveTo>
                  <a:cubicBezTo>
                    <a:pt x="92" y="105"/>
                    <a:pt x="92" y="105"/>
                    <a:pt x="92" y="105"/>
                  </a:cubicBezTo>
                  <a:cubicBezTo>
                    <a:pt x="92" y="106"/>
                    <a:pt x="92" y="106"/>
                    <a:pt x="92" y="106"/>
                  </a:cubicBezTo>
                  <a:cubicBezTo>
                    <a:pt x="91" y="109"/>
                    <a:pt x="90" y="112"/>
                    <a:pt x="89" y="114"/>
                  </a:cubicBezTo>
                  <a:cubicBezTo>
                    <a:pt x="89" y="117"/>
                    <a:pt x="89" y="117"/>
                    <a:pt x="89" y="117"/>
                  </a:cubicBezTo>
                  <a:cubicBezTo>
                    <a:pt x="88" y="118"/>
                    <a:pt x="88" y="118"/>
                    <a:pt x="88" y="118"/>
                  </a:cubicBezTo>
                  <a:cubicBezTo>
                    <a:pt x="88" y="118"/>
                    <a:pt x="88" y="118"/>
                    <a:pt x="88" y="118"/>
                  </a:cubicBezTo>
                  <a:cubicBezTo>
                    <a:pt x="87" y="124"/>
                    <a:pt x="87" y="124"/>
                    <a:pt x="87" y="124"/>
                  </a:cubicBezTo>
                  <a:cubicBezTo>
                    <a:pt x="85" y="131"/>
                    <a:pt x="85" y="131"/>
                    <a:pt x="85" y="131"/>
                  </a:cubicBezTo>
                  <a:cubicBezTo>
                    <a:pt x="85" y="132"/>
                    <a:pt x="85" y="132"/>
                    <a:pt x="85" y="132"/>
                  </a:cubicBezTo>
                  <a:cubicBezTo>
                    <a:pt x="84" y="132"/>
                    <a:pt x="84" y="132"/>
                    <a:pt x="84" y="132"/>
                  </a:cubicBezTo>
                  <a:cubicBezTo>
                    <a:pt x="82" y="132"/>
                    <a:pt x="80" y="132"/>
                    <a:pt x="78" y="132"/>
                  </a:cubicBezTo>
                  <a:cubicBezTo>
                    <a:pt x="78" y="130"/>
                    <a:pt x="78" y="130"/>
                    <a:pt x="78" y="130"/>
                  </a:cubicBezTo>
                  <a:cubicBezTo>
                    <a:pt x="80" y="124"/>
                    <a:pt x="80" y="124"/>
                    <a:pt x="80" y="124"/>
                  </a:cubicBezTo>
                  <a:cubicBezTo>
                    <a:pt x="80" y="123"/>
                    <a:pt x="80" y="123"/>
                    <a:pt x="80" y="123"/>
                  </a:cubicBezTo>
                  <a:cubicBezTo>
                    <a:pt x="81" y="120"/>
                    <a:pt x="81" y="120"/>
                    <a:pt x="81" y="120"/>
                  </a:cubicBezTo>
                  <a:cubicBezTo>
                    <a:pt x="81" y="119"/>
                    <a:pt x="81" y="119"/>
                    <a:pt x="81" y="119"/>
                  </a:cubicBezTo>
                  <a:cubicBezTo>
                    <a:pt x="83" y="111"/>
                    <a:pt x="83" y="111"/>
                    <a:pt x="83" y="111"/>
                  </a:cubicBezTo>
                  <a:cubicBezTo>
                    <a:pt x="83" y="110"/>
                    <a:pt x="83" y="110"/>
                    <a:pt x="83" y="110"/>
                  </a:cubicBezTo>
                  <a:cubicBezTo>
                    <a:pt x="85" y="105"/>
                    <a:pt x="85" y="105"/>
                    <a:pt x="85" y="105"/>
                  </a:cubicBezTo>
                  <a:cubicBezTo>
                    <a:pt x="86" y="99"/>
                    <a:pt x="93" y="99"/>
                    <a:pt x="92" y="104"/>
                  </a:cubicBezTo>
                  <a:close/>
                  <a:moveTo>
                    <a:pt x="82" y="105"/>
                  </a:moveTo>
                  <a:cubicBezTo>
                    <a:pt x="81" y="112"/>
                    <a:pt x="81" y="112"/>
                    <a:pt x="81" y="112"/>
                  </a:cubicBezTo>
                  <a:cubicBezTo>
                    <a:pt x="80" y="113"/>
                    <a:pt x="80" y="113"/>
                    <a:pt x="80" y="113"/>
                  </a:cubicBezTo>
                  <a:cubicBezTo>
                    <a:pt x="79" y="119"/>
                    <a:pt x="79" y="119"/>
                    <a:pt x="79" y="119"/>
                  </a:cubicBezTo>
                  <a:cubicBezTo>
                    <a:pt x="78" y="122"/>
                    <a:pt x="78" y="122"/>
                    <a:pt x="78" y="122"/>
                  </a:cubicBezTo>
                  <a:cubicBezTo>
                    <a:pt x="77" y="124"/>
                    <a:pt x="77" y="124"/>
                    <a:pt x="77" y="124"/>
                  </a:cubicBezTo>
                  <a:cubicBezTo>
                    <a:pt x="77" y="126"/>
                    <a:pt x="77" y="126"/>
                    <a:pt x="77" y="126"/>
                  </a:cubicBezTo>
                  <a:cubicBezTo>
                    <a:pt x="76" y="128"/>
                    <a:pt x="76" y="130"/>
                    <a:pt x="75" y="131"/>
                  </a:cubicBezTo>
                  <a:cubicBezTo>
                    <a:pt x="75" y="132"/>
                    <a:pt x="75" y="132"/>
                    <a:pt x="75" y="132"/>
                  </a:cubicBezTo>
                  <a:cubicBezTo>
                    <a:pt x="74" y="133"/>
                    <a:pt x="74" y="133"/>
                    <a:pt x="73" y="133"/>
                  </a:cubicBezTo>
                  <a:cubicBezTo>
                    <a:pt x="72" y="133"/>
                    <a:pt x="70" y="133"/>
                    <a:pt x="69" y="133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29"/>
                    <a:pt x="70" y="129"/>
                    <a:pt x="70" y="129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4"/>
                    <a:pt x="72" y="122"/>
                    <a:pt x="73" y="120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6"/>
                    <a:pt x="74" y="116"/>
                    <a:pt x="74" y="116"/>
                  </a:cubicBezTo>
                  <a:cubicBezTo>
                    <a:pt x="74" y="113"/>
                    <a:pt x="75" y="110"/>
                    <a:pt x="76" y="107"/>
                  </a:cubicBezTo>
                  <a:cubicBezTo>
                    <a:pt x="76" y="106"/>
                    <a:pt x="76" y="106"/>
                    <a:pt x="76" y="106"/>
                  </a:cubicBezTo>
                  <a:cubicBezTo>
                    <a:pt x="78" y="102"/>
                    <a:pt x="82" y="100"/>
                    <a:pt x="82" y="103"/>
                  </a:cubicBezTo>
                  <a:cubicBezTo>
                    <a:pt x="83" y="103"/>
                    <a:pt x="83" y="104"/>
                    <a:pt x="82" y="105"/>
                  </a:cubicBezTo>
                  <a:close/>
                  <a:moveTo>
                    <a:pt x="72" y="139"/>
                  </a:moveTo>
                  <a:cubicBezTo>
                    <a:pt x="72" y="140"/>
                    <a:pt x="73" y="141"/>
                    <a:pt x="72" y="143"/>
                  </a:cubicBezTo>
                  <a:cubicBezTo>
                    <a:pt x="72" y="143"/>
                    <a:pt x="72" y="143"/>
                    <a:pt x="72" y="143"/>
                  </a:cubicBezTo>
                  <a:cubicBezTo>
                    <a:pt x="70" y="149"/>
                    <a:pt x="70" y="149"/>
                    <a:pt x="70" y="149"/>
                  </a:cubicBezTo>
                  <a:cubicBezTo>
                    <a:pt x="68" y="157"/>
                    <a:pt x="68" y="157"/>
                    <a:pt x="68" y="157"/>
                  </a:cubicBezTo>
                  <a:cubicBezTo>
                    <a:pt x="67" y="160"/>
                    <a:pt x="67" y="160"/>
                    <a:pt x="67" y="160"/>
                  </a:cubicBezTo>
                  <a:cubicBezTo>
                    <a:pt x="67" y="163"/>
                    <a:pt x="67" y="163"/>
                    <a:pt x="67" y="163"/>
                  </a:cubicBezTo>
                  <a:cubicBezTo>
                    <a:pt x="66" y="164"/>
                    <a:pt x="66" y="164"/>
                    <a:pt x="66" y="164"/>
                  </a:cubicBezTo>
                  <a:cubicBezTo>
                    <a:pt x="66" y="166"/>
                    <a:pt x="65" y="168"/>
                    <a:pt x="65" y="171"/>
                  </a:cubicBezTo>
                  <a:cubicBezTo>
                    <a:pt x="65" y="171"/>
                    <a:pt x="65" y="171"/>
                    <a:pt x="65" y="171"/>
                  </a:cubicBezTo>
                  <a:cubicBezTo>
                    <a:pt x="64" y="171"/>
                    <a:pt x="64" y="171"/>
                    <a:pt x="64" y="171"/>
                  </a:cubicBezTo>
                  <a:cubicBezTo>
                    <a:pt x="62" y="171"/>
                    <a:pt x="60" y="171"/>
                    <a:pt x="58" y="171"/>
                  </a:cubicBezTo>
                  <a:cubicBezTo>
                    <a:pt x="59" y="168"/>
                    <a:pt x="59" y="168"/>
                    <a:pt x="59" y="168"/>
                  </a:cubicBezTo>
                  <a:cubicBezTo>
                    <a:pt x="59" y="168"/>
                    <a:pt x="59" y="168"/>
                    <a:pt x="59" y="168"/>
                  </a:cubicBezTo>
                  <a:cubicBezTo>
                    <a:pt x="60" y="165"/>
                    <a:pt x="60" y="165"/>
                    <a:pt x="60" y="165"/>
                  </a:cubicBezTo>
                  <a:cubicBezTo>
                    <a:pt x="61" y="162"/>
                    <a:pt x="61" y="160"/>
                    <a:pt x="62" y="157"/>
                  </a:cubicBezTo>
                  <a:cubicBezTo>
                    <a:pt x="63" y="154"/>
                    <a:pt x="63" y="154"/>
                    <a:pt x="63" y="154"/>
                  </a:cubicBezTo>
                  <a:cubicBezTo>
                    <a:pt x="65" y="148"/>
                    <a:pt x="65" y="148"/>
                    <a:pt x="65" y="148"/>
                  </a:cubicBezTo>
                  <a:cubicBezTo>
                    <a:pt x="66" y="144"/>
                    <a:pt x="66" y="144"/>
                    <a:pt x="66" y="144"/>
                  </a:cubicBezTo>
                  <a:cubicBezTo>
                    <a:pt x="66" y="143"/>
                    <a:pt x="66" y="143"/>
                    <a:pt x="66" y="143"/>
                  </a:cubicBezTo>
                  <a:cubicBezTo>
                    <a:pt x="67" y="139"/>
                    <a:pt x="71" y="137"/>
                    <a:pt x="72" y="139"/>
                  </a:cubicBezTo>
                  <a:close/>
                  <a:moveTo>
                    <a:pt x="61" y="179"/>
                  </a:moveTo>
                  <a:cubicBezTo>
                    <a:pt x="61" y="180"/>
                    <a:pt x="62" y="181"/>
                    <a:pt x="61" y="183"/>
                  </a:cubicBezTo>
                  <a:cubicBezTo>
                    <a:pt x="61" y="183"/>
                    <a:pt x="61" y="183"/>
                    <a:pt x="61" y="183"/>
                  </a:cubicBezTo>
                  <a:cubicBezTo>
                    <a:pt x="60" y="189"/>
                    <a:pt x="60" y="189"/>
                    <a:pt x="60" y="189"/>
                  </a:cubicBezTo>
                  <a:cubicBezTo>
                    <a:pt x="59" y="192"/>
                    <a:pt x="58" y="195"/>
                    <a:pt x="57" y="198"/>
                  </a:cubicBezTo>
                  <a:cubicBezTo>
                    <a:pt x="56" y="203"/>
                    <a:pt x="56" y="203"/>
                    <a:pt x="56" y="203"/>
                  </a:cubicBezTo>
                  <a:cubicBezTo>
                    <a:pt x="55" y="205"/>
                    <a:pt x="55" y="205"/>
                    <a:pt x="55" y="205"/>
                  </a:cubicBezTo>
                  <a:cubicBezTo>
                    <a:pt x="54" y="210"/>
                    <a:pt x="54" y="210"/>
                    <a:pt x="54" y="210"/>
                  </a:cubicBezTo>
                  <a:cubicBezTo>
                    <a:pt x="53" y="214"/>
                    <a:pt x="53" y="214"/>
                    <a:pt x="53" y="214"/>
                  </a:cubicBezTo>
                  <a:cubicBezTo>
                    <a:pt x="52" y="213"/>
                    <a:pt x="50" y="213"/>
                    <a:pt x="49" y="213"/>
                  </a:cubicBezTo>
                  <a:cubicBezTo>
                    <a:pt x="46" y="213"/>
                    <a:pt x="46" y="213"/>
                    <a:pt x="46" y="213"/>
                  </a:cubicBezTo>
                  <a:cubicBezTo>
                    <a:pt x="47" y="210"/>
                    <a:pt x="47" y="210"/>
                    <a:pt x="47" y="210"/>
                  </a:cubicBezTo>
                  <a:cubicBezTo>
                    <a:pt x="48" y="208"/>
                    <a:pt x="48" y="208"/>
                    <a:pt x="48" y="208"/>
                  </a:cubicBezTo>
                  <a:cubicBezTo>
                    <a:pt x="51" y="198"/>
                    <a:pt x="51" y="198"/>
                    <a:pt x="51" y="198"/>
                  </a:cubicBezTo>
                  <a:cubicBezTo>
                    <a:pt x="52" y="194"/>
                    <a:pt x="52" y="194"/>
                    <a:pt x="52" y="194"/>
                  </a:cubicBezTo>
                  <a:cubicBezTo>
                    <a:pt x="53" y="188"/>
                    <a:pt x="53" y="188"/>
                    <a:pt x="53" y="188"/>
                  </a:cubicBezTo>
                  <a:cubicBezTo>
                    <a:pt x="55" y="183"/>
                    <a:pt x="55" y="183"/>
                    <a:pt x="55" y="183"/>
                  </a:cubicBezTo>
                  <a:cubicBezTo>
                    <a:pt x="55" y="183"/>
                    <a:pt x="55" y="183"/>
                    <a:pt x="55" y="183"/>
                  </a:cubicBezTo>
                  <a:cubicBezTo>
                    <a:pt x="56" y="179"/>
                    <a:pt x="59" y="178"/>
                    <a:pt x="61" y="179"/>
                  </a:cubicBezTo>
                  <a:close/>
                  <a:moveTo>
                    <a:pt x="56" y="213"/>
                  </a:moveTo>
                  <a:cubicBezTo>
                    <a:pt x="57" y="208"/>
                    <a:pt x="57" y="208"/>
                    <a:pt x="57" y="208"/>
                  </a:cubicBezTo>
                  <a:cubicBezTo>
                    <a:pt x="59" y="203"/>
                    <a:pt x="59" y="203"/>
                    <a:pt x="59" y="203"/>
                  </a:cubicBezTo>
                  <a:cubicBezTo>
                    <a:pt x="59" y="201"/>
                    <a:pt x="59" y="201"/>
                    <a:pt x="59" y="201"/>
                  </a:cubicBezTo>
                  <a:cubicBezTo>
                    <a:pt x="60" y="198"/>
                    <a:pt x="60" y="198"/>
                    <a:pt x="60" y="198"/>
                  </a:cubicBezTo>
                  <a:cubicBezTo>
                    <a:pt x="61" y="194"/>
                    <a:pt x="62" y="190"/>
                    <a:pt x="63" y="186"/>
                  </a:cubicBezTo>
                  <a:cubicBezTo>
                    <a:pt x="64" y="183"/>
                    <a:pt x="64" y="183"/>
                    <a:pt x="64" y="183"/>
                  </a:cubicBezTo>
                  <a:cubicBezTo>
                    <a:pt x="64" y="182"/>
                    <a:pt x="64" y="182"/>
                    <a:pt x="65" y="181"/>
                  </a:cubicBezTo>
                  <a:cubicBezTo>
                    <a:pt x="66" y="179"/>
                    <a:pt x="67" y="179"/>
                    <a:pt x="69" y="179"/>
                  </a:cubicBezTo>
                  <a:cubicBezTo>
                    <a:pt x="70" y="179"/>
                    <a:pt x="71" y="179"/>
                    <a:pt x="72" y="181"/>
                  </a:cubicBezTo>
                  <a:cubicBezTo>
                    <a:pt x="72" y="182"/>
                    <a:pt x="72" y="183"/>
                    <a:pt x="72" y="184"/>
                  </a:cubicBezTo>
                  <a:cubicBezTo>
                    <a:pt x="69" y="194"/>
                    <a:pt x="69" y="194"/>
                    <a:pt x="69" y="194"/>
                  </a:cubicBezTo>
                  <a:cubicBezTo>
                    <a:pt x="68" y="197"/>
                    <a:pt x="68" y="197"/>
                    <a:pt x="68" y="197"/>
                  </a:cubicBezTo>
                  <a:cubicBezTo>
                    <a:pt x="68" y="199"/>
                    <a:pt x="68" y="199"/>
                    <a:pt x="68" y="199"/>
                  </a:cubicBezTo>
                  <a:cubicBezTo>
                    <a:pt x="67" y="202"/>
                    <a:pt x="67" y="202"/>
                    <a:pt x="67" y="202"/>
                  </a:cubicBezTo>
                  <a:cubicBezTo>
                    <a:pt x="66" y="206"/>
                    <a:pt x="66" y="206"/>
                    <a:pt x="66" y="206"/>
                  </a:cubicBezTo>
                  <a:cubicBezTo>
                    <a:pt x="65" y="210"/>
                    <a:pt x="65" y="210"/>
                    <a:pt x="65" y="210"/>
                  </a:cubicBezTo>
                  <a:cubicBezTo>
                    <a:pt x="64" y="214"/>
                    <a:pt x="64" y="214"/>
                    <a:pt x="64" y="214"/>
                  </a:cubicBezTo>
                  <a:cubicBezTo>
                    <a:pt x="62" y="214"/>
                    <a:pt x="60" y="214"/>
                    <a:pt x="59" y="214"/>
                  </a:cubicBezTo>
                  <a:cubicBezTo>
                    <a:pt x="58" y="214"/>
                    <a:pt x="57" y="214"/>
                    <a:pt x="56" y="214"/>
                  </a:cubicBezTo>
                  <a:lnTo>
                    <a:pt x="56" y="213"/>
                  </a:lnTo>
                  <a:close/>
                  <a:moveTo>
                    <a:pt x="69" y="207"/>
                  </a:moveTo>
                  <a:cubicBezTo>
                    <a:pt x="70" y="204"/>
                    <a:pt x="70" y="204"/>
                    <a:pt x="70" y="204"/>
                  </a:cubicBezTo>
                  <a:cubicBezTo>
                    <a:pt x="71" y="200"/>
                    <a:pt x="71" y="200"/>
                    <a:pt x="71" y="200"/>
                  </a:cubicBezTo>
                  <a:cubicBezTo>
                    <a:pt x="71" y="199"/>
                    <a:pt x="71" y="199"/>
                    <a:pt x="71" y="199"/>
                  </a:cubicBezTo>
                  <a:cubicBezTo>
                    <a:pt x="71" y="197"/>
                    <a:pt x="72" y="196"/>
                    <a:pt x="72" y="194"/>
                  </a:cubicBezTo>
                  <a:cubicBezTo>
                    <a:pt x="73" y="192"/>
                    <a:pt x="73" y="192"/>
                    <a:pt x="73" y="192"/>
                  </a:cubicBezTo>
                  <a:cubicBezTo>
                    <a:pt x="73" y="189"/>
                    <a:pt x="74" y="187"/>
                    <a:pt x="75" y="185"/>
                  </a:cubicBezTo>
                  <a:cubicBezTo>
                    <a:pt x="76" y="178"/>
                    <a:pt x="84" y="179"/>
                    <a:pt x="84" y="185"/>
                  </a:cubicBezTo>
                  <a:cubicBezTo>
                    <a:pt x="84" y="185"/>
                    <a:pt x="84" y="185"/>
                    <a:pt x="84" y="186"/>
                  </a:cubicBezTo>
                  <a:cubicBezTo>
                    <a:pt x="83" y="187"/>
                    <a:pt x="83" y="187"/>
                    <a:pt x="83" y="187"/>
                  </a:cubicBezTo>
                  <a:cubicBezTo>
                    <a:pt x="82" y="192"/>
                    <a:pt x="82" y="192"/>
                    <a:pt x="82" y="192"/>
                  </a:cubicBezTo>
                  <a:cubicBezTo>
                    <a:pt x="81" y="196"/>
                    <a:pt x="81" y="196"/>
                    <a:pt x="81" y="196"/>
                  </a:cubicBezTo>
                  <a:cubicBezTo>
                    <a:pt x="80" y="200"/>
                    <a:pt x="80" y="200"/>
                    <a:pt x="80" y="200"/>
                  </a:cubicBezTo>
                  <a:cubicBezTo>
                    <a:pt x="80" y="201"/>
                    <a:pt x="80" y="201"/>
                    <a:pt x="80" y="201"/>
                  </a:cubicBezTo>
                  <a:cubicBezTo>
                    <a:pt x="79" y="205"/>
                    <a:pt x="78" y="210"/>
                    <a:pt x="77" y="214"/>
                  </a:cubicBezTo>
                  <a:cubicBezTo>
                    <a:pt x="77" y="216"/>
                    <a:pt x="77" y="216"/>
                    <a:pt x="77" y="216"/>
                  </a:cubicBezTo>
                  <a:cubicBezTo>
                    <a:pt x="76" y="216"/>
                    <a:pt x="75" y="216"/>
                    <a:pt x="75" y="216"/>
                  </a:cubicBezTo>
                  <a:cubicBezTo>
                    <a:pt x="72" y="215"/>
                    <a:pt x="70" y="215"/>
                    <a:pt x="67" y="215"/>
                  </a:cubicBezTo>
                  <a:cubicBezTo>
                    <a:pt x="68" y="212"/>
                    <a:pt x="68" y="210"/>
                    <a:pt x="69" y="207"/>
                  </a:cubicBezTo>
                  <a:close/>
                  <a:moveTo>
                    <a:pt x="83" y="210"/>
                  </a:moveTo>
                  <a:cubicBezTo>
                    <a:pt x="85" y="202"/>
                    <a:pt x="85" y="202"/>
                    <a:pt x="85" y="202"/>
                  </a:cubicBezTo>
                  <a:cubicBezTo>
                    <a:pt x="87" y="196"/>
                    <a:pt x="87" y="196"/>
                    <a:pt x="87" y="196"/>
                  </a:cubicBezTo>
                  <a:cubicBezTo>
                    <a:pt x="88" y="192"/>
                    <a:pt x="88" y="192"/>
                    <a:pt x="88" y="192"/>
                  </a:cubicBezTo>
                  <a:cubicBezTo>
                    <a:pt x="89" y="188"/>
                    <a:pt x="89" y="188"/>
                    <a:pt x="89" y="188"/>
                  </a:cubicBezTo>
                  <a:cubicBezTo>
                    <a:pt x="89" y="187"/>
                    <a:pt x="89" y="187"/>
                    <a:pt x="89" y="187"/>
                  </a:cubicBezTo>
                  <a:cubicBezTo>
                    <a:pt x="90" y="183"/>
                    <a:pt x="94" y="182"/>
                    <a:pt x="96" y="183"/>
                  </a:cubicBezTo>
                  <a:cubicBezTo>
                    <a:pt x="97" y="183"/>
                    <a:pt x="98" y="184"/>
                    <a:pt x="99" y="185"/>
                  </a:cubicBezTo>
                  <a:cubicBezTo>
                    <a:pt x="99" y="186"/>
                    <a:pt x="99" y="187"/>
                    <a:pt x="99" y="188"/>
                  </a:cubicBezTo>
                  <a:cubicBezTo>
                    <a:pt x="99" y="188"/>
                    <a:pt x="99" y="189"/>
                    <a:pt x="99" y="189"/>
                  </a:cubicBezTo>
                  <a:cubicBezTo>
                    <a:pt x="98" y="194"/>
                    <a:pt x="97" y="198"/>
                    <a:pt x="96" y="202"/>
                  </a:cubicBezTo>
                  <a:cubicBezTo>
                    <a:pt x="96" y="204"/>
                    <a:pt x="96" y="204"/>
                    <a:pt x="96" y="204"/>
                  </a:cubicBezTo>
                  <a:cubicBezTo>
                    <a:pt x="95" y="209"/>
                    <a:pt x="95" y="209"/>
                    <a:pt x="95" y="209"/>
                  </a:cubicBezTo>
                  <a:cubicBezTo>
                    <a:pt x="94" y="213"/>
                    <a:pt x="94" y="213"/>
                    <a:pt x="94" y="213"/>
                  </a:cubicBezTo>
                  <a:cubicBezTo>
                    <a:pt x="93" y="218"/>
                    <a:pt x="93" y="218"/>
                    <a:pt x="93" y="218"/>
                  </a:cubicBezTo>
                  <a:cubicBezTo>
                    <a:pt x="92" y="219"/>
                    <a:pt x="92" y="219"/>
                    <a:pt x="92" y="219"/>
                  </a:cubicBezTo>
                  <a:cubicBezTo>
                    <a:pt x="91" y="219"/>
                    <a:pt x="91" y="219"/>
                    <a:pt x="91" y="219"/>
                  </a:cubicBezTo>
                  <a:cubicBezTo>
                    <a:pt x="89" y="219"/>
                    <a:pt x="88" y="218"/>
                    <a:pt x="86" y="218"/>
                  </a:cubicBezTo>
                  <a:cubicBezTo>
                    <a:pt x="85" y="218"/>
                    <a:pt x="84" y="217"/>
                    <a:pt x="82" y="217"/>
                  </a:cubicBezTo>
                  <a:cubicBezTo>
                    <a:pt x="82" y="217"/>
                    <a:pt x="82" y="217"/>
                    <a:pt x="82" y="217"/>
                  </a:cubicBezTo>
                  <a:lnTo>
                    <a:pt x="83" y="210"/>
                  </a:lnTo>
                  <a:close/>
                  <a:moveTo>
                    <a:pt x="99" y="214"/>
                  </a:moveTo>
                  <a:cubicBezTo>
                    <a:pt x="100" y="209"/>
                    <a:pt x="100" y="209"/>
                    <a:pt x="100" y="209"/>
                  </a:cubicBezTo>
                  <a:cubicBezTo>
                    <a:pt x="101" y="206"/>
                    <a:pt x="101" y="206"/>
                    <a:pt x="101" y="206"/>
                  </a:cubicBezTo>
                  <a:cubicBezTo>
                    <a:pt x="101" y="205"/>
                    <a:pt x="101" y="205"/>
                    <a:pt x="101" y="205"/>
                  </a:cubicBezTo>
                  <a:cubicBezTo>
                    <a:pt x="103" y="198"/>
                    <a:pt x="103" y="198"/>
                    <a:pt x="103" y="198"/>
                  </a:cubicBezTo>
                  <a:cubicBezTo>
                    <a:pt x="103" y="195"/>
                    <a:pt x="104" y="193"/>
                    <a:pt x="104" y="190"/>
                  </a:cubicBezTo>
                  <a:cubicBezTo>
                    <a:pt x="106" y="184"/>
                    <a:pt x="113" y="185"/>
                    <a:pt x="113" y="191"/>
                  </a:cubicBezTo>
                  <a:cubicBezTo>
                    <a:pt x="113" y="192"/>
                    <a:pt x="113" y="192"/>
                    <a:pt x="113" y="193"/>
                  </a:cubicBezTo>
                  <a:cubicBezTo>
                    <a:pt x="112" y="198"/>
                    <a:pt x="112" y="198"/>
                    <a:pt x="112" y="198"/>
                  </a:cubicBezTo>
                  <a:cubicBezTo>
                    <a:pt x="111" y="202"/>
                    <a:pt x="111" y="202"/>
                    <a:pt x="111" y="202"/>
                  </a:cubicBezTo>
                  <a:cubicBezTo>
                    <a:pt x="110" y="207"/>
                    <a:pt x="110" y="207"/>
                    <a:pt x="110" y="207"/>
                  </a:cubicBezTo>
                  <a:cubicBezTo>
                    <a:pt x="110" y="208"/>
                    <a:pt x="110" y="208"/>
                    <a:pt x="110" y="208"/>
                  </a:cubicBezTo>
                  <a:cubicBezTo>
                    <a:pt x="109" y="212"/>
                    <a:pt x="108" y="215"/>
                    <a:pt x="108" y="219"/>
                  </a:cubicBezTo>
                  <a:cubicBezTo>
                    <a:pt x="107" y="224"/>
                    <a:pt x="107" y="224"/>
                    <a:pt x="107" y="224"/>
                  </a:cubicBezTo>
                  <a:cubicBezTo>
                    <a:pt x="105" y="223"/>
                    <a:pt x="103" y="223"/>
                    <a:pt x="102" y="222"/>
                  </a:cubicBezTo>
                  <a:cubicBezTo>
                    <a:pt x="100" y="222"/>
                    <a:pt x="99" y="221"/>
                    <a:pt x="98" y="221"/>
                  </a:cubicBezTo>
                  <a:lnTo>
                    <a:pt x="99" y="214"/>
                  </a:lnTo>
                  <a:close/>
                  <a:moveTo>
                    <a:pt x="110" y="225"/>
                  </a:moveTo>
                  <a:cubicBezTo>
                    <a:pt x="112" y="216"/>
                    <a:pt x="112" y="216"/>
                    <a:pt x="112" y="216"/>
                  </a:cubicBezTo>
                  <a:cubicBezTo>
                    <a:pt x="113" y="209"/>
                    <a:pt x="113" y="209"/>
                    <a:pt x="113" y="209"/>
                  </a:cubicBezTo>
                  <a:cubicBezTo>
                    <a:pt x="114" y="204"/>
                    <a:pt x="114" y="204"/>
                    <a:pt x="114" y="204"/>
                  </a:cubicBezTo>
                  <a:cubicBezTo>
                    <a:pt x="115" y="200"/>
                    <a:pt x="115" y="200"/>
                    <a:pt x="115" y="200"/>
                  </a:cubicBezTo>
                  <a:cubicBezTo>
                    <a:pt x="116" y="196"/>
                    <a:pt x="116" y="196"/>
                    <a:pt x="116" y="196"/>
                  </a:cubicBezTo>
                  <a:cubicBezTo>
                    <a:pt x="116" y="194"/>
                    <a:pt x="116" y="194"/>
                    <a:pt x="116" y="194"/>
                  </a:cubicBezTo>
                  <a:cubicBezTo>
                    <a:pt x="117" y="189"/>
                    <a:pt x="120" y="189"/>
                    <a:pt x="122" y="191"/>
                  </a:cubicBezTo>
                  <a:cubicBezTo>
                    <a:pt x="123" y="192"/>
                    <a:pt x="123" y="193"/>
                    <a:pt x="123" y="194"/>
                  </a:cubicBezTo>
                  <a:cubicBezTo>
                    <a:pt x="123" y="195"/>
                    <a:pt x="123" y="196"/>
                    <a:pt x="123" y="197"/>
                  </a:cubicBezTo>
                  <a:cubicBezTo>
                    <a:pt x="123" y="199"/>
                    <a:pt x="123" y="199"/>
                    <a:pt x="123" y="199"/>
                  </a:cubicBezTo>
                  <a:cubicBezTo>
                    <a:pt x="122" y="203"/>
                    <a:pt x="121" y="206"/>
                    <a:pt x="121" y="210"/>
                  </a:cubicBezTo>
                  <a:cubicBezTo>
                    <a:pt x="120" y="212"/>
                    <a:pt x="120" y="212"/>
                    <a:pt x="120" y="212"/>
                  </a:cubicBezTo>
                  <a:cubicBezTo>
                    <a:pt x="120" y="214"/>
                    <a:pt x="119" y="217"/>
                    <a:pt x="119" y="219"/>
                  </a:cubicBezTo>
                  <a:cubicBezTo>
                    <a:pt x="118" y="225"/>
                    <a:pt x="118" y="225"/>
                    <a:pt x="118" y="225"/>
                  </a:cubicBezTo>
                  <a:cubicBezTo>
                    <a:pt x="117" y="228"/>
                    <a:pt x="117" y="228"/>
                    <a:pt x="117" y="228"/>
                  </a:cubicBezTo>
                  <a:cubicBezTo>
                    <a:pt x="116" y="228"/>
                    <a:pt x="116" y="227"/>
                    <a:pt x="115" y="227"/>
                  </a:cubicBezTo>
                  <a:cubicBezTo>
                    <a:pt x="113" y="226"/>
                    <a:pt x="112" y="226"/>
                    <a:pt x="110" y="225"/>
                  </a:cubicBezTo>
                  <a:close/>
                  <a:moveTo>
                    <a:pt x="121" y="223"/>
                  </a:moveTo>
                  <a:cubicBezTo>
                    <a:pt x="122" y="217"/>
                    <a:pt x="122" y="217"/>
                    <a:pt x="122" y="217"/>
                  </a:cubicBezTo>
                  <a:cubicBezTo>
                    <a:pt x="123" y="213"/>
                    <a:pt x="123" y="213"/>
                    <a:pt x="123" y="213"/>
                  </a:cubicBezTo>
                  <a:cubicBezTo>
                    <a:pt x="124" y="208"/>
                    <a:pt x="124" y="208"/>
                    <a:pt x="124" y="208"/>
                  </a:cubicBezTo>
                  <a:cubicBezTo>
                    <a:pt x="124" y="205"/>
                    <a:pt x="125" y="201"/>
                    <a:pt x="126" y="198"/>
                  </a:cubicBezTo>
                  <a:cubicBezTo>
                    <a:pt x="126" y="197"/>
                    <a:pt x="126" y="197"/>
                    <a:pt x="126" y="197"/>
                  </a:cubicBezTo>
                  <a:cubicBezTo>
                    <a:pt x="127" y="194"/>
                    <a:pt x="128" y="194"/>
                    <a:pt x="129" y="194"/>
                  </a:cubicBezTo>
                  <a:cubicBezTo>
                    <a:pt x="131" y="195"/>
                    <a:pt x="132" y="197"/>
                    <a:pt x="131" y="201"/>
                  </a:cubicBezTo>
                  <a:cubicBezTo>
                    <a:pt x="131" y="204"/>
                    <a:pt x="131" y="204"/>
                    <a:pt x="131" y="204"/>
                  </a:cubicBezTo>
                  <a:cubicBezTo>
                    <a:pt x="130" y="206"/>
                    <a:pt x="130" y="209"/>
                    <a:pt x="129" y="212"/>
                  </a:cubicBezTo>
                  <a:cubicBezTo>
                    <a:pt x="129" y="216"/>
                    <a:pt x="129" y="216"/>
                    <a:pt x="129" y="216"/>
                  </a:cubicBezTo>
                  <a:cubicBezTo>
                    <a:pt x="128" y="218"/>
                    <a:pt x="128" y="218"/>
                    <a:pt x="128" y="218"/>
                  </a:cubicBezTo>
                  <a:cubicBezTo>
                    <a:pt x="127" y="225"/>
                    <a:pt x="127" y="225"/>
                    <a:pt x="127" y="225"/>
                  </a:cubicBezTo>
                  <a:cubicBezTo>
                    <a:pt x="126" y="232"/>
                    <a:pt x="126" y="232"/>
                    <a:pt x="126" y="232"/>
                  </a:cubicBezTo>
                  <a:cubicBezTo>
                    <a:pt x="124" y="231"/>
                    <a:pt x="122" y="230"/>
                    <a:pt x="121" y="229"/>
                  </a:cubicBezTo>
                  <a:cubicBezTo>
                    <a:pt x="120" y="229"/>
                    <a:pt x="120" y="229"/>
                    <a:pt x="120" y="229"/>
                  </a:cubicBezTo>
                  <a:lnTo>
                    <a:pt x="121" y="223"/>
                  </a:lnTo>
                  <a:close/>
                  <a:moveTo>
                    <a:pt x="126" y="183"/>
                  </a:moveTo>
                  <a:cubicBezTo>
                    <a:pt x="125" y="184"/>
                    <a:pt x="125" y="184"/>
                    <a:pt x="125" y="184"/>
                  </a:cubicBezTo>
                  <a:cubicBezTo>
                    <a:pt x="125" y="184"/>
                    <a:pt x="125" y="184"/>
                    <a:pt x="124" y="184"/>
                  </a:cubicBezTo>
                  <a:cubicBezTo>
                    <a:pt x="122" y="183"/>
                    <a:pt x="120" y="182"/>
                    <a:pt x="118" y="181"/>
                  </a:cubicBezTo>
                  <a:cubicBezTo>
                    <a:pt x="120" y="175"/>
                    <a:pt x="120" y="175"/>
                    <a:pt x="120" y="175"/>
                  </a:cubicBezTo>
                  <a:cubicBezTo>
                    <a:pt x="120" y="171"/>
                    <a:pt x="120" y="171"/>
                    <a:pt x="120" y="171"/>
                  </a:cubicBezTo>
                  <a:cubicBezTo>
                    <a:pt x="121" y="167"/>
                    <a:pt x="121" y="167"/>
                    <a:pt x="121" y="167"/>
                  </a:cubicBezTo>
                  <a:cubicBezTo>
                    <a:pt x="121" y="166"/>
                    <a:pt x="121" y="166"/>
                    <a:pt x="121" y="166"/>
                  </a:cubicBezTo>
                  <a:cubicBezTo>
                    <a:pt x="122" y="162"/>
                    <a:pt x="122" y="162"/>
                    <a:pt x="122" y="162"/>
                  </a:cubicBezTo>
                  <a:cubicBezTo>
                    <a:pt x="123" y="160"/>
                    <a:pt x="123" y="160"/>
                    <a:pt x="123" y="160"/>
                  </a:cubicBezTo>
                  <a:cubicBezTo>
                    <a:pt x="124" y="151"/>
                    <a:pt x="124" y="151"/>
                    <a:pt x="124" y="151"/>
                  </a:cubicBezTo>
                  <a:cubicBezTo>
                    <a:pt x="126" y="145"/>
                    <a:pt x="132" y="148"/>
                    <a:pt x="131" y="154"/>
                  </a:cubicBezTo>
                  <a:cubicBezTo>
                    <a:pt x="131" y="154"/>
                    <a:pt x="131" y="154"/>
                    <a:pt x="131" y="154"/>
                  </a:cubicBezTo>
                  <a:cubicBezTo>
                    <a:pt x="131" y="157"/>
                    <a:pt x="131" y="157"/>
                    <a:pt x="131" y="157"/>
                  </a:cubicBezTo>
                  <a:cubicBezTo>
                    <a:pt x="130" y="161"/>
                    <a:pt x="130" y="161"/>
                    <a:pt x="130" y="161"/>
                  </a:cubicBezTo>
                  <a:cubicBezTo>
                    <a:pt x="129" y="166"/>
                    <a:pt x="129" y="166"/>
                    <a:pt x="129" y="166"/>
                  </a:cubicBezTo>
                  <a:cubicBezTo>
                    <a:pt x="128" y="169"/>
                    <a:pt x="128" y="169"/>
                    <a:pt x="128" y="169"/>
                  </a:cubicBezTo>
                  <a:cubicBezTo>
                    <a:pt x="128" y="169"/>
                    <a:pt x="128" y="169"/>
                    <a:pt x="128" y="169"/>
                  </a:cubicBezTo>
                  <a:lnTo>
                    <a:pt x="126" y="183"/>
                  </a:lnTo>
                  <a:close/>
                  <a:moveTo>
                    <a:pt x="125" y="132"/>
                  </a:moveTo>
                  <a:cubicBezTo>
                    <a:pt x="124" y="139"/>
                    <a:pt x="124" y="139"/>
                    <a:pt x="124" y="139"/>
                  </a:cubicBezTo>
                  <a:cubicBezTo>
                    <a:pt x="123" y="140"/>
                    <a:pt x="123" y="140"/>
                    <a:pt x="123" y="140"/>
                  </a:cubicBezTo>
                  <a:cubicBezTo>
                    <a:pt x="123" y="140"/>
                    <a:pt x="123" y="140"/>
                    <a:pt x="123" y="140"/>
                  </a:cubicBezTo>
                  <a:cubicBezTo>
                    <a:pt x="121" y="139"/>
                    <a:pt x="119" y="138"/>
                    <a:pt x="117" y="137"/>
                  </a:cubicBezTo>
                  <a:cubicBezTo>
                    <a:pt x="115" y="137"/>
                    <a:pt x="115" y="137"/>
                    <a:pt x="115" y="137"/>
                  </a:cubicBezTo>
                  <a:cubicBezTo>
                    <a:pt x="117" y="131"/>
                    <a:pt x="117" y="131"/>
                    <a:pt x="117" y="131"/>
                  </a:cubicBezTo>
                  <a:cubicBezTo>
                    <a:pt x="117" y="131"/>
                    <a:pt x="117" y="131"/>
                    <a:pt x="117" y="131"/>
                  </a:cubicBezTo>
                  <a:cubicBezTo>
                    <a:pt x="117" y="128"/>
                    <a:pt x="117" y="128"/>
                    <a:pt x="117" y="128"/>
                  </a:cubicBezTo>
                  <a:cubicBezTo>
                    <a:pt x="119" y="123"/>
                    <a:pt x="119" y="123"/>
                    <a:pt x="119" y="123"/>
                  </a:cubicBezTo>
                  <a:cubicBezTo>
                    <a:pt x="120" y="118"/>
                    <a:pt x="120" y="118"/>
                    <a:pt x="120" y="118"/>
                  </a:cubicBezTo>
                  <a:cubicBezTo>
                    <a:pt x="121" y="112"/>
                    <a:pt x="121" y="112"/>
                    <a:pt x="121" y="112"/>
                  </a:cubicBezTo>
                  <a:cubicBezTo>
                    <a:pt x="122" y="109"/>
                    <a:pt x="122" y="109"/>
                    <a:pt x="122" y="109"/>
                  </a:cubicBezTo>
                  <a:cubicBezTo>
                    <a:pt x="122" y="108"/>
                    <a:pt x="122" y="108"/>
                    <a:pt x="122" y="108"/>
                  </a:cubicBezTo>
                  <a:cubicBezTo>
                    <a:pt x="123" y="105"/>
                    <a:pt x="124" y="105"/>
                    <a:pt x="126" y="105"/>
                  </a:cubicBezTo>
                  <a:cubicBezTo>
                    <a:pt x="127" y="105"/>
                    <a:pt x="128" y="106"/>
                    <a:pt x="129" y="107"/>
                  </a:cubicBezTo>
                  <a:cubicBezTo>
                    <a:pt x="129" y="108"/>
                    <a:pt x="130" y="109"/>
                    <a:pt x="129" y="111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29" y="115"/>
                    <a:pt x="128" y="118"/>
                    <a:pt x="127" y="122"/>
                  </a:cubicBezTo>
                  <a:cubicBezTo>
                    <a:pt x="127" y="125"/>
                    <a:pt x="127" y="125"/>
                    <a:pt x="127" y="125"/>
                  </a:cubicBezTo>
                  <a:cubicBezTo>
                    <a:pt x="126" y="125"/>
                    <a:pt x="126" y="125"/>
                    <a:pt x="126" y="125"/>
                  </a:cubicBezTo>
                  <a:cubicBezTo>
                    <a:pt x="126" y="126"/>
                    <a:pt x="126" y="126"/>
                    <a:pt x="126" y="126"/>
                  </a:cubicBezTo>
                  <a:lnTo>
                    <a:pt x="125" y="132"/>
                  </a:lnTo>
                  <a:close/>
                  <a:moveTo>
                    <a:pt x="125" y="73"/>
                  </a:moveTo>
                  <a:cubicBezTo>
                    <a:pt x="124" y="76"/>
                    <a:pt x="124" y="76"/>
                    <a:pt x="124" y="76"/>
                  </a:cubicBezTo>
                  <a:cubicBezTo>
                    <a:pt x="122" y="85"/>
                    <a:pt x="122" y="85"/>
                    <a:pt x="122" y="85"/>
                  </a:cubicBezTo>
                  <a:cubicBezTo>
                    <a:pt x="122" y="86"/>
                    <a:pt x="122" y="86"/>
                    <a:pt x="122" y="86"/>
                  </a:cubicBezTo>
                  <a:cubicBezTo>
                    <a:pt x="122" y="87"/>
                    <a:pt x="122" y="87"/>
                    <a:pt x="122" y="87"/>
                  </a:cubicBezTo>
                  <a:cubicBezTo>
                    <a:pt x="121" y="89"/>
                    <a:pt x="120" y="92"/>
                    <a:pt x="120" y="95"/>
                  </a:cubicBezTo>
                  <a:cubicBezTo>
                    <a:pt x="119" y="97"/>
                    <a:pt x="119" y="97"/>
                    <a:pt x="119" y="97"/>
                  </a:cubicBezTo>
                  <a:cubicBezTo>
                    <a:pt x="119" y="99"/>
                    <a:pt x="119" y="99"/>
                    <a:pt x="119" y="99"/>
                  </a:cubicBezTo>
                  <a:cubicBezTo>
                    <a:pt x="119" y="99"/>
                    <a:pt x="119" y="99"/>
                    <a:pt x="119" y="99"/>
                  </a:cubicBezTo>
                  <a:cubicBezTo>
                    <a:pt x="119" y="99"/>
                    <a:pt x="119" y="99"/>
                    <a:pt x="119" y="99"/>
                  </a:cubicBezTo>
                  <a:cubicBezTo>
                    <a:pt x="119" y="99"/>
                    <a:pt x="118" y="98"/>
                    <a:pt x="118" y="98"/>
                  </a:cubicBezTo>
                  <a:cubicBezTo>
                    <a:pt x="117" y="98"/>
                    <a:pt x="116" y="98"/>
                    <a:pt x="115" y="98"/>
                  </a:cubicBezTo>
                  <a:cubicBezTo>
                    <a:pt x="114" y="97"/>
                    <a:pt x="112" y="97"/>
                    <a:pt x="110" y="97"/>
                  </a:cubicBezTo>
                  <a:cubicBezTo>
                    <a:pt x="111" y="94"/>
                    <a:pt x="111" y="94"/>
                    <a:pt x="111" y="94"/>
                  </a:cubicBezTo>
                  <a:cubicBezTo>
                    <a:pt x="111" y="92"/>
                    <a:pt x="111" y="92"/>
                    <a:pt x="111" y="92"/>
                  </a:cubicBezTo>
                  <a:cubicBezTo>
                    <a:pt x="112" y="89"/>
                    <a:pt x="112" y="87"/>
                    <a:pt x="113" y="84"/>
                  </a:cubicBezTo>
                  <a:cubicBezTo>
                    <a:pt x="113" y="83"/>
                    <a:pt x="113" y="83"/>
                    <a:pt x="113" y="83"/>
                  </a:cubicBezTo>
                  <a:cubicBezTo>
                    <a:pt x="115" y="76"/>
                    <a:pt x="115" y="76"/>
                    <a:pt x="115" y="76"/>
                  </a:cubicBezTo>
                  <a:cubicBezTo>
                    <a:pt x="116" y="71"/>
                    <a:pt x="116" y="71"/>
                    <a:pt x="116" y="71"/>
                  </a:cubicBezTo>
                  <a:cubicBezTo>
                    <a:pt x="116" y="71"/>
                    <a:pt x="116" y="70"/>
                    <a:pt x="117" y="69"/>
                  </a:cubicBezTo>
                  <a:cubicBezTo>
                    <a:pt x="117" y="68"/>
                    <a:pt x="119" y="67"/>
                    <a:pt x="120" y="67"/>
                  </a:cubicBezTo>
                  <a:cubicBezTo>
                    <a:pt x="122" y="67"/>
                    <a:pt x="124" y="68"/>
                    <a:pt x="124" y="70"/>
                  </a:cubicBezTo>
                  <a:cubicBezTo>
                    <a:pt x="125" y="71"/>
                    <a:pt x="125" y="72"/>
                    <a:pt x="125" y="73"/>
                  </a:cubicBezTo>
                  <a:close/>
                  <a:moveTo>
                    <a:pt x="112" y="70"/>
                  </a:moveTo>
                  <a:cubicBezTo>
                    <a:pt x="111" y="71"/>
                    <a:pt x="111" y="71"/>
                    <a:pt x="111" y="71"/>
                  </a:cubicBezTo>
                  <a:cubicBezTo>
                    <a:pt x="111" y="73"/>
                    <a:pt x="111" y="73"/>
                    <a:pt x="111" y="73"/>
                  </a:cubicBezTo>
                  <a:cubicBezTo>
                    <a:pt x="109" y="80"/>
                    <a:pt x="109" y="80"/>
                    <a:pt x="109" y="80"/>
                  </a:cubicBezTo>
                  <a:cubicBezTo>
                    <a:pt x="108" y="83"/>
                    <a:pt x="108" y="83"/>
                    <a:pt x="108" y="83"/>
                  </a:cubicBezTo>
                  <a:cubicBezTo>
                    <a:pt x="108" y="87"/>
                    <a:pt x="108" y="87"/>
                    <a:pt x="108" y="87"/>
                  </a:cubicBezTo>
                  <a:cubicBezTo>
                    <a:pt x="106" y="96"/>
                    <a:pt x="106" y="96"/>
                    <a:pt x="106" y="96"/>
                  </a:cubicBezTo>
                  <a:cubicBezTo>
                    <a:pt x="105" y="96"/>
                    <a:pt x="105" y="96"/>
                    <a:pt x="105" y="96"/>
                  </a:cubicBezTo>
                  <a:cubicBezTo>
                    <a:pt x="105" y="96"/>
                    <a:pt x="105" y="96"/>
                    <a:pt x="105" y="96"/>
                  </a:cubicBezTo>
                  <a:cubicBezTo>
                    <a:pt x="102" y="96"/>
                    <a:pt x="100" y="96"/>
                    <a:pt x="97" y="96"/>
                  </a:cubicBezTo>
                  <a:cubicBezTo>
                    <a:pt x="98" y="93"/>
                    <a:pt x="98" y="93"/>
                    <a:pt x="98" y="93"/>
                  </a:cubicBezTo>
                  <a:cubicBezTo>
                    <a:pt x="99" y="91"/>
                    <a:pt x="99" y="88"/>
                    <a:pt x="100" y="86"/>
                  </a:cubicBezTo>
                  <a:cubicBezTo>
                    <a:pt x="101" y="83"/>
                    <a:pt x="101" y="83"/>
                    <a:pt x="101" y="83"/>
                  </a:cubicBezTo>
                  <a:cubicBezTo>
                    <a:pt x="101" y="79"/>
                    <a:pt x="101" y="79"/>
                    <a:pt x="101" y="79"/>
                  </a:cubicBezTo>
                  <a:cubicBezTo>
                    <a:pt x="102" y="77"/>
                    <a:pt x="102" y="77"/>
                    <a:pt x="102" y="77"/>
                  </a:cubicBezTo>
                  <a:cubicBezTo>
                    <a:pt x="103" y="75"/>
                    <a:pt x="103" y="72"/>
                    <a:pt x="104" y="70"/>
                  </a:cubicBezTo>
                  <a:cubicBezTo>
                    <a:pt x="104" y="68"/>
                    <a:pt x="105" y="67"/>
                    <a:pt x="106" y="67"/>
                  </a:cubicBezTo>
                  <a:cubicBezTo>
                    <a:pt x="106" y="66"/>
                    <a:pt x="106" y="66"/>
                    <a:pt x="107" y="66"/>
                  </a:cubicBezTo>
                  <a:cubicBezTo>
                    <a:pt x="109" y="65"/>
                    <a:pt x="113" y="66"/>
                    <a:pt x="112" y="70"/>
                  </a:cubicBezTo>
                  <a:close/>
                  <a:moveTo>
                    <a:pt x="101" y="69"/>
                  </a:moveTo>
                  <a:cubicBezTo>
                    <a:pt x="101" y="70"/>
                    <a:pt x="101" y="70"/>
                    <a:pt x="101" y="70"/>
                  </a:cubicBezTo>
                  <a:cubicBezTo>
                    <a:pt x="99" y="79"/>
                    <a:pt x="99" y="79"/>
                    <a:pt x="99" y="79"/>
                  </a:cubicBezTo>
                  <a:cubicBezTo>
                    <a:pt x="98" y="81"/>
                    <a:pt x="98" y="81"/>
                    <a:pt x="98" y="81"/>
                  </a:cubicBezTo>
                  <a:cubicBezTo>
                    <a:pt x="98" y="83"/>
                    <a:pt x="98" y="83"/>
                    <a:pt x="98" y="83"/>
                  </a:cubicBezTo>
                  <a:cubicBezTo>
                    <a:pt x="96" y="88"/>
                    <a:pt x="96" y="88"/>
                    <a:pt x="96" y="88"/>
                  </a:cubicBezTo>
                  <a:cubicBezTo>
                    <a:pt x="95" y="95"/>
                    <a:pt x="95" y="95"/>
                    <a:pt x="95" y="95"/>
                  </a:cubicBezTo>
                  <a:cubicBezTo>
                    <a:pt x="94" y="96"/>
                    <a:pt x="94" y="96"/>
                    <a:pt x="94" y="96"/>
                  </a:cubicBezTo>
                  <a:cubicBezTo>
                    <a:pt x="93" y="96"/>
                    <a:pt x="93" y="96"/>
                    <a:pt x="93" y="96"/>
                  </a:cubicBezTo>
                  <a:cubicBezTo>
                    <a:pt x="91" y="96"/>
                    <a:pt x="89" y="96"/>
                    <a:pt x="87" y="96"/>
                  </a:cubicBezTo>
                  <a:cubicBezTo>
                    <a:pt x="88" y="93"/>
                    <a:pt x="88" y="93"/>
                    <a:pt x="88" y="93"/>
                  </a:cubicBezTo>
                  <a:cubicBezTo>
                    <a:pt x="90" y="87"/>
                    <a:pt x="90" y="87"/>
                    <a:pt x="90" y="87"/>
                  </a:cubicBezTo>
                  <a:cubicBezTo>
                    <a:pt x="90" y="84"/>
                    <a:pt x="90" y="84"/>
                    <a:pt x="90" y="84"/>
                  </a:cubicBezTo>
                  <a:cubicBezTo>
                    <a:pt x="91" y="83"/>
                    <a:pt x="91" y="83"/>
                    <a:pt x="91" y="83"/>
                  </a:cubicBezTo>
                  <a:cubicBezTo>
                    <a:pt x="91" y="80"/>
                    <a:pt x="92" y="77"/>
                    <a:pt x="93" y="75"/>
                  </a:cubicBezTo>
                  <a:cubicBezTo>
                    <a:pt x="94" y="70"/>
                    <a:pt x="94" y="70"/>
                    <a:pt x="94" y="70"/>
                  </a:cubicBezTo>
                  <a:cubicBezTo>
                    <a:pt x="94" y="70"/>
                    <a:pt x="94" y="70"/>
                    <a:pt x="94" y="70"/>
                  </a:cubicBezTo>
                  <a:cubicBezTo>
                    <a:pt x="95" y="66"/>
                    <a:pt x="99" y="65"/>
                    <a:pt x="100" y="66"/>
                  </a:cubicBezTo>
                  <a:cubicBezTo>
                    <a:pt x="101" y="67"/>
                    <a:pt x="101" y="68"/>
                    <a:pt x="101" y="69"/>
                  </a:cubicBezTo>
                  <a:close/>
                  <a:moveTo>
                    <a:pt x="92" y="71"/>
                  </a:moveTo>
                  <a:cubicBezTo>
                    <a:pt x="92" y="72"/>
                    <a:pt x="92" y="72"/>
                    <a:pt x="92" y="72"/>
                  </a:cubicBezTo>
                  <a:cubicBezTo>
                    <a:pt x="90" y="76"/>
                    <a:pt x="90" y="76"/>
                    <a:pt x="90" y="76"/>
                  </a:cubicBezTo>
                  <a:cubicBezTo>
                    <a:pt x="88" y="84"/>
                    <a:pt x="88" y="84"/>
                    <a:pt x="88" y="84"/>
                  </a:cubicBezTo>
                  <a:cubicBezTo>
                    <a:pt x="88" y="86"/>
                    <a:pt x="88" y="86"/>
                    <a:pt x="88" y="86"/>
                  </a:cubicBezTo>
                  <a:cubicBezTo>
                    <a:pt x="87" y="88"/>
                    <a:pt x="87" y="88"/>
                    <a:pt x="87" y="88"/>
                  </a:cubicBezTo>
                  <a:cubicBezTo>
                    <a:pt x="86" y="91"/>
                    <a:pt x="86" y="93"/>
                    <a:pt x="85" y="95"/>
                  </a:cubicBezTo>
                  <a:cubicBezTo>
                    <a:pt x="85" y="96"/>
                    <a:pt x="85" y="96"/>
                    <a:pt x="85" y="96"/>
                  </a:cubicBezTo>
                  <a:cubicBezTo>
                    <a:pt x="84" y="97"/>
                    <a:pt x="84" y="97"/>
                    <a:pt x="83" y="97"/>
                  </a:cubicBezTo>
                  <a:cubicBezTo>
                    <a:pt x="82" y="97"/>
                    <a:pt x="80" y="97"/>
                    <a:pt x="79" y="97"/>
                  </a:cubicBezTo>
                  <a:cubicBezTo>
                    <a:pt x="80" y="93"/>
                    <a:pt x="80" y="93"/>
                    <a:pt x="80" y="93"/>
                  </a:cubicBezTo>
                  <a:cubicBezTo>
                    <a:pt x="81" y="91"/>
                    <a:pt x="81" y="91"/>
                    <a:pt x="81" y="91"/>
                  </a:cubicBezTo>
                  <a:cubicBezTo>
                    <a:pt x="83" y="84"/>
                    <a:pt x="83" y="84"/>
                    <a:pt x="83" y="84"/>
                  </a:cubicBezTo>
                  <a:cubicBezTo>
                    <a:pt x="84" y="81"/>
                    <a:pt x="84" y="81"/>
                    <a:pt x="84" y="81"/>
                  </a:cubicBezTo>
                  <a:cubicBezTo>
                    <a:pt x="85" y="76"/>
                    <a:pt x="85" y="76"/>
                    <a:pt x="85" y="76"/>
                  </a:cubicBezTo>
                  <a:cubicBezTo>
                    <a:pt x="86" y="71"/>
                    <a:pt x="86" y="71"/>
                    <a:pt x="86" y="71"/>
                  </a:cubicBezTo>
                  <a:cubicBezTo>
                    <a:pt x="88" y="66"/>
                    <a:pt x="93" y="66"/>
                    <a:pt x="92" y="71"/>
                  </a:cubicBezTo>
                  <a:close/>
                  <a:moveTo>
                    <a:pt x="84" y="72"/>
                  </a:moveTo>
                  <a:cubicBezTo>
                    <a:pt x="82" y="78"/>
                    <a:pt x="82" y="78"/>
                    <a:pt x="82" y="78"/>
                  </a:cubicBezTo>
                  <a:cubicBezTo>
                    <a:pt x="81" y="82"/>
                    <a:pt x="81" y="82"/>
                    <a:pt x="81" y="82"/>
                  </a:cubicBezTo>
                  <a:cubicBezTo>
                    <a:pt x="80" y="85"/>
                    <a:pt x="80" y="85"/>
                    <a:pt x="80" y="85"/>
                  </a:cubicBezTo>
                  <a:cubicBezTo>
                    <a:pt x="78" y="92"/>
                    <a:pt x="78" y="92"/>
                    <a:pt x="78" y="92"/>
                  </a:cubicBezTo>
                  <a:cubicBezTo>
                    <a:pt x="77" y="95"/>
                    <a:pt x="77" y="95"/>
                    <a:pt x="77" y="95"/>
                  </a:cubicBezTo>
                  <a:cubicBezTo>
                    <a:pt x="77" y="98"/>
                    <a:pt x="77" y="98"/>
                    <a:pt x="77" y="98"/>
                  </a:cubicBezTo>
                  <a:cubicBezTo>
                    <a:pt x="75" y="98"/>
                    <a:pt x="73" y="98"/>
                    <a:pt x="72" y="99"/>
                  </a:cubicBezTo>
                  <a:cubicBezTo>
                    <a:pt x="72" y="98"/>
                    <a:pt x="72" y="98"/>
                    <a:pt x="72" y="98"/>
                  </a:cubicBezTo>
                  <a:cubicBezTo>
                    <a:pt x="73" y="96"/>
                    <a:pt x="73" y="96"/>
                    <a:pt x="73" y="96"/>
                  </a:cubicBezTo>
                  <a:cubicBezTo>
                    <a:pt x="74" y="92"/>
                    <a:pt x="75" y="89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7" y="81"/>
                    <a:pt x="77" y="81"/>
                    <a:pt x="77" y="81"/>
                  </a:cubicBezTo>
                  <a:cubicBezTo>
                    <a:pt x="78" y="78"/>
                    <a:pt x="78" y="76"/>
                    <a:pt x="79" y="73"/>
                  </a:cubicBezTo>
                  <a:cubicBezTo>
                    <a:pt x="81" y="68"/>
                    <a:pt x="85" y="67"/>
                    <a:pt x="84" y="72"/>
                  </a:cubicBezTo>
                  <a:close/>
                  <a:moveTo>
                    <a:pt x="73" y="103"/>
                  </a:moveTo>
                  <a:cubicBezTo>
                    <a:pt x="74" y="103"/>
                    <a:pt x="74" y="104"/>
                    <a:pt x="74" y="107"/>
                  </a:cubicBezTo>
                  <a:cubicBezTo>
                    <a:pt x="73" y="109"/>
                    <a:pt x="73" y="109"/>
                    <a:pt x="73" y="109"/>
                  </a:cubicBezTo>
                  <a:cubicBezTo>
                    <a:pt x="71" y="118"/>
                    <a:pt x="71" y="118"/>
                    <a:pt x="71" y="118"/>
                  </a:cubicBezTo>
                  <a:cubicBezTo>
                    <a:pt x="70" y="120"/>
                    <a:pt x="70" y="120"/>
                    <a:pt x="70" y="120"/>
                  </a:cubicBezTo>
                  <a:cubicBezTo>
                    <a:pt x="70" y="120"/>
                    <a:pt x="70" y="120"/>
                    <a:pt x="70" y="120"/>
                  </a:cubicBezTo>
                  <a:cubicBezTo>
                    <a:pt x="68" y="128"/>
                    <a:pt x="68" y="128"/>
                    <a:pt x="68" y="128"/>
                  </a:cubicBezTo>
                  <a:cubicBezTo>
                    <a:pt x="67" y="131"/>
                    <a:pt x="67" y="131"/>
                    <a:pt x="67" y="131"/>
                  </a:cubicBezTo>
                  <a:cubicBezTo>
                    <a:pt x="67" y="132"/>
                    <a:pt x="67" y="132"/>
                    <a:pt x="67" y="132"/>
                  </a:cubicBezTo>
                  <a:cubicBezTo>
                    <a:pt x="66" y="134"/>
                    <a:pt x="66" y="134"/>
                    <a:pt x="66" y="134"/>
                  </a:cubicBezTo>
                  <a:cubicBezTo>
                    <a:pt x="64" y="134"/>
                    <a:pt x="64" y="134"/>
                    <a:pt x="64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61" y="134"/>
                    <a:pt x="61" y="134"/>
                    <a:pt x="61" y="134"/>
                  </a:cubicBezTo>
                  <a:cubicBezTo>
                    <a:pt x="62" y="132"/>
                    <a:pt x="62" y="132"/>
                    <a:pt x="62" y="132"/>
                  </a:cubicBezTo>
                  <a:cubicBezTo>
                    <a:pt x="63" y="129"/>
                    <a:pt x="64" y="126"/>
                    <a:pt x="65" y="123"/>
                  </a:cubicBezTo>
                  <a:cubicBezTo>
                    <a:pt x="65" y="122"/>
                    <a:pt x="65" y="122"/>
                    <a:pt x="65" y="122"/>
                  </a:cubicBezTo>
                  <a:cubicBezTo>
                    <a:pt x="65" y="121"/>
                    <a:pt x="65" y="121"/>
                    <a:pt x="65" y="121"/>
                  </a:cubicBezTo>
                  <a:cubicBezTo>
                    <a:pt x="66" y="118"/>
                    <a:pt x="67" y="115"/>
                    <a:pt x="68" y="112"/>
                  </a:cubicBezTo>
                  <a:cubicBezTo>
                    <a:pt x="69" y="108"/>
                    <a:pt x="69" y="108"/>
                    <a:pt x="69" y="108"/>
                  </a:cubicBezTo>
                  <a:cubicBezTo>
                    <a:pt x="69" y="106"/>
                    <a:pt x="70" y="105"/>
                    <a:pt x="71" y="105"/>
                  </a:cubicBezTo>
                  <a:cubicBezTo>
                    <a:pt x="71" y="104"/>
                    <a:pt x="72" y="103"/>
                    <a:pt x="73" y="103"/>
                  </a:cubicBezTo>
                  <a:close/>
                  <a:moveTo>
                    <a:pt x="63" y="139"/>
                  </a:moveTo>
                  <a:cubicBezTo>
                    <a:pt x="64" y="140"/>
                    <a:pt x="64" y="141"/>
                    <a:pt x="63" y="143"/>
                  </a:cubicBezTo>
                  <a:cubicBezTo>
                    <a:pt x="63" y="146"/>
                    <a:pt x="63" y="146"/>
                    <a:pt x="63" y="146"/>
                  </a:cubicBezTo>
                  <a:cubicBezTo>
                    <a:pt x="62" y="150"/>
                    <a:pt x="62" y="150"/>
                    <a:pt x="62" y="150"/>
                  </a:cubicBezTo>
                  <a:cubicBezTo>
                    <a:pt x="60" y="156"/>
                    <a:pt x="60" y="156"/>
                    <a:pt x="60" y="156"/>
                  </a:cubicBezTo>
                  <a:cubicBezTo>
                    <a:pt x="59" y="157"/>
                    <a:pt x="59" y="157"/>
                    <a:pt x="59" y="157"/>
                  </a:cubicBezTo>
                  <a:cubicBezTo>
                    <a:pt x="57" y="167"/>
                    <a:pt x="57" y="167"/>
                    <a:pt x="57" y="167"/>
                  </a:cubicBezTo>
                  <a:cubicBezTo>
                    <a:pt x="56" y="170"/>
                    <a:pt x="56" y="170"/>
                    <a:pt x="56" y="170"/>
                  </a:cubicBezTo>
                  <a:cubicBezTo>
                    <a:pt x="56" y="171"/>
                    <a:pt x="56" y="171"/>
                    <a:pt x="56" y="171"/>
                  </a:cubicBezTo>
                  <a:cubicBezTo>
                    <a:pt x="56" y="171"/>
                    <a:pt x="56" y="171"/>
                    <a:pt x="56" y="171"/>
                  </a:cubicBezTo>
                  <a:cubicBezTo>
                    <a:pt x="54" y="172"/>
                    <a:pt x="54" y="172"/>
                    <a:pt x="54" y="172"/>
                  </a:cubicBezTo>
                  <a:cubicBezTo>
                    <a:pt x="53" y="172"/>
                    <a:pt x="53" y="172"/>
                    <a:pt x="53" y="172"/>
                  </a:cubicBezTo>
                  <a:cubicBezTo>
                    <a:pt x="52" y="172"/>
                    <a:pt x="51" y="172"/>
                    <a:pt x="51" y="172"/>
                  </a:cubicBezTo>
                  <a:cubicBezTo>
                    <a:pt x="51" y="171"/>
                    <a:pt x="51" y="171"/>
                    <a:pt x="51" y="171"/>
                  </a:cubicBezTo>
                  <a:cubicBezTo>
                    <a:pt x="52" y="167"/>
                    <a:pt x="53" y="163"/>
                    <a:pt x="54" y="160"/>
                  </a:cubicBezTo>
                  <a:cubicBezTo>
                    <a:pt x="55" y="158"/>
                    <a:pt x="55" y="158"/>
                    <a:pt x="55" y="158"/>
                  </a:cubicBezTo>
                  <a:cubicBezTo>
                    <a:pt x="56" y="154"/>
                    <a:pt x="56" y="154"/>
                    <a:pt x="56" y="154"/>
                  </a:cubicBezTo>
                  <a:cubicBezTo>
                    <a:pt x="57" y="149"/>
                    <a:pt x="57" y="149"/>
                    <a:pt x="57" y="149"/>
                  </a:cubicBezTo>
                  <a:cubicBezTo>
                    <a:pt x="59" y="144"/>
                    <a:pt x="59" y="144"/>
                    <a:pt x="59" y="144"/>
                  </a:cubicBezTo>
                  <a:cubicBezTo>
                    <a:pt x="59" y="143"/>
                    <a:pt x="59" y="142"/>
                    <a:pt x="59" y="142"/>
                  </a:cubicBezTo>
                  <a:cubicBezTo>
                    <a:pt x="60" y="140"/>
                    <a:pt x="62" y="139"/>
                    <a:pt x="63" y="139"/>
                  </a:cubicBezTo>
                  <a:close/>
                  <a:moveTo>
                    <a:pt x="52" y="184"/>
                  </a:moveTo>
                  <a:cubicBezTo>
                    <a:pt x="52" y="185"/>
                    <a:pt x="52" y="185"/>
                    <a:pt x="52" y="185"/>
                  </a:cubicBezTo>
                  <a:cubicBezTo>
                    <a:pt x="50" y="190"/>
                    <a:pt x="50" y="190"/>
                    <a:pt x="50" y="190"/>
                  </a:cubicBezTo>
                  <a:cubicBezTo>
                    <a:pt x="49" y="196"/>
                    <a:pt x="49" y="196"/>
                    <a:pt x="49" y="196"/>
                  </a:cubicBezTo>
                  <a:cubicBezTo>
                    <a:pt x="48" y="199"/>
                    <a:pt x="48" y="199"/>
                    <a:pt x="48" y="199"/>
                  </a:cubicBezTo>
                  <a:cubicBezTo>
                    <a:pt x="47" y="202"/>
                    <a:pt x="46" y="206"/>
                    <a:pt x="45" y="210"/>
                  </a:cubicBezTo>
                  <a:cubicBezTo>
                    <a:pt x="44" y="212"/>
                    <a:pt x="44" y="212"/>
                    <a:pt x="44" y="212"/>
                  </a:cubicBezTo>
                  <a:cubicBezTo>
                    <a:pt x="44" y="213"/>
                    <a:pt x="44" y="213"/>
                    <a:pt x="44" y="213"/>
                  </a:cubicBezTo>
                  <a:cubicBezTo>
                    <a:pt x="42" y="214"/>
                    <a:pt x="42" y="214"/>
                    <a:pt x="42" y="214"/>
                  </a:cubicBezTo>
                  <a:cubicBezTo>
                    <a:pt x="39" y="214"/>
                    <a:pt x="39" y="214"/>
                    <a:pt x="39" y="214"/>
                  </a:cubicBezTo>
                  <a:cubicBezTo>
                    <a:pt x="39" y="214"/>
                    <a:pt x="39" y="214"/>
                    <a:pt x="39" y="214"/>
                  </a:cubicBezTo>
                  <a:cubicBezTo>
                    <a:pt x="40" y="209"/>
                    <a:pt x="41" y="204"/>
                    <a:pt x="43" y="200"/>
                  </a:cubicBezTo>
                  <a:cubicBezTo>
                    <a:pt x="43" y="199"/>
                    <a:pt x="43" y="199"/>
                    <a:pt x="43" y="199"/>
                  </a:cubicBezTo>
                  <a:cubicBezTo>
                    <a:pt x="44" y="194"/>
                    <a:pt x="44" y="194"/>
                    <a:pt x="44" y="194"/>
                  </a:cubicBezTo>
                  <a:cubicBezTo>
                    <a:pt x="45" y="189"/>
                    <a:pt x="45" y="189"/>
                    <a:pt x="45" y="189"/>
                  </a:cubicBezTo>
                  <a:cubicBezTo>
                    <a:pt x="47" y="184"/>
                    <a:pt x="47" y="184"/>
                    <a:pt x="47" y="184"/>
                  </a:cubicBezTo>
                  <a:cubicBezTo>
                    <a:pt x="47" y="183"/>
                    <a:pt x="48" y="182"/>
                    <a:pt x="49" y="181"/>
                  </a:cubicBezTo>
                  <a:cubicBezTo>
                    <a:pt x="49" y="180"/>
                    <a:pt x="50" y="180"/>
                    <a:pt x="50" y="180"/>
                  </a:cubicBezTo>
                  <a:cubicBezTo>
                    <a:pt x="52" y="179"/>
                    <a:pt x="53" y="181"/>
                    <a:pt x="52" y="184"/>
                  </a:cubicBezTo>
                  <a:close/>
                  <a:moveTo>
                    <a:pt x="40" y="262"/>
                  </a:moveTo>
                  <a:cubicBezTo>
                    <a:pt x="40" y="262"/>
                    <a:pt x="40" y="262"/>
                    <a:pt x="40" y="262"/>
                  </a:cubicBezTo>
                  <a:cubicBezTo>
                    <a:pt x="33" y="261"/>
                    <a:pt x="33" y="261"/>
                    <a:pt x="33" y="261"/>
                  </a:cubicBezTo>
                  <a:cubicBezTo>
                    <a:pt x="35" y="255"/>
                    <a:pt x="35" y="255"/>
                    <a:pt x="35" y="255"/>
                  </a:cubicBezTo>
                  <a:cubicBezTo>
                    <a:pt x="36" y="250"/>
                    <a:pt x="36" y="250"/>
                    <a:pt x="36" y="250"/>
                  </a:cubicBezTo>
                  <a:cubicBezTo>
                    <a:pt x="38" y="246"/>
                    <a:pt x="38" y="246"/>
                    <a:pt x="38" y="246"/>
                  </a:cubicBezTo>
                  <a:cubicBezTo>
                    <a:pt x="38" y="244"/>
                    <a:pt x="38" y="244"/>
                    <a:pt x="38" y="244"/>
                  </a:cubicBezTo>
                  <a:cubicBezTo>
                    <a:pt x="40" y="238"/>
                    <a:pt x="40" y="238"/>
                    <a:pt x="40" y="238"/>
                  </a:cubicBezTo>
                  <a:cubicBezTo>
                    <a:pt x="41" y="234"/>
                    <a:pt x="42" y="231"/>
                    <a:pt x="43" y="227"/>
                  </a:cubicBezTo>
                  <a:cubicBezTo>
                    <a:pt x="45" y="220"/>
                    <a:pt x="51" y="220"/>
                    <a:pt x="49" y="227"/>
                  </a:cubicBezTo>
                  <a:cubicBezTo>
                    <a:pt x="48" y="233"/>
                    <a:pt x="48" y="233"/>
                    <a:pt x="48" y="233"/>
                  </a:cubicBezTo>
                  <a:cubicBezTo>
                    <a:pt x="46" y="240"/>
                    <a:pt x="46" y="240"/>
                    <a:pt x="46" y="240"/>
                  </a:cubicBezTo>
                  <a:cubicBezTo>
                    <a:pt x="45" y="245"/>
                    <a:pt x="45" y="245"/>
                    <a:pt x="45" y="245"/>
                  </a:cubicBezTo>
                  <a:cubicBezTo>
                    <a:pt x="45" y="245"/>
                    <a:pt x="45" y="245"/>
                    <a:pt x="45" y="245"/>
                  </a:cubicBezTo>
                  <a:cubicBezTo>
                    <a:pt x="43" y="250"/>
                    <a:pt x="43" y="250"/>
                    <a:pt x="43" y="250"/>
                  </a:cubicBezTo>
                  <a:cubicBezTo>
                    <a:pt x="42" y="254"/>
                    <a:pt x="41" y="258"/>
                    <a:pt x="40" y="262"/>
                  </a:cubicBezTo>
                  <a:close/>
                  <a:moveTo>
                    <a:pt x="52" y="262"/>
                  </a:moveTo>
                  <a:cubicBezTo>
                    <a:pt x="51" y="265"/>
                    <a:pt x="51" y="265"/>
                    <a:pt x="51" y="265"/>
                  </a:cubicBezTo>
                  <a:cubicBezTo>
                    <a:pt x="48" y="264"/>
                    <a:pt x="48" y="264"/>
                    <a:pt x="48" y="264"/>
                  </a:cubicBezTo>
                  <a:cubicBezTo>
                    <a:pt x="43" y="263"/>
                    <a:pt x="43" y="263"/>
                    <a:pt x="43" y="263"/>
                  </a:cubicBezTo>
                  <a:cubicBezTo>
                    <a:pt x="44" y="260"/>
                    <a:pt x="44" y="260"/>
                    <a:pt x="44" y="260"/>
                  </a:cubicBezTo>
                  <a:cubicBezTo>
                    <a:pt x="47" y="247"/>
                    <a:pt x="47" y="247"/>
                    <a:pt x="47" y="247"/>
                  </a:cubicBezTo>
                  <a:cubicBezTo>
                    <a:pt x="47" y="245"/>
                    <a:pt x="47" y="245"/>
                    <a:pt x="47" y="245"/>
                  </a:cubicBezTo>
                  <a:cubicBezTo>
                    <a:pt x="48" y="242"/>
                    <a:pt x="48" y="242"/>
                    <a:pt x="48" y="242"/>
                  </a:cubicBezTo>
                  <a:cubicBezTo>
                    <a:pt x="49" y="238"/>
                    <a:pt x="49" y="238"/>
                    <a:pt x="49" y="238"/>
                  </a:cubicBezTo>
                  <a:cubicBezTo>
                    <a:pt x="51" y="231"/>
                    <a:pt x="51" y="231"/>
                    <a:pt x="51" y="231"/>
                  </a:cubicBezTo>
                  <a:cubicBezTo>
                    <a:pt x="52" y="228"/>
                    <a:pt x="52" y="228"/>
                    <a:pt x="52" y="228"/>
                  </a:cubicBezTo>
                  <a:cubicBezTo>
                    <a:pt x="54" y="221"/>
                    <a:pt x="59" y="221"/>
                    <a:pt x="60" y="225"/>
                  </a:cubicBezTo>
                  <a:cubicBezTo>
                    <a:pt x="61" y="226"/>
                    <a:pt x="61" y="227"/>
                    <a:pt x="60" y="228"/>
                  </a:cubicBezTo>
                  <a:cubicBezTo>
                    <a:pt x="59" y="232"/>
                    <a:pt x="59" y="232"/>
                    <a:pt x="59" y="232"/>
                  </a:cubicBezTo>
                  <a:cubicBezTo>
                    <a:pt x="58" y="236"/>
                    <a:pt x="58" y="236"/>
                    <a:pt x="58" y="236"/>
                  </a:cubicBezTo>
                  <a:cubicBezTo>
                    <a:pt x="57" y="241"/>
                    <a:pt x="57" y="241"/>
                    <a:pt x="57" y="241"/>
                  </a:cubicBezTo>
                  <a:cubicBezTo>
                    <a:pt x="56" y="246"/>
                    <a:pt x="56" y="246"/>
                    <a:pt x="56" y="246"/>
                  </a:cubicBezTo>
                  <a:cubicBezTo>
                    <a:pt x="54" y="253"/>
                    <a:pt x="54" y="253"/>
                    <a:pt x="54" y="253"/>
                  </a:cubicBezTo>
                  <a:lnTo>
                    <a:pt x="52" y="262"/>
                  </a:lnTo>
                  <a:close/>
                  <a:moveTo>
                    <a:pt x="68" y="251"/>
                  </a:moveTo>
                  <a:cubicBezTo>
                    <a:pt x="67" y="254"/>
                    <a:pt x="67" y="256"/>
                    <a:pt x="66" y="258"/>
                  </a:cubicBezTo>
                  <a:cubicBezTo>
                    <a:pt x="65" y="265"/>
                    <a:pt x="65" y="265"/>
                    <a:pt x="65" y="265"/>
                  </a:cubicBezTo>
                  <a:cubicBezTo>
                    <a:pt x="64" y="267"/>
                    <a:pt x="64" y="267"/>
                    <a:pt x="64" y="267"/>
                  </a:cubicBezTo>
                  <a:cubicBezTo>
                    <a:pt x="62" y="267"/>
                    <a:pt x="62" y="267"/>
                    <a:pt x="62" y="267"/>
                  </a:cubicBezTo>
                  <a:cubicBezTo>
                    <a:pt x="60" y="266"/>
                    <a:pt x="57" y="266"/>
                    <a:pt x="55" y="265"/>
                  </a:cubicBezTo>
                  <a:cubicBezTo>
                    <a:pt x="54" y="265"/>
                    <a:pt x="54" y="265"/>
                    <a:pt x="54" y="265"/>
                  </a:cubicBezTo>
                  <a:cubicBezTo>
                    <a:pt x="56" y="259"/>
                    <a:pt x="56" y="259"/>
                    <a:pt x="56" y="259"/>
                  </a:cubicBezTo>
                  <a:cubicBezTo>
                    <a:pt x="58" y="250"/>
                    <a:pt x="58" y="250"/>
                    <a:pt x="58" y="250"/>
                  </a:cubicBezTo>
                  <a:cubicBezTo>
                    <a:pt x="59" y="247"/>
                    <a:pt x="59" y="247"/>
                    <a:pt x="59" y="247"/>
                  </a:cubicBezTo>
                  <a:cubicBezTo>
                    <a:pt x="61" y="238"/>
                    <a:pt x="61" y="238"/>
                    <a:pt x="61" y="238"/>
                  </a:cubicBezTo>
                  <a:cubicBezTo>
                    <a:pt x="63" y="233"/>
                    <a:pt x="63" y="233"/>
                    <a:pt x="63" y="233"/>
                  </a:cubicBezTo>
                  <a:cubicBezTo>
                    <a:pt x="64" y="229"/>
                    <a:pt x="64" y="229"/>
                    <a:pt x="64" y="229"/>
                  </a:cubicBezTo>
                  <a:cubicBezTo>
                    <a:pt x="64" y="229"/>
                    <a:pt x="64" y="229"/>
                    <a:pt x="64" y="229"/>
                  </a:cubicBezTo>
                  <a:cubicBezTo>
                    <a:pt x="65" y="223"/>
                    <a:pt x="69" y="222"/>
                    <a:pt x="72" y="224"/>
                  </a:cubicBezTo>
                  <a:cubicBezTo>
                    <a:pt x="72" y="224"/>
                    <a:pt x="73" y="225"/>
                    <a:pt x="73" y="226"/>
                  </a:cubicBezTo>
                  <a:cubicBezTo>
                    <a:pt x="73" y="227"/>
                    <a:pt x="73" y="229"/>
                    <a:pt x="73" y="230"/>
                  </a:cubicBezTo>
                  <a:cubicBezTo>
                    <a:pt x="73" y="231"/>
                    <a:pt x="73" y="231"/>
                    <a:pt x="73" y="231"/>
                  </a:cubicBezTo>
                  <a:cubicBezTo>
                    <a:pt x="70" y="243"/>
                    <a:pt x="70" y="243"/>
                    <a:pt x="70" y="243"/>
                  </a:cubicBezTo>
                  <a:cubicBezTo>
                    <a:pt x="69" y="249"/>
                    <a:pt x="69" y="249"/>
                    <a:pt x="69" y="249"/>
                  </a:cubicBezTo>
                  <a:lnTo>
                    <a:pt x="68" y="251"/>
                  </a:lnTo>
                  <a:close/>
                  <a:moveTo>
                    <a:pt x="85" y="252"/>
                  </a:moveTo>
                  <a:cubicBezTo>
                    <a:pt x="85" y="253"/>
                    <a:pt x="85" y="253"/>
                    <a:pt x="85" y="253"/>
                  </a:cubicBezTo>
                  <a:cubicBezTo>
                    <a:pt x="84" y="258"/>
                    <a:pt x="83" y="263"/>
                    <a:pt x="82" y="268"/>
                  </a:cubicBezTo>
                  <a:cubicBezTo>
                    <a:pt x="81" y="271"/>
                    <a:pt x="81" y="271"/>
                    <a:pt x="81" y="271"/>
                  </a:cubicBezTo>
                  <a:cubicBezTo>
                    <a:pt x="78" y="271"/>
                    <a:pt x="78" y="271"/>
                    <a:pt x="78" y="271"/>
                  </a:cubicBezTo>
                  <a:cubicBezTo>
                    <a:pt x="75" y="270"/>
                    <a:pt x="72" y="269"/>
                    <a:pt x="70" y="269"/>
                  </a:cubicBezTo>
                  <a:cubicBezTo>
                    <a:pt x="72" y="261"/>
                    <a:pt x="72" y="261"/>
                    <a:pt x="72" y="261"/>
                  </a:cubicBezTo>
                  <a:cubicBezTo>
                    <a:pt x="73" y="254"/>
                    <a:pt x="73" y="254"/>
                    <a:pt x="73" y="254"/>
                  </a:cubicBezTo>
                  <a:cubicBezTo>
                    <a:pt x="74" y="250"/>
                    <a:pt x="74" y="250"/>
                    <a:pt x="74" y="250"/>
                  </a:cubicBezTo>
                  <a:cubicBezTo>
                    <a:pt x="75" y="247"/>
                    <a:pt x="75" y="247"/>
                    <a:pt x="75" y="247"/>
                  </a:cubicBezTo>
                  <a:cubicBezTo>
                    <a:pt x="77" y="238"/>
                    <a:pt x="77" y="238"/>
                    <a:pt x="77" y="238"/>
                  </a:cubicBezTo>
                  <a:cubicBezTo>
                    <a:pt x="78" y="232"/>
                    <a:pt x="78" y="232"/>
                    <a:pt x="78" y="232"/>
                  </a:cubicBezTo>
                  <a:cubicBezTo>
                    <a:pt x="80" y="224"/>
                    <a:pt x="88" y="224"/>
                    <a:pt x="89" y="230"/>
                  </a:cubicBezTo>
                  <a:cubicBezTo>
                    <a:pt x="89" y="231"/>
                    <a:pt x="89" y="233"/>
                    <a:pt x="89" y="234"/>
                  </a:cubicBezTo>
                  <a:cubicBezTo>
                    <a:pt x="88" y="238"/>
                    <a:pt x="88" y="238"/>
                    <a:pt x="88" y="238"/>
                  </a:cubicBezTo>
                  <a:cubicBezTo>
                    <a:pt x="87" y="245"/>
                    <a:pt x="87" y="245"/>
                    <a:pt x="87" y="245"/>
                  </a:cubicBezTo>
                  <a:lnTo>
                    <a:pt x="85" y="252"/>
                  </a:lnTo>
                  <a:close/>
                  <a:moveTo>
                    <a:pt x="97" y="273"/>
                  </a:moveTo>
                  <a:cubicBezTo>
                    <a:pt x="96" y="275"/>
                    <a:pt x="96" y="275"/>
                    <a:pt x="96" y="275"/>
                  </a:cubicBezTo>
                  <a:cubicBezTo>
                    <a:pt x="95" y="274"/>
                    <a:pt x="95" y="274"/>
                    <a:pt x="95" y="274"/>
                  </a:cubicBezTo>
                  <a:cubicBezTo>
                    <a:pt x="93" y="274"/>
                    <a:pt x="91" y="274"/>
                    <a:pt x="90" y="273"/>
                  </a:cubicBezTo>
                  <a:cubicBezTo>
                    <a:pt x="87" y="273"/>
                    <a:pt x="87" y="273"/>
                    <a:pt x="87" y="273"/>
                  </a:cubicBezTo>
                  <a:cubicBezTo>
                    <a:pt x="88" y="264"/>
                    <a:pt x="88" y="264"/>
                    <a:pt x="88" y="264"/>
                  </a:cubicBezTo>
                  <a:cubicBezTo>
                    <a:pt x="91" y="254"/>
                    <a:pt x="91" y="254"/>
                    <a:pt x="91" y="254"/>
                  </a:cubicBezTo>
                  <a:cubicBezTo>
                    <a:pt x="92" y="248"/>
                    <a:pt x="92" y="248"/>
                    <a:pt x="92" y="248"/>
                  </a:cubicBezTo>
                  <a:cubicBezTo>
                    <a:pt x="93" y="241"/>
                    <a:pt x="93" y="241"/>
                    <a:pt x="93" y="241"/>
                  </a:cubicBezTo>
                  <a:cubicBezTo>
                    <a:pt x="95" y="235"/>
                    <a:pt x="95" y="235"/>
                    <a:pt x="95" y="235"/>
                  </a:cubicBezTo>
                  <a:cubicBezTo>
                    <a:pt x="95" y="235"/>
                    <a:pt x="95" y="234"/>
                    <a:pt x="95" y="234"/>
                  </a:cubicBezTo>
                  <a:cubicBezTo>
                    <a:pt x="96" y="230"/>
                    <a:pt x="99" y="229"/>
                    <a:pt x="101" y="230"/>
                  </a:cubicBezTo>
                  <a:cubicBezTo>
                    <a:pt x="102" y="231"/>
                    <a:pt x="103" y="232"/>
                    <a:pt x="104" y="234"/>
                  </a:cubicBezTo>
                  <a:cubicBezTo>
                    <a:pt x="104" y="235"/>
                    <a:pt x="104" y="236"/>
                    <a:pt x="104" y="238"/>
                  </a:cubicBezTo>
                  <a:cubicBezTo>
                    <a:pt x="103" y="240"/>
                    <a:pt x="103" y="240"/>
                    <a:pt x="103" y="240"/>
                  </a:cubicBezTo>
                  <a:cubicBezTo>
                    <a:pt x="102" y="246"/>
                    <a:pt x="101" y="251"/>
                    <a:pt x="100" y="256"/>
                  </a:cubicBezTo>
                  <a:cubicBezTo>
                    <a:pt x="100" y="256"/>
                    <a:pt x="100" y="256"/>
                    <a:pt x="100" y="256"/>
                  </a:cubicBezTo>
                  <a:cubicBezTo>
                    <a:pt x="98" y="268"/>
                    <a:pt x="98" y="268"/>
                    <a:pt x="98" y="268"/>
                  </a:cubicBezTo>
                  <a:lnTo>
                    <a:pt x="97" y="273"/>
                  </a:lnTo>
                  <a:close/>
                  <a:moveTo>
                    <a:pt x="110" y="269"/>
                  </a:moveTo>
                  <a:cubicBezTo>
                    <a:pt x="109" y="272"/>
                    <a:pt x="108" y="275"/>
                    <a:pt x="108" y="278"/>
                  </a:cubicBezTo>
                  <a:cubicBezTo>
                    <a:pt x="105" y="277"/>
                    <a:pt x="102" y="276"/>
                    <a:pt x="100" y="276"/>
                  </a:cubicBezTo>
                  <a:cubicBezTo>
                    <a:pt x="100" y="275"/>
                    <a:pt x="100" y="275"/>
                    <a:pt x="100" y="275"/>
                  </a:cubicBezTo>
                  <a:cubicBezTo>
                    <a:pt x="101" y="270"/>
                    <a:pt x="101" y="270"/>
                    <a:pt x="101" y="270"/>
                  </a:cubicBezTo>
                  <a:cubicBezTo>
                    <a:pt x="102" y="266"/>
                    <a:pt x="102" y="266"/>
                    <a:pt x="102" y="266"/>
                  </a:cubicBezTo>
                  <a:cubicBezTo>
                    <a:pt x="103" y="257"/>
                    <a:pt x="103" y="257"/>
                    <a:pt x="103" y="257"/>
                  </a:cubicBezTo>
                  <a:cubicBezTo>
                    <a:pt x="104" y="254"/>
                    <a:pt x="104" y="254"/>
                    <a:pt x="104" y="254"/>
                  </a:cubicBezTo>
                  <a:cubicBezTo>
                    <a:pt x="107" y="239"/>
                    <a:pt x="107" y="239"/>
                    <a:pt x="107" y="239"/>
                  </a:cubicBezTo>
                  <a:cubicBezTo>
                    <a:pt x="107" y="238"/>
                    <a:pt x="107" y="238"/>
                    <a:pt x="107" y="238"/>
                  </a:cubicBezTo>
                  <a:cubicBezTo>
                    <a:pt x="108" y="234"/>
                    <a:pt x="111" y="233"/>
                    <a:pt x="113" y="234"/>
                  </a:cubicBezTo>
                  <a:cubicBezTo>
                    <a:pt x="114" y="235"/>
                    <a:pt x="115" y="238"/>
                    <a:pt x="115" y="242"/>
                  </a:cubicBezTo>
                  <a:cubicBezTo>
                    <a:pt x="114" y="247"/>
                    <a:pt x="114" y="247"/>
                    <a:pt x="114" y="247"/>
                  </a:cubicBezTo>
                  <a:cubicBezTo>
                    <a:pt x="113" y="251"/>
                    <a:pt x="112" y="256"/>
                    <a:pt x="111" y="260"/>
                  </a:cubicBezTo>
                  <a:cubicBezTo>
                    <a:pt x="111" y="260"/>
                    <a:pt x="111" y="260"/>
                    <a:pt x="111" y="260"/>
                  </a:cubicBezTo>
                  <a:cubicBezTo>
                    <a:pt x="110" y="264"/>
                    <a:pt x="110" y="264"/>
                    <a:pt x="110" y="264"/>
                  </a:cubicBezTo>
                  <a:lnTo>
                    <a:pt x="110" y="269"/>
                  </a:lnTo>
                  <a:close/>
                  <a:moveTo>
                    <a:pt x="111" y="278"/>
                  </a:moveTo>
                  <a:cubicBezTo>
                    <a:pt x="113" y="267"/>
                    <a:pt x="113" y="267"/>
                    <a:pt x="113" y="267"/>
                  </a:cubicBezTo>
                  <a:cubicBezTo>
                    <a:pt x="114" y="262"/>
                    <a:pt x="114" y="262"/>
                    <a:pt x="114" y="262"/>
                  </a:cubicBezTo>
                  <a:cubicBezTo>
                    <a:pt x="114" y="260"/>
                    <a:pt x="114" y="260"/>
                    <a:pt x="114" y="260"/>
                  </a:cubicBezTo>
                  <a:cubicBezTo>
                    <a:pt x="114" y="257"/>
                    <a:pt x="114" y="257"/>
                    <a:pt x="114" y="257"/>
                  </a:cubicBezTo>
                  <a:cubicBezTo>
                    <a:pt x="117" y="245"/>
                    <a:pt x="117" y="245"/>
                    <a:pt x="117" y="245"/>
                  </a:cubicBezTo>
                  <a:cubicBezTo>
                    <a:pt x="117" y="242"/>
                    <a:pt x="117" y="242"/>
                    <a:pt x="117" y="242"/>
                  </a:cubicBezTo>
                  <a:cubicBezTo>
                    <a:pt x="119" y="236"/>
                    <a:pt x="123" y="236"/>
                    <a:pt x="124" y="241"/>
                  </a:cubicBezTo>
                  <a:cubicBezTo>
                    <a:pt x="124" y="242"/>
                    <a:pt x="124" y="243"/>
                    <a:pt x="124" y="244"/>
                  </a:cubicBezTo>
                  <a:cubicBezTo>
                    <a:pt x="122" y="253"/>
                    <a:pt x="122" y="253"/>
                    <a:pt x="122" y="253"/>
                  </a:cubicBezTo>
                  <a:cubicBezTo>
                    <a:pt x="121" y="257"/>
                    <a:pt x="121" y="257"/>
                    <a:pt x="121" y="257"/>
                  </a:cubicBezTo>
                  <a:cubicBezTo>
                    <a:pt x="120" y="262"/>
                    <a:pt x="120" y="262"/>
                    <a:pt x="120" y="262"/>
                  </a:cubicBezTo>
                  <a:cubicBezTo>
                    <a:pt x="120" y="262"/>
                    <a:pt x="120" y="262"/>
                    <a:pt x="120" y="262"/>
                  </a:cubicBezTo>
                  <a:cubicBezTo>
                    <a:pt x="119" y="268"/>
                    <a:pt x="118" y="274"/>
                    <a:pt x="117" y="280"/>
                  </a:cubicBezTo>
                  <a:cubicBezTo>
                    <a:pt x="115" y="279"/>
                    <a:pt x="113" y="279"/>
                    <a:pt x="111" y="278"/>
                  </a:cubicBezTo>
                  <a:close/>
                  <a:moveTo>
                    <a:pt x="125" y="280"/>
                  </a:moveTo>
                  <a:cubicBezTo>
                    <a:pt x="125" y="282"/>
                    <a:pt x="125" y="282"/>
                    <a:pt x="125" y="282"/>
                  </a:cubicBezTo>
                  <a:cubicBezTo>
                    <a:pt x="123" y="281"/>
                    <a:pt x="123" y="281"/>
                    <a:pt x="123" y="281"/>
                  </a:cubicBezTo>
                  <a:cubicBezTo>
                    <a:pt x="120" y="280"/>
                    <a:pt x="120" y="280"/>
                    <a:pt x="120" y="280"/>
                  </a:cubicBezTo>
                  <a:cubicBezTo>
                    <a:pt x="121" y="275"/>
                    <a:pt x="122" y="269"/>
                    <a:pt x="123" y="264"/>
                  </a:cubicBezTo>
                  <a:cubicBezTo>
                    <a:pt x="124" y="260"/>
                    <a:pt x="124" y="260"/>
                    <a:pt x="124" y="260"/>
                  </a:cubicBezTo>
                  <a:cubicBezTo>
                    <a:pt x="124" y="255"/>
                    <a:pt x="124" y="255"/>
                    <a:pt x="124" y="255"/>
                  </a:cubicBezTo>
                  <a:cubicBezTo>
                    <a:pt x="125" y="251"/>
                    <a:pt x="125" y="251"/>
                    <a:pt x="125" y="251"/>
                  </a:cubicBezTo>
                  <a:cubicBezTo>
                    <a:pt x="126" y="247"/>
                    <a:pt x="126" y="247"/>
                    <a:pt x="126" y="247"/>
                  </a:cubicBezTo>
                  <a:cubicBezTo>
                    <a:pt x="127" y="242"/>
                    <a:pt x="130" y="243"/>
                    <a:pt x="131" y="247"/>
                  </a:cubicBezTo>
                  <a:cubicBezTo>
                    <a:pt x="131" y="248"/>
                    <a:pt x="131" y="249"/>
                    <a:pt x="130" y="249"/>
                  </a:cubicBezTo>
                  <a:cubicBezTo>
                    <a:pt x="130" y="252"/>
                    <a:pt x="130" y="252"/>
                    <a:pt x="130" y="252"/>
                  </a:cubicBezTo>
                  <a:cubicBezTo>
                    <a:pt x="129" y="256"/>
                    <a:pt x="129" y="256"/>
                    <a:pt x="129" y="256"/>
                  </a:cubicBezTo>
                  <a:cubicBezTo>
                    <a:pt x="129" y="259"/>
                    <a:pt x="128" y="262"/>
                    <a:pt x="128" y="266"/>
                  </a:cubicBezTo>
                  <a:cubicBezTo>
                    <a:pt x="127" y="270"/>
                    <a:pt x="126" y="275"/>
                    <a:pt x="125" y="280"/>
                  </a:cubicBezTo>
                  <a:close/>
                  <a:moveTo>
                    <a:pt x="131" y="283"/>
                  </a:moveTo>
                  <a:cubicBezTo>
                    <a:pt x="130" y="283"/>
                    <a:pt x="129" y="283"/>
                    <a:pt x="128" y="283"/>
                  </a:cubicBezTo>
                  <a:cubicBezTo>
                    <a:pt x="129" y="277"/>
                    <a:pt x="129" y="277"/>
                    <a:pt x="129" y="277"/>
                  </a:cubicBezTo>
                  <a:cubicBezTo>
                    <a:pt x="130" y="274"/>
                    <a:pt x="130" y="270"/>
                    <a:pt x="131" y="266"/>
                  </a:cubicBezTo>
                  <a:cubicBezTo>
                    <a:pt x="131" y="265"/>
                    <a:pt x="131" y="264"/>
                    <a:pt x="131" y="262"/>
                  </a:cubicBezTo>
                  <a:lnTo>
                    <a:pt x="131" y="283"/>
                  </a:lnTo>
                  <a:close/>
                  <a:moveTo>
                    <a:pt x="136" y="215"/>
                  </a:moveTo>
                  <a:cubicBezTo>
                    <a:pt x="136" y="220"/>
                    <a:pt x="136" y="220"/>
                    <a:pt x="136" y="220"/>
                  </a:cubicBezTo>
                  <a:cubicBezTo>
                    <a:pt x="136" y="220"/>
                    <a:pt x="136" y="220"/>
                    <a:pt x="136" y="220"/>
                  </a:cubicBezTo>
                  <a:cubicBezTo>
                    <a:pt x="135" y="223"/>
                    <a:pt x="134" y="226"/>
                    <a:pt x="134" y="229"/>
                  </a:cubicBezTo>
                  <a:cubicBezTo>
                    <a:pt x="134" y="229"/>
                    <a:pt x="134" y="229"/>
                    <a:pt x="134" y="229"/>
                  </a:cubicBezTo>
                  <a:cubicBezTo>
                    <a:pt x="132" y="229"/>
                    <a:pt x="132" y="229"/>
                    <a:pt x="132" y="229"/>
                  </a:cubicBezTo>
                  <a:cubicBezTo>
                    <a:pt x="132" y="235"/>
                    <a:pt x="132" y="235"/>
                    <a:pt x="132" y="235"/>
                  </a:cubicBezTo>
                  <a:cubicBezTo>
                    <a:pt x="130" y="234"/>
                    <a:pt x="129" y="233"/>
                    <a:pt x="128" y="233"/>
                  </a:cubicBezTo>
                  <a:cubicBezTo>
                    <a:pt x="129" y="230"/>
                    <a:pt x="129" y="227"/>
                    <a:pt x="130" y="223"/>
                  </a:cubicBezTo>
                  <a:cubicBezTo>
                    <a:pt x="131" y="218"/>
                    <a:pt x="131" y="218"/>
                    <a:pt x="131" y="218"/>
                  </a:cubicBezTo>
                  <a:cubicBezTo>
                    <a:pt x="131" y="217"/>
                    <a:pt x="131" y="217"/>
                    <a:pt x="131" y="217"/>
                  </a:cubicBezTo>
                  <a:cubicBezTo>
                    <a:pt x="132" y="210"/>
                    <a:pt x="132" y="210"/>
                    <a:pt x="132" y="210"/>
                  </a:cubicBezTo>
                  <a:cubicBezTo>
                    <a:pt x="134" y="202"/>
                    <a:pt x="134" y="202"/>
                    <a:pt x="134" y="202"/>
                  </a:cubicBezTo>
                  <a:cubicBezTo>
                    <a:pt x="134" y="202"/>
                    <a:pt x="134" y="202"/>
                    <a:pt x="134" y="202"/>
                  </a:cubicBezTo>
                  <a:cubicBezTo>
                    <a:pt x="134" y="200"/>
                    <a:pt x="135" y="199"/>
                    <a:pt x="136" y="199"/>
                  </a:cubicBezTo>
                  <a:lnTo>
                    <a:pt x="136" y="215"/>
                  </a:lnTo>
                  <a:close/>
                  <a:moveTo>
                    <a:pt x="137" y="168"/>
                  </a:moveTo>
                  <a:cubicBezTo>
                    <a:pt x="137" y="170"/>
                    <a:pt x="136" y="172"/>
                    <a:pt x="136" y="174"/>
                  </a:cubicBezTo>
                  <a:cubicBezTo>
                    <a:pt x="136" y="176"/>
                    <a:pt x="136" y="176"/>
                    <a:pt x="136" y="176"/>
                  </a:cubicBezTo>
                  <a:cubicBezTo>
                    <a:pt x="135" y="183"/>
                    <a:pt x="135" y="183"/>
                    <a:pt x="135" y="183"/>
                  </a:cubicBezTo>
                  <a:cubicBezTo>
                    <a:pt x="133" y="183"/>
                    <a:pt x="132" y="184"/>
                    <a:pt x="132" y="185"/>
                  </a:cubicBezTo>
                  <a:cubicBezTo>
                    <a:pt x="132" y="188"/>
                    <a:pt x="132" y="188"/>
                    <a:pt x="132" y="188"/>
                  </a:cubicBezTo>
                  <a:cubicBezTo>
                    <a:pt x="133" y="188"/>
                    <a:pt x="133" y="188"/>
                    <a:pt x="133" y="188"/>
                  </a:cubicBezTo>
                  <a:cubicBezTo>
                    <a:pt x="133" y="189"/>
                    <a:pt x="133" y="189"/>
                    <a:pt x="133" y="189"/>
                  </a:cubicBezTo>
                  <a:cubicBezTo>
                    <a:pt x="133" y="188"/>
                    <a:pt x="133" y="188"/>
                    <a:pt x="133" y="188"/>
                  </a:cubicBezTo>
                  <a:cubicBezTo>
                    <a:pt x="132" y="188"/>
                    <a:pt x="131" y="187"/>
                    <a:pt x="130" y="187"/>
                  </a:cubicBezTo>
                  <a:cubicBezTo>
                    <a:pt x="129" y="186"/>
                    <a:pt x="128" y="186"/>
                    <a:pt x="128" y="186"/>
                  </a:cubicBezTo>
                  <a:cubicBezTo>
                    <a:pt x="129" y="181"/>
                    <a:pt x="129" y="181"/>
                    <a:pt x="129" y="181"/>
                  </a:cubicBezTo>
                  <a:cubicBezTo>
                    <a:pt x="131" y="171"/>
                    <a:pt x="131" y="171"/>
                    <a:pt x="131" y="171"/>
                  </a:cubicBezTo>
                  <a:cubicBezTo>
                    <a:pt x="131" y="167"/>
                    <a:pt x="131" y="167"/>
                    <a:pt x="131" y="167"/>
                  </a:cubicBezTo>
                  <a:cubicBezTo>
                    <a:pt x="132" y="164"/>
                    <a:pt x="132" y="164"/>
                    <a:pt x="132" y="164"/>
                  </a:cubicBezTo>
                  <a:cubicBezTo>
                    <a:pt x="133" y="160"/>
                    <a:pt x="133" y="160"/>
                    <a:pt x="133" y="160"/>
                  </a:cubicBezTo>
                  <a:cubicBezTo>
                    <a:pt x="133" y="156"/>
                    <a:pt x="133" y="156"/>
                    <a:pt x="133" y="156"/>
                  </a:cubicBezTo>
                  <a:cubicBezTo>
                    <a:pt x="133" y="156"/>
                    <a:pt x="134" y="155"/>
                    <a:pt x="134" y="155"/>
                  </a:cubicBezTo>
                  <a:cubicBezTo>
                    <a:pt x="134" y="153"/>
                    <a:pt x="135" y="153"/>
                    <a:pt x="136" y="153"/>
                  </a:cubicBezTo>
                  <a:cubicBezTo>
                    <a:pt x="137" y="153"/>
                    <a:pt x="137" y="153"/>
                    <a:pt x="138" y="154"/>
                  </a:cubicBezTo>
                  <a:lnTo>
                    <a:pt x="137" y="168"/>
                  </a:lnTo>
                  <a:close/>
                  <a:moveTo>
                    <a:pt x="138" y="147"/>
                  </a:moveTo>
                  <a:cubicBezTo>
                    <a:pt x="137" y="147"/>
                    <a:pt x="136" y="146"/>
                    <a:pt x="135" y="146"/>
                  </a:cubicBezTo>
                  <a:cubicBezTo>
                    <a:pt x="135" y="144"/>
                    <a:pt x="135" y="144"/>
                    <a:pt x="135" y="144"/>
                  </a:cubicBezTo>
                  <a:cubicBezTo>
                    <a:pt x="137" y="145"/>
                    <a:pt x="137" y="145"/>
                    <a:pt x="137" y="145"/>
                  </a:cubicBezTo>
                  <a:cubicBezTo>
                    <a:pt x="138" y="146"/>
                    <a:pt x="138" y="146"/>
                    <a:pt x="138" y="146"/>
                  </a:cubicBezTo>
                  <a:lnTo>
                    <a:pt x="138" y="147"/>
                  </a:lnTo>
                  <a:close/>
                  <a:moveTo>
                    <a:pt x="138" y="134"/>
                  </a:moveTo>
                  <a:cubicBezTo>
                    <a:pt x="138" y="137"/>
                    <a:pt x="138" y="137"/>
                    <a:pt x="138" y="137"/>
                  </a:cubicBezTo>
                  <a:cubicBezTo>
                    <a:pt x="138" y="138"/>
                    <a:pt x="138" y="138"/>
                    <a:pt x="138" y="138"/>
                  </a:cubicBezTo>
                  <a:cubicBezTo>
                    <a:pt x="137" y="138"/>
                    <a:pt x="137" y="138"/>
                    <a:pt x="136" y="138"/>
                  </a:cubicBezTo>
                  <a:cubicBezTo>
                    <a:pt x="137" y="135"/>
                    <a:pt x="137" y="135"/>
                    <a:pt x="137" y="135"/>
                  </a:cubicBezTo>
                  <a:cubicBezTo>
                    <a:pt x="138" y="132"/>
                    <a:pt x="138" y="132"/>
                    <a:pt x="138" y="132"/>
                  </a:cubicBezTo>
                  <a:cubicBezTo>
                    <a:pt x="138" y="130"/>
                    <a:pt x="138" y="130"/>
                    <a:pt x="138" y="130"/>
                  </a:cubicBezTo>
                  <a:cubicBezTo>
                    <a:pt x="138" y="129"/>
                    <a:pt x="138" y="129"/>
                    <a:pt x="138" y="129"/>
                  </a:cubicBezTo>
                  <a:lnTo>
                    <a:pt x="138" y="134"/>
                  </a:lnTo>
                  <a:close/>
                  <a:moveTo>
                    <a:pt x="138" y="116"/>
                  </a:moveTo>
                  <a:cubicBezTo>
                    <a:pt x="138" y="117"/>
                    <a:pt x="138" y="117"/>
                    <a:pt x="138" y="117"/>
                  </a:cubicBezTo>
                  <a:cubicBezTo>
                    <a:pt x="138" y="118"/>
                    <a:pt x="138" y="118"/>
                    <a:pt x="138" y="118"/>
                  </a:cubicBezTo>
                  <a:cubicBezTo>
                    <a:pt x="138" y="120"/>
                    <a:pt x="137" y="122"/>
                    <a:pt x="137" y="124"/>
                  </a:cubicBezTo>
                  <a:cubicBezTo>
                    <a:pt x="136" y="130"/>
                    <a:pt x="136" y="130"/>
                    <a:pt x="136" y="130"/>
                  </a:cubicBezTo>
                  <a:cubicBezTo>
                    <a:pt x="135" y="131"/>
                    <a:pt x="135" y="131"/>
                    <a:pt x="135" y="131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41"/>
                    <a:pt x="134" y="141"/>
                    <a:pt x="134" y="141"/>
                  </a:cubicBezTo>
                  <a:cubicBezTo>
                    <a:pt x="133" y="144"/>
                    <a:pt x="133" y="144"/>
                    <a:pt x="133" y="144"/>
                  </a:cubicBezTo>
                  <a:cubicBezTo>
                    <a:pt x="132" y="144"/>
                    <a:pt x="131" y="144"/>
                    <a:pt x="130" y="143"/>
                  </a:cubicBezTo>
                  <a:cubicBezTo>
                    <a:pt x="129" y="143"/>
                    <a:pt x="128" y="142"/>
                    <a:pt x="127" y="141"/>
                  </a:cubicBezTo>
                  <a:cubicBezTo>
                    <a:pt x="126" y="141"/>
                    <a:pt x="126" y="141"/>
                    <a:pt x="126" y="141"/>
                  </a:cubicBezTo>
                  <a:cubicBezTo>
                    <a:pt x="127" y="137"/>
                    <a:pt x="127" y="137"/>
                    <a:pt x="127" y="137"/>
                  </a:cubicBezTo>
                  <a:cubicBezTo>
                    <a:pt x="128" y="134"/>
                    <a:pt x="128" y="132"/>
                    <a:pt x="129" y="130"/>
                  </a:cubicBezTo>
                  <a:cubicBezTo>
                    <a:pt x="129" y="127"/>
                    <a:pt x="129" y="127"/>
                    <a:pt x="129" y="127"/>
                  </a:cubicBezTo>
                  <a:cubicBezTo>
                    <a:pt x="130" y="123"/>
                    <a:pt x="130" y="123"/>
                    <a:pt x="130" y="123"/>
                  </a:cubicBezTo>
                  <a:cubicBezTo>
                    <a:pt x="130" y="122"/>
                    <a:pt x="130" y="122"/>
                    <a:pt x="130" y="122"/>
                  </a:cubicBezTo>
                  <a:cubicBezTo>
                    <a:pt x="131" y="119"/>
                    <a:pt x="131" y="119"/>
                    <a:pt x="131" y="119"/>
                  </a:cubicBezTo>
                  <a:cubicBezTo>
                    <a:pt x="132" y="113"/>
                    <a:pt x="132" y="113"/>
                    <a:pt x="132" y="113"/>
                  </a:cubicBezTo>
                  <a:cubicBezTo>
                    <a:pt x="133" y="108"/>
                    <a:pt x="138" y="110"/>
                    <a:pt x="138" y="114"/>
                  </a:cubicBezTo>
                  <a:cubicBezTo>
                    <a:pt x="138" y="115"/>
                    <a:pt x="138" y="116"/>
                    <a:pt x="138" y="116"/>
                  </a:cubicBezTo>
                  <a:close/>
                  <a:moveTo>
                    <a:pt x="139" y="98"/>
                  </a:moveTo>
                  <a:cubicBezTo>
                    <a:pt x="139" y="107"/>
                    <a:pt x="139" y="107"/>
                    <a:pt x="139" y="107"/>
                  </a:cubicBezTo>
                  <a:cubicBezTo>
                    <a:pt x="138" y="107"/>
                    <a:pt x="138" y="107"/>
                    <a:pt x="137" y="106"/>
                  </a:cubicBezTo>
                  <a:cubicBezTo>
                    <a:pt x="136" y="106"/>
                    <a:pt x="135" y="105"/>
                    <a:pt x="134" y="104"/>
                  </a:cubicBezTo>
                  <a:cubicBezTo>
                    <a:pt x="134" y="104"/>
                    <a:pt x="134" y="104"/>
                    <a:pt x="134" y="104"/>
                  </a:cubicBezTo>
                  <a:cubicBezTo>
                    <a:pt x="134" y="99"/>
                    <a:pt x="134" y="99"/>
                    <a:pt x="134" y="99"/>
                  </a:cubicBezTo>
                  <a:cubicBezTo>
                    <a:pt x="136" y="94"/>
                    <a:pt x="136" y="94"/>
                    <a:pt x="136" y="94"/>
                  </a:cubicBezTo>
                  <a:cubicBezTo>
                    <a:pt x="139" y="97"/>
                    <a:pt x="139" y="97"/>
                    <a:pt x="139" y="97"/>
                  </a:cubicBezTo>
                  <a:lnTo>
                    <a:pt x="139" y="98"/>
                  </a:lnTo>
                  <a:close/>
                  <a:moveTo>
                    <a:pt x="139" y="87"/>
                  </a:moveTo>
                  <a:cubicBezTo>
                    <a:pt x="138" y="88"/>
                    <a:pt x="137" y="88"/>
                    <a:pt x="137" y="89"/>
                  </a:cubicBezTo>
                  <a:cubicBezTo>
                    <a:pt x="137" y="87"/>
                    <a:pt x="137" y="87"/>
                    <a:pt x="137" y="87"/>
                  </a:cubicBezTo>
                  <a:cubicBezTo>
                    <a:pt x="137" y="86"/>
                    <a:pt x="137" y="86"/>
                    <a:pt x="137" y="86"/>
                  </a:cubicBezTo>
                  <a:cubicBezTo>
                    <a:pt x="138" y="84"/>
                    <a:pt x="138" y="84"/>
                    <a:pt x="138" y="84"/>
                  </a:cubicBezTo>
                  <a:cubicBezTo>
                    <a:pt x="139" y="78"/>
                    <a:pt x="139" y="78"/>
                    <a:pt x="139" y="78"/>
                  </a:cubicBezTo>
                  <a:cubicBezTo>
                    <a:pt x="139" y="78"/>
                    <a:pt x="139" y="78"/>
                    <a:pt x="139" y="77"/>
                  </a:cubicBezTo>
                  <a:cubicBezTo>
                    <a:pt x="140" y="78"/>
                    <a:pt x="140" y="78"/>
                    <a:pt x="140" y="78"/>
                  </a:cubicBezTo>
                  <a:lnTo>
                    <a:pt x="139" y="87"/>
                  </a:lnTo>
                  <a:close/>
                  <a:moveTo>
                    <a:pt x="142" y="86"/>
                  </a:moveTo>
                  <a:cubicBezTo>
                    <a:pt x="142" y="87"/>
                    <a:pt x="142" y="87"/>
                    <a:pt x="142" y="87"/>
                  </a:cubicBezTo>
                  <a:cubicBezTo>
                    <a:pt x="142" y="87"/>
                    <a:pt x="142" y="87"/>
                    <a:pt x="142" y="87"/>
                  </a:cubicBezTo>
                  <a:cubicBezTo>
                    <a:pt x="141" y="87"/>
                    <a:pt x="141" y="87"/>
                    <a:pt x="141" y="87"/>
                  </a:cubicBezTo>
                  <a:cubicBezTo>
                    <a:pt x="141" y="87"/>
                    <a:pt x="141" y="87"/>
                    <a:pt x="141" y="87"/>
                  </a:cubicBezTo>
                  <a:cubicBezTo>
                    <a:pt x="141" y="80"/>
                    <a:pt x="141" y="80"/>
                    <a:pt x="141" y="80"/>
                  </a:cubicBezTo>
                  <a:cubicBezTo>
                    <a:pt x="141" y="78"/>
                    <a:pt x="141" y="77"/>
                    <a:pt x="141" y="77"/>
                  </a:cubicBezTo>
                  <a:cubicBezTo>
                    <a:pt x="141" y="77"/>
                    <a:pt x="142" y="78"/>
                    <a:pt x="142" y="79"/>
                  </a:cubicBezTo>
                  <a:cubicBezTo>
                    <a:pt x="142" y="79"/>
                    <a:pt x="142" y="79"/>
                    <a:pt x="142" y="80"/>
                  </a:cubicBezTo>
                  <a:lnTo>
                    <a:pt x="142" y="86"/>
                  </a:lnTo>
                  <a:close/>
                  <a:moveTo>
                    <a:pt x="145" y="81"/>
                  </a:moveTo>
                  <a:cubicBezTo>
                    <a:pt x="145" y="81"/>
                    <a:pt x="145" y="81"/>
                    <a:pt x="145" y="81"/>
                  </a:cubicBezTo>
                  <a:cubicBezTo>
                    <a:pt x="145" y="82"/>
                    <a:pt x="145" y="82"/>
                    <a:pt x="145" y="82"/>
                  </a:cubicBezTo>
                  <a:cubicBezTo>
                    <a:pt x="144" y="87"/>
                    <a:pt x="144" y="87"/>
                    <a:pt x="144" y="87"/>
                  </a:cubicBezTo>
                  <a:cubicBezTo>
                    <a:pt x="143" y="87"/>
                    <a:pt x="143" y="87"/>
                    <a:pt x="143" y="87"/>
                  </a:cubicBezTo>
                  <a:cubicBezTo>
                    <a:pt x="143" y="80"/>
                    <a:pt x="143" y="80"/>
                    <a:pt x="143" y="80"/>
                  </a:cubicBezTo>
                  <a:cubicBezTo>
                    <a:pt x="143" y="79"/>
                    <a:pt x="143" y="79"/>
                    <a:pt x="143" y="79"/>
                  </a:cubicBezTo>
                  <a:cubicBezTo>
                    <a:pt x="143" y="78"/>
                    <a:pt x="143" y="78"/>
                    <a:pt x="143" y="78"/>
                  </a:cubicBezTo>
                  <a:cubicBezTo>
                    <a:pt x="143" y="77"/>
                    <a:pt x="144" y="77"/>
                    <a:pt x="144" y="77"/>
                  </a:cubicBezTo>
                  <a:cubicBezTo>
                    <a:pt x="145" y="77"/>
                    <a:pt x="145" y="78"/>
                    <a:pt x="145" y="79"/>
                  </a:cubicBezTo>
                  <a:cubicBezTo>
                    <a:pt x="145" y="79"/>
                    <a:pt x="145" y="80"/>
                    <a:pt x="145" y="81"/>
                  </a:cubicBezTo>
                  <a:close/>
                  <a:moveTo>
                    <a:pt x="147" y="86"/>
                  </a:moveTo>
                  <a:cubicBezTo>
                    <a:pt x="147" y="86"/>
                    <a:pt x="146" y="86"/>
                    <a:pt x="146" y="86"/>
                  </a:cubicBezTo>
                  <a:cubicBezTo>
                    <a:pt x="146" y="86"/>
                    <a:pt x="146" y="86"/>
                    <a:pt x="146" y="86"/>
                  </a:cubicBezTo>
                  <a:cubicBezTo>
                    <a:pt x="147" y="83"/>
                    <a:pt x="147" y="83"/>
                    <a:pt x="147" y="83"/>
                  </a:cubicBezTo>
                  <a:cubicBezTo>
                    <a:pt x="147" y="82"/>
                    <a:pt x="147" y="81"/>
                    <a:pt x="147" y="81"/>
                  </a:cubicBezTo>
                  <a:lnTo>
                    <a:pt x="147" y="86"/>
                  </a:lnTo>
                  <a:close/>
                  <a:moveTo>
                    <a:pt x="151" y="85"/>
                  </a:moveTo>
                  <a:cubicBezTo>
                    <a:pt x="151" y="87"/>
                    <a:pt x="151" y="87"/>
                    <a:pt x="151" y="87"/>
                  </a:cubicBezTo>
                  <a:cubicBezTo>
                    <a:pt x="151" y="86"/>
                    <a:pt x="151" y="86"/>
                    <a:pt x="150" y="86"/>
                  </a:cubicBezTo>
                  <a:cubicBezTo>
                    <a:pt x="150" y="86"/>
                    <a:pt x="149" y="86"/>
                    <a:pt x="148" y="86"/>
                  </a:cubicBezTo>
                  <a:cubicBezTo>
                    <a:pt x="148" y="80"/>
                    <a:pt x="148" y="80"/>
                    <a:pt x="148" y="80"/>
                  </a:cubicBezTo>
                  <a:cubicBezTo>
                    <a:pt x="150" y="79"/>
                    <a:pt x="151" y="81"/>
                    <a:pt x="151" y="83"/>
                  </a:cubicBezTo>
                  <a:cubicBezTo>
                    <a:pt x="152" y="83"/>
                    <a:pt x="152" y="84"/>
                    <a:pt x="151" y="85"/>
                  </a:cubicBezTo>
                  <a:close/>
                  <a:moveTo>
                    <a:pt x="155" y="87"/>
                  </a:moveTo>
                  <a:cubicBezTo>
                    <a:pt x="155" y="87"/>
                    <a:pt x="154" y="87"/>
                    <a:pt x="154" y="87"/>
                  </a:cubicBezTo>
                  <a:cubicBezTo>
                    <a:pt x="154" y="87"/>
                    <a:pt x="154" y="87"/>
                    <a:pt x="154" y="87"/>
                  </a:cubicBezTo>
                  <a:cubicBezTo>
                    <a:pt x="154" y="85"/>
                    <a:pt x="154" y="85"/>
                    <a:pt x="154" y="85"/>
                  </a:cubicBezTo>
                  <a:cubicBezTo>
                    <a:pt x="154" y="85"/>
                    <a:pt x="155" y="84"/>
                    <a:pt x="155" y="84"/>
                  </a:cubicBezTo>
                  <a:lnTo>
                    <a:pt x="155" y="87"/>
                  </a:lnTo>
                  <a:close/>
                  <a:moveTo>
                    <a:pt x="155" y="65"/>
                  </a:moveTo>
                  <a:cubicBezTo>
                    <a:pt x="155" y="65"/>
                    <a:pt x="155" y="65"/>
                    <a:pt x="155" y="65"/>
                  </a:cubicBezTo>
                  <a:cubicBezTo>
                    <a:pt x="155" y="67"/>
                    <a:pt x="155" y="67"/>
                    <a:pt x="155" y="67"/>
                  </a:cubicBezTo>
                  <a:cubicBezTo>
                    <a:pt x="154" y="66"/>
                    <a:pt x="154" y="65"/>
                    <a:pt x="153" y="65"/>
                  </a:cubicBezTo>
                  <a:cubicBezTo>
                    <a:pt x="152" y="64"/>
                    <a:pt x="152" y="64"/>
                    <a:pt x="151" y="63"/>
                  </a:cubicBezTo>
                  <a:cubicBezTo>
                    <a:pt x="151" y="63"/>
                    <a:pt x="151" y="63"/>
                    <a:pt x="150" y="63"/>
                  </a:cubicBezTo>
                  <a:cubicBezTo>
                    <a:pt x="151" y="62"/>
                    <a:pt x="151" y="62"/>
                    <a:pt x="151" y="62"/>
                  </a:cubicBezTo>
                  <a:cubicBezTo>
                    <a:pt x="151" y="59"/>
                    <a:pt x="151" y="59"/>
                    <a:pt x="151" y="59"/>
                  </a:cubicBezTo>
                  <a:cubicBezTo>
                    <a:pt x="152" y="52"/>
                    <a:pt x="152" y="52"/>
                    <a:pt x="152" y="52"/>
                  </a:cubicBezTo>
                  <a:cubicBezTo>
                    <a:pt x="153" y="50"/>
                    <a:pt x="153" y="50"/>
                    <a:pt x="153" y="50"/>
                  </a:cubicBezTo>
                  <a:cubicBezTo>
                    <a:pt x="153" y="47"/>
                    <a:pt x="156" y="47"/>
                    <a:pt x="157" y="49"/>
                  </a:cubicBezTo>
                  <a:cubicBezTo>
                    <a:pt x="157" y="50"/>
                    <a:pt x="158" y="52"/>
                    <a:pt x="157" y="53"/>
                  </a:cubicBezTo>
                  <a:cubicBezTo>
                    <a:pt x="157" y="55"/>
                    <a:pt x="157" y="55"/>
                    <a:pt x="157" y="55"/>
                  </a:cubicBezTo>
                  <a:cubicBezTo>
                    <a:pt x="156" y="58"/>
                    <a:pt x="156" y="61"/>
                    <a:pt x="155" y="64"/>
                  </a:cubicBezTo>
                  <a:lnTo>
                    <a:pt x="155" y="65"/>
                  </a:lnTo>
                  <a:close/>
                  <a:moveTo>
                    <a:pt x="156" y="78"/>
                  </a:moveTo>
                  <a:cubicBezTo>
                    <a:pt x="158" y="77"/>
                    <a:pt x="158" y="77"/>
                    <a:pt x="158" y="77"/>
                  </a:cubicBezTo>
                  <a:cubicBezTo>
                    <a:pt x="159" y="76"/>
                    <a:pt x="159" y="76"/>
                    <a:pt x="159" y="76"/>
                  </a:cubicBezTo>
                  <a:cubicBezTo>
                    <a:pt x="159" y="78"/>
                    <a:pt x="159" y="78"/>
                    <a:pt x="159" y="78"/>
                  </a:cubicBezTo>
                  <a:cubicBezTo>
                    <a:pt x="158" y="82"/>
                    <a:pt x="158" y="82"/>
                    <a:pt x="158" y="82"/>
                  </a:cubicBezTo>
                  <a:cubicBezTo>
                    <a:pt x="158" y="81"/>
                    <a:pt x="157" y="80"/>
                    <a:pt x="156" y="80"/>
                  </a:cubicBezTo>
                  <a:cubicBezTo>
                    <a:pt x="156" y="79"/>
                    <a:pt x="156" y="79"/>
                    <a:pt x="156" y="79"/>
                  </a:cubicBezTo>
                  <a:lnTo>
                    <a:pt x="156" y="78"/>
                  </a:lnTo>
                  <a:close/>
                  <a:moveTo>
                    <a:pt x="156" y="85"/>
                  </a:moveTo>
                  <a:cubicBezTo>
                    <a:pt x="156" y="85"/>
                    <a:pt x="156" y="85"/>
                    <a:pt x="156" y="85"/>
                  </a:cubicBezTo>
                  <a:cubicBezTo>
                    <a:pt x="157" y="86"/>
                    <a:pt x="157" y="87"/>
                    <a:pt x="157" y="88"/>
                  </a:cubicBezTo>
                  <a:cubicBezTo>
                    <a:pt x="157" y="88"/>
                    <a:pt x="156" y="88"/>
                    <a:pt x="156" y="87"/>
                  </a:cubicBezTo>
                  <a:lnTo>
                    <a:pt x="156" y="85"/>
                  </a:lnTo>
                  <a:close/>
                  <a:moveTo>
                    <a:pt x="162" y="95"/>
                  </a:moveTo>
                  <a:cubicBezTo>
                    <a:pt x="161" y="100"/>
                    <a:pt x="161" y="100"/>
                    <a:pt x="161" y="100"/>
                  </a:cubicBezTo>
                  <a:cubicBezTo>
                    <a:pt x="160" y="103"/>
                    <a:pt x="160" y="103"/>
                    <a:pt x="160" y="103"/>
                  </a:cubicBezTo>
                  <a:cubicBezTo>
                    <a:pt x="160" y="104"/>
                    <a:pt x="160" y="104"/>
                    <a:pt x="160" y="104"/>
                  </a:cubicBezTo>
                  <a:cubicBezTo>
                    <a:pt x="159" y="108"/>
                    <a:pt x="159" y="108"/>
                    <a:pt x="159" y="108"/>
                  </a:cubicBezTo>
                  <a:cubicBezTo>
                    <a:pt x="159" y="110"/>
                    <a:pt x="159" y="110"/>
                    <a:pt x="159" y="110"/>
                  </a:cubicBezTo>
                  <a:cubicBezTo>
                    <a:pt x="158" y="117"/>
                    <a:pt x="158" y="117"/>
                    <a:pt x="158" y="117"/>
                  </a:cubicBezTo>
                  <a:cubicBezTo>
                    <a:pt x="157" y="121"/>
                    <a:pt x="157" y="121"/>
                    <a:pt x="157" y="121"/>
                  </a:cubicBezTo>
                  <a:cubicBezTo>
                    <a:pt x="157" y="121"/>
                    <a:pt x="157" y="121"/>
                    <a:pt x="157" y="121"/>
                  </a:cubicBezTo>
                  <a:cubicBezTo>
                    <a:pt x="157" y="107"/>
                    <a:pt x="157" y="107"/>
                    <a:pt x="157" y="107"/>
                  </a:cubicBezTo>
                  <a:cubicBezTo>
                    <a:pt x="157" y="106"/>
                    <a:pt x="157" y="106"/>
                    <a:pt x="157" y="106"/>
                  </a:cubicBezTo>
                  <a:cubicBezTo>
                    <a:pt x="157" y="105"/>
                    <a:pt x="157" y="105"/>
                    <a:pt x="157" y="105"/>
                  </a:cubicBezTo>
                  <a:cubicBezTo>
                    <a:pt x="157" y="105"/>
                    <a:pt x="157" y="105"/>
                    <a:pt x="157" y="105"/>
                  </a:cubicBezTo>
                  <a:cubicBezTo>
                    <a:pt x="157" y="102"/>
                    <a:pt x="157" y="102"/>
                    <a:pt x="157" y="102"/>
                  </a:cubicBezTo>
                  <a:cubicBezTo>
                    <a:pt x="159" y="95"/>
                    <a:pt x="159" y="95"/>
                    <a:pt x="159" y="95"/>
                  </a:cubicBezTo>
                  <a:cubicBezTo>
                    <a:pt x="161" y="94"/>
                    <a:pt x="161" y="94"/>
                    <a:pt x="161" y="94"/>
                  </a:cubicBezTo>
                  <a:cubicBezTo>
                    <a:pt x="161" y="91"/>
                    <a:pt x="161" y="91"/>
                    <a:pt x="161" y="91"/>
                  </a:cubicBezTo>
                  <a:cubicBezTo>
                    <a:pt x="161" y="91"/>
                    <a:pt x="161" y="91"/>
                    <a:pt x="160" y="91"/>
                  </a:cubicBezTo>
                  <a:cubicBezTo>
                    <a:pt x="160" y="91"/>
                    <a:pt x="160" y="91"/>
                    <a:pt x="160" y="91"/>
                  </a:cubicBezTo>
                  <a:cubicBezTo>
                    <a:pt x="160" y="90"/>
                    <a:pt x="160" y="90"/>
                    <a:pt x="160" y="90"/>
                  </a:cubicBezTo>
                  <a:cubicBezTo>
                    <a:pt x="161" y="89"/>
                    <a:pt x="161" y="90"/>
                    <a:pt x="161" y="91"/>
                  </a:cubicBezTo>
                  <a:cubicBezTo>
                    <a:pt x="162" y="92"/>
                    <a:pt x="162" y="93"/>
                    <a:pt x="162" y="95"/>
                  </a:cubicBezTo>
                  <a:close/>
                  <a:moveTo>
                    <a:pt x="163" y="70"/>
                  </a:moveTo>
                  <a:cubicBezTo>
                    <a:pt x="163" y="69"/>
                    <a:pt x="163" y="69"/>
                    <a:pt x="163" y="69"/>
                  </a:cubicBezTo>
                  <a:cubicBezTo>
                    <a:pt x="163" y="67"/>
                    <a:pt x="163" y="67"/>
                    <a:pt x="163" y="67"/>
                  </a:cubicBezTo>
                  <a:cubicBezTo>
                    <a:pt x="165" y="59"/>
                    <a:pt x="165" y="59"/>
                    <a:pt x="165" y="59"/>
                  </a:cubicBezTo>
                  <a:cubicBezTo>
                    <a:pt x="165" y="59"/>
                    <a:pt x="165" y="59"/>
                    <a:pt x="165" y="59"/>
                  </a:cubicBezTo>
                  <a:cubicBezTo>
                    <a:pt x="165" y="57"/>
                    <a:pt x="166" y="57"/>
                    <a:pt x="167" y="58"/>
                  </a:cubicBezTo>
                  <a:cubicBezTo>
                    <a:pt x="167" y="59"/>
                    <a:pt x="167" y="60"/>
                    <a:pt x="167" y="62"/>
                  </a:cubicBezTo>
                  <a:cubicBezTo>
                    <a:pt x="166" y="65"/>
                    <a:pt x="166" y="65"/>
                    <a:pt x="166" y="65"/>
                  </a:cubicBezTo>
                  <a:cubicBezTo>
                    <a:pt x="166" y="67"/>
                    <a:pt x="166" y="67"/>
                    <a:pt x="166" y="67"/>
                  </a:cubicBezTo>
                  <a:cubicBezTo>
                    <a:pt x="166" y="68"/>
                    <a:pt x="166" y="68"/>
                    <a:pt x="166" y="68"/>
                  </a:cubicBezTo>
                  <a:cubicBezTo>
                    <a:pt x="165" y="74"/>
                    <a:pt x="165" y="74"/>
                    <a:pt x="165" y="74"/>
                  </a:cubicBezTo>
                  <a:cubicBezTo>
                    <a:pt x="165" y="74"/>
                    <a:pt x="165" y="74"/>
                    <a:pt x="165" y="74"/>
                  </a:cubicBezTo>
                  <a:cubicBezTo>
                    <a:pt x="164" y="81"/>
                    <a:pt x="164" y="81"/>
                    <a:pt x="164" y="81"/>
                  </a:cubicBezTo>
                  <a:cubicBezTo>
                    <a:pt x="163" y="84"/>
                    <a:pt x="163" y="84"/>
                    <a:pt x="163" y="84"/>
                  </a:cubicBezTo>
                  <a:cubicBezTo>
                    <a:pt x="163" y="87"/>
                    <a:pt x="163" y="87"/>
                    <a:pt x="163" y="87"/>
                  </a:cubicBezTo>
                  <a:cubicBezTo>
                    <a:pt x="163" y="86"/>
                    <a:pt x="162" y="86"/>
                    <a:pt x="162" y="85"/>
                  </a:cubicBezTo>
                  <a:cubicBezTo>
                    <a:pt x="161" y="85"/>
                    <a:pt x="161" y="84"/>
                    <a:pt x="161" y="84"/>
                  </a:cubicBezTo>
                  <a:cubicBezTo>
                    <a:pt x="161" y="83"/>
                    <a:pt x="161" y="83"/>
                    <a:pt x="161" y="83"/>
                  </a:cubicBezTo>
                  <a:cubicBezTo>
                    <a:pt x="162" y="76"/>
                    <a:pt x="162" y="76"/>
                    <a:pt x="162" y="76"/>
                  </a:cubicBezTo>
                  <a:cubicBezTo>
                    <a:pt x="163" y="72"/>
                    <a:pt x="163" y="72"/>
                    <a:pt x="163" y="72"/>
                  </a:cubicBezTo>
                  <a:lnTo>
                    <a:pt x="163" y="70"/>
                  </a:lnTo>
                  <a:close/>
                  <a:moveTo>
                    <a:pt x="161" y="53"/>
                  </a:moveTo>
                  <a:cubicBezTo>
                    <a:pt x="162" y="53"/>
                    <a:pt x="163" y="55"/>
                    <a:pt x="163" y="58"/>
                  </a:cubicBezTo>
                  <a:cubicBezTo>
                    <a:pt x="162" y="59"/>
                    <a:pt x="162" y="59"/>
                    <a:pt x="162" y="59"/>
                  </a:cubicBezTo>
                  <a:cubicBezTo>
                    <a:pt x="162" y="61"/>
                    <a:pt x="162" y="61"/>
                    <a:pt x="162" y="61"/>
                  </a:cubicBezTo>
                  <a:cubicBezTo>
                    <a:pt x="162" y="63"/>
                    <a:pt x="161" y="66"/>
                    <a:pt x="161" y="69"/>
                  </a:cubicBezTo>
                  <a:cubicBezTo>
                    <a:pt x="161" y="70"/>
                    <a:pt x="161" y="70"/>
                    <a:pt x="161" y="70"/>
                  </a:cubicBezTo>
                  <a:cubicBezTo>
                    <a:pt x="160" y="71"/>
                    <a:pt x="160" y="71"/>
                    <a:pt x="160" y="71"/>
                  </a:cubicBezTo>
                  <a:cubicBezTo>
                    <a:pt x="160" y="72"/>
                    <a:pt x="160" y="72"/>
                    <a:pt x="160" y="72"/>
                  </a:cubicBezTo>
                  <a:cubicBezTo>
                    <a:pt x="160" y="74"/>
                    <a:pt x="160" y="74"/>
                    <a:pt x="160" y="74"/>
                  </a:cubicBezTo>
                  <a:cubicBezTo>
                    <a:pt x="157" y="73"/>
                    <a:pt x="157" y="73"/>
                    <a:pt x="157" y="73"/>
                  </a:cubicBezTo>
                  <a:cubicBezTo>
                    <a:pt x="157" y="71"/>
                    <a:pt x="157" y="71"/>
                    <a:pt x="157" y="71"/>
                  </a:cubicBezTo>
                  <a:cubicBezTo>
                    <a:pt x="156" y="70"/>
                    <a:pt x="156" y="70"/>
                    <a:pt x="156" y="70"/>
                  </a:cubicBezTo>
                  <a:cubicBezTo>
                    <a:pt x="157" y="67"/>
                    <a:pt x="157" y="67"/>
                    <a:pt x="157" y="67"/>
                  </a:cubicBezTo>
                  <a:cubicBezTo>
                    <a:pt x="158" y="64"/>
                    <a:pt x="158" y="64"/>
                    <a:pt x="158" y="64"/>
                  </a:cubicBezTo>
                  <a:cubicBezTo>
                    <a:pt x="158" y="62"/>
                    <a:pt x="158" y="62"/>
                    <a:pt x="158" y="62"/>
                  </a:cubicBezTo>
                  <a:cubicBezTo>
                    <a:pt x="158" y="60"/>
                    <a:pt x="159" y="57"/>
                    <a:pt x="159" y="55"/>
                  </a:cubicBezTo>
                  <a:cubicBezTo>
                    <a:pt x="159" y="54"/>
                    <a:pt x="159" y="54"/>
                    <a:pt x="160" y="53"/>
                  </a:cubicBezTo>
                  <a:cubicBezTo>
                    <a:pt x="160" y="53"/>
                    <a:pt x="160" y="52"/>
                    <a:pt x="161" y="53"/>
                  </a:cubicBezTo>
                  <a:close/>
                  <a:moveTo>
                    <a:pt x="159" y="40"/>
                  </a:moveTo>
                  <a:cubicBezTo>
                    <a:pt x="159" y="41"/>
                    <a:pt x="159" y="41"/>
                    <a:pt x="160" y="42"/>
                  </a:cubicBezTo>
                  <a:cubicBezTo>
                    <a:pt x="160" y="43"/>
                    <a:pt x="160" y="43"/>
                    <a:pt x="159" y="44"/>
                  </a:cubicBezTo>
                  <a:cubicBezTo>
                    <a:pt x="159" y="44"/>
                    <a:pt x="158" y="43"/>
                    <a:pt x="158" y="43"/>
                  </a:cubicBezTo>
                  <a:cubicBezTo>
                    <a:pt x="157" y="43"/>
                    <a:pt x="157" y="42"/>
                    <a:pt x="156" y="42"/>
                  </a:cubicBezTo>
                  <a:cubicBezTo>
                    <a:pt x="156" y="41"/>
                    <a:pt x="155" y="41"/>
                    <a:pt x="154" y="40"/>
                  </a:cubicBezTo>
                  <a:cubicBezTo>
                    <a:pt x="155" y="37"/>
                    <a:pt x="158" y="38"/>
                    <a:pt x="159" y="40"/>
                  </a:cubicBezTo>
                  <a:close/>
                  <a:moveTo>
                    <a:pt x="152" y="33"/>
                  </a:moveTo>
                  <a:cubicBezTo>
                    <a:pt x="152" y="31"/>
                    <a:pt x="152" y="31"/>
                    <a:pt x="152" y="31"/>
                  </a:cubicBezTo>
                  <a:cubicBezTo>
                    <a:pt x="153" y="30"/>
                    <a:pt x="153" y="28"/>
                    <a:pt x="153" y="26"/>
                  </a:cubicBezTo>
                  <a:cubicBezTo>
                    <a:pt x="154" y="24"/>
                    <a:pt x="157" y="25"/>
                    <a:pt x="156" y="28"/>
                  </a:cubicBezTo>
                  <a:cubicBezTo>
                    <a:pt x="155" y="31"/>
                    <a:pt x="155" y="31"/>
                    <a:pt x="155" y="31"/>
                  </a:cubicBezTo>
                  <a:cubicBezTo>
                    <a:pt x="155" y="33"/>
                    <a:pt x="155" y="33"/>
                    <a:pt x="155" y="33"/>
                  </a:cubicBezTo>
                  <a:cubicBezTo>
                    <a:pt x="154" y="35"/>
                    <a:pt x="154" y="35"/>
                    <a:pt x="154" y="35"/>
                  </a:cubicBezTo>
                  <a:cubicBezTo>
                    <a:pt x="154" y="38"/>
                    <a:pt x="154" y="38"/>
                    <a:pt x="154" y="38"/>
                  </a:cubicBezTo>
                  <a:cubicBezTo>
                    <a:pt x="153" y="38"/>
                    <a:pt x="152" y="37"/>
                    <a:pt x="152" y="37"/>
                  </a:cubicBezTo>
                  <a:cubicBezTo>
                    <a:pt x="151" y="37"/>
                    <a:pt x="151" y="37"/>
                    <a:pt x="151" y="37"/>
                  </a:cubicBezTo>
                  <a:cubicBezTo>
                    <a:pt x="151" y="35"/>
                    <a:pt x="152" y="34"/>
                    <a:pt x="152" y="33"/>
                  </a:cubicBezTo>
                  <a:close/>
                  <a:moveTo>
                    <a:pt x="144" y="50"/>
                  </a:moveTo>
                  <a:cubicBezTo>
                    <a:pt x="145" y="46"/>
                    <a:pt x="145" y="46"/>
                    <a:pt x="145" y="46"/>
                  </a:cubicBezTo>
                  <a:cubicBezTo>
                    <a:pt x="146" y="42"/>
                    <a:pt x="150" y="43"/>
                    <a:pt x="151" y="46"/>
                  </a:cubicBezTo>
                  <a:cubicBezTo>
                    <a:pt x="151" y="46"/>
                    <a:pt x="151" y="47"/>
                    <a:pt x="151" y="47"/>
                  </a:cubicBezTo>
                  <a:cubicBezTo>
                    <a:pt x="151" y="48"/>
                    <a:pt x="151" y="48"/>
                    <a:pt x="151" y="49"/>
                  </a:cubicBezTo>
                  <a:cubicBezTo>
                    <a:pt x="150" y="54"/>
                    <a:pt x="150" y="54"/>
                    <a:pt x="150" y="54"/>
                  </a:cubicBezTo>
                  <a:cubicBezTo>
                    <a:pt x="149" y="60"/>
                    <a:pt x="149" y="60"/>
                    <a:pt x="149" y="60"/>
                  </a:cubicBezTo>
                  <a:cubicBezTo>
                    <a:pt x="149" y="59"/>
                    <a:pt x="148" y="59"/>
                    <a:pt x="148" y="59"/>
                  </a:cubicBezTo>
                  <a:cubicBezTo>
                    <a:pt x="148" y="59"/>
                    <a:pt x="148" y="59"/>
                    <a:pt x="148" y="59"/>
                  </a:cubicBezTo>
                  <a:cubicBezTo>
                    <a:pt x="147" y="59"/>
                    <a:pt x="147" y="59"/>
                    <a:pt x="147" y="60"/>
                  </a:cubicBezTo>
                  <a:cubicBezTo>
                    <a:pt x="147" y="60"/>
                    <a:pt x="147" y="61"/>
                    <a:pt x="148" y="61"/>
                  </a:cubicBezTo>
                  <a:cubicBezTo>
                    <a:pt x="148" y="61"/>
                    <a:pt x="148" y="61"/>
                    <a:pt x="148" y="61"/>
                  </a:cubicBezTo>
                  <a:cubicBezTo>
                    <a:pt x="148" y="61"/>
                    <a:pt x="148" y="61"/>
                    <a:pt x="148" y="61"/>
                  </a:cubicBezTo>
                  <a:cubicBezTo>
                    <a:pt x="148" y="61"/>
                    <a:pt x="148" y="61"/>
                    <a:pt x="148" y="61"/>
                  </a:cubicBezTo>
                  <a:cubicBezTo>
                    <a:pt x="148" y="61"/>
                    <a:pt x="148" y="61"/>
                    <a:pt x="148" y="61"/>
                  </a:cubicBezTo>
                  <a:cubicBezTo>
                    <a:pt x="148" y="61"/>
                    <a:pt x="148" y="61"/>
                    <a:pt x="148" y="61"/>
                  </a:cubicBezTo>
                  <a:cubicBezTo>
                    <a:pt x="148" y="61"/>
                    <a:pt x="149" y="60"/>
                    <a:pt x="149" y="60"/>
                  </a:cubicBezTo>
                  <a:cubicBezTo>
                    <a:pt x="149" y="60"/>
                    <a:pt x="149" y="60"/>
                    <a:pt x="149" y="60"/>
                  </a:cubicBezTo>
                  <a:cubicBezTo>
                    <a:pt x="149" y="60"/>
                    <a:pt x="149" y="60"/>
                    <a:pt x="149" y="60"/>
                  </a:cubicBezTo>
                  <a:cubicBezTo>
                    <a:pt x="148" y="61"/>
                    <a:pt x="148" y="61"/>
                    <a:pt x="148" y="61"/>
                  </a:cubicBezTo>
                  <a:cubicBezTo>
                    <a:pt x="148" y="61"/>
                    <a:pt x="148" y="61"/>
                    <a:pt x="148" y="61"/>
                  </a:cubicBezTo>
                  <a:cubicBezTo>
                    <a:pt x="148" y="61"/>
                    <a:pt x="148" y="61"/>
                    <a:pt x="148" y="61"/>
                  </a:cubicBezTo>
                  <a:cubicBezTo>
                    <a:pt x="147" y="61"/>
                    <a:pt x="147" y="62"/>
                    <a:pt x="147" y="62"/>
                  </a:cubicBezTo>
                  <a:cubicBezTo>
                    <a:pt x="147" y="62"/>
                    <a:pt x="147" y="62"/>
                    <a:pt x="147" y="62"/>
                  </a:cubicBezTo>
                  <a:cubicBezTo>
                    <a:pt x="146" y="62"/>
                    <a:pt x="145" y="63"/>
                    <a:pt x="145" y="63"/>
                  </a:cubicBezTo>
                  <a:cubicBezTo>
                    <a:pt x="145" y="63"/>
                    <a:pt x="145" y="63"/>
                    <a:pt x="145" y="63"/>
                  </a:cubicBezTo>
                  <a:cubicBezTo>
                    <a:pt x="144" y="64"/>
                    <a:pt x="144" y="64"/>
                    <a:pt x="144" y="64"/>
                  </a:cubicBezTo>
                  <a:cubicBezTo>
                    <a:pt x="143" y="65"/>
                    <a:pt x="142" y="66"/>
                    <a:pt x="141" y="67"/>
                  </a:cubicBezTo>
                  <a:cubicBezTo>
                    <a:pt x="141" y="65"/>
                    <a:pt x="141" y="65"/>
                    <a:pt x="141" y="65"/>
                  </a:cubicBezTo>
                  <a:cubicBezTo>
                    <a:pt x="143" y="58"/>
                    <a:pt x="143" y="58"/>
                    <a:pt x="143" y="58"/>
                  </a:cubicBezTo>
                  <a:cubicBezTo>
                    <a:pt x="143" y="57"/>
                    <a:pt x="143" y="57"/>
                    <a:pt x="143" y="57"/>
                  </a:cubicBezTo>
                  <a:cubicBezTo>
                    <a:pt x="144" y="52"/>
                    <a:pt x="144" y="52"/>
                    <a:pt x="144" y="52"/>
                  </a:cubicBezTo>
                  <a:lnTo>
                    <a:pt x="144" y="50"/>
                  </a:lnTo>
                  <a:close/>
                  <a:moveTo>
                    <a:pt x="134" y="28"/>
                  </a:moveTo>
                  <a:cubicBezTo>
                    <a:pt x="135" y="24"/>
                    <a:pt x="141" y="24"/>
                    <a:pt x="142" y="27"/>
                  </a:cubicBezTo>
                  <a:cubicBezTo>
                    <a:pt x="142" y="28"/>
                    <a:pt x="142" y="29"/>
                    <a:pt x="142" y="30"/>
                  </a:cubicBezTo>
                  <a:cubicBezTo>
                    <a:pt x="141" y="34"/>
                    <a:pt x="141" y="34"/>
                    <a:pt x="141" y="34"/>
                  </a:cubicBezTo>
                  <a:cubicBezTo>
                    <a:pt x="139" y="33"/>
                    <a:pt x="137" y="32"/>
                    <a:pt x="135" y="32"/>
                  </a:cubicBezTo>
                  <a:cubicBezTo>
                    <a:pt x="134" y="32"/>
                    <a:pt x="134" y="31"/>
                    <a:pt x="133" y="31"/>
                  </a:cubicBezTo>
                  <a:lnTo>
                    <a:pt x="134" y="28"/>
                  </a:lnTo>
                  <a:close/>
                  <a:moveTo>
                    <a:pt x="132" y="57"/>
                  </a:moveTo>
                  <a:cubicBezTo>
                    <a:pt x="133" y="53"/>
                    <a:pt x="133" y="53"/>
                    <a:pt x="133" y="53"/>
                  </a:cubicBezTo>
                  <a:cubicBezTo>
                    <a:pt x="134" y="48"/>
                    <a:pt x="134" y="48"/>
                    <a:pt x="134" y="48"/>
                  </a:cubicBezTo>
                  <a:cubicBezTo>
                    <a:pt x="135" y="43"/>
                    <a:pt x="135" y="43"/>
                    <a:pt x="135" y="43"/>
                  </a:cubicBezTo>
                  <a:cubicBezTo>
                    <a:pt x="136" y="42"/>
                    <a:pt x="136" y="42"/>
                    <a:pt x="136" y="42"/>
                  </a:cubicBezTo>
                  <a:cubicBezTo>
                    <a:pt x="137" y="38"/>
                    <a:pt x="140" y="38"/>
                    <a:pt x="142" y="39"/>
                  </a:cubicBezTo>
                  <a:cubicBezTo>
                    <a:pt x="142" y="40"/>
                    <a:pt x="143" y="41"/>
                    <a:pt x="143" y="42"/>
                  </a:cubicBezTo>
                  <a:cubicBezTo>
                    <a:pt x="143" y="43"/>
                    <a:pt x="143" y="43"/>
                    <a:pt x="143" y="44"/>
                  </a:cubicBezTo>
                  <a:cubicBezTo>
                    <a:pt x="141" y="52"/>
                    <a:pt x="141" y="52"/>
                    <a:pt x="141" y="52"/>
                  </a:cubicBezTo>
                  <a:cubicBezTo>
                    <a:pt x="141" y="54"/>
                    <a:pt x="141" y="54"/>
                    <a:pt x="141" y="54"/>
                  </a:cubicBezTo>
                  <a:cubicBezTo>
                    <a:pt x="140" y="56"/>
                    <a:pt x="140" y="56"/>
                    <a:pt x="140" y="56"/>
                  </a:cubicBezTo>
                  <a:cubicBezTo>
                    <a:pt x="140" y="60"/>
                    <a:pt x="140" y="60"/>
                    <a:pt x="140" y="60"/>
                  </a:cubicBezTo>
                  <a:cubicBezTo>
                    <a:pt x="139" y="63"/>
                    <a:pt x="139" y="65"/>
                    <a:pt x="138" y="67"/>
                  </a:cubicBezTo>
                  <a:cubicBezTo>
                    <a:pt x="138" y="67"/>
                    <a:pt x="138" y="67"/>
                    <a:pt x="138" y="67"/>
                  </a:cubicBezTo>
                  <a:cubicBezTo>
                    <a:pt x="138" y="67"/>
                    <a:pt x="138" y="67"/>
                    <a:pt x="138" y="67"/>
                  </a:cubicBezTo>
                  <a:cubicBezTo>
                    <a:pt x="136" y="66"/>
                    <a:pt x="134" y="66"/>
                    <a:pt x="132" y="65"/>
                  </a:cubicBezTo>
                  <a:cubicBezTo>
                    <a:pt x="131" y="65"/>
                    <a:pt x="131" y="65"/>
                    <a:pt x="131" y="65"/>
                  </a:cubicBezTo>
                  <a:cubicBezTo>
                    <a:pt x="132" y="59"/>
                    <a:pt x="132" y="59"/>
                    <a:pt x="132" y="59"/>
                  </a:cubicBezTo>
                  <a:lnTo>
                    <a:pt x="132" y="57"/>
                  </a:lnTo>
                  <a:close/>
                  <a:moveTo>
                    <a:pt x="121" y="20"/>
                  </a:moveTo>
                  <a:cubicBezTo>
                    <a:pt x="122" y="19"/>
                    <a:pt x="122" y="19"/>
                    <a:pt x="122" y="19"/>
                  </a:cubicBezTo>
                  <a:cubicBezTo>
                    <a:pt x="122" y="16"/>
                    <a:pt x="122" y="16"/>
                    <a:pt x="122" y="16"/>
                  </a:cubicBezTo>
                  <a:cubicBezTo>
                    <a:pt x="123" y="14"/>
                    <a:pt x="126" y="14"/>
                    <a:pt x="126" y="16"/>
                  </a:cubicBezTo>
                  <a:cubicBezTo>
                    <a:pt x="126" y="16"/>
                    <a:pt x="126" y="16"/>
                    <a:pt x="126" y="16"/>
                  </a:cubicBezTo>
                  <a:cubicBezTo>
                    <a:pt x="126" y="18"/>
                    <a:pt x="126" y="19"/>
                    <a:pt x="125" y="21"/>
                  </a:cubicBezTo>
                  <a:cubicBezTo>
                    <a:pt x="125" y="22"/>
                    <a:pt x="125" y="24"/>
                    <a:pt x="124" y="25"/>
                  </a:cubicBezTo>
                  <a:cubicBezTo>
                    <a:pt x="123" y="25"/>
                    <a:pt x="122" y="25"/>
                    <a:pt x="120" y="25"/>
                  </a:cubicBezTo>
                  <a:cubicBezTo>
                    <a:pt x="121" y="23"/>
                    <a:pt x="121" y="22"/>
                    <a:pt x="121" y="20"/>
                  </a:cubicBezTo>
                  <a:close/>
                  <a:moveTo>
                    <a:pt x="121" y="50"/>
                  </a:moveTo>
                  <a:cubicBezTo>
                    <a:pt x="122" y="47"/>
                    <a:pt x="122" y="43"/>
                    <a:pt x="123" y="39"/>
                  </a:cubicBezTo>
                  <a:cubicBezTo>
                    <a:pt x="123" y="39"/>
                    <a:pt x="123" y="39"/>
                    <a:pt x="123" y="39"/>
                  </a:cubicBezTo>
                  <a:cubicBezTo>
                    <a:pt x="124" y="36"/>
                    <a:pt x="127" y="35"/>
                    <a:pt x="129" y="36"/>
                  </a:cubicBezTo>
                  <a:cubicBezTo>
                    <a:pt x="131" y="36"/>
                    <a:pt x="132" y="38"/>
                    <a:pt x="132" y="41"/>
                  </a:cubicBezTo>
                  <a:cubicBezTo>
                    <a:pt x="130" y="47"/>
                    <a:pt x="130" y="47"/>
                    <a:pt x="130" y="47"/>
                  </a:cubicBezTo>
                  <a:cubicBezTo>
                    <a:pt x="129" y="51"/>
                    <a:pt x="129" y="51"/>
                    <a:pt x="129" y="51"/>
                  </a:cubicBezTo>
                  <a:cubicBezTo>
                    <a:pt x="129" y="52"/>
                    <a:pt x="129" y="52"/>
                    <a:pt x="129" y="52"/>
                  </a:cubicBezTo>
                  <a:cubicBezTo>
                    <a:pt x="129" y="55"/>
                    <a:pt x="128" y="58"/>
                    <a:pt x="127" y="61"/>
                  </a:cubicBezTo>
                  <a:cubicBezTo>
                    <a:pt x="127" y="63"/>
                    <a:pt x="127" y="63"/>
                    <a:pt x="127" y="63"/>
                  </a:cubicBezTo>
                  <a:cubicBezTo>
                    <a:pt x="127" y="63"/>
                    <a:pt x="127" y="63"/>
                    <a:pt x="127" y="63"/>
                  </a:cubicBezTo>
                  <a:cubicBezTo>
                    <a:pt x="126" y="63"/>
                    <a:pt x="126" y="63"/>
                    <a:pt x="126" y="63"/>
                  </a:cubicBezTo>
                  <a:cubicBezTo>
                    <a:pt x="125" y="63"/>
                    <a:pt x="125" y="63"/>
                    <a:pt x="124" y="63"/>
                  </a:cubicBezTo>
                  <a:cubicBezTo>
                    <a:pt x="122" y="62"/>
                    <a:pt x="120" y="62"/>
                    <a:pt x="118" y="62"/>
                  </a:cubicBezTo>
                  <a:cubicBezTo>
                    <a:pt x="119" y="58"/>
                    <a:pt x="119" y="58"/>
                    <a:pt x="119" y="58"/>
                  </a:cubicBezTo>
                  <a:cubicBezTo>
                    <a:pt x="120" y="53"/>
                    <a:pt x="120" y="53"/>
                    <a:pt x="120" y="53"/>
                  </a:cubicBezTo>
                  <a:lnTo>
                    <a:pt x="121" y="50"/>
                  </a:lnTo>
                  <a:close/>
                  <a:moveTo>
                    <a:pt x="118" y="34"/>
                  </a:moveTo>
                  <a:cubicBezTo>
                    <a:pt x="119" y="35"/>
                    <a:pt x="120" y="36"/>
                    <a:pt x="119" y="38"/>
                  </a:cubicBezTo>
                  <a:cubicBezTo>
                    <a:pt x="118" y="43"/>
                    <a:pt x="118" y="43"/>
                    <a:pt x="118" y="43"/>
                  </a:cubicBezTo>
                  <a:cubicBezTo>
                    <a:pt x="118" y="45"/>
                    <a:pt x="117" y="47"/>
                    <a:pt x="116" y="50"/>
                  </a:cubicBezTo>
                  <a:cubicBezTo>
                    <a:pt x="116" y="52"/>
                    <a:pt x="115" y="54"/>
                    <a:pt x="115" y="57"/>
                  </a:cubicBezTo>
                  <a:cubicBezTo>
                    <a:pt x="114" y="61"/>
                    <a:pt x="114" y="61"/>
                    <a:pt x="114" y="61"/>
                  </a:cubicBezTo>
                  <a:cubicBezTo>
                    <a:pt x="114" y="61"/>
                    <a:pt x="114" y="61"/>
                    <a:pt x="114" y="61"/>
                  </a:cubicBezTo>
                  <a:cubicBezTo>
                    <a:pt x="114" y="61"/>
                    <a:pt x="114" y="61"/>
                    <a:pt x="114" y="61"/>
                  </a:cubicBezTo>
                  <a:cubicBezTo>
                    <a:pt x="112" y="61"/>
                    <a:pt x="110" y="61"/>
                    <a:pt x="108" y="61"/>
                  </a:cubicBezTo>
                  <a:cubicBezTo>
                    <a:pt x="106" y="61"/>
                    <a:pt x="106" y="61"/>
                    <a:pt x="106" y="61"/>
                  </a:cubicBezTo>
                  <a:cubicBezTo>
                    <a:pt x="107" y="57"/>
                    <a:pt x="108" y="53"/>
                    <a:pt x="109" y="49"/>
                  </a:cubicBezTo>
                  <a:cubicBezTo>
                    <a:pt x="109" y="48"/>
                    <a:pt x="109" y="48"/>
                    <a:pt x="109" y="48"/>
                  </a:cubicBezTo>
                  <a:cubicBezTo>
                    <a:pt x="110" y="45"/>
                    <a:pt x="111" y="41"/>
                    <a:pt x="112" y="38"/>
                  </a:cubicBezTo>
                  <a:cubicBezTo>
                    <a:pt x="112" y="38"/>
                    <a:pt x="112" y="38"/>
                    <a:pt x="112" y="38"/>
                  </a:cubicBezTo>
                  <a:cubicBezTo>
                    <a:pt x="113" y="34"/>
                    <a:pt x="116" y="33"/>
                    <a:pt x="118" y="34"/>
                  </a:cubicBezTo>
                  <a:close/>
                  <a:moveTo>
                    <a:pt x="103" y="28"/>
                  </a:moveTo>
                  <a:cubicBezTo>
                    <a:pt x="104" y="24"/>
                    <a:pt x="110" y="23"/>
                    <a:pt x="112" y="25"/>
                  </a:cubicBezTo>
                  <a:cubicBezTo>
                    <a:pt x="112" y="26"/>
                    <a:pt x="112" y="27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09" y="29"/>
                    <a:pt x="107" y="30"/>
                    <a:pt x="104" y="30"/>
                  </a:cubicBezTo>
                  <a:cubicBezTo>
                    <a:pt x="104" y="30"/>
                    <a:pt x="103" y="30"/>
                    <a:pt x="103" y="30"/>
                  </a:cubicBezTo>
                  <a:lnTo>
                    <a:pt x="103" y="28"/>
                  </a:lnTo>
                  <a:close/>
                  <a:moveTo>
                    <a:pt x="101" y="45"/>
                  </a:moveTo>
                  <a:cubicBezTo>
                    <a:pt x="102" y="39"/>
                    <a:pt x="102" y="39"/>
                    <a:pt x="102" y="39"/>
                  </a:cubicBezTo>
                  <a:cubicBezTo>
                    <a:pt x="104" y="33"/>
                    <a:pt x="110" y="33"/>
                    <a:pt x="109" y="38"/>
                  </a:cubicBezTo>
                  <a:cubicBezTo>
                    <a:pt x="109" y="40"/>
                    <a:pt x="109" y="40"/>
                    <a:pt x="109" y="40"/>
                  </a:cubicBezTo>
                  <a:cubicBezTo>
                    <a:pt x="106" y="50"/>
                    <a:pt x="106" y="50"/>
                    <a:pt x="106" y="50"/>
                  </a:cubicBezTo>
                  <a:cubicBezTo>
                    <a:pt x="106" y="50"/>
                    <a:pt x="106" y="50"/>
                    <a:pt x="106" y="50"/>
                  </a:cubicBezTo>
                  <a:cubicBezTo>
                    <a:pt x="103" y="61"/>
                    <a:pt x="103" y="61"/>
                    <a:pt x="103" y="61"/>
                  </a:cubicBezTo>
                  <a:cubicBezTo>
                    <a:pt x="101" y="61"/>
                    <a:pt x="99" y="62"/>
                    <a:pt x="96" y="62"/>
                  </a:cubicBezTo>
                  <a:cubicBezTo>
                    <a:pt x="98" y="56"/>
                    <a:pt x="98" y="56"/>
                    <a:pt x="98" y="56"/>
                  </a:cubicBezTo>
                  <a:cubicBezTo>
                    <a:pt x="99" y="50"/>
                    <a:pt x="99" y="50"/>
                    <a:pt x="99" y="50"/>
                  </a:cubicBezTo>
                  <a:lnTo>
                    <a:pt x="101" y="45"/>
                  </a:lnTo>
                  <a:close/>
                  <a:moveTo>
                    <a:pt x="100" y="39"/>
                  </a:moveTo>
                  <a:cubicBezTo>
                    <a:pt x="98" y="46"/>
                    <a:pt x="98" y="46"/>
                    <a:pt x="98" y="46"/>
                  </a:cubicBezTo>
                  <a:cubicBezTo>
                    <a:pt x="97" y="51"/>
                    <a:pt x="97" y="51"/>
                    <a:pt x="97" y="51"/>
                  </a:cubicBezTo>
                  <a:cubicBezTo>
                    <a:pt x="95" y="57"/>
                    <a:pt x="95" y="57"/>
                    <a:pt x="95" y="57"/>
                  </a:cubicBezTo>
                  <a:cubicBezTo>
                    <a:pt x="94" y="62"/>
                    <a:pt x="94" y="62"/>
                    <a:pt x="94" y="62"/>
                  </a:cubicBezTo>
                  <a:cubicBezTo>
                    <a:pt x="92" y="63"/>
                    <a:pt x="90" y="63"/>
                    <a:pt x="88" y="63"/>
                  </a:cubicBezTo>
                  <a:cubicBezTo>
                    <a:pt x="89" y="61"/>
                    <a:pt x="89" y="61"/>
                    <a:pt x="89" y="61"/>
                  </a:cubicBezTo>
                  <a:cubicBezTo>
                    <a:pt x="90" y="58"/>
                    <a:pt x="91" y="55"/>
                    <a:pt x="92" y="52"/>
                  </a:cubicBezTo>
                  <a:cubicBezTo>
                    <a:pt x="92" y="51"/>
                    <a:pt x="92" y="51"/>
                    <a:pt x="92" y="51"/>
                  </a:cubicBezTo>
                  <a:cubicBezTo>
                    <a:pt x="93" y="47"/>
                    <a:pt x="94" y="43"/>
                    <a:pt x="95" y="40"/>
                  </a:cubicBezTo>
                  <a:cubicBezTo>
                    <a:pt x="96" y="35"/>
                    <a:pt x="101" y="34"/>
                    <a:pt x="100" y="39"/>
                  </a:cubicBezTo>
                  <a:close/>
                  <a:moveTo>
                    <a:pt x="89" y="40"/>
                  </a:moveTo>
                  <a:cubicBezTo>
                    <a:pt x="90" y="38"/>
                    <a:pt x="91" y="38"/>
                    <a:pt x="92" y="38"/>
                  </a:cubicBezTo>
                  <a:cubicBezTo>
                    <a:pt x="93" y="38"/>
                    <a:pt x="93" y="39"/>
                    <a:pt x="92" y="41"/>
                  </a:cubicBezTo>
                  <a:cubicBezTo>
                    <a:pt x="91" y="45"/>
                    <a:pt x="90" y="48"/>
                    <a:pt x="89" y="52"/>
                  </a:cubicBezTo>
                  <a:cubicBezTo>
                    <a:pt x="89" y="52"/>
                    <a:pt x="89" y="52"/>
                    <a:pt x="89" y="52"/>
                  </a:cubicBezTo>
                  <a:cubicBezTo>
                    <a:pt x="88" y="56"/>
                    <a:pt x="87" y="60"/>
                    <a:pt x="86" y="63"/>
                  </a:cubicBezTo>
                  <a:cubicBezTo>
                    <a:pt x="86" y="64"/>
                    <a:pt x="86" y="64"/>
                    <a:pt x="86" y="64"/>
                  </a:cubicBezTo>
                  <a:cubicBezTo>
                    <a:pt x="84" y="64"/>
                    <a:pt x="84" y="64"/>
                    <a:pt x="84" y="64"/>
                  </a:cubicBezTo>
                  <a:cubicBezTo>
                    <a:pt x="83" y="65"/>
                    <a:pt x="82" y="65"/>
                    <a:pt x="81" y="65"/>
                  </a:cubicBezTo>
                  <a:cubicBezTo>
                    <a:pt x="82" y="62"/>
                    <a:pt x="83" y="59"/>
                    <a:pt x="84" y="55"/>
                  </a:cubicBezTo>
                  <a:cubicBezTo>
                    <a:pt x="85" y="53"/>
                    <a:pt x="85" y="53"/>
                    <a:pt x="85" y="53"/>
                  </a:cubicBezTo>
                  <a:cubicBezTo>
                    <a:pt x="86" y="49"/>
                    <a:pt x="87" y="46"/>
                    <a:pt x="88" y="42"/>
                  </a:cubicBezTo>
                  <a:cubicBezTo>
                    <a:pt x="88" y="41"/>
                    <a:pt x="89" y="40"/>
                    <a:pt x="89" y="40"/>
                  </a:cubicBezTo>
                  <a:close/>
                  <a:moveTo>
                    <a:pt x="77" y="60"/>
                  </a:moveTo>
                  <a:cubicBezTo>
                    <a:pt x="79" y="55"/>
                    <a:pt x="79" y="55"/>
                    <a:pt x="79" y="55"/>
                  </a:cubicBezTo>
                  <a:cubicBezTo>
                    <a:pt x="80" y="52"/>
                    <a:pt x="81" y="48"/>
                    <a:pt x="82" y="44"/>
                  </a:cubicBezTo>
                  <a:cubicBezTo>
                    <a:pt x="82" y="43"/>
                    <a:pt x="82" y="43"/>
                    <a:pt x="82" y="43"/>
                  </a:cubicBezTo>
                  <a:cubicBezTo>
                    <a:pt x="83" y="39"/>
                    <a:pt x="87" y="38"/>
                    <a:pt x="85" y="42"/>
                  </a:cubicBezTo>
                  <a:cubicBezTo>
                    <a:pt x="85" y="42"/>
                    <a:pt x="85" y="42"/>
                    <a:pt x="85" y="42"/>
                  </a:cubicBezTo>
                  <a:cubicBezTo>
                    <a:pt x="84" y="46"/>
                    <a:pt x="83" y="50"/>
                    <a:pt x="82" y="54"/>
                  </a:cubicBezTo>
                  <a:cubicBezTo>
                    <a:pt x="81" y="57"/>
                    <a:pt x="81" y="57"/>
                    <a:pt x="81" y="57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7" y="66"/>
                    <a:pt x="76" y="67"/>
                    <a:pt x="75" y="67"/>
                  </a:cubicBezTo>
                  <a:cubicBezTo>
                    <a:pt x="76" y="65"/>
                    <a:pt x="77" y="62"/>
                    <a:pt x="77" y="60"/>
                  </a:cubicBezTo>
                  <a:close/>
                  <a:moveTo>
                    <a:pt x="66" y="100"/>
                  </a:moveTo>
                  <a:cubicBezTo>
                    <a:pt x="69" y="90"/>
                    <a:pt x="69" y="90"/>
                    <a:pt x="69" y="90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70" y="85"/>
                    <a:pt x="70" y="85"/>
                    <a:pt x="70" y="85"/>
                  </a:cubicBezTo>
                  <a:cubicBezTo>
                    <a:pt x="71" y="82"/>
                    <a:pt x="72" y="79"/>
                    <a:pt x="73" y="75"/>
                  </a:cubicBezTo>
                  <a:cubicBezTo>
                    <a:pt x="74" y="71"/>
                    <a:pt x="78" y="69"/>
                    <a:pt x="76" y="74"/>
                  </a:cubicBezTo>
                  <a:cubicBezTo>
                    <a:pt x="74" y="83"/>
                    <a:pt x="74" y="83"/>
                    <a:pt x="74" y="83"/>
                  </a:cubicBezTo>
                  <a:cubicBezTo>
                    <a:pt x="73" y="87"/>
                    <a:pt x="73" y="87"/>
                    <a:pt x="73" y="87"/>
                  </a:cubicBezTo>
                  <a:cubicBezTo>
                    <a:pt x="72" y="88"/>
                    <a:pt x="72" y="88"/>
                    <a:pt x="72" y="88"/>
                  </a:cubicBezTo>
                  <a:cubicBezTo>
                    <a:pt x="69" y="98"/>
                    <a:pt x="69" y="98"/>
                    <a:pt x="69" y="98"/>
                  </a:cubicBezTo>
                  <a:cubicBezTo>
                    <a:pt x="69" y="100"/>
                    <a:pt x="69" y="100"/>
                    <a:pt x="69" y="100"/>
                  </a:cubicBezTo>
                  <a:cubicBezTo>
                    <a:pt x="68" y="100"/>
                    <a:pt x="67" y="100"/>
                    <a:pt x="66" y="101"/>
                  </a:cubicBezTo>
                  <a:lnTo>
                    <a:pt x="66" y="100"/>
                  </a:lnTo>
                  <a:close/>
                  <a:moveTo>
                    <a:pt x="57" y="128"/>
                  </a:moveTo>
                  <a:cubicBezTo>
                    <a:pt x="58" y="126"/>
                    <a:pt x="58" y="126"/>
                    <a:pt x="58" y="126"/>
                  </a:cubicBezTo>
                  <a:cubicBezTo>
                    <a:pt x="59" y="123"/>
                    <a:pt x="59" y="123"/>
                    <a:pt x="59" y="123"/>
                  </a:cubicBezTo>
                  <a:cubicBezTo>
                    <a:pt x="61" y="117"/>
                    <a:pt x="61" y="117"/>
                    <a:pt x="61" y="117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09"/>
                    <a:pt x="63" y="109"/>
                    <a:pt x="63" y="109"/>
                  </a:cubicBezTo>
                  <a:cubicBezTo>
                    <a:pt x="64" y="105"/>
                    <a:pt x="67" y="104"/>
                    <a:pt x="66" y="107"/>
                  </a:cubicBezTo>
                  <a:cubicBezTo>
                    <a:pt x="66" y="108"/>
                    <a:pt x="66" y="108"/>
                    <a:pt x="66" y="108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2" y="122"/>
                    <a:pt x="62" y="122"/>
                    <a:pt x="62" y="122"/>
                  </a:cubicBezTo>
                  <a:cubicBezTo>
                    <a:pt x="62" y="124"/>
                    <a:pt x="62" y="124"/>
                    <a:pt x="62" y="124"/>
                  </a:cubicBezTo>
                  <a:cubicBezTo>
                    <a:pt x="61" y="125"/>
                    <a:pt x="61" y="125"/>
                    <a:pt x="61" y="125"/>
                  </a:cubicBezTo>
                  <a:cubicBezTo>
                    <a:pt x="59" y="134"/>
                    <a:pt x="59" y="134"/>
                    <a:pt x="59" y="134"/>
                  </a:cubicBezTo>
                  <a:cubicBezTo>
                    <a:pt x="58" y="135"/>
                    <a:pt x="58" y="135"/>
                    <a:pt x="58" y="135"/>
                  </a:cubicBezTo>
                  <a:cubicBezTo>
                    <a:pt x="57" y="135"/>
                    <a:pt x="57" y="135"/>
                    <a:pt x="57" y="135"/>
                  </a:cubicBezTo>
                  <a:cubicBezTo>
                    <a:pt x="56" y="136"/>
                    <a:pt x="56" y="136"/>
                    <a:pt x="55" y="136"/>
                  </a:cubicBezTo>
                  <a:cubicBezTo>
                    <a:pt x="56" y="133"/>
                    <a:pt x="56" y="131"/>
                    <a:pt x="57" y="128"/>
                  </a:cubicBezTo>
                  <a:close/>
                  <a:moveTo>
                    <a:pt x="46" y="165"/>
                  </a:moveTo>
                  <a:cubicBezTo>
                    <a:pt x="48" y="159"/>
                    <a:pt x="48" y="159"/>
                    <a:pt x="48" y="159"/>
                  </a:cubicBezTo>
                  <a:cubicBezTo>
                    <a:pt x="48" y="159"/>
                    <a:pt x="48" y="159"/>
                    <a:pt x="48" y="159"/>
                  </a:cubicBezTo>
                  <a:cubicBezTo>
                    <a:pt x="49" y="154"/>
                    <a:pt x="49" y="154"/>
                    <a:pt x="49" y="154"/>
                  </a:cubicBezTo>
                  <a:cubicBezTo>
                    <a:pt x="50" y="152"/>
                    <a:pt x="51" y="149"/>
                    <a:pt x="51" y="147"/>
                  </a:cubicBezTo>
                  <a:cubicBezTo>
                    <a:pt x="52" y="145"/>
                    <a:pt x="52" y="145"/>
                    <a:pt x="52" y="145"/>
                  </a:cubicBezTo>
                  <a:cubicBezTo>
                    <a:pt x="53" y="140"/>
                    <a:pt x="57" y="139"/>
                    <a:pt x="56" y="144"/>
                  </a:cubicBezTo>
                  <a:cubicBezTo>
                    <a:pt x="56" y="144"/>
                    <a:pt x="56" y="144"/>
                    <a:pt x="56" y="144"/>
                  </a:cubicBezTo>
                  <a:cubicBezTo>
                    <a:pt x="53" y="152"/>
                    <a:pt x="53" y="152"/>
                    <a:pt x="53" y="152"/>
                  </a:cubicBezTo>
                  <a:cubicBezTo>
                    <a:pt x="52" y="156"/>
                    <a:pt x="52" y="156"/>
                    <a:pt x="52" y="156"/>
                  </a:cubicBezTo>
                  <a:cubicBezTo>
                    <a:pt x="51" y="158"/>
                    <a:pt x="51" y="158"/>
                    <a:pt x="51" y="158"/>
                  </a:cubicBezTo>
                  <a:cubicBezTo>
                    <a:pt x="50" y="162"/>
                    <a:pt x="50" y="162"/>
                    <a:pt x="50" y="162"/>
                  </a:cubicBezTo>
                  <a:cubicBezTo>
                    <a:pt x="47" y="172"/>
                    <a:pt x="47" y="172"/>
                    <a:pt x="47" y="172"/>
                  </a:cubicBezTo>
                  <a:cubicBezTo>
                    <a:pt x="46" y="172"/>
                    <a:pt x="45" y="173"/>
                    <a:pt x="44" y="173"/>
                  </a:cubicBezTo>
                  <a:lnTo>
                    <a:pt x="46" y="165"/>
                  </a:lnTo>
                  <a:close/>
                  <a:moveTo>
                    <a:pt x="34" y="205"/>
                  </a:moveTo>
                  <a:cubicBezTo>
                    <a:pt x="36" y="200"/>
                    <a:pt x="36" y="200"/>
                    <a:pt x="36" y="200"/>
                  </a:cubicBezTo>
                  <a:cubicBezTo>
                    <a:pt x="36" y="200"/>
                    <a:pt x="36" y="200"/>
                    <a:pt x="36" y="200"/>
                  </a:cubicBezTo>
                  <a:cubicBezTo>
                    <a:pt x="37" y="194"/>
                    <a:pt x="37" y="194"/>
                    <a:pt x="37" y="194"/>
                  </a:cubicBezTo>
                  <a:cubicBezTo>
                    <a:pt x="38" y="192"/>
                    <a:pt x="39" y="189"/>
                    <a:pt x="40" y="187"/>
                  </a:cubicBezTo>
                  <a:cubicBezTo>
                    <a:pt x="40" y="185"/>
                    <a:pt x="40" y="185"/>
                    <a:pt x="40" y="185"/>
                  </a:cubicBezTo>
                  <a:cubicBezTo>
                    <a:pt x="42" y="180"/>
                    <a:pt x="45" y="180"/>
                    <a:pt x="44" y="184"/>
                  </a:cubicBezTo>
                  <a:cubicBezTo>
                    <a:pt x="44" y="184"/>
                    <a:pt x="44" y="184"/>
                    <a:pt x="44" y="185"/>
                  </a:cubicBezTo>
                  <a:cubicBezTo>
                    <a:pt x="42" y="192"/>
                    <a:pt x="42" y="192"/>
                    <a:pt x="42" y="192"/>
                  </a:cubicBezTo>
                  <a:cubicBezTo>
                    <a:pt x="40" y="197"/>
                    <a:pt x="40" y="197"/>
                    <a:pt x="40" y="197"/>
                  </a:cubicBezTo>
                  <a:cubicBezTo>
                    <a:pt x="40" y="199"/>
                    <a:pt x="40" y="199"/>
                    <a:pt x="40" y="199"/>
                  </a:cubicBezTo>
                  <a:cubicBezTo>
                    <a:pt x="39" y="202"/>
                    <a:pt x="39" y="202"/>
                    <a:pt x="39" y="202"/>
                  </a:cubicBezTo>
                  <a:cubicBezTo>
                    <a:pt x="35" y="214"/>
                    <a:pt x="35" y="214"/>
                    <a:pt x="35" y="214"/>
                  </a:cubicBezTo>
                  <a:cubicBezTo>
                    <a:pt x="34" y="214"/>
                    <a:pt x="33" y="214"/>
                    <a:pt x="32" y="214"/>
                  </a:cubicBezTo>
                  <a:lnTo>
                    <a:pt x="34" y="205"/>
                  </a:lnTo>
                  <a:close/>
                  <a:moveTo>
                    <a:pt x="19" y="258"/>
                  </a:moveTo>
                  <a:cubicBezTo>
                    <a:pt x="21" y="250"/>
                    <a:pt x="21" y="250"/>
                    <a:pt x="21" y="250"/>
                  </a:cubicBezTo>
                  <a:cubicBezTo>
                    <a:pt x="23" y="243"/>
                    <a:pt x="23" y="243"/>
                    <a:pt x="23" y="243"/>
                  </a:cubicBezTo>
                  <a:cubicBezTo>
                    <a:pt x="24" y="240"/>
                    <a:pt x="25" y="238"/>
                    <a:pt x="26" y="235"/>
                  </a:cubicBezTo>
                  <a:cubicBezTo>
                    <a:pt x="27" y="231"/>
                    <a:pt x="27" y="231"/>
                    <a:pt x="27" y="231"/>
                  </a:cubicBezTo>
                  <a:cubicBezTo>
                    <a:pt x="28" y="228"/>
                    <a:pt x="28" y="228"/>
                    <a:pt x="28" y="228"/>
                  </a:cubicBezTo>
                  <a:cubicBezTo>
                    <a:pt x="28" y="227"/>
                    <a:pt x="28" y="227"/>
                    <a:pt x="28" y="227"/>
                  </a:cubicBezTo>
                  <a:cubicBezTo>
                    <a:pt x="29" y="223"/>
                    <a:pt x="31" y="223"/>
                    <a:pt x="32" y="224"/>
                  </a:cubicBezTo>
                  <a:cubicBezTo>
                    <a:pt x="32" y="225"/>
                    <a:pt x="32" y="226"/>
                    <a:pt x="31" y="227"/>
                  </a:cubicBezTo>
                  <a:cubicBezTo>
                    <a:pt x="31" y="229"/>
                    <a:pt x="31" y="229"/>
                    <a:pt x="31" y="229"/>
                  </a:cubicBezTo>
                  <a:cubicBezTo>
                    <a:pt x="30" y="232"/>
                    <a:pt x="30" y="232"/>
                    <a:pt x="30" y="232"/>
                  </a:cubicBezTo>
                  <a:cubicBezTo>
                    <a:pt x="29" y="236"/>
                    <a:pt x="28" y="239"/>
                    <a:pt x="27" y="243"/>
                  </a:cubicBezTo>
                  <a:cubicBezTo>
                    <a:pt x="26" y="247"/>
                    <a:pt x="26" y="247"/>
                    <a:pt x="26" y="247"/>
                  </a:cubicBezTo>
                  <a:cubicBezTo>
                    <a:pt x="23" y="255"/>
                    <a:pt x="23" y="255"/>
                    <a:pt x="23" y="255"/>
                  </a:cubicBezTo>
                  <a:cubicBezTo>
                    <a:pt x="22" y="259"/>
                    <a:pt x="22" y="259"/>
                    <a:pt x="22" y="259"/>
                  </a:cubicBezTo>
                  <a:cubicBezTo>
                    <a:pt x="21" y="258"/>
                    <a:pt x="20" y="258"/>
                    <a:pt x="19" y="25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73" name="îṧḷîḓé">
              <a:extLst>
                <a:ext uri="{FF2B5EF4-FFF2-40B4-BE49-F238E27FC236}">
                  <a16:creationId xmlns:a16="http://schemas.microsoft.com/office/drawing/2014/main" id="{46ADB65A-C898-4A24-A359-FE7BC57CE767}"/>
                </a:ext>
              </a:extLst>
            </p:cNvPr>
            <p:cNvSpPr/>
            <p:nvPr/>
          </p:nvSpPr>
          <p:spPr bwMode="auto">
            <a:xfrm>
              <a:off x="11023052" y="3268879"/>
              <a:ext cx="930602" cy="2700059"/>
            </a:xfrm>
            <a:custGeom>
              <a:avLst/>
              <a:gdLst>
                <a:gd name="T0" fmla="*/ 95 w 131"/>
                <a:gd name="T1" fmla="*/ 378 h 378"/>
                <a:gd name="T2" fmla="*/ 95 w 131"/>
                <a:gd name="T3" fmla="*/ 289 h 378"/>
                <a:gd name="T4" fmla="*/ 84 w 131"/>
                <a:gd name="T5" fmla="*/ 231 h 378"/>
                <a:gd name="T6" fmla="*/ 74 w 131"/>
                <a:gd name="T7" fmla="*/ 132 h 378"/>
                <a:gd name="T8" fmla="*/ 69 w 131"/>
                <a:gd name="T9" fmla="*/ 71 h 378"/>
                <a:gd name="T10" fmla="*/ 50 w 131"/>
                <a:gd name="T11" fmla="*/ 38 h 378"/>
                <a:gd name="T12" fmla="*/ 50 w 131"/>
                <a:gd name="T13" fmla="*/ 108 h 378"/>
                <a:gd name="T14" fmla="*/ 32 w 131"/>
                <a:gd name="T15" fmla="*/ 261 h 378"/>
                <a:gd name="T16" fmla="*/ 31 w 131"/>
                <a:gd name="T17" fmla="*/ 298 h 378"/>
                <a:gd name="T18" fmla="*/ 8 w 131"/>
                <a:gd name="T19" fmla="*/ 344 h 378"/>
                <a:gd name="T20" fmla="*/ 23 w 131"/>
                <a:gd name="T21" fmla="*/ 349 h 378"/>
                <a:gd name="T22" fmla="*/ 33 w 131"/>
                <a:gd name="T23" fmla="*/ 353 h 378"/>
                <a:gd name="T24" fmla="*/ 32 w 131"/>
                <a:gd name="T25" fmla="*/ 342 h 378"/>
                <a:gd name="T26" fmla="*/ 42 w 131"/>
                <a:gd name="T27" fmla="*/ 273 h 378"/>
                <a:gd name="T28" fmla="*/ 47 w 131"/>
                <a:gd name="T29" fmla="*/ 361 h 378"/>
                <a:gd name="T30" fmla="*/ 51 w 131"/>
                <a:gd name="T31" fmla="*/ 310 h 378"/>
                <a:gd name="T32" fmla="*/ 30 w 131"/>
                <a:gd name="T33" fmla="*/ 322 h 378"/>
                <a:gd name="T34" fmla="*/ 44 w 131"/>
                <a:gd name="T35" fmla="*/ 358 h 378"/>
                <a:gd name="T36" fmla="*/ 53 w 131"/>
                <a:gd name="T37" fmla="*/ 289 h 378"/>
                <a:gd name="T38" fmla="*/ 59 w 131"/>
                <a:gd name="T39" fmla="*/ 366 h 378"/>
                <a:gd name="T40" fmla="*/ 65 w 131"/>
                <a:gd name="T41" fmla="*/ 79 h 378"/>
                <a:gd name="T42" fmla="*/ 68 w 131"/>
                <a:gd name="T43" fmla="*/ 187 h 378"/>
                <a:gd name="T44" fmla="*/ 67 w 131"/>
                <a:gd name="T45" fmla="*/ 278 h 378"/>
                <a:gd name="T46" fmla="*/ 66 w 131"/>
                <a:gd name="T47" fmla="*/ 184 h 378"/>
                <a:gd name="T48" fmla="*/ 66 w 131"/>
                <a:gd name="T49" fmla="*/ 146 h 378"/>
                <a:gd name="T50" fmla="*/ 62 w 131"/>
                <a:gd name="T51" fmla="*/ 161 h 378"/>
                <a:gd name="T52" fmla="*/ 65 w 131"/>
                <a:gd name="T53" fmla="*/ 204 h 378"/>
                <a:gd name="T54" fmla="*/ 57 w 131"/>
                <a:gd name="T55" fmla="*/ 268 h 378"/>
                <a:gd name="T56" fmla="*/ 77 w 131"/>
                <a:gd name="T57" fmla="*/ 255 h 378"/>
                <a:gd name="T58" fmla="*/ 73 w 131"/>
                <a:gd name="T59" fmla="*/ 203 h 378"/>
                <a:gd name="T60" fmla="*/ 73 w 131"/>
                <a:gd name="T61" fmla="*/ 159 h 378"/>
                <a:gd name="T62" fmla="*/ 67 w 131"/>
                <a:gd name="T63" fmla="*/ 117 h 378"/>
                <a:gd name="T64" fmla="*/ 63 w 131"/>
                <a:gd name="T65" fmla="*/ 122 h 378"/>
                <a:gd name="T66" fmla="*/ 61 w 131"/>
                <a:gd name="T67" fmla="*/ 52 h 378"/>
                <a:gd name="T68" fmla="*/ 58 w 131"/>
                <a:gd name="T69" fmla="*/ 246 h 378"/>
                <a:gd name="T70" fmla="*/ 53 w 131"/>
                <a:gd name="T71" fmla="*/ 86 h 378"/>
                <a:gd name="T72" fmla="*/ 54 w 131"/>
                <a:gd name="T73" fmla="*/ 141 h 378"/>
                <a:gd name="T74" fmla="*/ 50 w 131"/>
                <a:gd name="T75" fmla="*/ 182 h 378"/>
                <a:gd name="T76" fmla="*/ 50 w 131"/>
                <a:gd name="T77" fmla="*/ 239 h 378"/>
                <a:gd name="T78" fmla="*/ 86 w 131"/>
                <a:gd name="T79" fmla="*/ 338 h 378"/>
                <a:gd name="T80" fmla="*/ 81 w 131"/>
                <a:gd name="T81" fmla="*/ 358 h 378"/>
                <a:gd name="T82" fmla="*/ 83 w 131"/>
                <a:gd name="T83" fmla="*/ 317 h 378"/>
                <a:gd name="T84" fmla="*/ 74 w 131"/>
                <a:gd name="T85" fmla="*/ 357 h 378"/>
                <a:gd name="T86" fmla="*/ 84 w 131"/>
                <a:gd name="T87" fmla="*/ 270 h 378"/>
                <a:gd name="T88" fmla="*/ 62 w 131"/>
                <a:gd name="T89" fmla="*/ 367 h 378"/>
                <a:gd name="T90" fmla="*/ 76 w 131"/>
                <a:gd name="T91" fmla="*/ 366 h 378"/>
                <a:gd name="T92" fmla="*/ 84 w 131"/>
                <a:gd name="T93" fmla="*/ 367 h 378"/>
                <a:gd name="T94" fmla="*/ 97 w 131"/>
                <a:gd name="T95" fmla="*/ 350 h 378"/>
                <a:gd name="T96" fmla="*/ 106 w 131"/>
                <a:gd name="T97" fmla="*/ 368 h 378"/>
                <a:gd name="T98" fmla="*/ 115 w 131"/>
                <a:gd name="T99" fmla="*/ 360 h 378"/>
                <a:gd name="T100" fmla="*/ 105 w 131"/>
                <a:gd name="T101" fmla="*/ 341 h 378"/>
                <a:gd name="T102" fmla="*/ 90 w 131"/>
                <a:gd name="T103" fmla="*/ 266 h 378"/>
                <a:gd name="T104" fmla="*/ 78 w 131"/>
                <a:gd name="T105" fmla="*/ 197 h 378"/>
                <a:gd name="T106" fmla="*/ 70 w 131"/>
                <a:gd name="T107" fmla="*/ 103 h 378"/>
                <a:gd name="T108" fmla="*/ 71 w 131"/>
                <a:gd name="T109" fmla="*/ 42 h 378"/>
                <a:gd name="T110" fmla="*/ 52 w 131"/>
                <a:gd name="T111" fmla="*/ 37 h 378"/>
                <a:gd name="T112" fmla="*/ 53 w 131"/>
                <a:gd name="T113" fmla="*/ 116 h 378"/>
                <a:gd name="T114" fmla="*/ 46 w 131"/>
                <a:gd name="T115" fmla="*/ 210 h 378"/>
                <a:gd name="T116" fmla="*/ 43 w 131"/>
                <a:gd name="T117" fmla="*/ 269 h 378"/>
                <a:gd name="T118" fmla="*/ 32 w 131"/>
                <a:gd name="T119" fmla="*/ 300 h 378"/>
                <a:gd name="T120" fmla="*/ 21 w 131"/>
                <a:gd name="T121" fmla="*/ 331 h 378"/>
                <a:gd name="T122" fmla="*/ 15 w 131"/>
                <a:gd name="T123" fmla="*/ 347 h 378"/>
                <a:gd name="T124" fmla="*/ 19 w 131"/>
                <a:gd name="T125" fmla="*/ 359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31" h="378">
                  <a:moveTo>
                    <a:pt x="26" y="378"/>
                  </a:moveTo>
                  <a:cubicBezTo>
                    <a:pt x="26" y="378"/>
                    <a:pt x="26" y="378"/>
                    <a:pt x="26" y="378"/>
                  </a:cubicBezTo>
                  <a:cubicBezTo>
                    <a:pt x="26" y="377"/>
                    <a:pt x="26" y="377"/>
                    <a:pt x="26" y="377"/>
                  </a:cubicBezTo>
                  <a:cubicBezTo>
                    <a:pt x="27" y="378"/>
                    <a:pt x="27" y="378"/>
                    <a:pt x="27" y="378"/>
                  </a:cubicBezTo>
                  <a:cubicBezTo>
                    <a:pt x="28" y="378"/>
                    <a:pt x="28" y="378"/>
                    <a:pt x="29" y="378"/>
                  </a:cubicBezTo>
                  <a:cubicBezTo>
                    <a:pt x="28" y="377"/>
                    <a:pt x="28" y="377"/>
                    <a:pt x="28" y="377"/>
                  </a:cubicBezTo>
                  <a:cubicBezTo>
                    <a:pt x="28" y="376"/>
                    <a:pt x="28" y="376"/>
                    <a:pt x="28" y="376"/>
                  </a:cubicBezTo>
                  <a:cubicBezTo>
                    <a:pt x="29" y="376"/>
                    <a:pt x="29" y="376"/>
                    <a:pt x="29" y="376"/>
                  </a:cubicBezTo>
                  <a:cubicBezTo>
                    <a:pt x="32" y="376"/>
                    <a:pt x="32" y="376"/>
                    <a:pt x="32" y="376"/>
                  </a:cubicBezTo>
                  <a:cubicBezTo>
                    <a:pt x="34" y="376"/>
                    <a:pt x="34" y="376"/>
                    <a:pt x="34" y="376"/>
                  </a:cubicBezTo>
                  <a:cubicBezTo>
                    <a:pt x="35" y="378"/>
                    <a:pt x="35" y="378"/>
                    <a:pt x="35" y="378"/>
                  </a:cubicBezTo>
                  <a:cubicBezTo>
                    <a:pt x="37" y="378"/>
                    <a:pt x="37" y="378"/>
                    <a:pt x="37" y="378"/>
                  </a:cubicBezTo>
                  <a:cubicBezTo>
                    <a:pt x="36" y="376"/>
                    <a:pt x="36" y="376"/>
                    <a:pt x="36" y="376"/>
                  </a:cubicBezTo>
                  <a:cubicBezTo>
                    <a:pt x="39" y="376"/>
                    <a:pt x="39" y="376"/>
                    <a:pt x="39" y="376"/>
                  </a:cubicBezTo>
                  <a:cubicBezTo>
                    <a:pt x="40" y="376"/>
                    <a:pt x="40" y="376"/>
                    <a:pt x="40" y="376"/>
                  </a:cubicBezTo>
                  <a:cubicBezTo>
                    <a:pt x="42" y="376"/>
                    <a:pt x="42" y="376"/>
                    <a:pt x="42" y="376"/>
                  </a:cubicBezTo>
                  <a:cubicBezTo>
                    <a:pt x="43" y="376"/>
                    <a:pt x="43" y="376"/>
                    <a:pt x="43" y="376"/>
                  </a:cubicBezTo>
                  <a:cubicBezTo>
                    <a:pt x="43" y="376"/>
                    <a:pt x="43" y="376"/>
                    <a:pt x="43" y="376"/>
                  </a:cubicBezTo>
                  <a:cubicBezTo>
                    <a:pt x="43" y="377"/>
                    <a:pt x="43" y="377"/>
                    <a:pt x="43" y="377"/>
                  </a:cubicBezTo>
                  <a:cubicBezTo>
                    <a:pt x="43" y="377"/>
                    <a:pt x="42" y="378"/>
                    <a:pt x="42" y="378"/>
                  </a:cubicBezTo>
                  <a:cubicBezTo>
                    <a:pt x="49" y="378"/>
                    <a:pt x="49" y="378"/>
                    <a:pt x="49" y="378"/>
                  </a:cubicBezTo>
                  <a:cubicBezTo>
                    <a:pt x="49" y="378"/>
                    <a:pt x="49" y="378"/>
                    <a:pt x="49" y="378"/>
                  </a:cubicBezTo>
                  <a:cubicBezTo>
                    <a:pt x="49" y="378"/>
                    <a:pt x="49" y="378"/>
                    <a:pt x="49" y="378"/>
                  </a:cubicBezTo>
                  <a:cubicBezTo>
                    <a:pt x="50" y="377"/>
                    <a:pt x="50" y="377"/>
                    <a:pt x="51" y="377"/>
                  </a:cubicBezTo>
                  <a:cubicBezTo>
                    <a:pt x="51" y="377"/>
                    <a:pt x="51" y="377"/>
                    <a:pt x="52" y="377"/>
                  </a:cubicBezTo>
                  <a:cubicBezTo>
                    <a:pt x="52" y="378"/>
                    <a:pt x="52" y="378"/>
                    <a:pt x="52" y="378"/>
                  </a:cubicBezTo>
                  <a:cubicBezTo>
                    <a:pt x="70" y="378"/>
                    <a:pt x="70" y="378"/>
                    <a:pt x="70" y="378"/>
                  </a:cubicBezTo>
                  <a:cubicBezTo>
                    <a:pt x="70" y="378"/>
                    <a:pt x="70" y="378"/>
                    <a:pt x="70" y="378"/>
                  </a:cubicBezTo>
                  <a:cubicBezTo>
                    <a:pt x="70" y="377"/>
                    <a:pt x="70" y="377"/>
                    <a:pt x="70" y="377"/>
                  </a:cubicBezTo>
                  <a:cubicBezTo>
                    <a:pt x="71" y="376"/>
                    <a:pt x="71" y="376"/>
                    <a:pt x="71" y="376"/>
                  </a:cubicBezTo>
                  <a:cubicBezTo>
                    <a:pt x="71" y="376"/>
                    <a:pt x="71" y="376"/>
                    <a:pt x="71" y="376"/>
                  </a:cubicBezTo>
                  <a:cubicBezTo>
                    <a:pt x="71" y="376"/>
                    <a:pt x="71" y="376"/>
                    <a:pt x="72" y="376"/>
                  </a:cubicBezTo>
                  <a:cubicBezTo>
                    <a:pt x="72" y="376"/>
                    <a:pt x="72" y="376"/>
                    <a:pt x="72" y="376"/>
                  </a:cubicBezTo>
                  <a:cubicBezTo>
                    <a:pt x="73" y="376"/>
                    <a:pt x="74" y="376"/>
                    <a:pt x="75" y="376"/>
                  </a:cubicBezTo>
                  <a:cubicBezTo>
                    <a:pt x="75" y="376"/>
                    <a:pt x="76" y="376"/>
                    <a:pt x="77" y="376"/>
                  </a:cubicBezTo>
                  <a:cubicBezTo>
                    <a:pt x="77" y="376"/>
                    <a:pt x="77" y="376"/>
                    <a:pt x="77" y="376"/>
                  </a:cubicBezTo>
                  <a:cubicBezTo>
                    <a:pt x="77" y="376"/>
                    <a:pt x="77" y="376"/>
                    <a:pt x="77" y="376"/>
                  </a:cubicBezTo>
                  <a:cubicBezTo>
                    <a:pt x="77" y="378"/>
                    <a:pt x="77" y="378"/>
                    <a:pt x="77" y="378"/>
                  </a:cubicBezTo>
                  <a:cubicBezTo>
                    <a:pt x="79" y="378"/>
                    <a:pt x="79" y="378"/>
                    <a:pt x="79" y="378"/>
                  </a:cubicBezTo>
                  <a:cubicBezTo>
                    <a:pt x="79" y="377"/>
                    <a:pt x="79" y="377"/>
                    <a:pt x="79" y="377"/>
                  </a:cubicBezTo>
                  <a:cubicBezTo>
                    <a:pt x="79" y="377"/>
                    <a:pt x="79" y="377"/>
                    <a:pt x="79" y="377"/>
                  </a:cubicBezTo>
                  <a:cubicBezTo>
                    <a:pt x="79" y="377"/>
                    <a:pt x="80" y="377"/>
                    <a:pt x="81" y="377"/>
                  </a:cubicBezTo>
                  <a:cubicBezTo>
                    <a:pt x="81" y="377"/>
                    <a:pt x="81" y="377"/>
                    <a:pt x="82" y="377"/>
                  </a:cubicBezTo>
                  <a:cubicBezTo>
                    <a:pt x="82" y="377"/>
                    <a:pt x="83" y="377"/>
                    <a:pt x="83" y="378"/>
                  </a:cubicBezTo>
                  <a:cubicBezTo>
                    <a:pt x="83" y="378"/>
                    <a:pt x="84" y="378"/>
                    <a:pt x="84" y="378"/>
                  </a:cubicBezTo>
                  <a:cubicBezTo>
                    <a:pt x="90" y="378"/>
                    <a:pt x="90" y="378"/>
                    <a:pt x="90" y="378"/>
                  </a:cubicBezTo>
                  <a:cubicBezTo>
                    <a:pt x="90" y="378"/>
                    <a:pt x="90" y="378"/>
                    <a:pt x="90" y="378"/>
                  </a:cubicBezTo>
                  <a:cubicBezTo>
                    <a:pt x="89" y="377"/>
                    <a:pt x="89" y="377"/>
                    <a:pt x="88" y="377"/>
                  </a:cubicBezTo>
                  <a:cubicBezTo>
                    <a:pt x="87" y="377"/>
                    <a:pt x="87" y="377"/>
                    <a:pt x="87" y="377"/>
                  </a:cubicBezTo>
                  <a:cubicBezTo>
                    <a:pt x="88" y="376"/>
                    <a:pt x="88" y="376"/>
                    <a:pt x="88" y="376"/>
                  </a:cubicBezTo>
                  <a:cubicBezTo>
                    <a:pt x="88" y="375"/>
                    <a:pt x="88" y="375"/>
                    <a:pt x="88" y="375"/>
                  </a:cubicBezTo>
                  <a:cubicBezTo>
                    <a:pt x="88" y="375"/>
                    <a:pt x="88" y="375"/>
                    <a:pt x="88" y="375"/>
                  </a:cubicBezTo>
                  <a:cubicBezTo>
                    <a:pt x="88" y="375"/>
                    <a:pt x="88" y="375"/>
                    <a:pt x="88" y="375"/>
                  </a:cubicBezTo>
                  <a:cubicBezTo>
                    <a:pt x="91" y="375"/>
                    <a:pt x="91" y="375"/>
                    <a:pt x="91" y="375"/>
                  </a:cubicBezTo>
                  <a:cubicBezTo>
                    <a:pt x="92" y="375"/>
                    <a:pt x="92" y="375"/>
                    <a:pt x="92" y="375"/>
                  </a:cubicBezTo>
                  <a:cubicBezTo>
                    <a:pt x="94" y="375"/>
                    <a:pt x="94" y="375"/>
                    <a:pt x="94" y="375"/>
                  </a:cubicBezTo>
                  <a:cubicBezTo>
                    <a:pt x="94" y="375"/>
                    <a:pt x="94" y="375"/>
                    <a:pt x="94" y="375"/>
                  </a:cubicBezTo>
                  <a:cubicBezTo>
                    <a:pt x="94" y="376"/>
                    <a:pt x="94" y="376"/>
                    <a:pt x="94" y="376"/>
                  </a:cubicBezTo>
                  <a:cubicBezTo>
                    <a:pt x="94" y="376"/>
                    <a:pt x="94" y="376"/>
                    <a:pt x="94" y="376"/>
                  </a:cubicBezTo>
                  <a:cubicBezTo>
                    <a:pt x="93" y="377"/>
                    <a:pt x="93" y="377"/>
                    <a:pt x="93" y="377"/>
                  </a:cubicBezTo>
                  <a:cubicBezTo>
                    <a:pt x="93" y="378"/>
                    <a:pt x="93" y="378"/>
                    <a:pt x="93" y="378"/>
                  </a:cubicBezTo>
                  <a:cubicBezTo>
                    <a:pt x="95" y="378"/>
                    <a:pt x="95" y="378"/>
                    <a:pt x="95" y="378"/>
                  </a:cubicBezTo>
                  <a:cubicBezTo>
                    <a:pt x="95" y="378"/>
                    <a:pt x="95" y="378"/>
                    <a:pt x="95" y="378"/>
                  </a:cubicBezTo>
                  <a:cubicBezTo>
                    <a:pt x="96" y="377"/>
                    <a:pt x="96" y="377"/>
                    <a:pt x="96" y="377"/>
                  </a:cubicBezTo>
                  <a:cubicBezTo>
                    <a:pt x="96" y="376"/>
                    <a:pt x="96" y="376"/>
                    <a:pt x="96" y="376"/>
                  </a:cubicBezTo>
                  <a:cubicBezTo>
                    <a:pt x="97" y="375"/>
                    <a:pt x="97" y="375"/>
                    <a:pt x="97" y="375"/>
                  </a:cubicBezTo>
                  <a:cubicBezTo>
                    <a:pt x="98" y="375"/>
                    <a:pt x="98" y="375"/>
                    <a:pt x="98" y="375"/>
                  </a:cubicBezTo>
                  <a:cubicBezTo>
                    <a:pt x="99" y="375"/>
                    <a:pt x="99" y="375"/>
                    <a:pt x="99" y="375"/>
                  </a:cubicBezTo>
                  <a:cubicBezTo>
                    <a:pt x="100" y="375"/>
                    <a:pt x="100" y="375"/>
                    <a:pt x="100" y="375"/>
                  </a:cubicBezTo>
                  <a:cubicBezTo>
                    <a:pt x="101" y="375"/>
                    <a:pt x="101" y="375"/>
                    <a:pt x="101" y="375"/>
                  </a:cubicBezTo>
                  <a:cubicBezTo>
                    <a:pt x="103" y="375"/>
                    <a:pt x="103" y="375"/>
                    <a:pt x="103" y="375"/>
                  </a:cubicBezTo>
                  <a:cubicBezTo>
                    <a:pt x="102" y="376"/>
                    <a:pt x="102" y="376"/>
                    <a:pt x="102" y="376"/>
                  </a:cubicBezTo>
                  <a:cubicBezTo>
                    <a:pt x="102" y="376"/>
                    <a:pt x="102" y="376"/>
                    <a:pt x="102" y="376"/>
                  </a:cubicBezTo>
                  <a:cubicBezTo>
                    <a:pt x="101" y="377"/>
                    <a:pt x="101" y="377"/>
                    <a:pt x="101" y="377"/>
                  </a:cubicBezTo>
                  <a:cubicBezTo>
                    <a:pt x="101" y="378"/>
                    <a:pt x="101" y="378"/>
                    <a:pt x="101" y="378"/>
                  </a:cubicBezTo>
                  <a:cubicBezTo>
                    <a:pt x="103" y="378"/>
                    <a:pt x="103" y="378"/>
                    <a:pt x="103" y="378"/>
                  </a:cubicBezTo>
                  <a:cubicBezTo>
                    <a:pt x="103" y="378"/>
                    <a:pt x="103" y="378"/>
                    <a:pt x="103" y="378"/>
                  </a:cubicBezTo>
                  <a:cubicBezTo>
                    <a:pt x="103" y="377"/>
                    <a:pt x="103" y="377"/>
                    <a:pt x="103" y="377"/>
                  </a:cubicBezTo>
                  <a:cubicBezTo>
                    <a:pt x="104" y="376"/>
                    <a:pt x="104" y="376"/>
                    <a:pt x="104" y="376"/>
                  </a:cubicBezTo>
                  <a:cubicBezTo>
                    <a:pt x="105" y="378"/>
                    <a:pt x="105" y="378"/>
                    <a:pt x="105" y="378"/>
                  </a:cubicBezTo>
                  <a:cubicBezTo>
                    <a:pt x="131" y="378"/>
                    <a:pt x="131" y="378"/>
                    <a:pt x="131" y="378"/>
                  </a:cubicBezTo>
                  <a:cubicBezTo>
                    <a:pt x="131" y="378"/>
                    <a:pt x="131" y="378"/>
                    <a:pt x="131" y="378"/>
                  </a:cubicBezTo>
                  <a:cubicBezTo>
                    <a:pt x="131" y="378"/>
                    <a:pt x="131" y="377"/>
                    <a:pt x="131" y="377"/>
                  </a:cubicBezTo>
                  <a:cubicBezTo>
                    <a:pt x="131" y="377"/>
                    <a:pt x="131" y="377"/>
                    <a:pt x="131" y="377"/>
                  </a:cubicBezTo>
                  <a:cubicBezTo>
                    <a:pt x="130" y="376"/>
                    <a:pt x="130" y="376"/>
                    <a:pt x="130" y="376"/>
                  </a:cubicBezTo>
                  <a:cubicBezTo>
                    <a:pt x="129" y="373"/>
                    <a:pt x="129" y="373"/>
                    <a:pt x="129" y="373"/>
                  </a:cubicBezTo>
                  <a:cubicBezTo>
                    <a:pt x="129" y="373"/>
                    <a:pt x="129" y="373"/>
                    <a:pt x="129" y="373"/>
                  </a:cubicBezTo>
                  <a:cubicBezTo>
                    <a:pt x="127" y="371"/>
                    <a:pt x="127" y="371"/>
                    <a:pt x="127" y="371"/>
                  </a:cubicBezTo>
                  <a:cubicBezTo>
                    <a:pt x="124" y="366"/>
                    <a:pt x="124" y="366"/>
                    <a:pt x="124" y="366"/>
                  </a:cubicBezTo>
                  <a:cubicBezTo>
                    <a:pt x="122" y="363"/>
                    <a:pt x="122" y="363"/>
                    <a:pt x="122" y="363"/>
                  </a:cubicBezTo>
                  <a:cubicBezTo>
                    <a:pt x="122" y="362"/>
                    <a:pt x="122" y="362"/>
                    <a:pt x="122" y="362"/>
                  </a:cubicBezTo>
                  <a:cubicBezTo>
                    <a:pt x="122" y="361"/>
                    <a:pt x="122" y="361"/>
                    <a:pt x="122" y="361"/>
                  </a:cubicBezTo>
                  <a:cubicBezTo>
                    <a:pt x="122" y="359"/>
                    <a:pt x="122" y="359"/>
                    <a:pt x="122" y="359"/>
                  </a:cubicBezTo>
                  <a:cubicBezTo>
                    <a:pt x="122" y="357"/>
                    <a:pt x="122" y="357"/>
                    <a:pt x="122" y="357"/>
                  </a:cubicBezTo>
                  <a:cubicBezTo>
                    <a:pt x="122" y="355"/>
                    <a:pt x="122" y="355"/>
                    <a:pt x="122" y="355"/>
                  </a:cubicBezTo>
                  <a:cubicBezTo>
                    <a:pt x="122" y="354"/>
                    <a:pt x="122" y="354"/>
                    <a:pt x="122" y="354"/>
                  </a:cubicBezTo>
                  <a:cubicBezTo>
                    <a:pt x="122" y="353"/>
                    <a:pt x="122" y="353"/>
                    <a:pt x="122" y="353"/>
                  </a:cubicBezTo>
                  <a:cubicBezTo>
                    <a:pt x="122" y="352"/>
                    <a:pt x="122" y="352"/>
                    <a:pt x="122" y="352"/>
                  </a:cubicBezTo>
                  <a:cubicBezTo>
                    <a:pt x="122" y="352"/>
                    <a:pt x="122" y="352"/>
                    <a:pt x="122" y="352"/>
                  </a:cubicBezTo>
                  <a:cubicBezTo>
                    <a:pt x="122" y="352"/>
                    <a:pt x="122" y="352"/>
                    <a:pt x="122" y="352"/>
                  </a:cubicBezTo>
                  <a:cubicBezTo>
                    <a:pt x="122" y="352"/>
                    <a:pt x="122" y="352"/>
                    <a:pt x="122" y="352"/>
                  </a:cubicBezTo>
                  <a:cubicBezTo>
                    <a:pt x="122" y="349"/>
                    <a:pt x="122" y="349"/>
                    <a:pt x="122" y="349"/>
                  </a:cubicBezTo>
                  <a:cubicBezTo>
                    <a:pt x="122" y="347"/>
                    <a:pt x="122" y="347"/>
                    <a:pt x="122" y="347"/>
                  </a:cubicBezTo>
                  <a:cubicBezTo>
                    <a:pt x="122" y="343"/>
                    <a:pt x="122" y="343"/>
                    <a:pt x="122" y="343"/>
                  </a:cubicBezTo>
                  <a:cubicBezTo>
                    <a:pt x="122" y="342"/>
                    <a:pt x="122" y="342"/>
                    <a:pt x="122" y="342"/>
                  </a:cubicBezTo>
                  <a:cubicBezTo>
                    <a:pt x="122" y="342"/>
                    <a:pt x="122" y="342"/>
                    <a:pt x="122" y="342"/>
                  </a:cubicBezTo>
                  <a:cubicBezTo>
                    <a:pt x="122" y="342"/>
                    <a:pt x="122" y="342"/>
                    <a:pt x="122" y="342"/>
                  </a:cubicBezTo>
                  <a:cubicBezTo>
                    <a:pt x="122" y="341"/>
                    <a:pt x="121" y="341"/>
                    <a:pt x="121" y="341"/>
                  </a:cubicBezTo>
                  <a:cubicBezTo>
                    <a:pt x="121" y="341"/>
                    <a:pt x="121" y="341"/>
                    <a:pt x="121" y="341"/>
                  </a:cubicBezTo>
                  <a:cubicBezTo>
                    <a:pt x="120" y="341"/>
                    <a:pt x="120" y="341"/>
                    <a:pt x="120" y="341"/>
                  </a:cubicBezTo>
                  <a:cubicBezTo>
                    <a:pt x="119" y="341"/>
                    <a:pt x="119" y="341"/>
                    <a:pt x="119" y="341"/>
                  </a:cubicBezTo>
                  <a:cubicBezTo>
                    <a:pt x="116" y="341"/>
                    <a:pt x="116" y="341"/>
                    <a:pt x="116" y="341"/>
                  </a:cubicBezTo>
                  <a:cubicBezTo>
                    <a:pt x="115" y="339"/>
                    <a:pt x="114" y="337"/>
                    <a:pt x="113" y="335"/>
                  </a:cubicBezTo>
                  <a:cubicBezTo>
                    <a:pt x="112" y="334"/>
                    <a:pt x="112" y="333"/>
                    <a:pt x="112" y="333"/>
                  </a:cubicBezTo>
                  <a:cubicBezTo>
                    <a:pt x="111" y="332"/>
                    <a:pt x="111" y="330"/>
                    <a:pt x="110" y="329"/>
                  </a:cubicBezTo>
                  <a:cubicBezTo>
                    <a:pt x="109" y="328"/>
                    <a:pt x="109" y="327"/>
                    <a:pt x="108" y="326"/>
                  </a:cubicBezTo>
                  <a:cubicBezTo>
                    <a:pt x="108" y="325"/>
                    <a:pt x="107" y="323"/>
                    <a:pt x="107" y="322"/>
                  </a:cubicBezTo>
                  <a:cubicBezTo>
                    <a:pt x="106" y="321"/>
                    <a:pt x="105" y="319"/>
                    <a:pt x="105" y="318"/>
                  </a:cubicBezTo>
                  <a:cubicBezTo>
                    <a:pt x="104" y="316"/>
                    <a:pt x="104" y="315"/>
                    <a:pt x="103" y="314"/>
                  </a:cubicBezTo>
                  <a:cubicBezTo>
                    <a:pt x="103" y="313"/>
                    <a:pt x="102" y="312"/>
                    <a:pt x="102" y="311"/>
                  </a:cubicBezTo>
                  <a:cubicBezTo>
                    <a:pt x="102" y="311"/>
                    <a:pt x="102" y="311"/>
                    <a:pt x="102" y="311"/>
                  </a:cubicBezTo>
                  <a:cubicBezTo>
                    <a:pt x="102" y="310"/>
                    <a:pt x="102" y="310"/>
                    <a:pt x="102" y="310"/>
                  </a:cubicBezTo>
                  <a:cubicBezTo>
                    <a:pt x="102" y="310"/>
                    <a:pt x="101" y="309"/>
                    <a:pt x="101" y="309"/>
                  </a:cubicBezTo>
                  <a:cubicBezTo>
                    <a:pt x="101" y="308"/>
                    <a:pt x="101" y="307"/>
                    <a:pt x="100" y="306"/>
                  </a:cubicBezTo>
                  <a:cubicBezTo>
                    <a:pt x="99" y="303"/>
                    <a:pt x="98" y="301"/>
                    <a:pt x="98" y="298"/>
                  </a:cubicBezTo>
                  <a:cubicBezTo>
                    <a:pt x="97" y="295"/>
                    <a:pt x="96" y="292"/>
                    <a:pt x="95" y="289"/>
                  </a:cubicBezTo>
                  <a:cubicBezTo>
                    <a:pt x="94" y="285"/>
                    <a:pt x="93" y="282"/>
                    <a:pt x="92" y="278"/>
                  </a:cubicBezTo>
                  <a:cubicBezTo>
                    <a:pt x="92" y="277"/>
                    <a:pt x="92" y="277"/>
                    <a:pt x="92" y="277"/>
                  </a:cubicBezTo>
                  <a:cubicBezTo>
                    <a:pt x="93" y="275"/>
                    <a:pt x="93" y="275"/>
                    <a:pt x="93" y="275"/>
                  </a:cubicBezTo>
                  <a:cubicBezTo>
                    <a:pt x="94" y="270"/>
                    <a:pt x="94" y="270"/>
                    <a:pt x="94" y="270"/>
                  </a:cubicBezTo>
                  <a:cubicBezTo>
                    <a:pt x="95" y="266"/>
                    <a:pt x="95" y="266"/>
                    <a:pt x="95" y="266"/>
                  </a:cubicBezTo>
                  <a:cubicBezTo>
                    <a:pt x="96" y="265"/>
                    <a:pt x="96" y="265"/>
                    <a:pt x="96" y="265"/>
                  </a:cubicBezTo>
                  <a:cubicBezTo>
                    <a:pt x="96" y="263"/>
                    <a:pt x="96" y="263"/>
                    <a:pt x="96" y="263"/>
                  </a:cubicBezTo>
                  <a:cubicBezTo>
                    <a:pt x="96" y="263"/>
                    <a:pt x="96" y="263"/>
                    <a:pt x="96" y="263"/>
                  </a:cubicBezTo>
                  <a:cubicBezTo>
                    <a:pt x="96" y="263"/>
                    <a:pt x="96" y="263"/>
                    <a:pt x="96" y="263"/>
                  </a:cubicBezTo>
                  <a:cubicBezTo>
                    <a:pt x="96" y="263"/>
                    <a:pt x="96" y="263"/>
                    <a:pt x="96" y="263"/>
                  </a:cubicBezTo>
                  <a:cubicBezTo>
                    <a:pt x="96" y="263"/>
                    <a:pt x="96" y="263"/>
                    <a:pt x="96" y="263"/>
                  </a:cubicBezTo>
                  <a:cubicBezTo>
                    <a:pt x="96" y="263"/>
                    <a:pt x="96" y="263"/>
                    <a:pt x="96" y="263"/>
                  </a:cubicBezTo>
                  <a:cubicBezTo>
                    <a:pt x="96" y="263"/>
                    <a:pt x="96" y="263"/>
                    <a:pt x="96" y="263"/>
                  </a:cubicBezTo>
                  <a:cubicBezTo>
                    <a:pt x="96" y="263"/>
                    <a:pt x="96" y="263"/>
                    <a:pt x="96" y="263"/>
                  </a:cubicBezTo>
                  <a:cubicBezTo>
                    <a:pt x="96" y="263"/>
                    <a:pt x="96" y="263"/>
                    <a:pt x="96" y="263"/>
                  </a:cubicBezTo>
                  <a:cubicBezTo>
                    <a:pt x="96" y="263"/>
                    <a:pt x="96" y="263"/>
                    <a:pt x="96" y="263"/>
                  </a:cubicBezTo>
                  <a:cubicBezTo>
                    <a:pt x="96" y="263"/>
                    <a:pt x="96" y="263"/>
                    <a:pt x="96" y="263"/>
                  </a:cubicBezTo>
                  <a:cubicBezTo>
                    <a:pt x="96" y="263"/>
                    <a:pt x="96" y="263"/>
                    <a:pt x="96" y="263"/>
                  </a:cubicBezTo>
                  <a:cubicBezTo>
                    <a:pt x="96" y="263"/>
                    <a:pt x="96" y="263"/>
                    <a:pt x="96" y="263"/>
                  </a:cubicBezTo>
                  <a:cubicBezTo>
                    <a:pt x="96" y="263"/>
                    <a:pt x="96" y="263"/>
                    <a:pt x="96" y="263"/>
                  </a:cubicBezTo>
                  <a:cubicBezTo>
                    <a:pt x="96" y="263"/>
                    <a:pt x="96" y="263"/>
                    <a:pt x="96" y="263"/>
                  </a:cubicBezTo>
                  <a:cubicBezTo>
                    <a:pt x="96" y="263"/>
                    <a:pt x="96" y="263"/>
                    <a:pt x="96" y="263"/>
                  </a:cubicBezTo>
                  <a:cubicBezTo>
                    <a:pt x="96" y="263"/>
                    <a:pt x="96" y="263"/>
                    <a:pt x="96" y="263"/>
                  </a:cubicBezTo>
                  <a:cubicBezTo>
                    <a:pt x="96" y="263"/>
                    <a:pt x="96" y="263"/>
                    <a:pt x="96" y="263"/>
                  </a:cubicBezTo>
                  <a:cubicBezTo>
                    <a:pt x="96" y="263"/>
                    <a:pt x="96" y="263"/>
                    <a:pt x="96" y="263"/>
                  </a:cubicBezTo>
                  <a:cubicBezTo>
                    <a:pt x="96" y="263"/>
                    <a:pt x="96" y="263"/>
                    <a:pt x="96" y="263"/>
                  </a:cubicBezTo>
                  <a:cubicBezTo>
                    <a:pt x="96" y="263"/>
                    <a:pt x="96" y="263"/>
                    <a:pt x="96" y="263"/>
                  </a:cubicBezTo>
                  <a:cubicBezTo>
                    <a:pt x="96" y="263"/>
                    <a:pt x="96" y="263"/>
                    <a:pt x="96" y="263"/>
                  </a:cubicBezTo>
                  <a:cubicBezTo>
                    <a:pt x="96" y="263"/>
                    <a:pt x="96" y="263"/>
                    <a:pt x="96" y="263"/>
                  </a:cubicBezTo>
                  <a:cubicBezTo>
                    <a:pt x="96" y="263"/>
                    <a:pt x="96" y="263"/>
                    <a:pt x="96" y="263"/>
                  </a:cubicBezTo>
                  <a:cubicBezTo>
                    <a:pt x="96" y="263"/>
                    <a:pt x="96" y="263"/>
                    <a:pt x="96" y="263"/>
                  </a:cubicBezTo>
                  <a:cubicBezTo>
                    <a:pt x="96" y="263"/>
                    <a:pt x="96" y="263"/>
                    <a:pt x="96" y="263"/>
                  </a:cubicBezTo>
                  <a:cubicBezTo>
                    <a:pt x="96" y="263"/>
                    <a:pt x="96" y="263"/>
                    <a:pt x="96" y="263"/>
                  </a:cubicBezTo>
                  <a:cubicBezTo>
                    <a:pt x="96" y="263"/>
                    <a:pt x="96" y="263"/>
                    <a:pt x="96" y="263"/>
                  </a:cubicBezTo>
                  <a:cubicBezTo>
                    <a:pt x="96" y="263"/>
                    <a:pt x="96" y="263"/>
                    <a:pt x="96" y="263"/>
                  </a:cubicBezTo>
                  <a:cubicBezTo>
                    <a:pt x="96" y="263"/>
                    <a:pt x="96" y="263"/>
                    <a:pt x="96" y="263"/>
                  </a:cubicBezTo>
                  <a:cubicBezTo>
                    <a:pt x="96" y="263"/>
                    <a:pt x="96" y="263"/>
                    <a:pt x="96" y="263"/>
                  </a:cubicBezTo>
                  <a:cubicBezTo>
                    <a:pt x="96" y="263"/>
                    <a:pt x="96" y="263"/>
                    <a:pt x="96" y="263"/>
                  </a:cubicBezTo>
                  <a:cubicBezTo>
                    <a:pt x="96" y="263"/>
                    <a:pt x="96" y="263"/>
                    <a:pt x="96" y="263"/>
                  </a:cubicBezTo>
                  <a:cubicBezTo>
                    <a:pt x="96" y="263"/>
                    <a:pt x="96" y="263"/>
                    <a:pt x="96" y="263"/>
                  </a:cubicBezTo>
                  <a:cubicBezTo>
                    <a:pt x="96" y="263"/>
                    <a:pt x="96" y="263"/>
                    <a:pt x="96" y="263"/>
                  </a:cubicBezTo>
                  <a:cubicBezTo>
                    <a:pt x="96" y="261"/>
                    <a:pt x="96" y="261"/>
                    <a:pt x="96" y="261"/>
                  </a:cubicBezTo>
                  <a:cubicBezTo>
                    <a:pt x="96" y="261"/>
                    <a:pt x="96" y="261"/>
                    <a:pt x="96" y="261"/>
                  </a:cubicBezTo>
                  <a:cubicBezTo>
                    <a:pt x="96" y="260"/>
                    <a:pt x="96" y="260"/>
                    <a:pt x="95" y="260"/>
                  </a:cubicBezTo>
                  <a:cubicBezTo>
                    <a:pt x="95" y="260"/>
                    <a:pt x="95" y="260"/>
                    <a:pt x="95" y="260"/>
                  </a:cubicBezTo>
                  <a:cubicBezTo>
                    <a:pt x="90" y="260"/>
                    <a:pt x="90" y="260"/>
                    <a:pt x="90" y="260"/>
                  </a:cubicBezTo>
                  <a:cubicBezTo>
                    <a:pt x="88" y="260"/>
                    <a:pt x="88" y="260"/>
                    <a:pt x="88" y="260"/>
                  </a:cubicBezTo>
                  <a:cubicBezTo>
                    <a:pt x="88" y="258"/>
                    <a:pt x="88" y="258"/>
                    <a:pt x="88" y="258"/>
                  </a:cubicBezTo>
                  <a:cubicBezTo>
                    <a:pt x="88" y="255"/>
                    <a:pt x="87" y="252"/>
                    <a:pt x="86" y="248"/>
                  </a:cubicBezTo>
                  <a:cubicBezTo>
                    <a:pt x="86" y="248"/>
                    <a:pt x="86" y="248"/>
                    <a:pt x="86" y="248"/>
                  </a:cubicBezTo>
                  <a:cubicBezTo>
                    <a:pt x="86" y="248"/>
                    <a:pt x="86" y="248"/>
                    <a:pt x="86" y="248"/>
                  </a:cubicBezTo>
                  <a:cubicBezTo>
                    <a:pt x="86" y="248"/>
                    <a:pt x="86" y="248"/>
                    <a:pt x="86" y="248"/>
                  </a:cubicBezTo>
                  <a:cubicBezTo>
                    <a:pt x="86" y="247"/>
                    <a:pt x="86" y="247"/>
                    <a:pt x="86" y="247"/>
                  </a:cubicBezTo>
                  <a:cubicBezTo>
                    <a:pt x="86" y="245"/>
                    <a:pt x="86" y="243"/>
                    <a:pt x="85" y="241"/>
                  </a:cubicBezTo>
                  <a:cubicBezTo>
                    <a:pt x="85" y="239"/>
                    <a:pt x="85" y="238"/>
                    <a:pt x="85" y="237"/>
                  </a:cubicBezTo>
                  <a:cubicBezTo>
                    <a:pt x="84" y="235"/>
                    <a:pt x="84" y="233"/>
                    <a:pt x="84" y="232"/>
                  </a:cubicBezTo>
                  <a:cubicBezTo>
                    <a:pt x="84" y="232"/>
                    <a:pt x="84" y="232"/>
                    <a:pt x="84" y="232"/>
                  </a:cubicBezTo>
                  <a:cubicBezTo>
                    <a:pt x="84" y="232"/>
                    <a:pt x="84" y="232"/>
                    <a:pt x="84" y="232"/>
                  </a:cubicBezTo>
                  <a:cubicBezTo>
                    <a:pt x="84" y="232"/>
                    <a:pt x="84" y="232"/>
                    <a:pt x="84" y="232"/>
                  </a:cubicBezTo>
                  <a:cubicBezTo>
                    <a:pt x="84" y="232"/>
                    <a:pt x="84" y="232"/>
                    <a:pt x="84" y="232"/>
                  </a:cubicBezTo>
                  <a:cubicBezTo>
                    <a:pt x="84" y="232"/>
                    <a:pt x="84" y="232"/>
                    <a:pt x="84" y="232"/>
                  </a:cubicBezTo>
                  <a:cubicBezTo>
                    <a:pt x="84" y="231"/>
                    <a:pt x="84" y="231"/>
                    <a:pt x="84" y="231"/>
                  </a:cubicBezTo>
                  <a:cubicBezTo>
                    <a:pt x="84" y="231"/>
                    <a:pt x="84" y="231"/>
                    <a:pt x="84" y="231"/>
                  </a:cubicBezTo>
                  <a:cubicBezTo>
                    <a:pt x="83" y="229"/>
                    <a:pt x="83" y="227"/>
                    <a:pt x="83" y="224"/>
                  </a:cubicBezTo>
                  <a:cubicBezTo>
                    <a:pt x="83" y="223"/>
                    <a:pt x="83" y="222"/>
                    <a:pt x="82" y="221"/>
                  </a:cubicBezTo>
                  <a:cubicBezTo>
                    <a:pt x="82" y="220"/>
                    <a:pt x="82" y="219"/>
                    <a:pt x="82" y="218"/>
                  </a:cubicBezTo>
                  <a:cubicBezTo>
                    <a:pt x="82" y="216"/>
                    <a:pt x="82" y="216"/>
                    <a:pt x="82" y="216"/>
                  </a:cubicBezTo>
                  <a:cubicBezTo>
                    <a:pt x="82" y="216"/>
                    <a:pt x="82" y="216"/>
                    <a:pt x="82" y="216"/>
                  </a:cubicBezTo>
                  <a:cubicBezTo>
                    <a:pt x="82" y="216"/>
                    <a:pt x="82" y="216"/>
                    <a:pt x="82" y="216"/>
                  </a:cubicBezTo>
                  <a:cubicBezTo>
                    <a:pt x="82" y="216"/>
                    <a:pt x="82" y="216"/>
                    <a:pt x="82" y="216"/>
                  </a:cubicBezTo>
                  <a:cubicBezTo>
                    <a:pt x="82" y="215"/>
                    <a:pt x="81" y="213"/>
                    <a:pt x="81" y="211"/>
                  </a:cubicBezTo>
                  <a:cubicBezTo>
                    <a:pt x="81" y="210"/>
                    <a:pt x="81" y="208"/>
                    <a:pt x="81" y="207"/>
                  </a:cubicBezTo>
                  <a:cubicBezTo>
                    <a:pt x="80" y="204"/>
                    <a:pt x="80" y="204"/>
                    <a:pt x="80" y="204"/>
                  </a:cubicBezTo>
                  <a:cubicBezTo>
                    <a:pt x="80" y="202"/>
                    <a:pt x="80" y="202"/>
                    <a:pt x="80" y="202"/>
                  </a:cubicBezTo>
                  <a:cubicBezTo>
                    <a:pt x="80" y="202"/>
                    <a:pt x="80" y="202"/>
                    <a:pt x="80" y="202"/>
                  </a:cubicBezTo>
                  <a:cubicBezTo>
                    <a:pt x="80" y="202"/>
                    <a:pt x="80" y="202"/>
                    <a:pt x="80" y="202"/>
                  </a:cubicBezTo>
                  <a:cubicBezTo>
                    <a:pt x="80" y="199"/>
                    <a:pt x="80" y="199"/>
                    <a:pt x="80" y="199"/>
                  </a:cubicBezTo>
                  <a:cubicBezTo>
                    <a:pt x="80" y="197"/>
                    <a:pt x="80" y="197"/>
                    <a:pt x="80" y="197"/>
                  </a:cubicBezTo>
                  <a:cubicBezTo>
                    <a:pt x="79" y="194"/>
                    <a:pt x="79" y="194"/>
                    <a:pt x="79" y="194"/>
                  </a:cubicBezTo>
                  <a:cubicBezTo>
                    <a:pt x="79" y="192"/>
                    <a:pt x="79" y="192"/>
                    <a:pt x="79" y="192"/>
                  </a:cubicBezTo>
                  <a:cubicBezTo>
                    <a:pt x="79" y="191"/>
                    <a:pt x="79" y="191"/>
                    <a:pt x="79" y="191"/>
                  </a:cubicBezTo>
                  <a:cubicBezTo>
                    <a:pt x="79" y="191"/>
                    <a:pt x="79" y="191"/>
                    <a:pt x="79" y="191"/>
                  </a:cubicBezTo>
                  <a:cubicBezTo>
                    <a:pt x="79" y="191"/>
                    <a:pt x="79" y="190"/>
                    <a:pt x="79" y="190"/>
                  </a:cubicBezTo>
                  <a:cubicBezTo>
                    <a:pt x="79" y="187"/>
                    <a:pt x="79" y="187"/>
                    <a:pt x="79" y="187"/>
                  </a:cubicBezTo>
                  <a:cubicBezTo>
                    <a:pt x="78" y="184"/>
                    <a:pt x="78" y="184"/>
                    <a:pt x="78" y="184"/>
                  </a:cubicBezTo>
                  <a:cubicBezTo>
                    <a:pt x="78" y="182"/>
                    <a:pt x="78" y="182"/>
                    <a:pt x="78" y="182"/>
                  </a:cubicBezTo>
                  <a:cubicBezTo>
                    <a:pt x="78" y="181"/>
                    <a:pt x="78" y="181"/>
                    <a:pt x="78" y="181"/>
                  </a:cubicBezTo>
                  <a:cubicBezTo>
                    <a:pt x="78" y="181"/>
                    <a:pt x="78" y="181"/>
                    <a:pt x="78" y="181"/>
                  </a:cubicBezTo>
                  <a:cubicBezTo>
                    <a:pt x="78" y="180"/>
                    <a:pt x="78" y="180"/>
                    <a:pt x="78" y="180"/>
                  </a:cubicBezTo>
                  <a:cubicBezTo>
                    <a:pt x="78" y="180"/>
                    <a:pt x="78" y="180"/>
                    <a:pt x="78" y="180"/>
                  </a:cubicBezTo>
                  <a:cubicBezTo>
                    <a:pt x="78" y="179"/>
                    <a:pt x="78" y="179"/>
                    <a:pt x="78" y="179"/>
                  </a:cubicBezTo>
                  <a:cubicBezTo>
                    <a:pt x="77" y="175"/>
                    <a:pt x="77" y="175"/>
                    <a:pt x="77" y="175"/>
                  </a:cubicBezTo>
                  <a:cubicBezTo>
                    <a:pt x="77" y="171"/>
                    <a:pt x="77" y="171"/>
                    <a:pt x="77" y="171"/>
                  </a:cubicBezTo>
                  <a:cubicBezTo>
                    <a:pt x="77" y="169"/>
                    <a:pt x="77" y="169"/>
                    <a:pt x="77" y="169"/>
                  </a:cubicBezTo>
                  <a:cubicBezTo>
                    <a:pt x="77" y="169"/>
                    <a:pt x="77" y="169"/>
                    <a:pt x="77" y="169"/>
                  </a:cubicBezTo>
                  <a:cubicBezTo>
                    <a:pt x="77" y="169"/>
                    <a:pt x="77" y="169"/>
                    <a:pt x="77" y="169"/>
                  </a:cubicBezTo>
                  <a:cubicBezTo>
                    <a:pt x="76" y="165"/>
                    <a:pt x="76" y="165"/>
                    <a:pt x="76" y="165"/>
                  </a:cubicBezTo>
                  <a:cubicBezTo>
                    <a:pt x="76" y="163"/>
                    <a:pt x="76" y="163"/>
                    <a:pt x="76" y="163"/>
                  </a:cubicBezTo>
                  <a:cubicBezTo>
                    <a:pt x="76" y="162"/>
                    <a:pt x="76" y="162"/>
                    <a:pt x="76" y="162"/>
                  </a:cubicBezTo>
                  <a:cubicBezTo>
                    <a:pt x="76" y="161"/>
                    <a:pt x="76" y="161"/>
                    <a:pt x="76" y="161"/>
                  </a:cubicBezTo>
                  <a:cubicBezTo>
                    <a:pt x="76" y="159"/>
                    <a:pt x="76" y="159"/>
                    <a:pt x="76" y="159"/>
                  </a:cubicBezTo>
                  <a:cubicBezTo>
                    <a:pt x="76" y="157"/>
                    <a:pt x="76" y="157"/>
                    <a:pt x="76" y="157"/>
                  </a:cubicBezTo>
                  <a:cubicBezTo>
                    <a:pt x="76" y="157"/>
                    <a:pt x="76" y="157"/>
                    <a:pt x="76" y="157"/>
                  </a:cubicBezTo>
                  <a:cubicBezTo>
                    <a:pt x="76" y="157"/>
                    <a:pt x="76" y="157"/>
                    <a:pt x="76" y="157"/>
                  </a:cubicBezTo>
                  <a:cubicBezTo>
                    <a:pt x="76" y="157"/>
                    <a:pt x="76" y="157"/>
                    <a:pt x="76" y="157"/>
                  </a:cubicBezTo>
                  <a:cubicBezTo>
                    <a:pt x="76" y="157"/>
                    <a:pt x="76" y="157"/>
                    <a:pt x="76" y="157"/>
                  </a:cubicBezTo>
                  <a:cubicBezTo>
                    <a:pt x="76" y="155"/>
                    <a:pt x="76" y="155"/>
                    <a:pt x="76" y="155"/>
                  </a:cubicBezTo>
                  <a:cubicBezTo>
                    <a:pt x="75" y="153"/>
                    <a:pt x="75" y="153"/>
                    <a:pt x="75" y="153"/>
                  </a:cubicBezTo>
                  <a:cubicBezTo>
                    <a:pt x="75" y="151"/>
                    <a:pt x="75" y="151"/>
                    <a:pt x="75" y="151"/>
                  </a:cubicBezTo>
                  <a:cubicBezTo>
                    <a:pt x="75" y="149"/>
                    <a:pt x="75" y="149"/>
                    <a:pt x="75" y="149"/>
                  </a:cubicBezTo>
                  <a:cubicBezTo>
                    <a:pt x="75" y="149"/>
                    <a:pt x="75" y="149"/>
                    <a:pt x="75" y="149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5" y="146"/>
                    <a:pt x="75" y="146"/>
                    <a:pt x="75" y="146"/>
                  </a:cubicBezTo>
                  <a:cubicBezTo>
                    <a:pt x="75" y="144"/>
                    <a:pt x="75" y="144"/>
                    <a:pt x="75" y="144"/>
                  </a:cubicBezTo>
                  <a:cubicBezTo>
                    <a:pt x="75" y="142"/>
                    <a:pt x="75" y="142"/>
                    <a:pt x="75" y="142"/>
                  </a:cubicBezTo>
                  <a:cubicBezTo>
                    <a:pt x="74" y="140"/>
                    <a:pt x="74" y="140"/>
                    <a:pt x="74" y="140"/>
                  </a:cubicBezTo>
                  <a:cubicBezTo>
                    <a:pt x="74" y="140"/>
                    <a:pt x="74" y="140"/>
                    <a:pt x="74" y="140"/>
                  </a:cubicBezTo>
                  <a:cubicBezTo>
                    <a:pt x="74" y="140"/>
                    <a:pt x="74" y="140"/>
                    <a:pt x="74" y="140"/>
                  </a:cubicBezTo>
                  <a:cubicBezTo>
                    <a:pt x="74" y="140"/>
                    <a:pt x="74" y="140"/>
                    <a:pt x="74" y="140"/>
                  </a:cubicBezTo>
                  <a:cubicBezTo>
                    <a:pt x="74" y="136"/>
                    <a:pt x="74" y="136"/>
                    <a:pt x="74" y="136"/>
                  </a:cubicBezTo>
                  <a:cubicBezTo>
                    <a:pt x="74" y="134"/>
                    <a:pt x="74" y="134"/>
                    <a:pt x="74" y="134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2"/>
                    <a:pt x="74" y="131"/>
                    <a:pt x="74" y="131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4" y="130"/>
                    <a:pt x="74" y="130"/>
                    <a:pt x="74" y="130"/>
                  </a:cubicBezTo>
                  <a:cubicBezTo>
                    <a:pt x="73" y="129"/>
                    <a:pt x="73" y="129"/>
                    <a:pt x="73" y="129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5"/>
                    <a:pt x="73" y="125"/>
                    <a:pt x="73" y="125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3" y="121"/>
                    <a:pt x="73" y="121"/>
                    <a:pt x="73" y="120"/>
                  </a:cubicBezTo>
                  <a:cubicBezTo>
                    <a:pt x="73" y="120"/>
                    <a:pt x="73" y="120"/>
                    <a:pt x="73" y="120"/>
                  </a:cubicBezTo>
                  <a:cubicBezTo>
                    <a:pt x="73" y="119"/>
                    <a:pt x="73" y="119"/>
                    <a:pt x="73" y="119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3" y="117"/>
                    <a:pt x="73" y="117"/>
                    <a:pt x="73" y="117"/>
                  </a:cubicBezTo>
                  <a:cubicBezTo>
                    <a:pt x="72" y="114"/>
                    <a:pt x="72" y="114"/>
                    <a:pt x="72" y="114"/>
                  </a:cubicBezTo>
                  <a:cubicBezTo>
                    <a:pt x="72" y="112"/>
                    <a:pt x="72" y="112"/>
                    <a:pt x="72" y="112"/>
                  </a:cubicBezTo>
                  <a:cubicBezTo>
                    <a:pt x="72" y="111"/>
                    <a:pt x="72" y="111"/>
                    <a:pt x="72" y="111"/>
                  </a:cubicBezTo>
                  <a:cubicBezTo>
                    <a:pt x="72" y="110"/>
                    <a:pt x="72" y="110"/>
                    <a:pt x="72" y="110"/>
                  </a:cubicBezTo>
                  <a:cubicBezTo>
                    <a:pt x="72" y="110"/>
                    <a:pt x="72" y="110"/>
                    <a:pt x="72" y="110"/>
                  </a:cubicBezTo>
                  <a:cubicBezTo>
                    <a:pt x="72" y="110"/>
                    <a:pt x="72" y="110"/>
                    <a:pt x="72" y="110"/>
                  </a:cubicBezTo>
                  <a:cubicBezTo>
                    <a:pt x="72" y="110"/>
                    <a:pt x="72" y="110"/>
                    <a:pt x="72" y="110"/>
                  </a:cubicBezTo>
                  <a:cubicBezTo>
                    <a:pt x="72" y="109"/>
                    <a:pt x="72" y="109"/>
                    <a:pt x="72" y="109"/>
                  </a:cubicBezTo>
                  <a:cubicBezTo>
                    <a:pt x="72" y="108"/>
                    <a:pt x="72" y="108"/>
                    <a:pt x="72" y="108"/>
                  </a:cubicBezTo>
                  <a:cubicBezTo>
                    <a:pt x="72" y="107"/>
                    <a:pt x="72" y="107"/>
                    <a:pt x="72" y="107"/>
                  </a:cubicBezTo>
                  <a:cubicBezTo>
                    <a:pt x="72" y="106"/>
                    <a:pt x="72" y="106"/>
                    <a:pt x="72" y="106"/>
                  </a:cubicBezTo>
                  <a:cubicBezTo>
                    <a:pt x="72" y="105"/>
                    <a:pt x="72" y="105"/>
                    <a:pt x="72" y="105"/>
                  </a:cubicBezTo>
                  <a:cubicBezTo>
                    <a:pt x="72" y="104"/>
                    <a:pt x="72" y="104"/>
                    <a:pt x="72" y="104"/>
                  </a:cubicBezTo>
                  <a:cubicBezTo>
                    <a:pt x="72" y="103"/>
                    <a:pt x="72" y="103"/>
                    <a:pt x="72" y="103"/>
                  </a:cubicBezTo>
                  <a:cubicBezTo>
                    <a:pt x="71" y="100"/>
                    <a:pt x="71" y="100"/>
                    <a:pt x="71" y="100"/>
                  </a:cubicBezTo>
                  <a:cubicBezTo>
                    <a:pt x="71" y="100"/>
                    <a:pt x="71" y="100"/>
                    <a:pt x="71" y="100"/>
                  </a:cubicBezTo>
                  <a:cubicBezTo>
                    <a:pt x="71" y="99"/>
                    <a:pt x="71" y="99"/>
                    <a:pt x="71" y="99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5"/>
                    <a:pt x="71" y="95"/>
                    <a:pt x="71" y="95"/>
                  </a:cubicBezTo>
                  <a:cubicBezTo>
                    <a:pt x="71" y="95"/>
                    <a:pt x="71" y="95"/>
                    <a:pt x="71" y="95"/>
                  </a:cubicBezTo>
                  <a:cubicBezTo>
                    <a:pt x="71" y="94"/>
                    <a:pt x="71" y="94"/>
                    <a:pt x="71" y="94"/>
                  </a:cubicBezTo>
                  <a:cubicBezTo>
                    <a:pt x="71" y="93"/>
                    <a:pt x="71" y="93"/>
                    <a:pt x="71" y="93"/>
                  </a:cubicBezTo>
                  <a:cubicBezTo>
                    <a:pt x="71" y="92"/>
                    <a:pt x="71" y="92"/>
                    <a:pt x="71" y="92"/>
                  </a:cubicBezTo>
                  <a:cubicBezTo>
                    <a:pt x="71" y="91"/>
                    <a:pt x="71" y="91"/>
                    <a:pt x="71" y="91"/>
                  </a:cubicBezTo>
                  <a:cubicBezTo>
                    <a:pt x="71" y="91"/>
                    <a:pt x="71" y="91"/>
                    <a:pt x="71" y="91"/>
                  </a:cubicBezTo>
                  <a:cubicBezTo>
                    <a:pt x="71" y="91"/>
                    <a:pt x="71" y="91"/>
                    <a:pt x="71" y="91"/>
                  </a:cubicBezTo>
                  <a:cubicBezTo>
                    <a:pt x="70" y="88"/>
                    <a:pt x="70" y="88"/>
                    <a:pt x="70" y="88"/>
                  </a:cubicBezTo>
                  <a:cubicBezTo>
                    <a:pt x="70" y="87"/>
                    <a:pt x="70" y="87"/>
                    <a:pt x="70" y="87"/>
                  </a:cubicBezTo>
                  <a:cubicBezTo>
                    <a:pt x="70" y="86"/>
                    <a:pt x="70" y="86"/>
                    <a:pt x="70" y="86"/>
                  </a:cubicBezTo>
                  <a:cubicBezTo>
                    <a:pt x="70" y="85"/>
                    <a:pt x="70" y="85"/>
                    <a:pt x="70" y="85"/>
                  </a:cubicBezTo>
                  <a:cubicBezTo>
                    <a:pt x="70" y="85"/>
                    <a:pt x="70" y="85"/>
                    <a:pt x="70" y="85"/>
                  </a:cubicBezTo>
                  <a:cubicBezTo>
                    <a:pt x="70" y="84"/>
                    <a:pt x="70" y="84"/>
                    <a:pt x="70" y="84"/>
                  </a:cubicBezTo>
                  <a:cubicBezTo>
                    <a:pt x="70" y="83"/>
                    <a:pt x="70" y="83"/>
                    <a:pt x="70" y="83"/>
                  </a:cubicBezTo>
                  <a:cubicBezTo>
                    <a:pt x="70" y="83"/>
                    <a:pt x="70" y="83"/>
                    <a:pt x="70" y="83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0" y="78"/>
                    <a:pt x="70" y="78"/>
                    <a:pt x="70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70" y="75"/>
                    <a:pt x="70" y="75"/>
                    <a:pt x="70" y="75"/>
                  </a:cubicBezTo>
                  <a:cubicBezTo>
                    <a:pt x="70" y="75"/>
                    <a:pt x="70" y="75"/>
                    <a:pt x="70" y="75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69" y="71"/>
                    <a:pt x="69" y="71"/>
                    <a:pt x="69" y="71"/>
                  </a:cubicBezTo>
                  <a:cubicBezTo>
                    <a:pt x="69" y="71"/>
                    <a:pt x="69" y="71"/>
                    <a:pt x="69" y="71"/>
                  </a:cubicBezTo>
                  <a:cubicBezTo>
                    <a:pt x="69" y="71"/>
                    <a:pt x="69" y="71"/>
                    <a:pt x="69" y="71"/>
                  </a:cubicBezTo>
                  <a:cubicBezTo>
                    <a:pt x="69" y="71"/>
                    <a:pt x="69" y="71"/>
                    <a:pt x="69" y="71"/>
                  </a:cubicBezTo>
                  <a:cubicBezTo>
                    <a:pt x="69" y="71"/>
                    <a:pt x="69" y="71"/>
                    <a:pt x="69" y="71"/>
                  </a:cubicBezTo>
                  <a:cubicBezTo>
                    <a:pt x="69" y="71"/>
                    <a:pt x="69" y="71"/>
                    <a:pt x="69" y="71"/>
                  </a:cubicBezTo>
                  <a:cubicBezTo>
                    <a:pt x="69" y="71"/>
                    <a:pt x="69" y="71"/>
                    <a:pt x="69" y="71"/>
                  </a:cubicBezTo>
                  <a:cubicBezTo>
                    <a:pt x="69" y="69"/>
                    <a:pt x="69" y="69"/>
                    <a:pt x="69" y="69"/>
                  </a:cubicBezTo>
                  <a:cubicBezTo>
                    <a:pt x="69" y="68"/>
                    <a:pt x="69" y="68"/>
                    <a:pt x="69" y="68"/>
                  </a:cubicBezTo>
                  <a:cubicBezTo>
                    <a:pt x="69" y="68"/>
                    <a:pt x="69" y="68"/>
                    <a:pt x="69" y="68"/>
                  </a:cubicBezTo>
                  <a:cubicBezTo>
                    <a:pt x="69" y="66"/>
                    <a:pt x="69" y="66"/>
                    <a:pt x="69" y="66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9" y="61"/>
                    <a:pt x="69" y="61"/>
                    <a:pt x="69" y="61"/>
                  </a:cubicBezTo>
                  <a:cubicBezTo>
                    <a:pt x="69" y="59"/>
                    <a:pt x="69" y="59"/>
                    <a:pt x="69" y="59"/>
                  </a:cubicBezTo>
                  <a:cubicBezTo>
                    <a:pt x="68" y="57"/>
                    <a:pt x="68" y="57"/>
                    <a:pt x="68" y="57"/>
                  </a:cubicBezTo>
                  <a:cubicBezTo>
                    <a:pt x="68" y="55"/>
                    <a:pt x="68" y="55"/>
                    <a:pt x="68" y="55"/>
                  </a:cubicBezTo>
                  <a:cubicBezTo>
                    <a:pt x="68" y="54"/>
                    <a:pt x="68" y="54"/>
                    <a:pt x="68" y="54"/>
                  </a:cubicBezTo>
                  <a:cubicBezTo>
                    <a:pt x="69" y="53"/>
                    <a:pt x="69" y="53"/>
                    <a:pt x="69" y="53"/>
                  </a:cubicBezTo>
                  <a:cubicBezTo>
                    <a:pt x="69" y="53"/>
                    <a:pt x="69" y="53"/>
                    <a:pt x="69" y="53"/>
                  </a:cubicBezTo>
                  <a:cubicBezTo>
                    <a:pt x="69" y="52"/>
                    <a:pt x="70" y="52"/>
                    <a:pt x="70" y="52"/>
                  </a:cubicBezTo>
                  <a:cubicBezTo>
                    <a:pt x="70" y="51"/>
                    <a:pt x="71" y="51"/>
                    <a:pt x="71" y="51"/>
                  </a:cubicBezTo>
                  <a:cubicBezTo>
                    <a:pt x="71" y="50"/>
                    <a:pt x="72" y="50"/>
                    <a:pt x="72" y="49"/>
                  </a:cubicBezTo>
                  <a:cubicBezTo>
                    <a:pt x="73" y="48"/>
                    <a:pt x="73" y="46"/>
                    <a:pt x="73" y="44"/>
                  </a:cubicBezTo>
                  <a:cubicBezTo>
                    <a:pt x="73" y="44"/>
                    <a:pt x="73" y="44"/>
                    <a:pt x="73" y="44"/>
                  </a:cubicBezTo>
                  <a:cubicBezTo>
                    <a:pt x="73" y="42"/>
                    <a:pt x="73" y="42"/>
                    <a:pt x="73" y="42"/>
                  </a:cubicBezTo>
                  <a:cubicBezTo>
                    <a:pt x="73" y="41"/>
                    <a:pt x="73" y="41"/>
                    <a:pt x="73" y="41"/>
                  </a:cubicBezTo>
                  <a:cubicBezTo>
                    <a:pt x="73" y="41"/>
                    <a:pt x="73" y="41"/>
                    <a:pt x="73" y="41"/>
                  </a:cubicBezTo>
                  <a:cubicBezTo>
                    <a:pt x="73" y="41"/>
                    <a:pt x="73" y="41"/>
                    <a:pt x="73" y="41"/>
                  </a:cubicBezTo>
                  <a:cubicBezTo>
                    <a:pt x="73" y="40"/>
                    <a:pt x="73" y="40"/>
                    <a:pt x="73" y="40"/>
                  </a:cubicBezTo>
                  <a:cubicBezTo>
                    <a:pt x="73" y="39"/>
                    <a:pt x="72" y="38"/>
                    <a:pt x="70" y="37"/>
                  </a:cubicBezTo>
                  <a:cubicBezTo>
                    <a:pt x="70" y="31"/>
                    <a:pt x="70" y="31"/>
                    <a:pt x="70" y="31"/>
                  </a:cubicBezTo>
                  <a:cubicBezTo>
                    <a:pt x="73" y="31"/>
                    <a:pt x="73" y="31"/>
                    <a:pt x="73" y="31"/>
                  </a:cubicBezTo>
                  <a:cubicBezTo>
                    <a:pt x="73" y="31"/>
                    <a:pt x="74" y="31"/>
                    <a:pt x="74" y="30"/>
                  </a:cubicBezTo>
                  <a:cubicBezTo>
                    <a:pt x="74" y="30"/>
                    <a:pt x="74" y="30"/>
                    <a:pt x="74" y="30"/>
                  </a:cubicBezTo>
                  <a:cubicBezTo>
                    <a:pt x="74" y="26"/>
                    <a:pt x="74" y="26"/>
                    <a:pt x="74" y="26"/>
                  </a:cubicBezTo>
                  <a:cubicBezTo>
                    <a:pt x="74" y="26"/>
                    <a:pt x="74" y="26"/>
                    <a:pt x="74" y="26"/>
                  </a:cubicBezTo>
                  <a:cubicBezTo>
                    <a:pt x="74" y="25"/>
                    <a:pt x="73" y="25"/>
                    <a:pt x="73" y="25"/>
                  </a:cubicBezTo>
                  <a:cubicBezTo>
                    <a:pt x="70" y="25"/>
                    <a:pt x="67" y="24"/>
                    <a:pt x="65" y="20"/>
                  </a:cubicBezTo>
                  <a:cubicBezTo>
                    <a:pt x="63" y="17"/>
                    <a:pt x="62" y="12"/>
                    <a:pt x="62" y="5"/>
                  </a:cubicBezTo>
                  <a:cubicBezTo>
                    <a:pt x="62" y="5"/>
                    <a:pt x="62" y="5"/>
                    <a:pt x="62" y="5"/>
                  </a:cubicBezTo>
                  <a:cubicBezTo>
                    <a:pt x="62" y="4"/>
                    <a:pt x="62" y="3"/>
                    <a:pt x="62" y="2"/>
                  </a:cubicBezTo>
                  <a:cubicBezTo>
                    <a:pt x="61" y="1"/>
                    <a:pt x="60" y="0"/>
                    <a:pt x="60" y="0"/>
                  </a:cubicBezTo>
                  <a:cubicBezTo>
                    <a:pt x="59" y="0"/>
                    <a:pt x="58" y="1"/>
                    <a:pt x="58" y="2"/>
                  </a:cubicBezTo>
                  <a:cubicBezTo>
                    <a:pt x="57" y="3"/>
                    <a:pt x="57" y="4"/>
                    <a:pt x="57" y="5"/>
                  </a:cubicBezTo>
                  <a:cubicBezTo>
                    <a:pt x="57" y="5"/>
                    <a:pt x="57" y="5"/>
                    <a:pt x="57" y="5"/>
                  </a:cubicBezTo>
                  <a:cubicBezTo>
                    <a:pt x="57" y="12"/>
                    <a:pt x="56" y="17"/>
                    <a:pt x="54" y="20"/>
                  </a:cubicBezTo>
                  <a:cubicBezTo>
                    <a:pt x="54" y="21"/>
                    <a:pt x="53" y="22"/>
                    <a:pt x="52" y="23"/>
                  </a:cubicBezTo>
                  <a:cubicBezTo>
                    <a:pt x="52" y="23"/>
                    <a:pt x="52" y="23"/>
                    <a:pt x="51" y="24"/>
                  </a:cubicBezTo>
                  <a:cubicBezTo>
                    <a:pt x="50" y="25"/>
                    <a:pt x="48" y="25"/>
                    <a:pt x="47" y="25"/>
                  </a:cubicBezTo>
                  <a:cubicBezTo>
                    <a:pt x="47" y="25"/>
                    <a:pt x="47" y="25"/>
                    <a:pt x="46" y="26"/>
                  </a:cubicBezTo>
                  <a:cubicBezTo>
                    <a:pt x="46" y="26"/>
                    <a:pt x="46" y="26"/>
                    <a:pt x="46" y="26"/>
                  </a:cubicBezTo>
                  <a:cubicBezTo>
                    <a:pt x="46" y="26"/>
                    <a:pt x="46" y="26"/>
                    <a:pt x="46" y="26"/>
                  </a:cubicBezTo>
                  <a:cubicBezTo>
                    <a:pt x="46" y="28"/>
                    <a:pt x="46" y="28"/>
                    <a:pt x="46" y="28"/>
                  </a:cubicBezTo>
                  <a:cubicBezTo>
                    <a:pt x="46" y="30"/>
                    <a:pt x="46" y="30"/>
                    <a:pt x="46" y="30"/>
                  </a:cubicBezTo>
                  <a:cubicBezTo>
                    <a:pt x="46" y="31"/>
                    <a:pt x="46" y="31"/>
                    <a:pt x="46" y="31"/>
                  </a:cubicBezTo>
                  <a:cubicBezTo>
                    <a:pt x="46" y="31"/>
                    <a:pt x="47" y="32"/>
                    <a:pt x="47" y="32"/>
                  </a:cubicBezTo>
                  <a:cubicBezTo>
                    <a:pt x="47" y="32"/>
                    <a:pt x="47" y="32"/>
                    <a:pt x="47" y="32"/>
                  </a:cubicBezTo>
                  <a:cubicBezTo>
                    <a:pt x="48" y="32"/>
                    <a:pt x="48" y="32"/>
                    <a:pt x="48" y="32"/>
                  </a:cubicBezTo>
                  <a:cubicBezTo>
                    <a:pt x="50" y="32"/>
                    <a:pt x="50" y="32"/>
                    <a:pt x="50" y="32"/>
                  </a:cubicBezTo>
                  <a:cubicBezTo>
                    <a:pt x="50" y="33"/>
                    <a:pt x="50" y="33"/>
                    <a:pt x="50" y="33"/>
                  </a:cubicBezTo>
                  <a:cubicBezTo>
                    <a:pt x="50" y="35"/>
                    <a:pt x="50" y="35"/>
                    <a:pt x="50" y="35"/>
                  </a:cubicBezTo>
                  <a:cubicBezTo>
                    <a:pt x="50" y="38"/>
                    <a:pt x="50" y="38"/>
                    <a:pt x="50" y="38"/>
                  </a:cubicBezTo>
                  <a:cubicBezTo>
                    <a:pt x="50" y="38"/>
                    <a:pt x="50" y="38"/>
                    <a:pt x="50" y="38"/>
                  </a:cubicBezTo>
                  <a:cubicBezTo>
                    <a:pt x="49" y="38"/>
                    <a:pt x="49" y="38"/>
                    <a:pt x="49" y="38"/>
                  </a:cubicBezTo>
                  <a:cubicBezTo>
                    <a:pt x="48" y="39"/>
                    <a:pt x="48" y="39"/>
                    <a:pt x="47" y="39"/>
                  </a:cubicBezTo>
                  <a:cubicBezTo>
                    <a:pt x="47" y="40"/>
                    <a:pt x="47" y="40"/>
                    <a:pt x="47" y="40"/>
                  </a:cubicBezTo>
                  <a:cubicBezTo>
                    <a:pt x="47" y="41"/>
                    <a:pt x="47" y="41"/>
                    <a:pt x="47" y="41"/>
                  </a:cubicBezTo>
                  <a:cubicBezTo>
                    <a:pt x="47" y="41"/>
                    <a:pt x="47" y="41"/>
                    <a:pt x="47" y="41"/>
                  </a:cubicBezTo>
                  <a:cubicBezTo>
                    <a:pt x="47" y="41"/>
                    <a:pt x="47" y="41"/>
                    <a:pt x="47" y="41"/>
                  </a:cubicBezTo>
                  <a:cubicBezTo>
                    <a:pt x="47" y="41"/>
                    <a:pt x="47" y="41"/>
                    <a:pt x="47" y="41"/>
                  </a:cubicBezTo>
                  <a:cubicBezTo>
                    <a:pt x="47" y="44"/>
                    <a:pt x="47" y="44"/>
                    <a:pt x="47" y="44"/>
                  </a:cubicBezTo>
                  <a:cubicBezTo>
                    <a:pt x="47" y="44"/>
                    <a:pt x="47" y="44"/>
                    <a:pt x="47" y="44"/>
                  </a:cubicBezTo>
                  <a:cubicBezTo>
                    <a:pt x="47" y="45"/>
                    <a:pt x="47" y="45"/>
                    <a:pt x="47" y="46"/>
                  </a:cubicBezTo>
                  <a:cubicBezTo>
                    <a:pt x="47" y="47"/>
                    <a:pt x="48" y="48"/>
                    <a:pt x="48" y="48"/>
                  </a:cubicBezTo>
                  <a:cubicBezTo>
                    <a:pt x="48" y="48"/>
                    <a:pt x="48" y="48"/>
                    <a:pt x="48" y="49"/>
                  </a:cubicBezTo>
                  <a:cubicBezTo>
                    <a:pt x="49" y="51"/>
                    <a:pt x="50" y="52"/>
                    <a:pt x="52" y="53"/>
                  </a:cubicBezTo>
                  <a:cubicBezTo>
                    <a:pt x="52" y="54"/>
                    <a:pt x="52" y="54"/>
                    <a:pt x="52" y="54"/>
                  </a:cubicBezTo>
                  <a:cubicBezTo>
                    <a:pt x="52" y="55"/>
                    <a:pt x="52" y="55"/>
                    <a:pt x="52" y="55"/>
                  </a:cubicBezTo>
                  <a:cubicBezTo>
                    <a:pt x="52" y="55"/>
                    <a:pt x="52" y="55"/>
                    <a:pt x="52" y="55"/>
                  </a:cubicBezTo>
                  <a:cubicBezTo>
                    <a:pt x="52" y="58"/>
                    <a:pt x="52" y="58"/>
                    <a:pt x="52" y="58"/>
                  </a:cubicBezTo>
                  <a:cubicBezTo>
                    <a:pt x="52" y="59"/>
                    <a:pt x="52" y="59"/>
                    <a:pt x="52" y="59"/>
                  </a:cubicBezTo>
                  <a:cubicBezTo>
                    <a:pt x="52" y="59"/>
                    <a:pt x="52" y="59"/>
                    <a:pt x="52" y="59"/>
                  </a:cubicBezTo>
                  <a:cubicBezTo>
                    <a:pt x="52" y="61"/>
                    <a:pt x="52" y="61"/>
                    <a:pt x="52" y="61"/>
                  </a:cubicBezTo>
                  <a:cubicBezTo>
                    <a:pt x="52" y="61"/>
                    <a:pt x="52" y="61"/>
                    <a:pt x="52" y="61"/>
                  </a:cubicBezTo>
                  <a:cubicBezTo>
                    <a:pt x="52" y="63"/>
                    <a:pt x="52" y="63"/>
                    <a:pt x="52" y="63"/>
                  </a:cubicBezTo>
                  <a:cubicBezTo>
                    <a:pt x="52" y="65"/>
                    <a:pt x="52" y="65"/>
                    <a:pt x="52" y="65"/>
                  </a:cubicBezTo>
                  <a:cubicBezTo>
                    <a:pt x="52" y="66"/>
                    <a:pt x="52" y="66"/>
                    <a:pt x="52" y="66"/>
                  </a:cubicBezTo>
                  <a:cubicBezTo>
                    <a:pt x="52" y="66"/>
                    <a:pt x="52" y="66"/>
                    <a:pt x="52" y="66"/>
                  </a:cubicBezTo>
                  <a:cubicBezTo>
                    <a:pt x="52" y="67"/>
                    <a:pt x="52" y="67"/>
                    <a:pt x="52" y="67"/>
                  </a:cubicBezTo>
                  <a:cubicBezTo>
                    <a:pt x="52" y="68"/>
                    <a:pt x="52" y="68"/>
                    <a:pt x="52" y="68"/>
                  </a:cubicBezTo>
                  <a:cubicBezTo>
                    <a:pt x="52" y="68"/>
                    <a:pt x="52" y="68"/>
                    <a:pt x="52" y="68"/>
                  </a:cubicBezTo>
                  <a:cubicBezTo>
                    <a:pt x="52" y="69"/>
                    <a:pt x="52" y="69"/>
                    <a:pt x="52" y="69"/>
                  </a:cubicBezTo>
                  <a:cubicBezTo>
                    <a:pt x="52" y="69"/>
                    <a:pt x="52" y="69"/>
                    <a:pt x="52" y="69"/>
                  </a:cubicBezTo>
                  <a:cubicBezTo>
                    <a:pt x="52" y="70"/>
                    <a:pt x="52" y="70"/>
                    <a:pt x="52" y="70"/>
                  </a:cubicBezTo>
                  <a:cubicBezTo>
                    <a:pt x="52" y="71"/>
                    <a:pt x="52" y="71"/>
                    <a:pt x="52" y="71"/>
                  </a:cubicBezTo>
                  <a:cubicBezTo>
                    <a:pt x="52" y="71"/>
                    <a:pt x="52" y="71"/>
                    <a:pt x="52" y="71"/>
                  </a:cubicBezTo>
                  <a:cubicBezTo>
                    <a:pt x="52" y="72"/>
                    <a:pt x="52" y="72"/>
                    <a:pt x="52" y="72"/>
                  </a:cubicBezTo>
                  <a:cubicBezTo>
                    <a:pt x="52" y="74"/>
                    <a:pt x="52" y="74"/>
                    <a:pt x="52" y="74"/>
                  </a:cubicBezTo>
                  <a:cubicBezTo>
                    <a:pt x="52" y="76"/>
                    <a:pt x="52" y="76"/>
                    <a:pt x="52" y="76"/>
                  </a:cubicBezTo>
                  <a:cubicBezTo>
                    <a:pt x="52" y="76"/>
                    <a:pt x="52" y="76"/>
                    <a:pt x="52" y="76"/>
                  </a:cubicBezTo>
                  <a:cubicBezTo>
                    <a:pt x="52" y="77"/>
                    <a:pt x="52" y="77"/>
                    <a:pt x="52" y="77"/>
                  </a:cubicBezTo>
                  <a:cubicBezTo>
                    <a:pt x="52" y="77"/>
                    <a:pt x="52" y="77"/>
                    <a:pt x="52" y="77"/>
                  </a:cubicBezTo>
                  <a:cubicBezTo>
                    <a:pt x="52" y="79"/>
                    <a:pt x="52" y="79"/>
                    <a:pt x="52" y="79"/>
                  </a:cubicBezTo>
                  <a:cubicBezTo>
                    <a:pt x="52" y="81"/>
                    <a:pt x="52" y="81"/>
                    <a:pt x="52" y="81"/>
                  </a:cubicBezTo>
                  <a:cubicBezTo>
                    <a:pt x="51" y="84"/>
                    <a:pt x="51" y="84"/>
                    <a:pt x="51" y="84"/>
                  </a:cubicBezTo>
                  <a:cubicBezTo>
                    <a:pt x="51" y="85"/>
                    <a:pt x="51" y="85"/>
                    <a:pt x="51" y="85"/>
                  </a:cubicBezTo>
                  <a:cubicBezTo>
                    <a:pt x="51" y="86"/>
                    <a:pt x="51" y="86"/>
                    <a:pt x="51" y="86"/>
                  </a:cubicBezTo>
                  <a:cubicBezTo>
                    <a:pt x="51" y="87"/>
                    <a:pt x="51" y="87"/>
                    <a:pt x="51" y="87"/>
                  </a:cubicBezTo>
                  <a:cubicBezTo>
                    <a:pt x="51" y="88"/>
                    <a:pt x="51" y="88"/>
                    <a:pt x="51" y="88"/>
                  </a:cubicBezTo>
                  <a:cubicBezTo>
                    <a:pt x="51" y="88"/>
                    <a:pt x="51" y="88"/>
                    <a:pt x="51" y="88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3"/>
                    <a:pt x="51" y="93"/>
                    <a:pt x="51" y="93"/>
                  </a:cubicBezTo>
                  <a:cubicBezTo>
                    <a:pt x="51" y="94"/>
                    <a:pt x="51" y="94"/>
                    <a:pt x="51" y="94"/>
                  </a:cubicBezTo>
                  <a:cubicBezTo>
                    <a:pt x="51" y="97"/>
                    <a:pt x="51" y="97"/>
                    <a:pt x="51" y="97"/>
                  </a:cubicBezTo>
                  <a:cubicBezTo>
                    <a:pt x="51" y="98"/>
                    <a:pt x="51" y="98"/>
                    <a:pt x="51" y="98"/>
                  </a:cubicBezTo>
                  <a:cubicBezTo>
                    <a:pt x="51" y="99"/>
                    <a:pt x="51" y="99"/>
                    <a:pt x="51" y="99"/>
                  </a:cubicBezTo>
                  <a:cubicBezTo>
                    <a:pt x="51" y="100"/>
                    <a:pt x="51" y="100"/>
                    <a:pt x="51" y="100"/>
                  </a:cubicBezTo>
                  <a:cubicBezTo>
                    <a:pt x="51" y="101"/>
                    <a:pt x="51" y="101"/>
                    <a:pt x="51" y="101"/>
                  </a:cubicBezTo>
                  <a:cubicBezTo>
                    <a:pt x="51" y="101"/>
                    <a:pt x="51" y="101"/>
                    <a:pt x="51" y="101"/>
                  </a:cubicBezTo>
                  <a:cubicBezTo>
                    <a:pt x="51" y="101"/>
                    <a:pt x="51" y="101"/>
                    <a:pt x="51" y="101"/>
                  </a:cubicBezTo>
                  <a:cubicBezTo>
                    <a:pt x="51" y="102"/>
                    <a:pt x="51" y="102"/>
                    <a:pt x="51" y="102"/>
                  </a:cubicBezTo>
                  <a:cubicBezTo>
                    <a:pt x="51" y="104"/>
                    <a:pt x="51" y="104"/>
                    <a:pt x="51" y="104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50" y="108"/>
                    <a:pt x="50" y="108"/>
                    <a:pt x="50" y="108"/>
                  </a:cubicBezTo>
                  <a:cubicBezTo>
                    <a:pt x="50" y="109"/>
                    <a:pt x="50" y="109"/>
                    <a:pt x="50" y="109"/>
                  </a:cubicBezTo>
                  <a:cubicBezTo>
                    <a:pt x="50" y="111"/>
                    <a:pt x="50" y="111"/>
                    <a:pt x="50" y="111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4"/>
                    <a:pt x="50" y="114"/>
                    <a:pt x="50" y="114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50" y="119"/>
                    <a:pt x="50" y="119"/>
                    <a:pt x="50" y="119"/>
                  </a:cubicBezTo>
                  <a:cubicBezTo>
                    <a:pt x="50" y="121"/>
                    <a:pt x="50" y="121"/>
                    <a:pt x="50" y="121"/>
                  </a:cubicBezTo>
                  <a:cubicBezTo>
                    <a:pt x="50" y="123"/>
                    <a:pt x="50" y="123"/>
                    <a:pt x="50" y="123"/>
                  </a:cubicBezTo>
                  <a:cubicBezTo>
                    <a:pt x="50" y="125"/>
                    <a:pt x="50" y="125"/>
                    <a:pt x="50" y="125"/>
                  </a:cubicBezTo>
                  <a:cubicBezTo>
                    <a:pt x="50" y="127"/>
                    <a:pt x="50" y="127"/>
                    <a:pt x="50" y="127"/>
                  </a:cubicBezTo>
                  <a:cubicBezTo>
                    <a:pt x="50" y="129"/>
                    <a:pt x="50" y="129"/>
                    <a:pt x="50" y="129"/>
                  </a:cubicBezTo>
                  <a:cubicBezTo>
                    <a:pt x="49" y="130"/>
                    <a:pt x="49" y="130"/>
                    <a:pt x="49" y="130"/>
                  </a:cubicBezTo>
                  <a:cubicBezTo>
                    <a:pt x="49" y="134"/>
                    <a:pt x="49" y="134"/>
                    <a:pt x="49" y="134"/>
                  </a:cubicBezTo>
                  <a:cubicBezTo>
                    <a:pt x="49" y="136"/>
                    <a:pt x="49" y="136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43"/>
                    <a:pt x="49" y="143"/>
                    <a:pt x="49" y="143"/>
                  </a:cubicBezTo>
                  <a:cubicBezTo>
                    <a:pt x="49" y="145"/>
                    <a:pt x="49" y="145"/>
                    <a:pt x="49" y="145"/>
                  </a:cubicBezTo>
                  <a:cubicBezTo>
                    <a:pt x="49" y="148"/>
                    <a:pt x="49" y="148"/>
                    <a:pt x="49" y="148"/>
                  </a:cubicBezTo>
                  <a:cubicBezTo>
                    <a:pt x="48" y="151"/>
                    <a:pt x="48" y="151"/>
                    <a:pt x="48" y="151"/>
                  </a:cubicBezTo>
                  <a:cubicBezTo>
                    <a:pt x="48" y="155"/>
                    <a:pt x="48" y="155"/>
                    <a:pt x="48" y="155"/>
                  </a:cubicBezTo>
                  <a:cubicBezTo>
                    <a:pt x="48" y="156"/>
                    <a:pt x="48" y="156"/>
                    <a:pt x="48" y="156"/>
                  </a:cubicBezTo>
                  <a:cubicBezTo>
                    <a:pt x="48" y="159"/>
                    <a:pt x="48" y="159"/>
                    <a:pt x="48" y="159"/>
                  </a:cubicBezTo>
                  <a:cubicBezTo>
                    <a:pt x="48" y="162"/>
                    <a:pt x="48" y="162"/>
                    <a:pt x="48" y="162"/>
                  </a:cubicBezTo>
                  <a:cubicBezTo>
                    <a:pt x="48" y="165"/>
                    <a:pt x="48" y="165"/>
                    <a:pt x="48" y="165"/>
                  </a:cubicBezTo>
                  <a:cubicBezTo>
                    <a:pt x="48" y="167"/>
                    <a:pt x="48" y="167"/>
                    <a:pt x="48" y="167"/>
                  </a:cubicBezTo>
                  <a:cubicBezTo>
                    <a:pt x="47" y="168"/>
                    <a:pt x="47" y="168"/>
                    <a:pt x="47" y="168"/>
                  </a:cubicBezTo>
                  <a:cubicBezTo>
                    <a:pt x="47" y="170"/>
                    <a:pt x="47" y="172"/>
                    <a:pt x="47" y="173"/>
                  </a:cubicBezTo>
                  <a:cubicBezTo>
                    <a:pt x="47" y="176"/>
                    <a:pt x="47" y="176"/>
                    <a:pt x="47" y="176"/>
                  </a:cubicBezTo>
                  <a:cubicBezTo>
                    <a:pt x="47" y="179"/>
                    <a:pt x="47" y="179"/>
                    <a:pt x="47" y="179"/>
                  </a:cubicBezTo>
                  <a:cubicBezTo>
                    <a:pt x="47" y="181"/>
                    <a:pt x="47" y="183"/>
                    <a:pt x="46" y="185"/>
                  </a:cubicBezTo>
                  <a:cubicBezTo>
                    <a:pt x="46" y="187"/>
                    <a:pt x="46" y="187"/>
                    <a:pt x="46" y="187"/>
                  </a:cubicBezTo>
                  <a:cubicBezTo>
                    <a:pt x="46" y="190"/>
                    <a:pt x="46" y="190"/>
                    <a:pt x="46" y="190"/>
                  </a:cubicBezTo>
                  <a:cubicBezTo>
                    <a:pt x="46" y="191"/>
                    <a:pt x="46" y="191"/>
                    <a:pt x="46" y="191"/>
                  </a:cubicBezTo>
                  <a:cubicBezTo>
                    <a:pt x="46" y="191"/>
                    <a:pt x="46" y="191"/>
                    <a:pt x="46" y="192"/>
                  </a:cubicBezTo>
                  <a:cubicBezTo>
                    <a:pt x="46" y="192"/>
                    <a:pt x="46" y="192"/>
                    <a:pt x="46" y="192"/>
                  </a:cubicBezTo>
                  <a:cubicBezTo>
                    <a:pt x="46" y="195"/>
                    <a:pt x="46" y="195"/>
                    <a:pt x="46" y="195"/>
                  </a:cubicBezTo>
                  <a:cubicBezTo>
                    <a:pt x="45" y="197"/>
                    <a:pt x="45" y="199"/>
                    <a:pt x="45" y="200"/>
                  </a:cubicBezTo>
                  <a:cubicBezTo>
                    <a:pt x="45" y="203"/>
                    <a:pt x="45" y="203"/>
                    <a:pt x="45" y="203"/>
                  </a:cubicBezTo>
                  <a:cubicBezTo>
                    <a:pt x="45" y="205"/>
                    <a:pt x="45" y="206"/>
                    <a:pt x="45" y="208"/>
                  </a:cubicBezTo>
                  <a:cubicBezTo>
                    <a:pt x="44" y="211"/>
                    <a:pt x="44" y="214"/>
                    <a:pt x="44" y="217"/>
                  </a:cubicBezTo>
                  <a:cubicBezTo>
                    <a:pt x="44" y="218"/>
                    <a:pt x="44" y="218"/>
                    <a:pt x="44" y="218"/>
                  </a:cubicBezTo>
                  <a:cubicBezTo>
                    <a:pt x="44" y="220"/>
                    <a:pt x="43" y="221"/>
                    <a:pt x="43" y="223"/>
                  </a:cubicBezTo>
                  <a:cubicBezTo>
                    <a:pt x="43" y="225"/>
                    <a:pt x="43" y="227"/>
                    <a:pt x="43" y="229"/>
                  </a:cubicBezTo>
                  <a:cubicBezTo>
                    <a:pt x="42" y="231"/>
                    <a:pt x="42" y="231"/>
                    <a:pt x="42" y="231"/>
                  </a:cubicBezTo>
                  <a:cubicBezTo>
                    <a:pt x="42" y="234"/>
                    <a:pt x="42" y="236"/>
                    <a:pt x="42" y="239"/>
                  </a:cubicBezTo>
                  <a:cubicBezTo>
                    <a:pt x="41" y="241"/>
                    <a:pt x="41" y="243"/>
                    <a:pt x="41" y="245"/>
                  </a:cubicBezTo>
                  <a:cubicBezTo>
                    <a:pt x="41" y="247"/>
                    <a:pt x="40" y="248"/>
                    <a:pt x="40" y="250"/>
                  </a:cubicBezTo>
                  <a:cubicBezTo>
                    <a:pt x="40" y="251"/>
                    <a:pt x="40" y="251"/>
                    <a:pt x="40" y="251"/>
                  </a:cubicBezTo>
                  <a:cubicBezTo>
                    <a:pt x="40" y="252"/>
                    <a:pt x="40" y="252"/>
                    <a:pt x="40" y="252"/>
                  </a:cubicBezTo>
                  <a:cubicBezTo>
                    <a:pt x="40" y="253"/>
                    <a:pt x="40" y="253"/>
                    <a:pt x="40" y="253"/>
                  </a:cubicBezTo>
                  <a:cubicBezTo>
                    <a:pt x="40" y="253"/>
                    <a:pt x="40" y="253"/>
                    <a:pt x="40" y="253"/>
                  </a:cubicBezTo>
                  <a:cubicBezTo>
                    <a:pt x="40" y="254"/>
                    <a:pt x="40" y="254"/>
                    <a:pt x="40" y="254"/>
                  </a:cubicBezTo>
                  <a:cubicBezTo>
                    <a:pt x="39" y="256"/>
                    <a:pt x="39" y="256"/>
                    <a:pt x="39" y="256"/>
                  </a:cubicBezTo>
                  <a:cubicBezTo>
                    <a:pt x="39" y="257"/>
                    <a:pt x="39" y="258"/>
                    <a:pt x="39" y="259"/>
                  </a:cubicBezTo>
                  <a:cubicBezTo>
                    <a:pt x="39" y="261"/>
                    <a:pt x="39" y="261"/>
                    <a:pt x="39" y="261"/>
                  </a:cubicBezTo>
                  <a:cubicBezTo>
                    <a:pt x="39" y="261"/>
                    <a:pt x="39" y="261"/>
                    <a:pt x="39" y="261"/>
                  </a:cubicBezTo>
                  <a:cubicBezTo>
                    <a:pt x="36" y="261"/>
                    <a:pt x="36" y="261"/>
                    <a:pt x="36" y="261"/>
                  </a:cubicBezTo>
                  <a:cubicBezTo>
                    <a:pt x="34" y="261"/>
                    <a:pt x="34" y="261"/>
                    <a:pt x="34" y="261"/>
                  </a:cubicBezTo>
                  <a:cubicBezTo>
                    <a:pt x="33" y="261"/>
                    <a:pt x="33" y="261"/>
                    <a:pt x="33" y="261"/>
                  </a:cubicBezTo>
                  <a:cubicBezTo>
                    <a:pt x="32" y="261"/>
                    <a:pt x="32" y="261"/>
                    <a:pt x="32" y="261"/>
                  </a:cubicBezTo>
                  <a:cubicBezTo>
                    <a:pt x="32" y="261"/>
                    <a:pt x="32" y="261"/>
                    <a:pt x="32" y="261"/>
                  </a:cubicBezTo>
                  <a:cubicBezTo>
                    <a:pt x="31" y="261"/>
                    <a:pt x="31" y="261"/>
                    <a:pt x="31" y="262"/>
                  </a:cubicBezTo>
                  <a:cubicBezTo>
                    <a:pt x="31" y="262"/>
                    <a:pt x="31" y="262"/>
                    <a:pt x="31" y="262"/>
                  </a:cubicBezTo>
                  <a:cubicBezTo>
                    <a:pt x="31" y="262"/>
                    <a:pt x="31" y="262"/>
                    <a:pt x="31" y="262"/>
                  </a:cubicBezTo>
                  <a:cubicBezTo>
                    <a:pt x="31" y="264"/>
                    <a:pt x="31" y="264"/>
                    <a:pt x="31" y="264"/>
                  </a:cubicBezTo>
                  <a:cubicBezTo>
                    <a:pt x="31" y="264"/>
                    <a:pt x="31" y="264"/>
                    <a:pt x="31" y="264"/>
                  </a:cubicBezTo>
                  <a:cubicBezTo>
                    <a:pt x="31" y="264"/>
                    <a:pt x="31" y="264"/>
                    <a:pt x="31" y="264"/>
                  </a:cubicBezTo>
                  <a:cubicBezTo>
                    <a:pt x="31" y="264"/>
                    <a:pt x="31" y="264"/>
                    <a:pt x="31" y="264"/>
                  </a:cubicBezTo>
                  <a:cubicBezTo>
                    <a:pt x="31" y="264"/>
                    <a:pt x="31" y="264"/>
                    <a:pt x="31" y="264"/>
                  </a:cubicBezTo>
                  <a:cubicBezTo>
                    <a:pt x="31" y="264"/>
                    <a:pt x="31" y="264"/>
                    <a:pt x="31" y="264"/>
                  </a:cubicBezTo>
                  <a:cubicBezTo>
                    <a:pt x="31" y="264"/>
                    <a:pt x="31" y="264"/>
                    <a:pt x="31" y="264"/>
                  </a:cubicBezTo>
                  <a:cubicBezTo>
                    <a:pt x="31" y="264"/>
                    <a:pt x="31" y="264"/>
                    <a:pt x="31" y="264"/>
                  </a:cubicBezTo>
                  <a:cubicBezTo>
                    <a:pt x="31" y="264"/>
                    <a:pt x="31" y="264"/>
                    <a:pt x="31" y="264"/>
                  </a:cubicBezTo>
                  <a:cubicBezTo>
                    <a:pt x="31" y="264"/>
                    <a:pt x="31" y="264"/>
                    <a:pt x="31" y="264"/>
                  </a:cubicBezTo>
                  <a:cubicBezTo>
                    <a:pt x="31" y="264"/>
                    <a:pt x="31" y="264"/>
                    <a:pt x="31" y="264"/>
                  </a:cubicBezTo>
                  <a:cubicBezTo>
                    <a:pt x="31" y="264"/>
                    <a:pt x="31" y="264"/>
                    <a:pt x="31" y="264"/>
                  </a:cubicBezTo>
                  <a:cubicBezTo>
                    <a:pt x="31" y="264"/>
                    <a:pt x="31" y="264"/>
                    <a:pt x="31" y="264"/>
                  </a:cubicBezTo>
                  <a:cubicBezTo>
                    <a:pt x="31" y="264"/>
                    <a:pt x="31" y="264"/>
                    <a:pt x="31" y="264"/>
                  </a:cubicBezTo>
                  <a:cubicBezTo>
                    <a:pt x="31" y="264"/>
                    <a:pt x="31" y="264"/>
                    <a:pt x="31" y="264"/>
                  </a:cubicBezTo>
                  <a:cubicBezTo>
                    <a:pt x="31" y="264"/>
                    <a:pt x="31" y="264"/>
                    <a:pt x="31" y="264"/>
                  </a:cubicBezTo>
                  <a:cubicBezTo>
                    <a:pt x="31" y="264"/>
                    <a:pt x="31" y="264"/>
                    <a:pt x="31" y="264"/>
                  </a:cubicBezTo>
                  <a:cubicBezTo>
                    <a:pt x="31" y="264"/>
                    <a:pt x="31" y="264"/>
                    <a:pt x="31" y="264"/>
                  </a:cubicBezTo>
                  <a:cubicBezTo>
                    <a:pt x="31" y="264"/>
                    <a:pt x="31" y="264"/>
                    <a:pt x="31" y="264"/>
                  </a:cubicBezTo>
                  <a:cubicBezTo>
                    <a:pt x="31" y="264"/>
                    <a:pt x="31" y="264"/>
                    <a:pt x="31" y="264"/>
                  </a:cubicBezTo>
                  <a:cubicBezTo>
                    <a:pt x="31" y="264"/>
                    <a:pt x="31" y="264"/>
                    <a:pt x="31" y="264"/>
                  </a:cubicBezTo>
                  <a:cubicBezTo>
                    <a:pt x="31" y="264"/>
                    <a:pt x="31" y="264"/>
                    <a:pt x="31" y="264"/>
                  </a:cubicBezTo>
                  <a:cubicBezTo>
                    <a:pt x="31" y="264"/>
                    <a:pt x="31" y="264"/>
                    <a:pt x="31" y="264"/>
                  </a:cubicBezTo>
                  <a:cubicBezTo>
                    <a:pt x="31" y="264"/>
                    <a:pt x="31" y="264"/>
                    <a:pt x="31" y="264"/>
                  </a:cubicBezTo>
                  <a:cubicBezTo>
                    <a:pt x="31" y="264"/>
                    <a:pt x="31" y="264"/>
                    <a:pt x="31" y="264"/>
                  </a:cubicBezTo>
                  <a:cubicBezTo>
                    <a:pt x="31" y="264"/>
                    <a:pt x="31" y="264"/>
                    <a:pt x="31" y="264"/>
                  </a:cubicBezTo>
                  <a:cubicBezTo>
                    <a:pt x="31" y="264"/>
                    <a:pt x="31" y="264"/>
                    <a:pt x="31" y="264"/>
                  </a:cubicBezTo>
                  <a:cubicBezTo>
                    <a:pt x="31" y="264"/>
                    <a:pt x="31" y="264"/>
                    <a:pt x="31" y="264"/>
                  </a:cubicBezTo>
                  <a:cubicBezTo>
                    <a:pt x="31" y="264"/>
                    <a:pt x="31" y="264"/>
                    <a:pt x="31" y="264"/>
                  </a:cubicBezTo>
                  <a:cubicBezTo>
                    <a:pt x="31" y="264"/>
                    <a:pt x="31" y="264"/>
                    <a:pt x="31" y="264"/>
                  </a:cubicBezTo>
                  <a:cubicBezTo>
                    <a:pt x="31" y="264"/>
                    <a:pt x="31" y="264"/>
                    <a:pt x="31" y="264"/>
                  </a:cubicBezTo>
                  <a:cubicBezTo>
                    <a:pt x="31" y="264"/>
                    <a:pt x="31" y="264"/>
                    <a:pt x="31" y="264"/>
                  </a:cubicBezTo>
                  <a:cubicBezTo>
                    <a:pt x="31" y="264"/>
                    <a:pt x="31" y="264"/>
                    <a:pt x="31" y="264"/>
                  </a:cubicBezTo>
                  <a:cubicBezTo>
                    <a:pt x="32" y="268"/>
                    <a:pt x="32" y="268"/>
                    <a:pt x="32" y="268"/>
                  </a:cubicBezTo>
                  <a:cubicBezTo>
                    <a:pt x="33" y="270"/>
                    <a:pt x="33" y="270"/>
                    <a:pt x="33" y="270"/>
                  </a:cubicBezTo>
                  <a:cubicBezTo>
                    <a:pt x="33" y="271"/>
                    <a:pt x="33" y="271"/>
                    <a:pt x="33" y="271"/>
                  </a:cubicBezTo>
                  <a:cubicBezTo>
                    <a:pt x="33" y="273"/>
                    <a:pt x="33" y="273"/>
                    <a:pt x="33" y="273"/>
                  </a:cubicBezTo>
                  <a:cubicBezTo>
                    <a:pt x="34" y="276"/>
                    <a:pt x="34" y="276"/>
                    <a:pt x="34" y="276"/>
                  </a:cubicBezTo>
                  <a:cubicBezTo>
                    <a:pt x="35" y="277"/>
                    <a:pt x="35" y="277"/>
                    <a:pt x="35" y="277"/>
                  </a:cubicBezTo>
                  <a:cubicBezTo>
                    <a:pt x="35" y="279"/>
                    <a:pt x="35" y="279"/>
                    <a:pt x="35" y="279"/>
                  </a:cubicBezTo>
                  <a:cubicBezTo>
                    <a:pt x="35" y="280"/>
                    <a:pt x="35" y="280"/>
                    <a:pt x="35" y="280"/>
                  </a:cubicBezTo>
                  <a:cubicBezTo>
                    <a:pt x="35" y="281"/>
                    <a:pt x="35" y="281"/>
                    <a:pt x="35" y="281"/>
                  </a:cubicBezTo>
                  <a:cubicBezTo>
                    <a:pt x="35" y="283"/>
                    <a:pt x="35" y="283"/>
                    <a:pt x="35" y="283"/>
                  </a:cubicBezTo>
                  <a:cubicBezTo>
                    <a:pt x="34" y="283"/>
                    <a:pt x="34" y="284"/>
                    <a:pt x="34" y="284"/>
                  </a:cubicBezTo>
                  <a:cubicBezTo>
                    <a:pt x="34" y="286"/>
                    <a:pt x="34" y="286"/>
                    <a:pt x="34" y="286"/>
                  </a:cubicBezTo>
                  <a:cubicBezTo>
                    <a:pt x="34" y="287"/>
                    <a:pt x="34" y="287"/>
                    <a:pt x="34" y="287"/>
                  </a:cubicBezTo>
                  <a:cubicBezTo>
                    <a:pt x="34" y="287"/>
                    <a:pt x="34" y="287"/>
                    <a:pt x="34" y="287"/>
                  </a:cubicBezTo>
                  <a:cubicBezTo>
                    <a:pt x="34" y="287"/>
                    <a:pt x="34" y="287"/>
                    <a:pt x="34" y="287"/>
                  </a:cubicBezTo>
                  <a:cubicBezTo>
                    <a:pt x="33" y="288"/>
                    <a:pt x="33" y="288"/>
                    <a:pt x="33" y="288"/>
                  </a:cubicBezTo>
                  <a:cubicBezTo>
                    <a:pt x="33" y="289"/>
                    <a:pt x="33" y="289"/>
                    <a:pt x="33" y="289"/>
                  </a:cubicBezTo>
                  <a:cubicBezTo>
                    <a:pt x="33" y="290"/>
                    <a:pt x="33" y="290"/>
                    <a:pt x="33" y="290"/>
                  </a:cubicBezTo>
                  <a:cubicBezTo>
                    <a:pt x="33" y="291"/>
                    <a:pt x="33" y="291"/>
                    <a:pt x="33" y="291"/>
                  </a:cubicBezTo>
                  <a:cubicBezTo>
                    <a:pt x="33" y="291"/>
                    <a:pt x="33" y="291"/>
                    <a:pt x="33" y="291"/>
                  </a:cubicBezTo>
                  <a:cubicBezTo>
                    <a:pt x="32" y="292"/>
                    <a:pt x="32" y="292"/>
                    <a:pt x="32" y="292"/>
                  </a:cubicBezTo>
                  <a:cubicBezTo>
                    <a:pt x="32" y="293"/>
                    <a:pt x="32" y="293"/>
                    <a:pt x="32" y="293"/>
                  </a:cubicBezTo>
                  <a:cubicBezTo>
                    <a:pt x="32" y="293"/>
                    <a:pt x="32" y="294"/>
                    <a:pt x="32" y="294"/>
                  </a:cubicBezTo>
                  <a:cubicBezTo>
                    <a:pt x="32" y="295"/>
                    <a:pt x="32" y="295"/>
                    <a:pt x="31" y="296"/>
                  </a:cubicBezTo>
                  <a:cubicBezTo>
                    <a:pt x="31" y="296"/>
                    <a:pt x="31" y="296"/>
                    <a:pt x="31" y="296"/>
                  </a:cubicBezTo>
                  <a:cubicBezTo>
                    <a:pt x="31" y="297"/>
                    <a:pt x="31" y="297"/>
                    <a:pt x="31" y="297"/>
                  </a:cubicBezTo>
                  <a:cubicBezTo>
                    <a:pt x="31" y="298"/>
                    <a:pt x="31" y="298"/>
                    <a:pt x="31" y="298"/>
                  </a:cubicBezTo>
                  <a:cubicBezTo>
                    <a:pt x="31" y="299"/>
                    <a:pt x="31" y="299"/>
                    <a:pt x="31" y="299"/>
                  </a:cubicBezTo>
                  <a:cubicBezTo>
                    <a:pt x="30" y="300"/>
                    <a:pt x="30" y="300"/>
                    <a:pt x="30" y="300"/>
                  </a:cubicBezTo>
                  <a:cubicBezTo>
                    <a:pt x="30" y="301"/>
                    <a:pt x="30" y="301"/>
                    <a:pt x="30" y="301"/>
                  </a:cubicBezTo>
                  <a:cubicBezTo>
                    <a:pt x="30" y="302"/>
                    <a:pt x="30" y="302"/>
                    <a:pt x="30" y="302"/>
                  </a:cubicBezTo>
                  <a:cubicBezTo>
                    <a:pt x="30" y="302"/>
                    <a:pt x="30" y="302"/>
                    <a:pt x="30" y="302"/>
                  </a:cubicBezTo>
                  <a:cubicBezTo>
                    <a:pt x="30" y="303"/>
                    <a:pt x="30" y="303"/>
                    <a:pt x="30" y="303"/>
                  </a:cubicBezTo>
                  <a:cubicBezTo>
                    <a:pt x="29" y="304"/>
                    <a:pt x="29" y="304"/>
                    <a:pt x="29" y="304"/>
                  </a:cubicBezTo>
                  <a:cubicBezTo>
                    <a:pt x="29" y="304"/>
                    <a:pt x="29" y="305"/>
                    <a:pt x="29" y="305"/>
                  </a:cubicBezTo>
                  <a:cubicBezTo>
                    <a:pt x="28" y="307"/>
                    <a:pt x="28" y="307"/>
                    <a:pt x="28" y="307"/>
                  </a:cubicBezTo>
                  <a:cubicBezTo>
                    <a:pt x="28" y="308"/>
                    <a:pt x="28" y="308"/>
                    <a:pt x="28" y="308"/>
                  </a:cubicBezTo>
                  <a:cubicBezTo>
                    <a:pt x="28" y="308"/>
                    <a:pt x="28" y="308"/>
                    <a:pt x="28" y="308"/>
                  </a:cubicBezTo>
                  <a:cubicBezTo>
                    <a:pt x="27" y="310"/>
                    <a:pt x="27" y="310"/>
                    <a:pt x="27" y="310"/>
                  </a:cubicBezTo>
                  <a:cubicBezTo>
                    <a:pt x="27" y="311"/>
                    <a:pt x="27" y="311"/>
                    <a:pt x="27" y="311"/>
                  </a:cubicBezTo>
                  <a:cubicBezTo>
                    <a:pt x="27" y="311"/>
                    <a:pt x="27" y="312"/>
                    <a:pt x="26" y="312"/>
                  </a:cubicBezTo>
                  <a:cubicBezTo>
                    <a:pt x="26" y="313"/>
                    <a:pt x="26" y="313"/>
                    <a:pt x="26" y="313"/>
                  </a:cubicBezTo>
                  <a:cubicBezTo>
                    <a:pt x="26" y="314"/>
                    <a:pt x="26" y="314"/>
                    <a:pt x="26" y="314"/>
                  </a:cubicBezTo>
                  <a:cubicBezTo>
                    <a:pt x="26" y="315"/>
                    <a:pt x="25" y="316"/>
                    <a:pt x="25" y="316"/>
                  </a:cubicBezTo>
                  <a:cubicBezTo>
                    <a:pt x="25" y="317"/>
                    <a:pt x="25" y="317"/>
                    <a:pt x="25" y="317"/>
                  </a:cubicBezTo>
                  <a:cubicBezTo>
                    <a:pt x="24" y="318"/>
                    <a:pt x="24" y="318"/>
                    <a:pt x="24" y="318"/>
                  </a:cubicBezTo>
                  <a:cubicBezTo>
                    <a:pt x="24" y="319"/>
                    <a:pt x="24" y="319"/>
                    <a:pt x="24" y="319"/>
                  </a:cubicBezTo>
                  <a:cubicBezTo>
                    <a:pt x="24" y="319"/>
                    <a:pt x="24" y="319"/>
                    <a:pt x="24" y="319"/>
                  </a:cubicBezTo>
                  <a:cubicBezTo>
                    <a:pt x="23" y="321"/>
                    <a:pt x="23" y="321"/>
                    <a:pt x="23" y="321"/>
                  </a:cubicBezTo>
                  <a:cubicBezTo>
                    <a:pt x="23" y="321"/>
                    <a:pt x="23" y="321"/>
                    <a:pt x="23" y="321"/>
                  </a:cubicBezTo>
                  <a:cubicBezTo>
                    <a:pt x="23" y="321"/>
                    <a:pt x="23" y="321"/>
                    <a:pt x="23" y="321"/>
                  </a:cubicBezTo>
                  <a:cubicBezTo>
                    <a:pt x="23" y="322"/>
                    <a:pt x="23" y="322"/>
                    <a:pt x="23" y="322"/>
                  </a:cubicBezTo>
                  <a:cubicBezTo>
                    <a:pt x="22" y="323"/>
                    <a:pt x="22" y="323"/>
                    <a:pt x="22" y="323"/>
                  </a:cubicBezTo>
                  <a:cubicBezTo>
                    <a:pt x="22" y="324"/>
                    <a:pt x="22" y="324"/>
                    <a:pt x="22" y="324"/>
                  </a:cubicBezTo>
                  <a:cubicBezTo>
                    <a:pt x="22" y="325"/>
                    <a:pt x="22" y="325"/>
                    <a:pt x="22" y="325"/>
                  </a:cubicBezTo>
                  <a:cubicBezTo>
                    <a:pt x="21" y="326"/>
                    <a:pt x="21" y="326"/>
                    <a:pt x="21" y="326"/>
                  </a:cubicBezTo>
                  <a:cubicBezTo>
                    <a:pt x="21" y="328"/>
                    <a:pt x="21" y="328"/>
                    <a:pt x="21" y="328"/>
                  </a:cubicBezTo>
                  <a:cubicBezTo>
                    <a:pt x="20" y="328"/>
                    <a:pt x="20" y="328"/>
                    <a:pt x="20" y="328"/>
                  </a:cubicBezTo>
                  <a:cubicBezTo>
                    <a:pt x="20" y="329"/>
                    <a:pt x="20" y="329"/>
                    <a:pt x="20" y="329"/>
                  </a:cubicBezTo>
                  <a:cubicBezTo>
                    <a:pt x="20" y="330"/>
                    <a:pt x="20" y="330"/>
                    <a:pt x="20" y="330"/>
                  </a:cubicBezTo>
                  <a:cubicBezTo>
                    <a:pt x="19" y="330"/>
                    <a:pt x="19" y="330"/>
                    <a:pt x="19" y="330"/>
                  </a:cubicBezTo>
                  <a:cubicBezTo>
                    <a:pt x="19" y="331"/>
                    <a:pt x="19" y="332"/>
                    <a:pt x="18" y="333"/>
                  </a:cubicBezTo>
                  <a:cubicBezTo>
                    <a:pt x="18" y="334"/>
                    <a:pt x="18" y="334"/>
                    <a:pt x="18" y="334"/>
                  </a:cubicBezTo>
                  <a:cubicBezTo>
                    <a:pt x="18" y="334"/>
                    <a:pt x="18" y="334"/>
                    <a:pt x="18" y="334"/>
                  </a:cubicBezTo>
                  <a:cubicBezTo>
                    <a:pt x="17" y="335"/>
                    <a:pt x="17" y="335"/>
                    <a:pt x="17" y="335"/>
                  </a:cubicBezTo>
                  <a:cubicBezTo>
                    <a:pt x="17" y="335"/>
                    <a:pt x="17" y="335"/>
                    <a:pt x="17" y="335"/>
                  </a:cubicBezTo>
                  <a:cubicBezTo>
                    <a:pt x="17" y="335"/>
                    <a:pt x="17" y="335"/>
                    <a:pt x="17" y="335"/>
                  </a:cubicBezTo>
                  <a:cubicBezTo>
                    <a:pt x="17" y="335"/>
                    <a:pt x="17" y="335"/>
                    <a:pt x="17" y="335"/>
                  </a:cubicBezTo>
                  <a:cubicBezTo>
                    <a:pt x="17" y="336"/>
                    <a:pt x="17" y="336"/>
                    <a:pt x="17" y="336"/>
                  </a:cubicBezTo>
                  <a:cubicBezTo>
                    <a:pt x="16" y="337"/>
                    <a:pt x="16" y="337"/>
                    <a:pt x="16" y="337"/>
                  </a:cubicBezTo>
                  <a:cubicBezTo>
                    <a:pt x="16" y="337"/>
                    <a:pt x="16" y="337"/>
                    <a:pt x="16" y="337"/>
                  </a:cubicBezTo>
                  <a:cubicBezTo>
                    <a:pt x="16" y="338"/>
                    <a:pt x="16" y="338"/>
                    <a:pt x="16" y="338"/>
                  </a:cubicBezTo>
                  <a:cubicBezTo>
                    <a:pt x="15" y="339"/>
                    <a:pt x="15" y="339"/>
                    <a:pt x="15" y="339"/>
                  </a:cubicBezTo>
                  <a:cubicBezTo>
                    <a:pt x="15" y="340"/>
                    <a:pt x="15" y="340"/>
                    <a:pt x="15" y="340"/>
                  </a:cubicBezTo>
                  <a:cubicBezTo>
                    <a:pt x="15" y="340"/>
                    <a:pt x="15" y="340"/>
                    <a:pt x="15" y="340"/>
                  </a:cubicBezTo>
                  <a:cubicBezTo>
                    <a:pt x="14" y="341"/>
                    <a:pt x="14" y="341"/>
                    <a:pt x="14" y="341"/>
                  </a:cubicBezTo>
                  <a:cubicBezTo>
                    <a:pt x="14" y="341"/>
                    <a:pt x="14" y="341"/>
                    <a:pt x="14" y="341"/>
                  </a:cubicBezTo>
                  <a:cubicBezTo>
                    <a:pt x="14" y="343"/>
                    <a:pt x="14" y="343"/>
                    <a:pt x="14" y="343"/>
                  </a:cubicBezTo>
                  <a:cubicBezTo>
                    <a:pt x="13" y="343"/>
                    <a:pt x="13" y="343"/>
                    <a:pt x="13" y="343"/>
                  </a:cubicBezTo>
                  <a:cubicBezTo>
                    <a:pt x="12" y="343"/>
                    <a:pt x="12" y="343"/>
                    <a:pt x="12" y="343"/>
                  </a:cubicBezTo>
                  <a:cubicBezTo>
                    <a:pt x="11" y="343"/>
                    <a:pt x="11" y="343"/>
                    <a:pt x="11" y="343"/>
                  </a:cubicBezTo>
                  <a:cubicBezTo>
                    <a:pt x="11" y="343"/>
                    <a:pt x="11" y="343"/>
                    <a:pt x="11" y="343"/>
                  </a:cubicBezTo>
                  <a:cubicBezTo>
                    <a:pt x="9" y="343"/>
                    <a:pt x="9" y="343"/>
                    <a:pt x="9" y="343"/>
                  </a:cubicBezTo>
                  <a:cubicBezTo>
                    <a:pt x="9" y="343"/>
                    <a:pt x="9" y="343"/>
                    <a:pt x="9" y="343"/>
                  </a:cubicBezTo>
                  <a:cubicBezTo>
                    <a:pt x="9" y="343"/>
                    <a:pt x="9" y="343"/>
                    <a:pt x="9" y="343"/>
                  </a:cubicBezTo>
                  <a:cubicBezTo>
                    <a:pt x="9" y="343"/>
                    <a:pt x="8" y="343"/>
                    <a:pt x="8" y="343"/>
                  </a:cubicBezTo>
                  <a:cubicBezTo>
                    <a:pt x="8" y="343"/>
                    <a:pt x="8" y="343"/>
                    <a:pt x="8" y="343"/>
                  </a:cubicBezTo>
                  <a:cubicBezTo>
                    <a:pt x="8" y="343"/>
                    <a:pt x="8" y="343"/>
                    <a:pt x="8" y="344"/>
                  </a:cubicBezTo>
                  <a:cubicBezTo>
                    <a:pt x="8" y="344"/>
                    <a:pt x="8" y="344"/>
                    <a:pt x="8" y="344"/>
                  </a:cubicBezTo>
                  <a:cubicBezTo>
                    <a:pt x="8" y="344"/>
                    <a:pt x="8" y="344"/>
                    <a:pt x="8" y="344"/>
                  </a:cubicBezTo>
                  <a:cubicBezTo>
                    <a:pt x="8" y="344"/>
                    <a:pt x="8" y="344"/>
                    <a:pt x="8" y="344"/>
                  </a:cubicBezTo>
                  <a:cubicBezTo>
                    <a:pt x="8" y="346"/>
                    <a:pt x="8" y="346"/>
                    <a:pt x="8" y="346"/>
                  </a:cubicBezTo>
                  <a:cubicBezTo>
                    <a:pt x="8" y="347"/>
                    <a:pt x="8" y="347"/>
                    <a:pt x="8" y="347"/>
                  </a:cubicBezTo>
                  <a:cubicBezTo>
                    <a:pt x="8" y="352"/>
                    <a:pt x="8" y="352"/>
                    <a:pt x="8" y="352"/>
                  </a:cubicBezTo>
                  <a:cubicBezTo>
                    <a:pt x="8" y="353"/>
                    <a:pt x="8" y="353"/>
                    <a:pt x="8" y="353"/>
                  </a:cubicBezTo>
                  <a:cubicBezTo>
                    <a:pt x="8" y="354"/>
                    <a:pt x="8" y="354"/>
                    <a:pt x="8" y="354"/>
                  </a:cubicBezTo>
                  <a:cubicBezTo>
                    <a:pt x="8" y="354"/>
                    <a:pt x="8" y="354"/>
                    <a:pt x="8" y="354"/>
                  </a:cubicBezTo>
                  <a:cubicBezTo>
                    <a:pt x="8" y="354"/>
                    <a:pt x="8" y="354"/>
                    <a:pt x="8" y="354"/>
                  </a:cubicBezTo>
                  <a:cubicBezTo>
                    <a:pt x="8" y="354"/>
                    <a:pt x="8" y="354"/>
                    <a:pt x="8" y="354"/>
                  </a:cubicBezTo>
                  <a:cubicBezTo>
                    <a:pt x="8" y="354"/>
                    <a:pt x="8" y="354"/>
                    <a:pt x="8" y="354"/>
                  </a:cubicBezTo>
                  <a:cubicBezTo>
                    <a:pt x="8" y="356"/>
                    <a:pt x="8" y="356"/>
                    <a:pt x="8" y="356"/>
                  </a:cubicBezTo>
                  <a:cubicBezTo>
                    <a:pt x="8" y="358"/>
                    <a:pt x="8" y="358"/>
                    <a:pt x="8" y="358"/>
                  </a:cubicBezTo>
                  <a:cubicBezTo>
                    <a:pt x="8" y="361"/>
                    <a:pt x="8" y="361"/>
                    <a:pt x="8" y="361"/>
                  </a:cubicBezTo>
                  <a:cubicBezTo>
                    <a:pt x="8" y="363"/>
                    <a:pt x="8" y="363"/>
                    <a:pt x="8" y="363"/>
                  </a:cubicBezTo>
                  <a:cubicBezTo>
                    <a:pt x="8" y="365"/>
                    <a:pt x="8" y="365"/>
                    <a:pt x="8" y="365"/>
                  </a:cubicBezTo>
                  <a:cubicBezTo>
                    <a:pt x="7" y="366"/>
                    <a:pt x="7" y="366"/>
                    <a:pt x="7" y="366"/>
                  </a:cubicBezTo>
                  <a:cubicBezTo>
                    <a:pt x="7" y="367"/>
                    <a:pt x="7" y="367"/>
                    <a:pt x="7" y="367"/>
                  </a:cubicBezTo>
                  <a:cubicBezTo>
                    <a:pt x="6" y="368"/>
                    <a:pt x="6" y="368"/>
                    <a:pt x="6" y="368"/>
                  </a:cubicBezTo>
                  <a:cubicBezTo>
                    <a:pt x="5" y="370"/>
                    <a:pt x="5" y="370"/>
                    <a:pt x="5" y="370"/>
                  </a:cubicBezTo>
                  <a:cubicBezTo>
                    <a:pt x="4" y="371"/>
                    <a:pt x="4" y="371"/>
                    <a:pt x="4" y="371"/>
                  </a:cubicBezTo>
                  <a:cubicBezTo>
                    <a:pt x="4" y="371"/>
                    <a:pt x="4" y="371"/>
                    <a:pt x="4" y="371"/>
                  </a:cubicBezTo>
                  <a:cubicBezTo>
                    <a:pt x="3" y="373"/>
                    <a:pt x="3" y="373"/>
                    <a:pt x="3" y="373"/>
                  </a:cubicBezTo>
                  <a:cubicBezTo>
                    <a:pt x="2" y="375"/>
                    <a:pt x="2" y="375"/>
                    <a:pt x="2" y="375"/>
                  </a:cubicBezTo>
                  <a:cubicBezTo>
                    <a:pt x="2" y="375"/>
                    <a:pt x="2" y="375"/>
                    <a:pt x="2" y="375"/>
                  </a:cubicBezTo>
                  <a:cubicBezTo>
                    <a:pt x="1" y="376"/>
                    <a:pt x="1" y="376"/>
                    <a:pt x="1" y="376"/>
                  </a:cubicBezTo>
                  <a:cubicBezTo>
                    <a:pt x="0" y="378"/>
                    <a:pt x="0" y="378"/>
                    <a:pt x="0" y="378"/>
                  </a:cubicBezTo>
                  <a:cubicBezTo>
                    <a:pt x="7" y="378"/>
                    <a:pt x="14" y="378"/>
                    <a:pt x="22" y="378"/>
                  </a:cubicBezTo>
                  <a:cubicBezTo>
                    <a:pt x="23" y="378"/>
                    <a:pt x="24" y="378"/>
                    <a:pt x="26" y="378"/>
                  </a:cubicBezTo>
                  <a:close/>
                  <a:moveTo>
                    <a:pt x="23" y="374"/>
                  </a:moveTo>
                  <a:cubicBezTo>
                    <a:pt x="21" y="374"/>
                    <a:pt x="21" y="374"/>
                    <a:pt x="21" y="374"/>
                  </a:cubicBezTo>
                  <a:cubicBezTo>
                    <a:pt x="22" y="374"/>
                    <a:pt x="22" y="374"/>
                    <a:pt x="22" y="374"/>
                  </a:cubicBezTo>
                  <a:cubicBezTo>
                    <a:pt x="24" y="372"/>
                    <a:pt x="24" y="372"/>
                    <a:pt x="24" y="372"/>
                  </a:cubicBezTo>
                  <a:cubicBezTo>
                    <a:pt x="24" y="372"/>
                    <a:pt x="24" y="372"/>
                    <a:pt x="24" y="372"/>
                  </a:cubicBezTo>
                  <a:cubicBezTo>
                    <a:pt x="25" y="373"/>
                    <a:pt x="25" y="373"/>
                    <a:pt x="25" y="373"/>
                  </a:cubicBezTo>
                  <a:cubicBezTo>
                    <a:pt x="25" y="374"/>
                    <a:pt x="25" y="374"/>
                    <a:pt x="25" y="374"/>
                  </a:cubicBezTo>
                  <a:lnTo>
                    <a:pt x="23" y="374"/>
                  </a:lnTo>
                  <a:close/>
                  <a:moveTo>
                    <a:pt x="20" y="355"/>
                  </a:moveTo>
                  <a:cubicBezTo>
                    <a:pt x="21" y="355"/>
                    <a:pt x="21" y="355"/>
                    <a:pt x="21" y="355"/>
                  </a:cubicBezTo>
                  <a:cubicBezTo>
                    <a:pt x="22" y="355"/>
                    <a:pt x="22" y="355"/>
                    <a:pt x="22" y="355"/>
                  </a:cubicBezTo>
                  <a:cubicBezTo>
                    <a:pt x="22" y="355"/>
                    <a:pt x="22" y="355"/>
                    <a:pt x="22" y="355"/>
                  </a:cubicBezTo>
                  <a:cubicBezTo>
                    <a:pt x="22" y="355"/>
                    <a:pt x="22" y="355"/>
                    <a:pt x="22" y="355"/>
                  </a:cubicBezTo>
                  <a:cubicBezTo>
                    <a:pt x="22" y="355"/>
                    <a:pt x="22" y="355"/>
                    <a:pt x="22" y="355"/>
                  </a:cubicBezTo>
                  <a:cubicBezTo>
                    <a:pt x="21" y="356"/>
                    <a:pt x="21" y="356"/>
                    <a:pt x="21" y="356"/>
                  </a:cubicBezTo>
                  <a:cubicBezTo>
                    <a:pt x="20" y="358"/>
                    <a:pt x="20" y="358"/>
                    <a:pt x="20" y="358"/>
                  </a:cubicBezTo>
                  <a:cubicBezTo>
                    <a:pt x="20" y="358"/>
                    <a:pt x="20" y="358"/>
                    <a:pt x="20" y="358"/>
                  </a:cubicBezTo>
                  <a:cubicBezTo>
                    <a:pt x="20" y="357"/>
                    <a:pt x="20" y="357"/>
                    <a:pt x="20" y="357"/>
                  </a:cubicBezTo>
                  <a:cubicBezTo>
                    <a:pt x="18" y="355"/>
                    <a:pt x="18" y="355"/>
                    <a:pt x="18" y="355"/>
                  </a:cubicBezTo>
                  <a:lnTo>
                    <a:pt x="20" y="355"/>
                  </a:lnTo>
                  <a:close/>
                  <a:moveTo>
                    <a:pt x="18" y="349"/>
                  </a:moveTo>
                  <a:cubicBezTo>
                    <a:pt x="18" y="349"/>
                    <a:pt x="18" y="349"/>
                    <a:pt x="18" y="349"/>
                  </a:cubicBezTo>
                  <a:cubicBezTo>
                    <a:pt x="17" y="349"/>
                    <a:pt x="17" y="349"/>
                    <a:pt x="17" y="349"/>
                  </a:cubicBezTo>
                  <a:cubicBezTo>
                    <a:pt x="17" y="349"/>
                    <a:pt x="17" y="349"/>
                    <a:pt x="17" y="349"/>
                  </a:cubicBezTo>
                  <a:cubicBezTo>
                    <a:pt x="17" y="348"/>
                    <a:pt x="17" y="348"/>
                    <a:pt x="17" y="348"/>
                  </a:cubicBezTo>
                  <a:cubicBezTo>
                    <a:pt x="17" y="348"/>
                    <a:pt x="17" y="348"/>
                    <a:pt x="17" y="348"/>
                  </a:cubicBezTo>
                  <a:cubicBezTo>
                    <a:pt x="17" y="346"/>
                    <a:pt x="17" y="346"/>
                    <a:pt x="17" y="346"/>
                  </a:cubicBezTo>
                  <a:cubicBezTo>
                    <a:pt x="19" y="348"/>
                    <a:pt x="19" y="348"/>
                    <a:pt x="19" y="348"/>
                  </a:cubicBezTo>
                  <a:cubicBezTo>
                    <a:pt x="18" y="348"/>
                    <a:pt x="18" y="348"/>
                    <a:pt x="18" y="348"/>
                  </a:cubicBezTo>
                  <a:lnTo>
                    <a:pt x="18" y="349"/>
                  </a:lnTo>
                  <a:close/>
                  <a:moveTo>
                    <a:pt x="21" y="349"/>
                  </a:moveTo>
                  <a:cubicBezTo>
                    <a:pt x="22" y="349"/>
                    <a:pt x="22" y="349"/>
                    <a:pt x="22" y="349"/>
                  </a:cubicBezTo>
                  <a:cubicBezTo>
                    <a:pt x="23" y="348"/>
                    <a:pt x="23" y="348"/>
                    <a:pt x="23" y="348"/>
                  </a:cubicBezTo>
                  <a:cubicBezTo>
                    <a:pt x="23" y="348"/>
                    <a:pt x="23" y="348"/>
                    <a:pt x="23" y="348"/>
                  </a:cubicBezTo>
                  <a:cubicBezTo>
                    <a:pt x="23" y="349"/>
                    <a:pt x="23" y="349"/>
                    <a:pt x="23" y="349"/>
                  </a:cubicBezTo>
                  <a:cubicBezTo>
                    <a:pt x="23" y="349"/>
                    <a:pt x="23" y="349"/>
                    <a:pt x="23" y="349"/>
                  </a:cubicBezTo>
                  <a:cubicBezTo>
                    <a:pt x="23" y="351"/>
                    <a:pt x="23" y="351"/>
                    <a:pt x="23" y="351"/>
                  </a:cubicBezTo>
                  <a:lnTo>
                    <a:pt x="21" y="349"/>
                  </a:lnTo>
                  <a:close/>
                  <a:moveTo>
                    <a:pt x="23" y="368"/>
                  </a:moveTo>
                  <a:cubicBezTo>
                    <a:pt x="24" y="367"/>
                    <a:pt x="24" y="367"/>
                    <a:pt x="24" y="367"/>
                  </a:cubicBezTo>
                  <a:cubicBezTo>
                    <a:pt x="24" y="368"/>
                    <a:pt x="24" y="368"/>
                    <a:pt x="24" y="368"/>
                  </a:cubicBezTo>
                  <a:cubicBezTo>
                    <a:pt x="24" y="370"/>
                    <a:pt x="24" y="370"/>
                    <a:pt x="24" y="370"/>
                  </a:cubicBezTo>
                  <a:cubicBezTo>
                    <a:pt x="23" y="370"/>
                    <a:pt x="23" y="370"/>
                    <a:pt x="23" y="370"/>
                  </a:cubicBezTo>
                  <a:cubicBezTo>
                    <a:pt x="22" y="371"/>
                    <a:pt x="22" y="371"/>
                    <a:pt x="22" y="371"/>
                  </a:cubicBezTo>
                  <a:cubicBezTo>
                    <a:pt x="21" y="372"/>
                    <a:pt x="21" y="372"/>
                    <a:pt x="21" y="372"/>
                  </a:cubicBezTo>
                  <a:cubicBezTo>
                    <a:pt x="22" y="371"/>
                    <a:pt x="22" y="371"/>
                    <a:pt x="22" y="371"/>
                  </a:cubicBezTo>
                  <a:cubicBezTo>
                    <a:pt x="22" y="370"/>
                    <a:pt x="22" y="370"/>
                    <a:pt x="22" y="370"/>
                  </a:cubicBezTo>
                  <a:lnTo>
                    <a:pt x="23" y="368"/>
                  </a:lnTo>
                  <a:close/>
                  <a:moveTo>
                    <a:pt x="25" y="357"/>
                  </a:moveTo>
                  <a:cubicBezTo>
                    <a:pt x="26" y="358"/>
                    <a:pt x="26" y="358"/>
                    <a:pt x="26" y="358"/>
                  </a:cubicBezTo>
                  <a:cubicBezTo>
                    <a:pt x="27" y="359"/>
                    <a:pt x="27" y="359"/>
                    <a:pt x="27" y="359"/>
                  </a:cubicBezTo>
                  <a:cubicBezTo>
                    <a:pt x="26" y="359"/>
                    <a:pt x="26" y="359"/>
                    <a:pt x="26" y="359"/>
                  </a:cubicBezTo>
                  <a:cubicBezTo>
                    <a:pt x="26" y="360"/>
                    <a:pt x="26" y="360"/>
                    <a:pt x="26" y="360"/>
                  </a:cubicBezTo>
                  <a:cubicBezTo>
                    <a:pt x="26" y="361"/>
                    <a:pt x="26" y="361"/>
                    <a:pt x="26" y="361"/>
                  </a:cubicBezTo>
                  <a:cubicBezTo>
                    <a:pt x="25" y="362"/>
                    <a:pt x="25" y="362"/>
                    <a:pt x="25" y="362"/>
                  </a:cubicBezTo>
                  <a:cubicBezTo>
                    <a:pt x="25" y="360"/>
                    <a:pt x="25" y="360"/>
                    <a:pt x="25" y="360"/>
                  </a:cubicBezTo>
                  <a:cubicBezTo>
                    <a:pt x="25" y="358"/>
                    <a:pt x="25" y="358"/>
                    <a:pt x="25" y="358"/>
                  </a:cubicBezTo>
                  <a:cubicBezTo>
                    <a:pt x="25" y="358"/>
                    <a:pt x="25" y="358"/>
                    <a:pt x="25" y="358"/>
                  </a:cubicBezTo>
                  <a:cubicBezTo>
                    <a:pt x="25" y="357"/>
                    <a:pt x="25" y="357"/>
                    <a:pt x="25" y="357"/>
                  </a:cubicBezTo>
                  <a:close/>
                  <a:moveTo>
                    <a:pt x="26" y="368"/>
                  </a:moveTo>
                  <a:cubicBezTo>
                    <a:pt x="25" y="366"/>
                    <a:pt x="25" y="366"/>
                    <a:pt x="25" y="366"/>
                  </a:cubicBezTo>
                  <a:cubicBezTo>
                    <a:pt x="28" y="365"/>
                    <a:pt x="28" y="365"/>
                    <a:pt x="28" y="365"/>
                  </a:cubicBezTo>
                  <a:cubicBezTo>
                    <a:pt x="29" y="365"/>
                    <a:pt x="29" y="365"/>
                    <a:pt x="29" y="365"/>
                  </a:cubicBezTo>
                  <a:cubicBezTo>
                    <a:pt x="29" y="365"/>
                    <a:pt x="29" y="365"/>
                    <a:pt x="29" y="365"/>
                  </a:cubicBezTo>
                  <a:cubicBezTo>
                    <a:pt x="29" y="365"/>
                    <a:pt x="29" y="365"/>
                    <a:pt x="29" y="365"/>
                  </a:cubicBezTo>
                  <a:cubicBezTo>
                    <a:pt x="28" y="366"/>
                    <a:pt x="28" y="366"/>
                    <a:pt x="28" y="366"/>
                  </a:cubicBezTo>
                  <a:lnTo>
                    <a:pt x="26" y="368"/>
                  </a:lnTo>
                  <a:close/>
                  <a:moveTo>
                    <a:pt x="29" y="359"/>
                  </a:moveTo>
                  <a:cubicBezTo>
                    <a:pt x="29" y="359"/>
                    <a:pt x="29" y="359"/>
                    <a:pt x="29" y="359"/>
                  </a:cubicBezTo>
                  <a:cubicBezTo>
                    <a:pt x="29" y="359"/>
                    <a:pt x="29" y="359"/>
                    <a:pt x="29" y="359"/>
                  </a:cubicBezTo>
                  <a:cubicBezTo>
                    <a:pt x="30" y="358"/>
                    <a:pt x="30" y="358"/>
                    <a:pt x="30" y="358"/>
                  </a:cubicBezTo>
                  <a:cubicBezTo>
                    <a:pt x="30" y="357"/>
                    <a:pt x="30" y="357"/>
                    <a:pt x="30" y="357"/>
                  </a:cubicBezTo>
                  <a:cubicBezTo>
                    <a:pt x="31" y="359"/>
                    <a:pt x="31" y="359"/>
                    <a:pt x="31" y="359"/>
                  </a:cubicBezTo>
                  <a:cubicBezTo>
                    <a:pt x="31" y="360"/>
                    <a:pt x="31" y="360"/>
                    <a:pt x="31" y="360"/>
                  </a:cubicBezTo>
                  <a:cubicBezTo>
                    <a:pt x="31" y="360"/>
                    <a:pt x="31" y="360"/>
                    <a:pt x="31" y="360"/>
                  </a:cubicBezTo>
                  <a:cubicBezTo>
                    <a:pt x="31" y="361"/>
                    <a:pt x="31" y="361"/>
                    <a:pt x="31" y="361"/>
                  </a:cubicBezTo>
                  <a:cubicBezTo>
                    <a:pt x="31" y="362"/>
                    <a:pt x="31" y="362"/>
                    <a:pt x="31" y="362"/>
                  </a:cubicBezTo>
                  <a:cubicBezTo>
                    <a:pt x="29" y="360"/>
                    <a:pt x="29" y="360"/>
                    <a:pt x="29" y="360"/>
                  </a:cubicBezTo>
                  <a:lnTo>
                    <a:pt x="29" y="359"/>
                  </a:lnTo>
                  <a:close/>
                  <a:moveTo>
                    <a:pt x="28" y="370"/>
                  </a:moveTo>
                  <a:cubicBezTo>
                    <a:pt x="27" y="371"/>
                    <a:pt x="27" y="371"/>
                    <a:pt x="27" y="371"/>
                  </a:cubicBezTo>
                  <a:cubicBezTo>
                    <a:pt x="27" y="372"/>
                    <a:pt x="27" y="372"/>
                    <a:pt x="27" y="372"/>
                  </a:cubicBezTo>
                  <a:cubicBezTo>
                    <a:pt x="26" y="370"/>
                    <a:pt x="26" y="370"/>
                    <a:pt x="26" y="370"/>
                  </a:cubicBezTo>
                  <a:cubicBezTo>
                    <a:pt x="26" y="370"/>
                    <a:pt x="26" y="370"/>
                    <a:pt x="26" y="370"/>
                  </a:cubicBezTo>
                  <a:cubicBezTo>
                    <a:pt x="27" y="370"/>
                    <a:pt x="27" y="370"/>
                    <a:pt x="27" y="370"/>
                  </a:cubicBezTo>
                  <a:cubicBezTo>
                    <a:pt x="29" y="368"/>
                    <a:pt x="29" y="368"/>
                    <a:pt x="29" y="368"/>
                  </a:cubicBezTo>
                  <a:lnTo>
                    <a:pt x="28" y="370"/>
                  </a:lnTo>
                  <a:close/>
                  <a:moveTo>
                    <a:pt x="32" y="374"/>
                  </a:moveTo>
                  <a:cubicBezTo>
                    <a:pt x="30" y="374"/>
                    <a:pt x="30" y="374"/>
                    <a:pt x="30" y="374"/>
                  </a:cubicBezTo>
                  <a:cubicBezTo>
                    <a:pt x="29" y="374"/>
                    <a:pt x="29" y="374"/>
                    <a:pt x="29" y="374"/>
                  </a:cubicBezTo>
                  <a:cubicBezTo>
                    <a:pt x="30" y="374"/>
                    <a:pt x="30" y="374"/>
                    <a:pt x="30" y="374"/>
                  </a:cubicBezTo>
                  <a:cubicBezTo>
                    <a:pt x="31" y="373"/>
                    <a:pt x="31" y="373"/>
                    <a:pt x="31" y="373"/>
                  </a:cubicBezTo>
                  <a:cubicBezTo>
                    <a:pt x="32" y="371"/>
                    <a:pt x="32" y="371"/>
                    <a:pt x="32" y="371"/>
                  </a:cubicBezTo>
                  <a:cubicBezTo>
                    <a:pt x="33" y="374"/>
                    <a:pt x="33" y="374"/>
                    <a:pt x="33" y="374"/>
                  </a:cubicBezTo>
                  <a:lnTo>
                    <a:pt x="32" y="374"/>
                  </a:lnTo>
                  <a:close/>
                  <a:moveTo>
                    <a:pt x="36" y="353"/>
                  </a:moveTo>
                  <a:cubicBezTo>
                    <a:pt x="34" y="353"/>
                    <a:pt x="34" y="353"/>
                    <a:pt x="34" y="353"/>
                  </a:cubicBezTo>
                  <a:cubicBezTo>
                    <a:pt x="33" y="353"/>
                    <a:pt x="33" y="353"/>
                    <a:pt x="33" y="353"/>
                  </a:cubicBezTo>
                  <a:cubicBezTo>
                    <a:pt x="33" y="353"/>
                    <a:pt x="33" y="353"/>
                    <a:pt x="33" y="353"/>
                  </a:cubicBezTo>
                  <a:cubicBezTo>
                    <a:pt x="33" y="353"/>
                    <a:pt x="33" y="353"/>
                    <a:pt x="33" y="353"/>
                  </a:cubicBezTo>
                  <a:cubicBezTo>
                    <a:pt x="34" y="352"/>
                    <a:pt x="34" y="352"/>
                    <a:pt x="34" y="352"/>
                  </a:cubicBezTo>
                  <a:cubicBezTo>
                    <a:pt x="34" y="351"/>
                    <a:pt x="34" y="351"/>
                    <a:pt x="34" y="351"/>
                  </a:cubicBezTo>
                  <a:cubicBezTo>
                    <a:pt x="35" y="350"/>
                    <a:pt x="35" y="350"/>
                    <a:pt x="35" y="350"/>
                  </a:cubicBezTo>
                  <a:cubicBezTo>
                    <a:pt x="35" y="350"/>
                    <a:pt x="35" y="350"/>
                    <a:pt x="35" y="350"/>
                  </a:cubicBezTo>
                  <a:cubicBezTo>
                    <a:pt x="36" y="351"/>
                    <a:pt x="36" y="351"/>
                    <a:pt x="36" y="351"/>
                  </a:cubicBezTo>
                  <a:cubicBezTo>
                    <a:pt x="37" y="353"/>
                    <a:pt x="37" y="353"/>
                    <a:pt x="37" y="353"/>
                  </a:cubicBezTo>
                  <a:lnTo>
                    <a:pt x="36" y="353"/>
                  </a:lnTo>
                  <a:close/>
                  <a:moveTo>
                    <a:pt x="37" y="355"/>
                  </a:moveTo>
                  <a:cubicBezTo>
                    <a:pt x="37" y="355"/>
                    <a:pt x="37" y="355"/>
                    <a:pt x="37" y="355"/>
                  </a:cubicBezTo>
                  <a:cubicBezTo>
                    <a:pt x="36" y="356"/>
                    <a:pt x="36" y="356"/>
                    <a:pt x="36" y="356"/>
                  </a:cubicBezTo>
                  <a:cubicBezTo>
                    <a:pt x="36" y="356"/>
                    <a:pt x="36" y="356"/>
                    <a:pt x="36" y="356"/>
                  </a:cubicBezTo>
                  <a:cubicBezTo>
                    <a:pt x="36" y="357"/>
                    <a:pt x="36" y="357"/>
                    <a:pt x="36" y="357"/>
                  </a:cubicBezTo>
                  <a:cubicBezTo>
                    <a:pt x="35" y="357"/>
                    <a:pt x="35" y="357"/>
                    <a:pt x="35" y="357"/>
                  </a:cubicBezTo>
                  <a:cubicBezTo>
                    <a:pt x="33" y="355"/>
                    <a:pt x="33" y="355"/>
                    <a:pt x="33" y="355"/>
                  </a:cubicBezTo>
                  <a:cubicBezTo>
                    <a:pt x="34" y="355"/>
                    <a:pt x="34" y="355"/>
                    <a:pt x="34" y="355"/>
                  </a:cubicBezTo>
                  <a:cubicBezTo>
                    <a:pt x="35" y="355"/>
                    <a:pt x="35" y="355"/>
                    <a:pt x="35" y="355"/>
                  </a:cubicBezTo>
                  <a:cubicBezTo>
                    <a:pt x="35" y="355"/>
                    <a:pt x="35" y="355"/>
                    <a:pt x="35" y="355"/>
                  </a:cubicBezTo>
                  <a:cubicBezTo>
                    <a:pt x="36" y="355"/>
                    <a:pt x="36" y="355"/>
                    <a:pt x="36" y="355"/>
                  </a:cubicBezTo>
                  <a:lnTo>
                    <a:pt x="37" y="355"/>
                  </a:lnTo>
                  <a:close/>
                  <a:moveTo>
                    <a:pt x="36" y="345"/>
                  </a:moveTo>
                  <a:cubicBezTo>
                    <a:pt x="36" y="345"/>
                    <a:pt x="36" y="345"/>
                    <a:pt x="36" y="345"/>
                  </a:cubicBezTo>
                  <a:cubicBezTo>
                    <a:pt x="35" y="347"/>
                    <a:pt x="35" y="347"/>
                    <a:pt x="35" y="347"/>
                  </a:cubicBezTo>
                  <a:cubicBezTo>
                    <a:pt x="35" y="347"/>
                    <a:pt x="35" y="347"/>
                    <a:pt x="35" y="347"/>
                  </a:cubicBezTo>
                  <a:cubicBezTo>
                    <a:pt x="33" y="344"/>
                    <a:pt x="33" y="344"/>
                    <a:pt x="33" y="344"/>
                  </a:cubicBezTo>
                  <a:cubicBezTo>
                    <a:pt x="34" y="344"/>
                    <a:pt x="34" y="344"/>
                    <a:pt x="34" y="344"/>
                  </a:cubicBezTo>
                  <a:cubicBezTo>
                    <a:pt x="35" y="344"/>
                    <a:pt x="35" y="344"/>
                    <a:pt x="35" y="344"/>
                  </a:cubicBezTo>
                  <a:cubicBezTo>
                    <a:pt x="36" y="344"/>
                    <a:pt x="36" y="344"/>
                    <a:pt x="36" y="344"/>
                  </a:cubicBezTo>
                  <a:cubicBezTo>
                    <a:pt x="37" y="344"/>
                    <a:pt x="37" y="344"/>
                    <a:pt x="37" y="344"/>
                  </a:cubicBezTo>
                  <a:cubicBezTo>
                    <a:pt x="37" y="345"/>
                    <a:pt x="37" y="345"/>
                    <a:pt x="37" y="345"/>
                  </a:cubicBezTo>
                  <a:lnTo>
                    <a:pt x="36" y="345"/>
                  </a:lnTo>
                  <a:close/>
                  <a:moveTo>
                    <a:pt x="36" y="363"/>
                  </a:moveTo>
                  <a:cubicBezTo>
                    <a:pt x="34" y="364"/>
                    <a:pt x="34" y="364"/>
                    <a:pt x="34" y="364"/>
                  </a:cubicBezTo>
                  <a:cubicBezTo>
                    <a:pt x="34" y="364"/>
                    <a:pt x="34" y="364"/>
                    <a:pt x="34" y="364"/>
                  </a:cubicBezTo>
                  <a:cubicBezTo>
                    <a:pt x="33" y="364"/>
                    <a:pt x="33" y="364"/>
                    <a:pt x="33" y="364"/>
                  </a:cubicBezTo>
                  <a:cubicBezTo>
                    <a:pt x="33" y="364"/>
                    <a:pt x="33" y="364"/>
                    <a:pt x="33" y="364"/>
                  </a:cubicBezTo>
                  <a:cubicBezTo>
                    <a:pt x="33" y="363"/>
                    <a:pt x="33" y="363"/>
                    <a:pt x="33" y="363"/>
                  </a:cubicBezTo>
                  <a:cubicBezTo>
                    <a:pt x="34" y="363"/>
                    <a:pt x="34" y="363"/>
                    <a:pt x="34" y="363"/>
                  </a:cubicBezTo>
                  <a:cubicBezTo>
                    <a:pt x="34" y="363"/>
                    <a:pt x="34" y="363"/>
                    <a:pt x="34" y="363"/>
                  </a:cubicBezTo>
                  <a:cubicBezTo>
                    <a:pt x="34" y="362"/>
                    <a:pt x="34" y="362"/>
                    <a:pt x="34" y="362"/>
                  </a:cubicBezTo>
                  <a:cubicBezTo>
                    <a:pt x="35" y="361"/>
                    <a:pt x="35" y="361"/>
                    <a:pt x="35" y="361"/>
                  </a:cubicBezTo>
                  <a:cubicBezTo>
                    <a:pt x="35" y="361"/>
                    <a:pt x="35" y="361"/>
                    <a:pt x="35" y="361"/>
                  </a:cubicBezTo>
                  <a:cubicBezTo>
                    <a:pt x="36" y="361"/>
                    <a:pt x="36" y="361"/>
                    <a:pt x="36" y="361"/>
                  </a:cubicBezTo>
                  <a:cubicBezTo>
                    <a:pt x="37" y="363"/>
                    <a:pt x="37" y="363"/>
                    <a:pt x="37" y="363"/>
                  </a:cubicBezTo>
                  <a:lnTo>
                    <a:pt x="36" y="363"/>
                  </a:lnTo>
                  <a:close/>
                  <a:moveTo>
                    <a:pt x="37" y="348"/>
                  </a:moveTo>
                  <a:cubicBezTo>
                    <a:pt x="37" y="347"/>
                    <a:pt x="37" y="347"/>
                    <a:pt x="37" y="347"/>
                  </a:cubicBezTo>
                  <a:cubicBezTo>
                    <a:pt x="38" y="346"/>
                    <a:pt x="38" y="346"/>
                    <a:pt x="38" y="346"/>
                  </a:cubicBezTo>
                  <a:cubicBezTo>
                    <a:pt x="38" y="346"/>
                    <a:pt x="38" y="346"/>
                    <a:pt x="38" y="346"/>
                  </a:cubicBezTo>
                  <a:cubicBezTo>
                    <a:pt x="38" y="346"/>
                    <a:pt x="38" y="346"/>
                    <a:pt x="38" y="346"/>
                  </a:cubicBezTo>
                  <a:cubicBezTo>
                    <a:pt x="38" y="347"/>
                    <a:pt x="38" y="347"/>
                    <a:pt x="38" y="347"/>
                  </a:cubicBezTo>
                  <a:cubicBezTo>
                    <a:pt x="38" y="349"/>
                    <a:pt x="38" y="349"/>
                    <a:pt x="38" y="349"/>
                  </a:cubicBezTo>
                  <a:lnTo>
                    <a:pt x="37" y="348"/>
                  </a:lnTo>
                  <a:close/>
                  <a:moveTo>
                    <a:pt x="39" y="338"/>
                  </a:moveTo>
                  <a:cubicBezTo>
                    <a:pt x="38" y="339"/>
                    <a:pt x="38" y="339"/>
                    <a:pt x="38" y="339"/>
                  </a:cubicBezTo>
                  <a:cubicBezTo>
                    <a:pt x="37" y="339"/>
                    <a:pt x="37" y="339"/>
                    <a:pt x="37" y="339"/>
                  </a:cubicBezTo>
                  <a:cubicBezTo>
                    <a:pt x="36" y="340"/>
                    <a:pt x="36" y="340"/>
                    <a:pt x="36" y="340"/>
                  </a:cubicBezTo>
                  <a:cubicBezTo>
                    <a:pt x="35" y="341"/>
                    <a:pt x="35" y="341"/>
                    <a:pt x="35" y="341"/>
                  </a:cubicBezTo>
                  <a:cubicBezTo>
                    <a:pt x="34" y="341"/>
                    <a:pt x="34" y="341"/>
                    <a:pt x="34" y="341"/>
                  </a:cubicBezTo>
                  <a:cubicBezTo>
                    <a:pt x="33" y="341"/>
                    <a:pt x="33" y="341"/>
                    <a:pt x="33" y="341"/>
                  </a:cubicBezTo>
                  <a:cubicBezTo>
                    <a:pt x="32" y="342"/>
                    <a:pt x="32" y="342"/>
                    <a:pt x="32" y="342"/>
                  </a:cubicBezTo>
                  <a:cubicBezTo>
                    <a:pt x="32" y="342"/>
                    <a:pt x="32" y="342"/>
                    <a:pt x="32" y="342"/>
                  </a:cubicBezTo>
                  <a:cubicBezTo>
                    <a:pt x="31" y="342"/>
                    <a:pt x="31" y="342"/>
                    <a:pt x="31" y="342"/>
                  </a:cubicBezTo>
                  <a:cubicBezTo>
                    <a:pt x="29" y="342"/>
                    <a:pt x="29" y="342"/>
                    <a:pt x="29" y="342"/>
                  </a:cubicBezTo>
                  <a:cubicBezTo>
                    <a:pt x="26" y="340"/>
                    <a:pt x="26" y="340"/>
                    <a:pt x="26" y="340"/>
                  </a:cubicBezTo>
                  <a:cubicBezTo>
                    <a:pt x="22" y="337"/>
                    <a:pt x="22" y="337"/>
                    <a:pt x="22" y="337"/>
                  </a:cubicBezTo>
                  <a:cubicBezTo>
                    <a:pt x="21" y="337"/>
                    <a:pt x="21" y="337"/>
                    <a:pt x="21" y="337"/>
                  </a:cubicBezTo>
                  <a:cubicBezTo>
                    <a:pt x="21" y="337"/>
                    <a:pt x="21" y="337"/>
                    <a:pt x="21" y="337"/>
                  </a:cubicBezTo>
                  <a:cubicBezTo>
                    <a:pt x="22" y="337"/>
                    <a:pt x="22" y="337"/>
                    <a:pt x="22" y="337"/>
                  </a:cubicBezTo>
                  <a:cubicBezTo>
                    <a:pt x="26" y="337"/>
                    <a:pt x="26" y="337"/>
                    <a:pt x="26" y="337"/>
                  </a:cubicBezTo>
                  <a:cubicBezTo>
                    <a:pt x="27" y="337"/>
                    <a:pt x="27" y="337"/>
                    <a:pt x="27" y="337"/>
                  </a:cubicBezTo>
                  <a:cubicBezTo>
                    <a:pt x="28" y="337"/>
                    <a:pt x="28" y="337"/>
                    <a:pt x="28" y="337"/>
                  </a:cubicBezTo>
                  <a:cubicBezTo>
                    <a:pt x="29" y="336"/>
                    <a:pt x="29" y="336"/>
                    <a:pt x="29" y="336"/>
                  </a:cubicBezTo>
                  <a:cubicBezTo>
                    <a:pt x="30" y="336"/>
                    <a:pt x="30" y="336"/>
                    <a:pt x="30" y="336"/>
                  </a:cubicBezTo>
                  <a:cubicBezTo>
                    <a:pt x="32" y="336"/>
                    <a:pt x="32" y="336"/>
                    <a:pt x="32" y="336"/>
                  </a:cubicBezTo>
                  <a:cubicBezTo>
                    <a:pt x="34" y="336"/>
                    <a:pt x="34" y="336"/>
                    <a:pt x="34" y="336"/>
                  </a:cubicBezTo>
                  <a:cubicBezTo>
                    <a:pt x="35" y="336"/>
                    <a:pt x="35" y="336"/>
                    <a:pt x="35" y="336"/>
                  </a:cubicBezTo>
                  <a:cubicBezTo>
                    <a:pt x="37" y="336"/>
                    <a:pt x="37" y="336"/>
                    <a:pt x="37" y="336"/>
                  </a:cubicBezTo>
                  <a:cubicBezTo>
                    <a:pt x="38" y="336"/>
                    <a:pt x="38" y="336"/>
                    <a:pt x="38" y="336"/>
                  </a:cubicBezTo>
                  <a:cubicBezTo>
                    <a:pt x="39" y="336"/>
                    <a:pt x="39" y="336"/>
                    <a:pt x="39" y="336"/>
                  </a:cubicBezTo>
                  <a:cubicBezTo>
                    <a:pt x="40" y="336"/>
                    <a:pt x="40" y="336"/>
                    <a:pt x="40" y="336"/>
                  </a:cubicBezTo>
                  <a:cubicBezTo>
                    <a:pt x="40" y="336"/>
                    <a:pt x="40" y="336"/>
                    <a:pt x="40" y="336"/>
                  </a:cubicBezTo>
                  <a:cubicBezTo>
                    <a:pt x="42" y="336"/>
                    <a:pt x="42" y="336"/>
                    <a:pt x="42" y="336"/>
                  </a:cubicBezTo>
                  <a:cubicBezTo>
                    <a:pt x="43" y="336"/>
                    <a:pt x="43" y="336"/>
                    <a:pt x="43" y="336"/>
                  </a:cubicBezTo>
                  <a:cubicBezTo>
                    <a:pt x="43" y="336"/>
                    <a:pt x="43" y="336"/>
                    <a:pt x="43" y="336"/>
                  </a:cubicBezTo>
                  <a:cubicBezTo>
                    <a:pt x="43" y="336"/>
                    <a:pt x="43" y="336"/>
                    <a:pt x="43" y="336"/>
                  </a:cubicBezTo>
                  <a:cubicBezTo>
                    <a:pt x="42" y="337"/>
                    <a:pt x="42" y="337"/>
                    <a:pt x="42" y="337"/>
                  </a:cubicBezTo>
                  <a:cubicBezTo>
                    <a:pt x="41" y="337"/>
                    <a:pt x="41" y="337"/>
                    <a:pt x="41" y="337"/>
                  </a:cubicBezTo>
                  <a:cubicBezTo>
                    <a:pt x="41" y="337"/>
                    <a:pt x="41" y="337"/>
                    <a:pt x="41" y="337"/>
                  </a:cubicBezTo>
                  <a:cubicBezTo>
                    <a:pt x="40" y="338"/>
                    <a:pt x="40" y="338"/>
                    <a:pt x="40" y="338"/>
                  </a:cubicBezTo>
                  <a:cubicBezTo>
                    <a:pt x="40" y="338"/>
                    <a:pt x="40" y="338"/>
                    <a:pt x="40" y="338"/>
                  </a:cubicBezTo>
                  <a:lnTo>
                    <a:pt x="39" y="338"/>
                  </a:lnTo>
                  <a:close/>
                  <a:moveTo>
                    <a:pt x="50" y="274"/>
                  </a:moveTo>
                  <a:cubicBezTo>
                    <a:pt x="48" y="270"/>
                    <a:pt x="48" y="270"/>
                    <a:pt x="48" y="270"/>
                  </a:cubicBezTo>
                  <a:cubicBezTo>
                    <a:pt x="49" y="270"/>
                    <a:pt x="49" y="270"/>
                    <a:pt x="49" y="270"/>
                  </a:cubicBezTo>
                  <a:cubicBezTo>
                    <a:pt x="51" y="270"/>
                    <a:pt x="51" y="270"/>
                    <a:pt x="51" y="270"/>
                  </a:cubicBezTo>
                  <a:cubicBezTo>
                    <a:pt x="54" y="270"/>
                    <a:pt x="54" y="270"/>
                    <a:pt x="54" y="270"/>
                  </a:cubicBezTo>
                  <a:cubicBezTo>
                    <a:pt x="52" y="272"/>
                    <a:pt x="52" y="272"/>
                    <a:pt x="52" y="272"/>
                  </a:cubicBezTo>
                  <a:cubicBezTo>
                    <a:pt x="51" y="273"/>
                    <a:pt x="51" y="273"/>
                    <a:pt x="51" y="273"/>
                  </a:cubicBezTo>
                  <a:lnTo>
                    <a:pt x="50" y="274"/>
                  </a:lnTo>
                  <a:close/>
                  <a:moveTo>
                    <a:pt x="53" y="281"/>
                  </a:moveTo>
                  <a:cubicBezTo>
                    <a:pt x="51" y="281"/>
                    <a:pt x="51" y="281"/>
                    <a:pt x="51" y="281"/>
                  </a:cubicBezTo>
                  <a:cubicBezTo>
                    <a:pt x="49" y="281"/>
                    <a:pt x="49" y="281"/>
                    <a:pt x="49" y="281"/>
                  </a:cubicBezTo>
                  <a:cubicBezTo>
                    <a:pt x="47" y="281"/>
                    <a:pt x="47" y="281"/>
                    <a:pt x="47" y="281"/>
                  </a:cubicBezTo>
                  <a:cubicBezTo>
                    <a:pt x="48" y="280"/>
                    <a:pt x="48" y="280"/>
                    <a:pt x="48" y="280"/>
                  </a:cubicBezTo>
                  <a:cubicBezTo>
                    <a:pt x="49" y="279"/>
                    <a:pt x="49" y="279"/>
                    <a:pt x="49" y="279"/>
                  </a:cubicBezTo>
                  <a:cubicBezTo>
                    <a:pt x="50" y="277"/>
                    <a:pt x="50" y="277"/>
                    <a:pt x="50" y="277"/>
                  </a:cubicBezTo>
                  <a:lnTo>
                    <a:pt x="53" y="281"/>
                  </a:lnTo>
                  <a:close/>
                  <a:moveTo>
                    <a:pt x="48" y="274"/>
                  </a:moveTo>
                  <a:cubicBezTo>
                    <a:pt x="49" y="275"/>
                    <a:pt x="49" y="275"/>
                    <a:pt x="49" y="275"/>
                  </a:cubicBezTo>
                  <a:cubicBezTo>
                    <a:pt x="49" y="275"/>
                    <a:pt x="49" y="275"/>
                    <a:pt x="49" y="275"/>
                  </a:cubicBezTo>
                  <a:cubicBezTo>
                    <a:pt x="47" y="277"/>
                    <a:pt x="47" y="277"/>
                    <a:pt x="47" y="277"/>
                  </a:cubicBezTo>
                  <a:cubicBezTo>
                    <a:pt x="46" y="278"/>
                    <a:pt x="46" y="278"/>
                    <a:pt x="46" y="278"/>
                  </a:cubicBezTo>
                  <a:cubicBezTo>
                    <a:pt x="45" y="280"/>
                    <a:pt x="45" y="280"/>
                    <a:pt x="45" y="280"/>
                  </a:cubicBezTo>
                  <a:cubicBezTo>
                    <a:pt x="45" y="280"/>
                    <a:pt x="45" y="280"/>
                    <a:pt x="45" y="280"/>
                  </a:cubicBezTo>
                  <a:cubicBezTo>
                    <a:pt x="45" y="280"/>
                    <a:pt x="45" y="280"/>
                    <a:pt x="45" y="280"/>
                  </a:cubicBezTo>
                  <a:cubicBezTo>
                    <a:pt x="42" y="276"/>
                    <a:pt x="42" y="276"/>
                    <a:pt x="42" y="276"/>
                  </a:cubicBezTo>
                  <a:cubicBezTo>
                    <a:pt x="43" y="275"/>
                    <a:pt x="43" y="275"/>
                    <a:pt x="43" y="275"/>
                  </a:cubicBezTo>
                  <a:cubicBezTo>
                    <a:pt x="44" y="274"/>
                    <a:pt x="44" y="274"/>
                    <a:pt x="44" y="274"/>
                  </a:cubicBezTo>
                  <a:cubicBezTo>
                    <a:pt x="45" y="272"/>
                    <a:pt x="45" y="272"/>
                    <a:pt x="45" y="272"/>
                  </a:cubicBezTo>
                  <a:cubicBezTo>
                    <a:pt x="46" y="271"/>
                    <a:pt x="46" y="271"/>
                    <a:pt x="46" y="271"/>
                  </a:cubicBezTo>
                  <a:cubicBezTo>
                    <a:pt x="46" y="271"/>
                    <a:pt x="46" y="271"/>
                    <a:pt x="46" y="271"/>
                  </a:cubicBezTo>
                  <a:lnTo>
                    <a:pt x="48" y="274"/>
                  </a:lnTo>
                  <a:close/>
                  <a:moveTo>
                    <a:pt x="44" y="271"/>
                  </a:moveTo>
                  <a:cubicBezTo>
                    <a:pt x="42" y="273"/>
                    <a:pt x="42" y="273"/>
                    <a:pt x="42" y="273"/>
                  </a:cubicBezTo>
                  <a:cubicBezTo>
                    <a:pt x="41" y="274"/>
                    <a:pt x="41" y="274"/>
                    <a:pt x="41" y="274"/>
                  </a:cubicBezTo>
                  <a:cubicBezTo>
                    <a:pt x="40" y="270"/>
                    <a:pt x="40" y="270"/>
                    <a:pt x="40" y="270"/>
                  </a:cubicBezTo>
                  <a:cubicBezTo>
                    <a:pt x="40" y="270"/>
                    <a:pt x="40" y="270"/>
                    <a:pt x="40" y="270"/>
                  </a:cubicBezTo>
                  <a:cubicBezTo>
                    <a:pt x="44" y="270"/>
                    <a:pt x="44" y="270"/>
                    <a:pt x="44" y="270"/>
                  </a:cubicBezTo>
                  <a:cubicBezTo>
                    <a:pt x="44" y="270"/>
                    <a:pt x="44" y="270"/>
                    <a:pt x="44" y="270"/>
                  </a:cubicBezTo>
                  <a:lnTo>
                    <a:pt x="44" y="271"/>
                  </a:lnTo>
                  <a:close/>
                  <a:moveTo>
                    <a:pt x="42" y="288"/>
                  </a:moveTo>
                  <a:cubicBezTo>
                    <a:pt x="44" y="288"/>
                    <a:pt x="44" y="288"/>
                    <a:pt x="44" y="288"/>
                  </a:cubicBezTo>
                  <a:cubicBezTo>
                    <a:pt x="46" y="288"/>
                    <a:pt x="46" y="288"/>
                    <a:pt x="46" y="288"/>
                  </a:cubicBezTo>
                  <a:cubicBezTo>
                    <a:pt x="47" y="288"/>
                    <a:pt x="47" y="288"/>
                    <a:pt x="47" y="288"/>
                  </a:cubicBezTo>
                  <a:cubicBezTo>
                    <a:pt x="50" y="288"/>
                    <a:pt x="50" y="288"/>
                    <a:pt x="50" y="288"/>
                  </a:cubicBezTo>
                  <a:cubicBezTo>
                    <a:pt x="51" y="288"/>
                    <a:pt x="51" y="288"/>
                    <a:pt x="51" y="288"/>
                  </a:cubicBezTo>
                  <a:cubicBezTo>
                    <a:pt x="51" y="288"/>
                    <a:pt x="51" y="288"/>
                    <a:pt x="51" y="288"/>
                  </a:cubicBezTo>
                  <a:cubicBezTo>
                    <a:pt x="51" y="288"/>
                    <a:pt x="51" y="288"/>
                    <a:pt x="51" y="288"/>
                  </a:cubicBezTo>
                  <a:cubicBezTo>
                    <a:pt x="50" y="288"/>
                    <a:pt x="50" y="288"/>
                    <a:pt x="50" y="288"/>
                  </a:cubicBezTo>
                  <a:cubicBezTo>
                    <a:pt x="49" y="289"/>
                    <a:pt x="49" y="289"/>
                    <a:pt x="49" y="289"/>
                  </a:cubicBezTo>
                  <a:cubicBezTo>
                    <a:pt x="48" y="290"/>
                    <a:pt x="48" y="290"/>
                    <a:pt x="48" y="290"/>
                  </a:cubicBezTo>
                  <a:cubicBezTo>
                    <a:pt x="47" y="290"/>
                    <a:pt x="47" y="290"/>
                    <a:pt x="47" y="290"/>
                  </a:cubicBezTo>
                  <a:cubicBezTo>
                    <a:pt x="46" y="291"/>
                    <a:pt x="46" y="291"/>
                    <a:pt x="46" y="291"/>
                  </a:cubicBezTo>
                  <a:cubicBezTo>
                    <a:pt x="44" y="292"/>
                    <a:pt x="44" y="292"/>
                    <a:pt x="44" y="292"/>
                  </a:cubicBezTo>
                  <a:cubicBezTo>
                    <a:pt x="43" y="293"/>
                    <a:pt x="43" y="293"/>
                    <a:pt x="43" y="293"/>
                  </a:cubicBezTo>
                  <a:cubicBezTo>
                    <a:pt x="42" y="291"/>
                    <a:pt x="42" y="291"/>
                    <a:pt x="42" y="291"/>
                  </a:cubicBezTo>
                  <a:cubicBezTo>
                    <a:pt x="37" y="288"/>
                    <a:pt x="37" y="288"/>
                    <a:pt x="37" y="288"/>
                  </a:cubicBezTo>
                  <a:cubicBezTo>
                    <a:pt x="38" y="288"/>
                    <a:pt x="38" y="288"/>
                    <a:pt x="38" y="288"/>
                  </a:cubicBezTo>
                  <a:cubicBezTo>
                    <a:pt x="40" y="288"/>
                    <a:pt x="40" y="288"/>
                    <a:pt x="40" y="288"/>
                  </a:cubicBezTo>
                  <a:lnTo>
                    <a:pt x="42" y="288"/>
                  </a:lnTo>
                  <a:close/>
                  <a:moveTo>
                    <a:pt x="43" y="303"/>
                  </a:moveTo>
                  <a:cubicBezTo>
                    <a:pt x="44" y="303"/>
                    <a:pt x="44" y="303"/>
                    <a:pt x="44" y="303"/>
                  </a:cubicBezTo>
                  <a:cubicBezTo>
                    <a:pt x="45" y="303"/>
                    <a:pt x="45" y="303"/>
                    <a:pt x="45" y="303"/>
                  </a:cubicBezTo>
                  <a:cubicBezTo>
                    <a:pt x="46" y="303"/>
                    <a:pt x="46" y="303"/>
                    <a:pt x="46" y="303"/>
                  </a:cubicBezTo>
                  <a:cubicBezTo>
                    <a:pt x="46" y="303"/>
                    <a:pt x="46" y="303"/>
                    <a:pt x="46" y="303"/>
                  </a:cubicBezTo>
                  <a:cubicBezTo>
                    <a:pt x="48" y="303"/>
                    <a:pt x="48" y="303"/>
                    <a:pt x="48" y="303"/>
                  </a:cubicBezTo>
                  <a:cubicBezTo>
                    <a:pt x="49" y="303"/>
                    <a:pt x="49" y="303"/>
                    <a:pt x="49" y="303"/>
                  </a:cubicBezTo>
                  <a:cubicBezTo>
                    <a:pt x="50" y="303"/>
                    <a:pt x="50" y="303"/>
                    <a:pt x="50" y="303"/>
                  </a:cubicBezTo>
                  <a:cubicBezTo>
                    <a:pt x="49" y="303"/>
                    <a:pt x="49" y="303"/>
                    <a:pt x="49" y="303"/>
                  </a:cubicBezTo>
                  <a:cubicBezTo>
                    <a:pt x="49" y="303"/>
                    <a:pt x="49" y="303"/>
                    <a:pt x="49" y="303"/>
                  </a:cubicBezTo>
                  <a:cubicBezTo>
                    <a:pt x="47" y="304"/>
                    <a:pt x="47" y="304"/>
                    <a:pt x="47" y="304"/>
                  </a:cubicBezTo>
                  <a:cubicBezTo>
                    <a:pt x="47" y="304"/>
                    <a:pt x="47" y="304"/>
                    <a:pt x="47" y="304"/>
                  </a:cubicBezTo>
                  <a:cubicBezTo>
                    <a:pt x="47" y="304"/>
                    <a:pt x="47" y="304"/>
                    <a:pt x="47" y="304"/>
                  </a:cubicBezTo>
                  <a:cubicBezTo>
                    <a:pt x="46" y="305"/>
                    <a:pt x="46" y="305"/>
                    <a:pt x="46" y="305"/>
                  </a:cubicBezTo>
                  <a:cubicBezTo>
                    <a:pt x="46" y="305"/>
                    <a:pt x="46" y="305"/>
                    <a:pt x="46" y="305"/>
                  </a:cubicBezTo>
                  <a:cubicBezTo>
                    <a:pt x="44" y="306"/>
                    <a:pt x="44" y="306"/>
                    <a:pt x="44" y="306"/>
                  </a:cubicBezTo>
                  <a:cubicBezTo>
                    <a:pt x="43" y="307"/>
                    <a:pt x="43" y="307"/>
                    <a:pt x="43" y="307"/>
                  </a:cubicBezTo>
                  <a:cubicBezTo>
                    <a:pt x="43" y="307"/>
                    <a:pt x="43" y="307"/>
                    <a:pt x="43" y="307"/>
                  </a:cubicBezTo>
                  <a:cubicBezTo>
                    <a:pt x="42" y="307"/>
                    <a:pt x="42" y="307"/>
                    <a:pt x="42" y="307"/>
                  </a:cubicBezTo>
                  <a:cubicBezTo>
                    <a:pt x="41" y="308"/>
                    <a:pt x="41" y="308"/>
                    <a:pt x="41" y="308"/>
                  </a:cubicBezTo>
                  <a:cubicBezTo>
                    <a:pt x="40" y="308"/>
                    <a:pt x="40" y="308"/>
                    <a:pt x="40" y="308"/>
                  </a:cubicBezTo>
                  <a:cubicBezTo>
                    <a:pt x="40" y="309"/>
                    <a:pt x="40" y="309"/>
                    <a:pt x="40" y="309"/>
                  </a:cubicBezTo>
                  <a:cubicBezTo>
                    <a:pt x="35" y="304"/>
                    <a:pt x="35" y="304"/>
                    <a:pt x="35" y="304"/>
                  </a:cubicBezTo>
                  <a:cubicBezTo>
                    <a:pt x="33" y="303"/>
                    <a:pt x="33" y="303"/>
                    <a:pt x="33" y="303"/>
                  </a:cubicBezTo>
                  <a:cubicBezTo>
                    <a:pt x="33" y="303"/>
                    <a:pt x="33" y="303"/>
                    <a:pt x="33" y="303"/>
                  </a:cubicBezTo>
                  <a:cubicBezTo>
                    <a:pt x="34" y="303"/>
                    <a:pt x="34" y="303"/>
                    <a:pt x="34" y="303"/>
                  </a:cubicBezTo>
                  <a:cubicBezTo>
                    <a:pt x="36" y="303"/>
                    <a:pt x="36" y="303"/>
                    <a:pt x="36" y="303"/>
                  </a:cubicBezTo>
                  <a:cubicBezTo>
                    <a:pt x="37" y="303"/>
                    <a:pt x="37" y="303"/>
                    <a:pt x="37" y="303"/>
                  </a:cubicBezTo>
                  <a:cubicBezTo>
                    <a:pt x="38" y="303"/>
                    <a:pt x="38" y="303"/>
                    <a:pt x="38" y="303"/>
                  </a:cubicBezTo>
                  <a:cubicBezTo>
                    <a:pt x="39" y="303"/>
                    <a:pt x="39" y="303"/>
                    <a:pt x="39" y="303"/>
                  </a:cubicBezTo>
                  <a:cubicBezTo>
                    <a:pt x="41" y="303"/>
                    <a:pt x="41" y="303"/>
                    <a:pt x="41" y="303"/>
                  </a:cubicBezTo>
                  <a:lnTo>
                    <a:pt x="43" y="303"/>
                  </a:lnTo>
                  <a:close/>
                  <a:moveTo>
                    <a:pt x="47" y="360"/>
                  </a:moveTo>
                  <a:cubicBezTo>
                    <a:pt x="47" y="357"/>
                    <a:pt x="47" y="357"/>
                    <a:pt x="47" y="357"/>
                  </a:cubicBezTo>
                  <a:cubicBezTo>
                    <a:pt x="49" y="359"/>
                    <a:pt x="49" y="359"/>
                    <a:pt x="49" y="359"/>
                  </a:cubicBezTo>
                  <a:cubicBezTo>
                    <a:pt x="48" y="361"/>
                    <a:pt x="48" y="361"/>
                    <a:pt x="48" y="361"/>
                  </a:cubicBezTo>
                  <a:cubicBezTo>
                    <a:pt x="47" y="361"/>
                    <a:pt x="47" y="361"/>
                    <a:pt x="47" y="361"/>
                  </a:cubicBezTo>
                  <a:cubicBezTo>
                    <a:pt x="47" y="361"/>
                    <a:pt x="47" y="361"/>
                    <a:pt x="47" y="361"/>
                  </a:cubicBezTo>
                  <a:cubicBezTo>
                    <a:pt x="47" y="361"/>
                    <a:pt x="47" y="361"/>
                    <a:pt x="47" y="361"/>
                  </a:cubicBezTo>
                  <a:lnTo>
                    <a:pt x="47" y="360"/>
                  </a:lnTo>
                  <a:close/>
                  <a:moveTo>
                    <a:pt x="47" y="349"/>
                  </a:moveTo>
                  <a:cubicBezTo>
                    <a:pt x="47" y="347"/>
                    <a:pt x="47" y="347"/>
                    <a:pt x="47" y="347"/>
                  </a:cubicBezTo>
                  <a:cubicBezTo>
                    <a:pt x="47" y="346"/>
                    <a:pt x="47" y="346"/>
                    <a:pt x="47" y="346"/>
                  </a:cubicBezTo>
                  <a:cubicBezTo>
                    <a:pt x="49" y="348"/>
                    <a:pt x="49" y="348"/>
                    <a:pt x="49" y="348"/>
                  </a:cubicBezTo>
                  <a:cubicBezTo>
                    <a:pt x="49" y="349"/>
                    <a:pt x="49" y="349"/>
                    <a:pt x="49" y="349"/>
                  </a:cubicBezTo>
                  <a:cubicBezTo>
                    <a:pt x="48" y="349"/>
                    <a:pt x="48" y="349"/>
                    <a:pt x="48" y="349"/>
                  </a:cubicBezTo>
                  <a:cubicBezTo>
                    <a:pt x="47" y="351"/>
                    <a:pt x="47" y="351"/>
                    <a:pt x="47" y="351"/>
                  </a:cubicBezTo>
                  <a:cubicBezTo>
                    <a:pt x="47" y="351"/>
                    <a:pt x="47" y="351"/>
                    <a:pt x="47" y="351"/>
                  </a:cubicBezTo>
                  <a:cubicBezTo>
                    <a:pt x="47" y="351"/>
                    <a:pt x="47" y="351"/>
                    <a:pt x="47" y="351"/>
                  </a:cubicBezTo>
                  <a:lnTo>
                    <a:pt x="47" y="349"/>
                  </a:lnTo>
                  <a:close/>
                  <a:moveTo>
                    <a:pt x="49" y="324"/>
                  </a:moveTo>
                  <a:cubicBezTo>
                    <a:pt x="48" y="326"/>
                    <a:pt x="48" y="326"/>
                    <a:pt x="48" y="326"/>
                  </a:cubicBezTo>
                  <a:cubicBezTo>
                    <a:pt x="48" y="327"/>
                    <a:pt x="48" y="327"/>
                    <a:pt x="48" y="327"/>
                  </a:cubicBezTo>
                  <a:cubicBezTo>
                    <a:pt x="48" y="327"/>
                    <a:pt x="48" y="327"/>
                    <a:pt x="48" y="327"/>
                  </a:cubicBezTo>
                  <a:cubicBezTo>
                    <a:pt x="48" y="329"/>
                    <a:pt x="48" y="329"/>
                    <a:pt x="48" y="329"/>
                  </a:cubicBezTo>
                  <a:cubicBezTo>
                    <a:pt x="48" y="330"/>
                    <a:pt x="48" y="330"/>
                    <a:pt x="48" y="330"/>
                  </a:cubicBezTo>
                  <a:cubicBezTo>
                    <a:pt x="47" y="332"/>
                    <a:pt x="47" y="332"/>
                    <a:pt x="47" y="332"/>
                  </a:cubicBezTo>
                  <a:cubicBezTo>
                    <a:pt x="47" y="333"/>
                    <a:pt x="47" y="333"/>
                    <a:pt x="47" y="333"/>
                  </a:cubicBezTo>
                  <a:cubicBezTo>
                    <a:pt x="47" y="334"/>
                    <a:pt x="47" y="334"/>
                    <a:pt x="47" y="334"/>
                  </a:cubicBezTo>
                  <a:cubicBezTo>
                    <a:pt x="46" y="333"/>
                    <a:pt x="46" y="333"/>
                    <a:pt x="46" y="333"/>
                  </a:cubicBezTo>
                  <a:cubicBezTo>
                    <a:pt x="37" y="327"/>
                    <a:pt x="37" y="327"/>
                    <a:pt x="37" y="327"/>
                  </a:cubicBezTo>
                  <a:cubicBezTo>
                    <a:pt x="38" y="326"/>
                    <a:pt x="38" y="326"/>
                    <a:pt x="38" y="326"/>
                  </a:cubicBezTo>
                  <a:cubicBezTo>
                    <a:pt x="39" y="326"/>
                    <a:pt x="39" y="326"/>
                    <a:pt x="39" y="326"/>
                  </a:cubicBezTo>
                  <a:cubicBezTo>
                    <a:pt x="40" y="325"/>
                    <a:pt x="40" y="325"/>
                    <a:pt x="40" y="325"/>
                  </a:cubicBezTo>
                  <a:cubicBezTo>
                    <a:pt x="42" y="324"/>
                    <a:pt x="42" y="324"/>
                    <a:pt x="42" y="324"/>
                  </a:cubicBezTo>
                  <a:cubicBezTo>
                    <a:pt x="43" y="324"/>
                    <a:pt x="43" y="324"/>
                    <a:pt x="43" y="324"/>
                  </a:cubicBezTo>
                  <a:cubicBezTo>
                    <a:pt x="44" y="323"/>
                    <a:pt x="44" y="323"/>
                    <a:pt x="44" y="323"/>
                  </a:cubicBezTo>
                  <a:cubicBezTo>
                    <a:pt x="44" y="323"/>
                    <a:pt x="44" y="323"/>
                    <a:pt x="44" y="323"/>
                  </a:cubicBezTo>
                  <a:cubicBezTo>
                    <a:pt x="45" y="323"/>
                    <a:pt x="45" y="323"/>
                    <a:pt x="45" y="323"/>
                  </a:cubicBezTo>
                  <a:cubicBezTo>
                    <a:pt x="48" y="321"/>
                    <a:pt x="48" y="321"/>
                    <a:pt x="48" y="321"/>
                  </a:cubicBezTo>
                  <a:cubicBezTo>
                    <a:pt x="49" y="321"/>
                    <a:pt x="49" y="321"/>
                    <a:pt x="49" y="321"/>
                  </a:cubicBezTo>
                  <a:cubicBezTo>
                    <a:pt x="49" y="320"/>
                    <a:pt x="49" y="320"/>
                    <a:pt x="49" y="320"/>
                  </a:cubicBezTo>
                  <a:cubicBezTo>
                    <a:pt x="49" y="321"/>
                    <a:pt x="49" y="321"/>
                    <a:pt x="49" y="321"/>
                  </a:cubicBezTo>
                  <a:cubicBezTo>
                    <a:pt x="49" y="322"/>
                    <a:pt x="49" y="322"/>
                    <a:pt x="49" y="322"/>
                  </a:cubicBezTo>
                  <a:lnTo>
                    <a:pt x="49" y="324"/>
                  </a:lnTo>
                  <a:close/>
                  <a:moveTo>
                    <a:pt x="47" y="315"/>
                  </a:moveTo>
                  <a:cubicBezTo>
                    <a:pt x="42" y="310"/>
                    <a:pt x="42" y="310"/>
                    <a:pt x="42" y="310"/>
                  </a:cubicBezTo>
                  <a:cubicBezTo>
                    <a:pt x="42" y="310"/>
                    <a:pt x="42" y="310"/>
                    <a:pt x="42" y="310"/>
                  </a:cubicBezTo>
                  <a:cubicBezTo>
                    <a:pt x="42" y="309"/>
                    <a:pt x="42" y="309"/>
                    <a:pt x="42" y="309"/>
                  </a:cubicBezTo>
                  <a:cubicBezTo>
                    <a:pt x="43" y="309"/>
                    <a:pt x="43" y="309"/>
                    <a:pt x="43" y="309"/>
                  </a:cubicBezTo>
                  <a:cubicBezTo>
                    <a:pt x="44" y="308"/>
                    <a:pt x="44" y="308"/>
                    <a:pt x="44" y="308"/>
                  </a:cubicBezTo>
                  <a:cubicBezTo>
                    <a:pt x="44" y="308"/>
                    <a:pt x="44" y="308"/>
                    <a:pt x="44" y="308"/>
                  </a:cubicBezTo>
                  <a:cubicBezTo>
                    <a:pt x="46" y="307"/>
                    <a:pt x="46" y="307"/>
                    <a:pt x="46" y="307"/>
                  </a:cubicBezTo>
                  <a:cubicBezTo>
                    <a:pt x="47" y="306"/>
                    <a:pt x="47" y="306"/>
                    <a:pt x="47" y="306"/>
                  </a:cubicBezTo>
                  <a:cubicBezTo>
                    <a:pt x="47" y="306"/>
                    <a:pt x="47" y="306"/>
                    <a:pt x="47" y="306"/>
                  </a:cubicBezTo>
                  <a:cubicBezTo>
                    <a:pt x="48" y="306"/>
                    <a:pt x="48" y="306"/>
                    <a:pt x="48" y="306"/>
                  </a:cubicBezTo>
                  <a:cubicBezTo>
                    <a:pt x="49" y="305"/>
                    <a:pt x="49" y="305"/>
                    <a:pt x="49" y="305"/>
                  </a:cubicBezTo>
                  <a:cubicBezTo>
                    <a:pt x="49" y="305"/>
                    <a:pt x="49" y="305"/>
                    <a:pt x="49" y="305"/>
                  </a:cubicBezTo>
                  <a:cubicBezTo>
                    <a:pt x="50" y="304"/>
                    <a:pt x="50" y="304"/>
                    <a:pt x="50" y="304"/>
                  </a:cubicBezTo>
                  <a:cubicBezTo>
                    <a:pt x="51" y="304"/>
                    <a:pt x="51" y="304"/>
                    <a:pt x="51" y="304"/>
                  </a:cubicBezTo>
                  <a:cubicBezTo>
                    <a:pt x="52" y="303"/>
                    <a:pt x="52" y="303"/>
                    <a:pt x="52" y="303"/>
                  </a:cubicBezTo>
                  <a:cubicBezTo>
                    <a:pt x="52" y="303"/>
                    <a:pt x="52" y="303"/>
                    <a:pt x="52" y="303"/>
                  </a:cubicBezTo>
                  <a:cubicBezTo>
                    <a:pt x="52" y="304"/>
                    <a:pt x="52" y="304"/>
                    <a:pt x="52" y="304"/>
                  </a:cubicBezTo>
                  <a:cubicBezTo>
                    <a:pt x="52" y="305"/>
                    <a:pt x="52" y="305"/>
                    <a:pt x="52" y="305"/>
                  </a:cubicBezTo>
                  <a:cubicBezTo>
                    <a:pt x="52" y="306"/>
                    <a:pt x="52" y="306"/>
                    <a:pt x="52" y="306"/>
                  </a:cubicBezTo>
                  <a:cubicBezTo>
                    <a:pt x="51" y="307"/>
                    <a:pt x="51" y="307"/>
                    <a:pt x="51" y="307"/>
                  </a:cubicBezTo>
                  <a:cubicBezTo>
                    <a:pt x="51" y="308"/>
                    <a:pt x="51" y="308"/>
                    <a:pt x="51" y="308"/>
                  </a:cubicBezTo>
                  <a:cubicBezTo>
                    <a:pt x="51" y="309"/>
                    <a:pt x="51" y="309"/>
                    <a:pt x="51" y="309"/>
                  </a:cubicBezTo>
                  <a:cubicBezTo>
                    <a:pt x="51" y="309"/>
                    <a:pt x="51" y="309"/>
                    <a:pt x="51" y="309"/>
                  </a:cubicBezTo>
                  <a:cubicBezTo>
                    <a:pt x="51" y="310"/>
                    <a:pt x="51" y="310"/>
                    <a:pt x="51" y="310"/>
                  </a:cubicBezTo>
                  <a:cubicBezTo>
                    <a:pt x="51" y="311"/>
                    <a:pt x="51" y="311"/>
                    <a:pt x="51" y="312"/>
                  </a:cubicBezTo>
                  <a:cubicBezTo>
                    <a:pt x="50" y="314"/>
                    <a:pt x="50" y="314"/>
                    <a:pt x="50" y="314"/>
                  </a:cubicBezTo>
                  <a:cubicBezTo>
                    <a:pt x="50" y="314"/>
                    <a:pt x="50" y="314"/>
                    <a:pt x="50" y="314"/>
                  </a:cubicBezTo>
                  <a:cubicBezTo>
                    <a:pt x="50" y="315"/>
                    <a:pt x="50" y="315"/>
                    <a:pt x="50" y="315"/>
                  </a:cubicBezTo>
                  <a:cubicBezTo>
                    <a:pt x="50" y="316"/>
                    <a:pt x="50" y="316"/>
                    <a:pt x="50" y="316"/>
                  </a:cubicBezTo>
                  <a:cubicBezTo>
                    <a:pt x="50" y="317"/>
                    <a:pt x="50" y="317"/>
                    <a:pt x="50" y="317"/>
                  </a:cubicBezTo>
                  <a:lnTo>
                    <a:pt x="47" y="315"/>
                  </a:lnTo>
                  <a:close/>
                  <a:moveTo>
                    <a:pt x="40" y="311"/>
                  </a:moveTo>
                  <a:cubicBezTo>
                    <a:pt x="40" y="311"/>
                    <a:pt x="40" y="311"/>
                    <a:pt x="40" y="311"/>
                  </a:cubicBezTo>
                  <a:cubicBezTo>
                    <a:pt x="40" y="311"/>
                    <a:pt x="40" y="311"/>
                    <a:pt x="40" y="311"/>
                  </a:cubicBezTo>
                  <a:cubicBezTo>
                    <a:pt x="48" y="318"/>
                    <a:pt x="48" y="318"/>
                    <a:pt x="48" y="318"/>
                  </a:cubicBezTo>
                  <a:cubicBezTo>
                    <a:pt x="47" y="318"/>
                    <a:pt x="47" y="318"/>
                    <a:pt x="47" y="318"/>
                  </a:cubicBezTo>
                  <a:cubicBezTo>
                    <a:pt x="47" y="318"/>
                    <a:pt x="47" y="318"/>
                    <a:pt x="47" y="318"/>
                  </a:cubicBezTo>
                  <a:cubicBezTo>
                    <a:pt x="46" y="318"/>
                    <a:pt x="46" y="318"/>
                    <a:pt x="46" y="318"/>
                  </a:cubicBezTo>
                  <a:cubicBezTo>
                    <a:pt x="44" y="318"/>
                    <a:pt x="44" y="318"/>
                    <a:pt x="44" y="318"/>
                  </a:cubicBezTo>
                  <a:cubicBezTo>
                    <a:pt x="42" y="318"/>
                    <a:pt x="42" y="318"/>
                    <a:pt x="42" y="318"/>
                  </a:cubicBezTo>
                  <a:cubicBezTo>
                    <a:pt x="40" y="318"/>
                    <a:pt x="40" y="318"/>
                    <a:pt x="40" y="318"/>
                  </a:cubicBezTo>
                  <a:cubicBezTo>
                    <a:pt x="39" y="318"/>
                    <a:pt x="39" y="318"/>
                    <a:pt x="39" y="318"/>
                  </a:cubicBezTo>
                  <a:cubicBezTo>
                    <a:pt x="38" y="318"/>
                    <a:pt x="38" y="318"/>
                    <a:pt x="38" y="318"/>
                  </a:cubicBezTo>
                  <a:cubicBezTo>
                    <a:pt x="36" y="318"/>
                    <a:pt x="36" y="318"/>
                    <a:pt x="36" y="318"/>
                  </a:cubicBezTo>
                  <a:cubicBezTo>
                    <a:pt x="35" y="318"/>
                    <a:pt x="35" y="318"/>
                    <a:pt x="35" y="318"/>
                  </a:cubicBezTo>
                  <a:cubicBezTo>
                    <a:pt x="32" y="318"/>
                    <a:pt x="32" y="318"/>
                    <a:pt x="32" y="318"/>
                  </a:cubicBezTo>
                  <a:cubicBezTo>
                    <a:pt x="31" y="318"/>
                    <a:pt x="31" y="318"/>
                    <a:pt x="31" y="318"/>
                  </a:cubicBezTo>
                  <a:cubicBezTo>
                    <a:pt x="30" y="318"/>
                    <a:pt x="30" y="318"/>
                    <a:pt x="30" y="318"/>
                  </a:cubicBezTo>
                  <a:cubicBezTo>
                    <a:pt x="28" y="318"/>
                    <a:pt x="28" y="318"/>
                    <a:pt x="28" y="318"/>
                  </a:cubicBezTo>
                  <a:cubicBezTo>
                    <a:pt x="29" y="317"/>
                    <a:pt x="29" y="317"/>
                    <a:pt x="29" y="317"/>
                  </a:cubicBezTo>
                  <a:cubicBezTo>
                    <a:pt x="30" y="317"/>
                    <a:pt x="30" y="317"/>
                    <a:pt x="30" y="317"/>
                  </a:cubicBezTo>
                  <a:cubicBezTo>
                    <a:pt x="31" y="317"/>
                    <a:pt x="31" y="317"/>
                    <a:pt x="31" y="317"/>
                  </a:cubicBezTo>
                  <a:cubicBezTo>
                    <a:pt x="32" y="316"/>
                    <a:pt x="32" y="316"/>
                    <a:pt x="32" y="316"/>
                  </a:cubicBezTo>
                  <a:cubicBezTo>
                    <a:pt x="33" y="315"/>
                    <a:pt x="33" y="315"/>
                    <a:pt x="33" y="315"/>
                  </a:cubicBezTo>
                  <a:cubicBezTo>
                    <a:pt x="34" y="314"/>
                    <a:pt x="34" y="314"/>
                    <a:pt x="34" y="314"/>
                  </a:cubicBezTo>
                  <a:cubicBezTo>
                    <a:pt x="35" y="314"/>
                    <a:pt x="35" y="314"/>
                    <a:pt x="35" y="314"/>
                  </a:cubicBezTo>
                  <a:cubicBezTo>
                    <a:pt x="35" y="314"/>
                    <a:pt x="35" y="314"/>
                    <a:pt x="35" y="314"/>
                  </a:cubicBezTo>
                  <a:cubicBezTo>
                    <a:pt x="37" y="313"/>
                    <a:pt x="37" y="313"/>
                    <a:pt x="37" y="313"/>
                  </a:cubicBezTo>
                  <a:cubicBezTo>
                    <a:pt x="38" y="312"/>
                    <a:pt x="38" y="312"/>
                    <a:pt x="38" y="312"/>
                  </a:cubicBezTo>
                  <a:cubicBezTo>
                    <a:pt x="39" y="311"/>
                    <a:pt x="39" y="311"/>
                    <a:pt x="39" y="311"/>
                  </a:cubicBezTo>
                  <a:lnTo>
                    <a:pt x="40" y="311"/>
                  </a:lnTo>
                  <a:close/>
                  <a:moveTo>
                    <a:pt x="28" y="320"/>
                  </a:moveTo>
                  <a:cubicBezTo>
                    <a:pt x="29" y="320"/>
                    <a:pt x="29" y="320"/>
                    <a:pt x="29" y="320"/>
                  </a:cubicBezTo>
                  <a:cubicBezTo>
                    <a:pt x="32" y="320"/>
                    <a:pt x="32" y="320"/>
                    <a:pt x="32" y="320"/>
                  </a:cubicBezTo>
                  <a:cubicBezTo>
                    <a:pt x="33" y="320"/>
                    <a:pt x="33" y="320"/>
                    <a:pt x="33" y="320"/>
                  </a:cubicBezTo>
                  <a:cubicBezTo>
                    <a:pt x="34" y="320"/>
                    <a:pt x="34" y="320"/>
                    <a:pt x="34" y="320"/>
                  </a:cubicBezTo>
                  <a:cubicBezTo>
                    <a:pt x="37" y="320"/>
                    <a:pt x="37" y="320"/>
                    <a:pt x="37" y="320"/>
                  </a:cubicBezTo>
                  <a:cubicBezTo>
                    <a:pt x="38" y="320"/>
                    <a:pt x="38" y="320"/>
                    <a:pt x="38" y="320"/>
                  </a:cubicBezTo>
                  <a:cubicBezTo>
                    <a:pt x="40" y="320"/>
                    <a:pt x="40" y="320"/>
                    <a:pt x="40" y="320"/>
                  </a:cubicBezTo>
                  <a:cubicBezTo>
                    <a:pt x="41" y="320"/>
                    <a:pt x="41" y="320"/>
                    <a:pt x="41" y="320"/>
                  </a:cubicBezTo>
                  <a:cubicBezTo>
                    <a:pt x="42" y="320"/>
                    <a:pt x="42" y="320"/>
                    <a:pt x="42" y="320"/>
                  </a:cubicBezTo>
                  <a:cubicBezTo>
                    <a:pt x="44" y="320"/>
                    <a:pt x="44" y="320"/>
                    <a:pt x="44" y="320"/>
                  </a:cubicBezTo>
                  <a:cubicBezTo>
                    <a:pt x="46" y="320"/>
                    <a:pt x="46" y="320"/>
                    <a:pt x="46" y="320"/>
                  </a:cubicBezTo>
                  <a:cubicBezTo>
                    <a:pt x="47" y="320"/>
                    <a:pt x="47" y="320"/>
                    <a:pt x="47" y="320"/>
                  </a:cubicBezTo>
                  <a:cubicBezTo>
                    <a:pt x="46" y="320"/>
                    <a:pt x="46" y="320"/>
                    <a:pt x="46" y="320"/>
                  </a:cubicBezTo>
                  <a:cubicBezTo>
                    <a:pt x="45" y="321"/>
                    <a:pt x="45" y="321"/>
                    <a:pt x="45" y="321"/>
                  </a:cubicBezTo>
                  <a:cubicBezTo>
                    <a:pt x="44" y="321"/>
                    <a:pt x="44" y="321"/>
                    <a:pt x="44" y="321"/>
                  </a:cubicBezTo>
                  <a:cubicBezTo>
                    <a:pt x="43" y="322"/>
                    <a:pt x="43" y="322"/>
                    <a:pt x="43" y="322"/>
                  </a:cubicBezTo>
                  <a:cubicBezTo>
                    <a:pt x="42" y="322"/>
                    <a:pt x="42" y="322"/>
                    <a:pt x="42" y="322"/>
                  </a:cubicBezTo>
                  <a:cubicBezTo>
                    <a:pt x="41" y="323"/>
                    <a:pt x="41" y="323"/>
                    <a:pt x="41" y="323"/>
                  </a:cubicBezTo>
                  <a:cubicBezTo>
                    <a:pt x="40" y="323"/>
                    <a:pt x="40" y="323"/>
                    <a:pt x="40" y="323"/>
                  </a:cubicBezTo>
                  <a:cubicBezTo>
                    <a:pt x="39" y="324"/>
                    <a:pt x="39" y="324"/>
                    <a:pt x="39" y="324"/>
                  </a:cubicBezTo>
                  <a:cubicBezTo>
                    <a:pt x="38" y="324"/>
                    <a:pt x="38" y="324"/>
                    <a:pt x="38" y="324"/>
                  </a:cubicBezTo>
                  <a:cubicBezTo>
                    <a:pt x="37" y="325"/>
                    <a:pt x="37" y="325"/>
                    <a:pt x="37" y="325"/>
                  </a:cubicBezTo>
                  <a:cubicBezTo>
                    <a:pt x="35" y="326"/>
                    <a:pt x="35" y="326"/>
                    <a:pt x="35" y="326"/>
                  </a:cubicBezTo>
                  <a:cubicBezTo>
                    <a:pt x="34" y="324"/>
                    <a:pt x="34" y="324"/>
                    <a:pt x="34" y="324"/>
                  </a:cubicBezTo>
                  <a:cubicBezTo>
                    <a:pt x="30" y="322"/>
                    <a:pt x="30" y="322"/>
                    <a:pt x="30" y="322"/>
                  </a:cubicBezTo>
                  <a:cubicBezTo>
                    <a:pt x="28" y="320"/>
                    <a:pt x="28" y="320"/>
                    <a:pt x="28" y="320"/>
                  </a:cubicBezTo>
                  <a:close/>
                  <a:moveTo>
                    <a:pt x="34" y="328"/>
                  </a:moveTo>
                  <a:cubicBezTo>
                    <a:pt x="35" y="328"/>
                    <a:pt x="35" y="328"/>
                    <a:pt x="35" y="328"/>
                  </a:cubicBezTo>
                  <a:cubicBezTo>
                    <a:pt x="35" y="328"/>
                    <a:pt x="35" y="328"/>
                    <a:pt x="35" y="328"/>
                  </a:cubicBezTo>
                  <a:cubicBezTo>
                    <a:pt x="41" y="332"/>
                    <a:pt x="41" y="332"/>
                    <a:pt x="41" y="332"/>
                  </a:cubicBezTo>
                  <a:cubicBezTo>
                    <a:pt x="44" y="334"/>
                    <a:pt x="44" y="334"/>
                    <a:pt x="44" y="334"/>
                  </a:cubicBezTo>
                  <a:cubicBezTo>
                    <a:pt x="45" y="334"/>
                    <a:pt x="45" y="334"/>
                    <a:pt x="45" y="334"/>
                  </a:cubicBezTo>
                  <a:cubicBezTo>
                    <a:pt x="45" y="334"/>
                    <a:pt x="45" y="334"/>
                    <a:pt x="45" y="334"/>
                  </a:cubicBezTo>
                  <a:cubicBezTo>
                    <a:pt x="44" y="334"/>
                    <a:pt x="44" y="334"/>
                    <a:pt x="44" y="334"/>
                  </a:cubicBezTo>
                  <a:cubicBezTo>
                    <a:pt x="42" y="334"/>
                    <a:pt x="42" y="334"/>
                    <a:pt x="42" y="334"/>
                  </a:cubicBezTo>
                  <a:cubicBezTo>
                    <a:pt x="41" y="334"/>
                    <a:pt x="41" y="334"/>
                    <a:pt x="41" y="334"/>
                  </a:cubicBezTo>
                  <a:cubicBezTo>
                    <a:pt x="40" y="334"/>
                    <a:pt x="40" y="334"/>
                    <a:pt x="40" y="334"/>
                  </a:cubicBezTo>
                  <a:cubicBezTo>
                    <a:pt x="38" y="334"/>
                    <a:pt x="38" y="334"/>
                    <a:pt x="38" y="334"/>
                  </a:cubicBezTo>
                  <a:cubicBezTo>
                    <a:pt x="38" y="334"/>
                    <a:pt x="38" y="334"/>
                    <a:pt x="38" y="334"/>
                  </a:cubicBezTo>
                  <a:cubicBezTo>
                    <a:pt x="37" y="334"/>
                    <a:pt x="37" y="334"/>
                    <a:pt x="37" y="334"/>
                  </a:cubicBezTo>
                  <a:cubicBezTo>
                    <a:pt x="36" y="335"/>
                    <a:pt x="36" y="335"/>
                    <a:pt x="36" y="335"/>
                  </a:cubicBezTo>
                  <a:cubicBezTo>
                    <a:pt x="35" y="335"/>
                    <a:pt x="35" y="335"/>
                    <a:pt x="35" y="335"/>
                  </a:cubicBezTo>
                  <a:cubicBezTo>
                    <a:pt x="33" y="335"/>
                    <a:pt x="33" y="335"/>
                    <a:pt x="33" y="335"/>
                  </a:cubicBezTo>
                  <a:cubicBezTo>
                    <a:pt x="32" y="335"/>
                    <a:pt x="32" y="335"/>
                    <a:pt x="32" y="335"/>
                  </a:cubicBezTo>
                  <a:cubicBezTo>
                    <a:pt x="30" y="335"/>
                    <a:pt x="30" y="335"/>
                    <a:pt x="30" y="335"/>
                  </a:cubicBezTo>
                  <a:cubicBezTo>
                    <a:pt x="28" y="335"/>
                    <a:pt x="28" y="335"/>
                    <a:pt x="28" y="335"/>
                  </a:cubicBezTo>
                  <a:cubicBezTo>
                    <a:pt x="27" y="335"/>
                    <a:pt x="27" y="335"/>
                    <a:pt x="27" y="335"/>
                  </a:cubicBezTo>
                  <a:cubicBezTo>
                    <a:pt x="26" y="335"/>
                    <a:pt x="26" y="335"/>
                    <a:pt x="26" y="335"/>
                  </a:cubicBezTo>
                  <a:cubicBezTo>
                    <a:pt x="25" y="335"/>
                    <a:pt x="25" y="335"/>
                    <a:pt x="25" y="335"/>
                  </a:cubicBezTo>
                  <a:cubicBezTo>
                    <a:pt x="24" y="335"/>
                    <a:pt x="24" y="335"/>
                    <a:pt x="24" y="335"/>
                  </a:cubicBezTo>
                  <a:cubicBezTo>
                    <a:pt x="22" y="335"/>
                    <a:pt x="22" y="335"/>
                    <a:pt x="22" y="335"/>
                  </a:cubicBezTo>
                  <a:cubicBezTo>
                    <a:pt x="23" y="334"/>
                    <a:pt x="23" y="334"/>
                    <a:pt x="23" y="334"/>
                  </a:cubicBezTo>
                  <a:cubicBezTo>
                    <a:pt x="24" y="334"/>
                    <a:pt x="24" y="334"/>
                    <a:pt x="24" y="334"/>
                  </a:cubicBezTo>
                  <a:cubicBezTo>
                    <a:pt x="24" y="333"/>
                    <a:pt x="24" y="333"/>
                    <a:pt x="24" y="333"/>
                  </a:cubicBezTo>
                  <a:cubicBezTo>
                    <a:pt x="25" y="333"/>
                    <a:pt x="25" y="333"/>
                    <a:pt x="25" y="333"/>
                  </a:cubicBezTo>
                  <a:cubicBezTo>
                    <a:pt x="26" y="333"/>
                    <a:pt x="26" y="333"/>
                    <a:pt x="26" y="333"/>
                  </a:cubicBezTo>
                  <a:cubicBezTo>
                    <a:pt x="27" y="332"/>
                    <a:pt x="27" y="332"/>
                    <a:pt x="27" y="332"/>
                  </a:cubicBezTo>
                  <a:cubicBezTo>
                    <a:pt x="29" y="331"/>
                    <a:pt x="29" y="331"/>
                    <a:pt x="29" y="331"/>
                  </a:cubicBezTo>
                  <a:cubicBezTo>
                    <a:pt x="29" y="331"/>
                    <a:pt x="29" y="331"/>
                    <a:pt x="29" y="331"/>
                  </a:cubicBezTo>
                  <a:cubicBezTo>
                    <a:pt x="30" y="330"/>
                    <a:pt x="30" y="330"/>
                    <a:pt x="30" y="330"/>
                  </a:cubicBezTo>
                  <a:cubicBezTo>
                    <a:pt x="31" y="330"/>
                    <a:pt x="31" y="330"/>
                    <a:pt x="31" y="330"/>
                  </a:cubicBezTo>
                  <a:cubicBezTo>
                    <a:pt x="32" y="330"/>
                    <a:pt x="32" y="330"/>
                    <a:pt x="32" y="330"/>
                  </a:cubicBezTo>
                  <a:cubicBezTo>
                    <a:pt x="32" y="329"/>
                    <a:pt x="32" y="329"/>
                    <a:pt x="32" y="329"/>
                  </a:cubicBezTo>
                  <a:cubicBezTo>
                    <a:pt x="34" y="329"/>
                    <a:pt x="34" y="329"/>
                    <a:pt x="34" y="329"/>
                  </a:cubicBezTo>
                  <a:lnTo>
                    <a:pt x="34" y="328"/>
                  </a:lnTo>
                  <a:close/>
                  <a:moveTo>
                    <a:pt x="41" y="359"/>
                  </a:moveTo>
                  <a:cubicBezTo>
                    <a:pt x="41" y="360"/>
                    <a:pt x="41" y="360"/>
                    <a:pt x="41" y="360"/>
                  </a:cubicBezTo>
                  <a:cubicBezTo>
                    <a:pt x="41" y="360"/>
                    <a:pt x="41" y="360"/>
                    <a:pt x="41" y="360"/>
                  </a:cubicBezTo>
                  <a:cubicBezTo>
                    <a:pt x="40" y="361"/>
                    <a:pt x="40" y="361"/>
                    <a:pt x="40" y="361"/>
                  </a:cubicBezTo>
                  <a:cubicBezTo>
                    <a:pt x="40" y="361"/>
                    <a:pt x="40" y="361"/>
                    <a:pt x="40" y="361"/>
                  </a:cubicBezTo>
                  <a:cubicBezTo>
                    <a:pt x="40" y="360"/>
                    <a:pt x="40" y="360"/>
                    <a:pt x="40" y="360"/>
                  </a:cubicBezTo>
                  <a:cubicBezTo>
                    <a:pt x="40" y="359"/>
                    <a:pt x="40" y="359"/>
                    <a:pt x="40" y="359"/>
                  </a:cubicBezTo>
                  <a:cubicBezTo>
                    <a:pt x="40" y="359"/>
                    <a:pt x="40" y="359"/>
                    <a:pt x="40" y="359"/>
                  </a:cubicBezTo>
                  <a:cubicBezTo>
                    <a:pt x="40" y="358"/>
                    <a:pt x="40" y="358"/>
                    <a:pt x="40" y="358"/>
                  </a:cubicBezTo>
                  <a:cubicBezTo>
                    <a:pt x="40" y="357"/>
                    <a:pt x="40" y="357"/>
                    <a:pt x="40" y="357"/>
                  </a:cubicBezTo>
                  <a:cubicBezTo>
                    <a:pt x="41" y="359"/>
                    <a:pt x="41" y="359"/>
                    <a:pt x="41" y="359"/>
                  </a:cubicBezTo>
                  <a:close/>
                  <a:moveTo>
                    <a:pt x="43" y="357"/>
                  </a:moveTo>
                  <a:cubicBezTo>
                    <a:pt x="43" y="357"/>
                    <a:pt x="43" y="357"/>
                    <a:pt x="43" y="357"/>
                  </a:cubicBezTo>
                  <a:cubicBezTo>
                    <a:pt x="41" y="355"/>
                    <a:pt x="41" y="355"/>
                    <a:pt x="41" y="355"/>
                  </a:cubicBezTo>
                  <a:cubicBezTo>
                    <a:pt x="41" y="355"/>
                    <a:pt x="41" y="355"/>
                    <a:pt x="41" y="355"/>
                  </a:cubicBezTo>
                  <a:cubicBezTo>
                    <a:pt x="41" y="355"/>
                    <a:pt x="41" y="355"/>
                    <a:pt x="41" y="355"/>
                  </a:cubicBezTo>
                  <a:cubicBezTo>
                    <a:pt x="43" y="355"/>
                    <a:pt x="43" y="355"/>
                    <a:pt x="43" y="355"/>
                  </a:cubicBezTo>
                  <a:cubicBezTo>
                    <a:pt x="43" y="355"/>
                    <a:pt x="43" y="355"/>
                    <a:pt x="43" y="355"/>
                  </a:cubicBezTo>
                  <a:cubicBezTo>
                    <a:pt x="44" y="355"/>
                    <a:pt x="44" y="355"/>
                    <a:pt x="44" y="355"/>
                  </a:cubicBezTo>
                  <a:cubicBezTo>
                    <a:pt x="43" y="356"/>
                    <a:pt x="43" y="356"/>
                    <a:pt x="43" y="356"/>
                  </a:cubicBezTo>
                  <a:lnTo>
                    <a:pt x="43" y="357"/>
                  </a:lnTo>
                  <a:close/>
                  <a:moveTo>
                    <a:pt x="44" y="359"/>
                  </a:moveTo>
                  <a:cubicBezTo>
                    <a:pt x="44" y="358"/>
                    <a:pt x="44" y="358"/>
                    <a:pt x="44" y="358"/>
                  </a:cubicBezTo>
                  <a:cubicBezTo>
                    <a:pt x="45" y="358"/>
                    <a:pt x="45" y="358"/>
                    <a:pt x="45" y="358"/>
                  </a:cubicBezTo>
                  <a:cubicBezTo>
                    <a:pt x="45" y="357"/>
                    <a:pt x="45" y="357"/>
                    <a:pt x="45" y="357"/>
                  </a:cubicBezTo>
                  <a:cubicBezTo>
                    <a:pt x="45" y="358"/>
                    <a:pt x="45" y="358"/>
                    <a:pt x="45" y="358"/>
                  </a:cubicBezTo>
                  <a:cubicBezTo>
                    <a:pt x="45" y="359"/>
                    <a:pt x="45" y="359"/>
                    <a:pt x="45" y="359"/>
                  </a:cubicBezTo>
                  <a:cubicBezTo>
                    <a:pt x="45" y="360"/>
                    <a:pt x="45" y="360"/>
                    <a:pt x="45" y="360"/>
                  </a:cubicBezTo>
                  <a:cubicBezTo>
                    <a:pt x="45" y="361"/>
                    <a:pt x="45" y="361"/>
                    <a:pt x="45" y="361"/>
                  </a:cubicBezTo>
                  <a:cubicBezTo>
                    <a:pt x="44" y="359"/>
                    <a:pt x="44" y="359"/>
                    <a:pt x="44" y="359"/>
                  </a:cubicBezTo>
                  <a:close/>
                  <a:moveTo>
                    <a:pt x="48" y="369"/>
                  </a:moveTo>
                  <a:cubicBezTo>
                    <a:pt x="47" y="370"/>
                    <a:pt x="47" y="370"/>
                    <a:pt x="47" y="370"/>
                  </a:cubicBezTo>
                  <a:cubicBezTo>
                    <a:pt x="47" y="370"/>
                    <a:pt x="47" y="370"/>
                    <a:pt x="47" y="370"/>
                  </a:cubicBezTo>
                  <a:cubicBezTo>
                    <a:pt x="46" y="371"/>
                    <a:pt x="46" y="371"/>
                    <a:pt x="46" y="371"/>
                  </a:cubicBezTo>
                  <a:cubicBezTo>
                    <a:pt x="46" y="371"/>
                    <a:pt x="46" y="371"/>
                    <a:pt x="46" y="371"/>
                  </a:cubicBezTo>
                  <a:cubicBezTo>
                    <a:pt x="45" y="372"/>
                    <a:pt x="45" y="372"/>
                    <a:pt x="45" y="372"/>
                  </a:cubicBezTo>
                  <a:cubicBezTo>
                    <a:pt x="46" y="371"/>
                    <a:pt x="46" y="371"/>
                    <a:pt x="46" y="371"/>
                  </a:cubicBezTo>
                  <a:cubicBezTo>
                    <a:pt x="46" y="370"/>
                    <a:pt x="46" y="370"/>
                    <a:pt x="46" y="370"/>
                  </a:cubicBezTo>
                  <a:cubicBezTo>
                    <a:pt x="46" y="369"/>
                    <a:pt x="46" y="369"/>
                    <a:pt x="46" y="369"/>
                  </a:cubicBezTo>
                  <a:cubicBezTo>
                    <a:pt x="46" y="369"/>
                    <a:pt x="46" y="369"/>
                    <a:pt x="46" y="369"/>
                  </a:cubicBezTo>
                  <a:cubicBezTo>
                    <a:pt x="46" y="368"/>
                    <a:pt x="46" y="368"/>
                    <a:pt x="46" y="368"/>
                  </a:cubicBezTo>
                  <a:cubicBezTo>
                    <a:pt x="47" y="367"/>
                    <a:pt x="47" y="367"/>
                    <a:pt x="47" y="367"/>
                  </a:cubicBezTo>
                  <a:cubicBezTo>
                    <a:pt x="48" y="369"/>
                    <a:pt x="48" y="369"/>
                    <a:pt x="48" y="369"/>
                  </a:cubicBezTo>
                  <a:close/>
                  <a:moveTo>
                    <a:pt x="51" y="365"/>
                  </a:moveTo>
                  <a:cubicBezTo>
                    <a:pt x="50" y="366"/>
                    <a:pt x="50" y="366"/>
                    <a:pt x="50" y="366"/>
                  </a:cubicBezTo>
                  <a:cubicBezTo>
                    <a:pt x="50" y="367"/>
                    <a:pt x="50" y="367"/>
                    <a:pt x="50" y="367"/>
                  </a:cubicBezTo>
                  <a:cubicBezTo>
                    <a:pt x="49" y="368"/>
                    <a:pt x="49" y="368"/>
                    <a:pt x="49" y="368"/>
                  </a:cubicBezTo>
                  <a:cubicBezTo>
                    <a:pt x="49" y="366"/>
                    <a:pt x="49" y="366"/>
                    <a:pt x="49" y="366"/>
                  </a:cubicBezTo>
                  <a:cubicBezTo>
                    <a:pt x="48" y="365"/>
                    <a:pt x="48" y="365"/>
                    <a:pt x="48" y="365"/>
                  </a:cubicBezTo>
                  <a:cubicBezTo>
                    <a:pt x="49" y="365"/>
                    <a:pt x="49" y="365"/>
                    <a:pt x="49" y="365"/>
                  </a:cubicBezTo>
                  <a:cubicBezTo>
                    <a:pt x="51" y="365"/>
                    <a:pt x="51" y="365"/>
                    <a:pt x="51" y="365"/>
                  </a:cubicBezTo>
                  <a:cubicBezTo>
                    <a:pt x="52" y="365"/>
                    <a:pt x="52" y="365"/>
                    <a:pt x="52" y="365"/>
                  </a:cubicBezTo>
                  <a:lnTo>
                    <a:pt x="51" y="365"/>
                  </a:lnTo>
                  <a:close/>
                  <a:moveTo>
                    <a:pt x="51" y="363"/>
                  </a:moveTo>
                  <a:cubicBezTo>
                    <a:pt x="50" y="363"/>
                    <a:pt x="50" y="363"/>
                    <a:pt x="50" y="363"/>
                  </a:cubicBezTo>
                  <a:cubicBezTo>
                    <a:pt x="49" y="363"/>
                    <a:pt x="49" y="363"/>
                    <a:pt x="49" y="363"/>
                  </a:cubicBezTo>
                  <a:cubicBezTo>
                    <a:pt x="48" y="363"/>
                    <a:pt x="48" y="363"/>
                    <a:pt x="48" y="363"/>
                  </a:cubicBezTo>
                  <a:cubicBezTo>
                    <a:pt x="49" y="363"/>
                    <a:pt x="49" y="363"/>
                    <a:pt x="49" y="363"/>
                  </a:cubicBezTo>
                  <a:cubicBezTo>
                    <a:pt x="49" y="362"/>
                    <a:pt x="49" y="362"/>
                    <a:pt x="49" y="362"/>
                  </a:cubicBezTo>
                  <a:cubicBezTo>
                    <a:pt x="49" y="362"/>
                    <a:pt x="49" y="362"/>
                    <a:pt x="49" y="362"/>
                  </a:cubicBezTo>
                  <a:cubicBezTo>
                    <a:pt x="50" y="361"/>
                    <a:pt x="50" y="361"/>
                    <a:pt x="50" y="361"/>
                  </a:cubicBezTo>
                  <a:cubicBezTo>
                    <a:pt x="52" y="363"/>
                    <a:pt x="52" y="363"/>
                    <a:pt x="52" y="363"/>
                  </a:cubicBezTo>
                  <a:lnTo>
                    <a:pt x="51" y="363"/>
                  </a:lnTo>
                  <a:close/>
                  <a:moveTo>
                    <a:pt x="53" y="289"/>
                  </a:moveTo>
                  <a:cubicBezTo>
                    <a:pt x="53" y="290"/>
                    <a:pt x="53" y="290"/>
                    <a:pt x="53" y="290"/>
                  </a:cubicBezTo>
                  <a:cubicBezTo>
                    <a:pt x="53" y="291"/>
                    <a:pt x="53" y="291"/>
                    <a:pt x="53" y="291"/>
                  </a:cubicBezTo>
                  <a:cubicBezTo>
                    <a:pt x="53" y="293"/>
                    <a:pt x="53" y="293"/>
                    <a:pt x="53" y="293"/>
                  </a:cubicBezTo>
                  <a:cubicBezTo>
                    <a:pt x="53" y="293"/>
                    <a:pt x="53" y="293"/>
                    <a:pt x="53" y="293"/>
                  </a:cubicBezTo>
                  <a:cubicBezTo>
                    <a:pt x="53" y="293"/>
                    <a:pt x="53" y="293"/>
                    <a:pt x="53" y="293"/>
                  </a:cubicBezTo>
                  <a:cubicBezTo>
                    <a:pt x="53" y="293"/>
                    <a:pt x="53" y="293"/>
                    <a:pt x="53" y="293"/>
                  </a:cubicBezTo>
                  <a:cubicBezTo>
                    <a:pt x="53" y="294"/>
                    <a:pt x="53" y="294"/>
                    <a:pt x="53" y="294"/>
                  </a:cubicBezTo>
                  <a:cubicBezTo>
                    <a:pt x="53" y="296"/>
                    <a:pt x="53" y="296"/>
                    <a:pt x="53" y="296"/>
                  </a:cubicBezTo>
                  <a:cubicBezTo>
                    <a:pt x="53" y="297"/>
                    <a:pt x="53" y="297"/>
                    <a:pt x="53" y="297"/>
                  </a:cubicBezTo>
                  <a:cubicBezTo>
                    <a:pt x="53" y="297"/>
                    <a:pt x="53" y="297"/>
                    <a:pt x="53" y="297"/>
                  </a:cubicBezTo>
                  <a:cubicBezTo>
                    <a:pt x="52" y="297"/>
                    <a:pt x="52" y="297"/>
                    <a:pt x="52" y="297"/>
                  </a:cubicBezTo>
                  <a:cubicBezTo>
                    <a:pt x="52" y="299"/>
                    <a:pt x="52" y="299"/>
                    <a:pt x="52" y="299"/>
                  </a:cubicBezTo>
                  <a:cubicBezTo>
                    <a:pt x="52" y="300"/>
                    <a:pt x="52" y="300"/>
                    <a:pt x="52" y="300"/>
                  </a:cubicBezTo>
                  <a:cubicBezTo>
                    <a:pt x="45" y="294"/>
                    <a:pt x="45" y="294"/>
                    <a:pt x="45" y="294"/>
                  </a:cubicBezTo>
                  <a:cubicBezTo>
                    <a:pt x="46" y="293"/>
                    <a:pt x="46" y="293"/>
                    <a:pt x="46" y="293"/>
                  </a:cubicBezTo>
                  <a:cubicBezTo>
                    <a:pt x="47" y="292"/>
                    <a:pt x="47" y="292"/>
                    <a:pt x="47" y="292"/>
                  </a:cubicBezTo>
                  <a:cubicBezTo>
                    <a:pt x="48" y="292"/>
                    <a:pt x="48" y="292"/>
                    <a:pt x="48" y="292"/>
                  </a:cubicBezTo>
                  <a:cubicBezTo>
                    <a:pt x="49" y="291"/>
                    <a:pt x="49" y="291"/>
                    <a:pt x="49" y="291"/>
                  </a:cubicBezTo>
                  <a:cubicBezTo>
                    <a:pt x="50" y="290"/>
                    <a:pt x="50" y="290"/>
                    <a:pt x="50" y="290"/>
                  </a:cubicBezTo>
                  <a:cubicBezTo>
                    <a:pt x="52" y="289"/>
                    <a:pt x="52" y="289"/>
                    <a:pt x="52" y="289"/>
                  </a:cubicBezTo>
                  <a:cubicBezTo>
                    <a:pt x="52" y="289"/>
                    <a:pt x="52" y="289"/>
                    <a:pt x="52" y="289"/>
                  </a:cubicBezTo>
                  <a:cubicBezTo>
                    <a:pt x="53" y="289"/>
                    <a:pt x="53" y="289"/>
                    <a:pt x="53" y="289"/>
                  </a:cubicBezTo>
                  <a:cubicBezTo>
                    <a:pt x="53" y="288"/>
                    <a:pt x="53" y="288"/>
                    <a:pt x="53" y="288"/>
                  </a:cubicBezTo>
                  <a:lnTo>
                    <a:pt x="53" y="289"/>
                  </a:lnTo>
                  <a:close/>
                  <a:moveTo>
                    <a:pt x="54" y="275"/>
                  </a:moveTo>
                  <a:cubicBezTo>
                    <a:pt x="54" y="277"/>
                    <a:pt x="54" y="277"/>
                    <a:pt x="54" y="277"/>
                  </a:cubicBezTo>
                  <a:cubicBezTo>
                    <a:pt x="54" y="279"/>
                    <a:pt x="54" y="279"/>
                    <a:pt x="54" y="279"/>
                  </a:cubicBezTo>
                  <a:cubicBezTo>
                    <a:pt x="52" y="275"/>
                    <a:pt x="52" y="275"/>
                    <a:pt x="52" y="275"/>
                  </a:cubicBezTo>
                  <a:cubicBezTo>
                    <a:pt x="52" y="275"/>
                    <a:pt x="52" y="275"/>
                    <a:pt x="52" y="275"/>
                  </a:cubicBezTo>
                  <a:cubicBezTo>
                    <a:pt x="53" y="274"/>
                    <a:pt x="53" y="274"/>
                    <a:pt x="53" y="274"/>
                  </a:cubicBezTo>
                  <a:cubicBezTo>
                    <a:pt x="54" y="273"/>
                    <a:pt x="54" y="273"/>
                    <a:pt x="54" y="273"/>
                  </a:cubicBezTo>
                  <a:cubicBezTo>
                    <a:pt x="55" y="272"/>
                    <a:pt x="55" y="272"/>
                    <a:pt x="55" y="272"/>
                  </a:cubicBezTo>
                  <a:cubicBezTo>
                    <a:pt x="54" y="274"/>
                    <a:pt x="54" y="274"/>
                    <a:pt x="54" y="274"/>
                  </a:cubicBezTo>
                  <a:lnTo>
                    <a:pt x="54" y="275"/>
                  </a:lnTo>
                  <a:close/>
                  <a:moveTo>
                    <a:pt x="55" y="361"/>
                  </a:moveTo>
                  <a:cubicBezTo>
                    <a:pt x="55" y="361"/>
                    <a:pt x="55" y="361"/>
                    <a:pt x="55" y="361"/>
                  </a:cubicBezTo>
                  <a:cubicBezTo>
                    <a:pt x="55" y="360"/>
                    <a:pt x="55" y="360"/>
                    <a:pt x="55" y="360"/>
                  </a:cubicBezTo>
                  <a:cubicBezTo>
                    <a:pt x="55" y="359"/>
                    <a:pt x="55" y="359"/>
                    <a:pt x="55" y="359"/>
                  </a:cubicBezTo>
                  <a:cubicBezTo>
                    <a:pt x="55" y="358"/>
                    <a:pt x="55" y="358"/>
                    <a:pt x="55" y="358"/>
                  </a:cubicBezTo>
                  <a:cubicBezTo>
                    <a:pt x="55" y="356"/>
                    <a:pt x="55" y="356"/>
                    <a:pt x="55" y="356"/>
                  </a:cubicBezTo>
                  <a:cubicBezTo>
                    <a:pt x="56" y="359"/>
                    <a:pt x="56" y="359"/>
                    <a:pt x="56" y="359"/>
                  </a:cubicBezTo>
                  <a:cubicBezTo>
                    <a:pt x="56" y="359"/>
                    <a:pt x="56" y="359"/>
                    <a:pt x="56" y="359"/>
                  </a:cubicBezTo>
                  <a:cubicBezTo>
                    <a:pt x="56" y="360"/>
                    <a:pt x="56" y="360"/>
                    <a:pt x="56" y="360"/>
                  </a:cubicBezTo>
                  <a:lnTo>
                    <a:pt x="55" y="361"/>
                  </a:lnTo>
                  <a:close/>
                  <a:moveTo>
                    <a:pt x="59" y="355"/>
                  </a:moveTo>
                  <a:cubicBezTo>
                    <a:pt x="59" y="356"/>
                    <a:pt x="59" y="356"/>
                    <a:pt x="59" y="356"/>
                  </a:cubicBezTo>
                  <a:cubicBezTo>
                    <a:pt x="58" y="356"/>
                    <a:pt x="58" y="356"/>
                    <a:pt x="58" y="356"/>
                  </a:cubicBezTo>
                  <a:cubicBezTo>
                    <a:pt x="58" y="357"/>
                    <a:pt x="58" y="357"/>
                    <a:pt x="58" y="357"/>
                  </a:cubicBezTo>
                  <a:cubicBezTo>
                    <a:pt x="58" y="357"/>
                    <a:pt x="58" y="357"/>
                    <a:pt x="58" y="357"/>
                  </a:cubicBezTo>
                  <a:cubicBezTo>
                    <a:pt x="57" y="357"/>
                    <a:pt x="57" y="357"/>
                    <a:pt x="57" y="357"/>
                  </a:cubicBezTo>
                  <a:cubicBezTo>
                    <a:pt x="56" y="354"/>
                    <a:pt x="56" y="354"/>
                    <a:pt x="56" y="354"/>
                  </a:cubicBezTo>
                  <a:cubicBezTo>
                    <a:pt x="56" y="354"/>
                    <a:pt x="56" y="354"/>
                    <a:pt x="56" y="354"/>
                  </a:cubicBezTo>
                  <a:cubicBezTo>
                    <a:pt x="57" y="354"/>
                    <a:pt x="57" y="354"/>
                    <a:pt x="57" y="354"/>
                  </a:cubicBezTo>
                  <a:cubicBezTo>
                    <a:pt x="58" y="354"/>
                    <a:pt x="58" y="354"/>
                    <a:pt x="58" y="354"/>
                  </a:cubicBezTo>
                  <a:cubicBezTo>
                    <a:pt x="59" y="354"/>
                    <a:pt x="59" y="354"/>
                    <a:pt x="59" y="354"/>
                  </a:cubicBezTo>
                  <a:lnTo>
                    <a:pt x="59" y="355"/>
                  </a:lnTo>
                  <a:close/>
                  <a:moveTo>
                    <a:pt x="60" y="363"/>
                  </a:moveTo>
                  <a:cubicBezTo>
                    <a:pt x="58" y="363"/>
                    <a:pt x="58" y="363"/>
                    <a:pt x="58" y="363"/>
                  </a:cubicBezTo>
                  <a:cubicBezTo>
                    <a:pt x="56" y="363"/>
                    <a:pt x="56" y="363"/>
                    <a:pt x="56" y="363"/>
                  </a:cubicBezTo>
                  <a:cubicBezTo>
                    <a:pt x="56" y="363"/>
                    <a:pt x="56" y="363"/>
                    <a:pt x="56" y="363"/>
                  </a:cubicBezTo>
                  <a:cubicBezTo>
                    <a:pt x="56" y="363"/>
                    <a:pt x="56" y="363"/>
                    <a:pt x="56" y="363"/>
                  </a:cubicBezTo>
                  <a:cubicBezTo>
                    <a:pt x="56" y="363"/>
                    <a:pt x="56" y="363"/>
                    <a:pt x="56" y="363"/>
                  </a:cubicBezTo>
                  <a:cubicBezTo>
                    <a:pt x="57" y="362"/>
                    <a:pt x="57" y="362"/>
                    <a:pt x="57" y="362"/>
                  </a:cubicBezTo>
                  <a:cubicBezTo>
                    <a:pt x="57" y="361"/>
                    <a:pt x="57" y="361"/>
                    <a:pt x="57" y="361"/>
                  </a:cubicBezTo>
                  <a:cubicBezTo>
                    <a:pt x="58" y="360"/>
                    <a:pt x="58" y="360"/>
                    <a:pt x="58" y="360"/>
                  </a:cubicBezTo>
                  <a:lnTo>
                    <a:pt x="60" y="363"/>
                  </a:lnTo>
                  <a:close/>
                  <a:moveTo>
                    <a:pt x="59" y="352"/>
                  </a:moveTo>
                  <a:cubicBezTo>
                    <a:pt x="58" y="353"/>
                    <a:pt x="58" y="353"/>
                    <a:pt x="58" y="353"/>
                  </a:cubicBezTo>
                  <a:cubicBezTo>
                    <a:pt x="58" y="353"/>
                    <a:pt x="58" y="353"/>
                    <a:pt x="58" y="353"/>
                  </a:cubicBezTo>
                  <a:cubicBezTo>
                    <a:pt x="56" y="353"/>
                    <a:pt x="56" y="353"/>
                    <a:pt x="56" y="353"/>
                  </a:cubicBezTo>
                  <a:cubicBezTo>
                    <a:pt x="56" y="353"/>
                    <a:pt x="56" y="353"/>
                    <a:pt x="56" y="353"/>
                  </a:cubicBezTo>
                  <a:cubicBezTo>
                    <a:pt x="56" y="352"/>
                    <a:pt x="56" y="352"/>
                    <a:pt x="56" y="352"/>
                  </a:cubicBezTo>
                  <a:cubicBezTo>
                    <a:pt x="56" y="351"/>
                    <a:pt x="56" y="351"/>
                    <a:pt x="56" y="351"/>
                  </a:cubicBezTo>
                  <a:cubicBezTo>
                    <a:pt x="56" y="351"/>
                    <a:pt x="56" y="351"/>
                    <a:pt x="56" y="351"/>
                  </a:cubicBezTo>
                  <a:cubicBezTo>
                    <a:pt x="57" y="350"/>
                    <a:pt x="57" y="350"/>
                    <a:pt x="57" y="350"/>
                  </a:cubicBezTo>
                  <a:cubicBezTo>
                    <a:pt x="57" y="350"/>
                    <a:pt x="57" y="350"/>
                    <a:pt x="57" y="350"/>
                  </a:cubicBezTo>
                  <a:cubicBezTo>
                    <a:pt x="59" y="352"/>
                    <a:pt x="59" y="352"/>
                    <a:pt x="59" y="352"/>
                  </a:cubicBezTo>
                  <a:close/>
                  <a:moveTo>
                    <a:pt x="57" y="367"/>
                  </a:moveTo>
                  <a:cubicBezTo>
                    <a:pt x="56" y="365"/>
                    <a:pt x="56" y="365"/>
                    <a:pt x="56" y="365"/>
                  </a:cubicBezTo>
                  <a:cubicBezTo>
                    <a:pt x="57" y="365"/>
                    <a:pt x="57" y="365"/>
                    <a:pt x="57" y="365"/>
                  </a:cubicBezTo>
                  <a:cubicBezTo>
                    <a:pt x="58" y="365"/>
                    <a:pt x="58" y="365"/>
                    <a:pt x="58" y="365"/>
                  </a:cubicBezTo>
                  <a:cubicBezTo>
                    <a:pt x="58" y="365"/>
                    <a:pt x="58" y="365"/>
                    <a:pt x="58" y="365"/>
                  </a:cubicBezTo>
                  <a:cubicBezTo>
                    <a:pt x="59" y="365"/>
                    <a:pt x="59" y="365"/>
                    <a:pt x="59" y="365"/>
                  </a:cubicBezTo>
                  <a:cubicBezTo>
                    <a:pt x="59" y="365"/>
                    <a:pt x="59" y="365"/>
                    <a:pt x="59" y="365"/>
                  </a:cubicBezTo>
                  <a:cubicBezTo>
                    <a:pt x="59" y="366"/>
                    <a:pt x="59" y="366"/>
                    <a:pt x="59" y="366"/>
                  </a:cubicBezTo>
                  <a:cubicBezTo>
                    <a:pt x="58" y="366"/>
                    <a:pt x="58" y="366"/>
                    <a:pt x="58" y="366"/>
                  </a:cubicBezTo>
                  <a:lnTo>
                    <a:pt x="57" y="367"/>
                  </a:lnTo>
                  <a:close/>
                  <a:moveTo>
                    <a:pt x="60" y="367"/>
                  </a:moveTo>
                  <a:cubicBezTo>
                    <a:pt x="60" y="368"/>
                    <a:pt x="60" y="368"/>
                    <a:pt x="60" y="368"/>
                  </a:cubicBezTo>
                  <a:cubicBezTo>
                    <a:pt x="60" y="372"/>
                    <a:pt x="60" y="372"/>
                    <a:pt x="60" y="372"/>
                  </a:cubicBezTo>
                  <a:cubicBezTo>
                    <a:pt x="58" y="369"/>
                    <a:pt x="58" y="369"/>
                    <a:pt x="58" y="369"/>
                  </a:cubicBezTo>
                  <a:cubicBezTo>
                    <a:pt x="60" y="368"/>
                    <a:pt x="60" y="368"/>
                    <a:pt x="60" y="368"/>
                  </a:cubicBezTo>
                  <a:cubicBezTo>
                    <a:pt x="60" y="367"/>
                    <a:pt x="60" y="367"/>
                    <a:pt x="60" y="367"/>
                  </a:cubicBezTo>
                  <a:cubicBezTo>
                    <a:pt x="60" y="367"/>
                    <a:pt x="60" y="367"/>
                    <a:pt x="60" y="367"/>
                  </a:cubicBezTo>
                  <a:close/>
                  <a:moveTo>
                    <a:pt x="60" y="296"/>
                  </a:moveTo>
                  <a:cubicBezTo>
                    <a:pt x="60" y="296"/>
                    <a:pt x="60" y="296"/>
                    <a:pt x="60" y="296"/>
                  </a:cubicBezTo>
                  <a:cubicBezTo>
                    <a:pt x="58" y="296"/>
                    <a:pt x="58" y="296"/>
                    <a:pt x="58" y="296"/>
                  </a:cubicBezTo>
                  <a:cubicBezTo>
                    <a:pt x="56" y="296"/>
                    <a:pt x="56" y="296"/>
                    <a:pt x="56" y="296"/>
                  </a:cubicBezTo>
                  <a:cubicBezTo>
                    <a:pt x="55" y="296"/>
                    <a:pt x="55" y="296"/>
                    <a:pt x="55" y="296"/>
                  </a:cubicBezTo>
                  <a:cubicBezTo>
                    <a:pt x="55" y="296"/>
                    <a:pt x="55" y="296"/>
                    <a:pt x="55" y="296"/>
                  </a:cubicBezTo>
                  <a:cubicBezTo>
                    <a:pt x="55" y="296"/>
                    <a:pt x="55" y="296"/>
                    <a:pt x="55" y="296"/>
                  </a:cubicBezTo>
                  <a:cubicBezTo>
                    <a:pt x="55" y="294"/>
                    <a:pt x="55" y="294"/>
                    <a:pt x="55" y="294"/>
                  </a:cubicBezTo>
                  <a:cubicBezTo>
                    <a:pt x="55" y="294"/>
                    <a:pt x="55" y="294"/>
                    <a:pt x="55" y="294"/>
                  </a:cubicBezTo>
                  <a:cubicBezTo>
                    <a:pt x="56" y="294"/>
                    <a:pt x="56" y="294"/>
                    <a:pt x="56" y="294"/>
                  </a:cubicBezTo>
                  <a:cubicBezTo>
                    <a:pt x="57" y="294"/>
                    <a:pt x="57" y="294"/>
                    <a:pt x="57" y="294"/>
                  </a:cubicBezTo>
                  <a:cubicBezTo>
                    <a:pt x="58" y="294"/>
                    <a:pt x="58" y="294"/>
                    <a:pt x="58" y="294"/>
                  </a:cubicBezTo>
                  <a:cubicBezTo>
                    <a:pt x="59" y="294"/>
                    <a:pt x="59" y="294"/>
                    <a:pt x="59" y="294"/>
                  </a:cubicBezTo>
                  <a:cubicBezTo>
                    <a:pt x="62" y="293"/>
                    <a:pt x="62" y="293"/>
                    <a:pt x="62" y="293"/>
                  </a:cubicBezTo>
                  <a:cubicBezTo>
                    <a:pt x="65" y="293"/>
                    <a:pt x="65" y="293"/>
                    <a:pt x="65" y="293"/>
                  </a:cubicBezTo>
                  <a:cubicBezTo>
                    <a:pt x="68" y="293"/>
                    <a:pt x="68" y="293"/>
                    <a:pt x="68" y="293"/>
                  </a:cubicBezTo>
                  <a:cubicBezTo>
                    <a:pt x="69" y="293"/>
                    <a:pt x="69" y="293"/>
                    <a:pt x="69" y="293"/>
                  </a:cubicBezTo>
                  <a:cubicBezTo>
                    <a:pt x="71" y="293"/>
                    <a:pt x="71" y="293"/>
                    <a:pt x="71" y="293"/>
                  </a:cubicBezTo>
                  <a:cubicBezTo>
                    <a:pt x="73" y="293"/>
                    <a:pt x="73" y="293"/>
                    <a:pt x="73" y="293"/>
                  </a:cubicBezTo>
                  <a:cubicBezTo>
                    <a:pt x="74" y="295"/>
                    <a:pt x="74" y="295"/>
                    <a:pt x="74" y="295"/>
                  </a:cubicBezTo>
                  <a:cubicBezTo>
                    <a:pt x="74" y="296"/>
                    <a:pt x="74" y="296"/>
                    <a:pt x="74" y="296"/>
                  </a:cubicBezTo>
                  <a:cubicBezTo>
                    <a:pt x="72" y="296"/>
                    <a:pt x="72" y="296"/>
                    <a:pt x="72" y="296"/>
                  </a:cubicBezTo>
                  <a:cubicBezTo>
                    <a:pt x="71" y="296"/>
                    <a:pt x="71" y="296"/>
                    <a:pt x="71" y="296"/>
                  </a:cubicBezTo>
                  <a:cubicBezTo>
                    <a:pt x="67" y="296"/>
                    <a:pt x="67" y="296"/>
                    <a:pt x="67" y="296"/>
                  </a:cubicBezTo>
                  <a:cubicBezTo>
                    <a:pt x="65" y="296"/>
                    <a:pt x="65" y="296"/>
                    <a:pt x="65" y="296"/>
                  </a:cubicBezTo>
                  <a:cubicBezTo>
                    <a:pt x="62" y="296"/>
                    <a:pt x="62" y="296"/>
                    <a:pt x="62" y="296"/>
                  </a:cubicBezTo>
                  <a:lnTo>
                    <a:pt x="60" y="296"/>
                  </a:lnTo>
                  <a:close/>
                  <a:moveTo>
                    <a:pt x="57" y="47"/>
                  </a:moveTo>
                  <a:cubicBezTo>
                    <a:pt x="57" y="49"/>
                    <a:pt x="57" y="49"/>
                    <a:pt x="57" y="49"/>
                  </a:cubicBezTo>
                  <a:cubicBezTo>
                    <a:pt x="57" y="50"/>
                    <a:pt x="57" y="50"/>
                    <a:pt x="57" y="50"/>
                  </a:cubicBezTo>
                  <a:cubicBezTo>
                    <a:pt x="58" y="53"/>
                    <a:pt x="58" y="53"/>
                    <a:pt x="58" y="53"/>
                  </a:cubicBezTo>
                  <a:cubicBezTo>
                    <a:pt x="57" y="53"/>
                    <a:pt x="57" y="53"/>
                    <a:pt x="57" y="53"/>
                  </a:cubicBezTo>
                  <a:cubicBezTo>
                    <a:pt x="56" y="53"/>
                    <a:pt x="56" y="53"/>
                    <a:pt x="56" y="53"/>
                  </a:cubicBezTo>
                  <a:cubicBezTo>
                    <a:pt x="55" y="53"/>
                    <a:pt x="55" y="52"/>
                    <a:pt x="54" y="52"/>
                  </a:cubicBezTo>
                  <a:cubicBezTo>
                    <a:pt x="54" y="51"/>
                    <a:pt x="54" y="51"/>
                    <a:pt x="54" y="51"/>
                  </a:cubicBezTo>
                  <a:cubicBezTo>
                    <a:pt x="55" y="47"/>
                    <a:pt x="55" y="47"/>
                    <a:pt x="55" y="47"/>
                  </a:cubicBezTo>
                  <a:cubicBezTo>
                    <a:pt x="55" y="46"/>
                    <a:pt x="55" y="46"/>
                    <a:pt x="55" y="46"/>
                  </a:cubicBezTo>
                  <a:cubicBezTo>
                    <a:pt x="55" y="45"/>
                    <a:pt x="55" y="45"/>
                    <a:pt x="55" y="45"/>
                  </a:cubicBezTo>
                  <a:cubicBezTo>
                    <a:pt x="56" y="45"/>
                    <a:pt x="56" y="45"/>
                    <a:pt x="56" y="45"/>
                  </a:cubicBezTo>
                  <a:cubicBezTo>
                    <a:pt x="57" y="45"/>
                    <a:pt x="57" y="45"/>
                    <a:pt x="57" y="45"/>
                  </a:cubicBezTo>
                  <a:cubicBezTo>
                    <a:pt x="57" y="45"/>
                    <a:pt x="57" y="45"/>
                    <a:pt x="57" y="45"/>
                  </a:cubicBezTo>
                  <a:cubicBezTo>
                    <a:pt x="57" y="45"/>
                    <a:pt x="57" y="45"/>
                    <a:pt x="57" y="45"/>
                  </a:cubicBezTo>
                  <a:lnTo>
                    <a:pt x="57" y="47"/>
                  </a:lnTo>
                  <a:close/>
                  <a:moveTo>
                    <a:pt x="67" y="80"/>
                  </a:moveTo>
                  <a:cubicBezTo>
                    <a:pt x="67" y="80"/>
                    <a:pt x="67" y="80"/>
                    <a:pt x="67" y="80"/>
                  </a:cubicBezTo>
                  <a:cubicBezTo>
                    <a:pt x="67" y="80"/>
                    <a:pt x="67" y="80"/>
                    <a:pt x="67" y="80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5" y="80"/>
                    <a:pt x="65" y="80"/>
                    <a:pt x="65" y="80"/>
                  </a:cubicBezTo>
                  <a:cubicBezTo>
                    <a:pt x="65" y="80"/>
                    <a:pt x="65" y="80"/>
                    <a:pt x="65" y="80"/>
                  </a:cubicBezTo>
                  <a:cubicBezTo>
                    <a:pt x="65" y="80"/>
                    <a:pt x="65" y="80"/>
                    <a:pt x="65" y="80"/>
                  </a:cubicBezTo>
                  <a:cubicBezTo>
                    <a:pt x="65" y="80"/>
                    <a:pt x="65" y="80"/>
                    <a:pt x="65" y="80"/>
                  </a:cubicBezTo>
                  <a:cubicBezTo>
                    <a:pt x="65" y="80"/>
                    <a:pt x="65" y="80"/>
                    <a:pt x="65" y="80"/>
                  </a:cubicBezTo>
                  <a:cubicBezTo>
                    <a:pt x="65" y="79"/>
                    <a:pt x="65" y="79"/>
                    <a:pt x="65" y="79"/>
                  </a:cubicBezTo>
                  <a:cubicBezTo>
                    <a:pt x="65" y="79"/>
                    <a:pt x="65" y="79"/>
                    <a:pt x="65" y="79"/>
                  </a:cubicBezTo>
                  <a:cubicBezTo>
                    <a:pt x="65" y="79"/>
                    <a:pt x="65" y="79"/>
                    <a:pt x="65" y="79"/>
                  </a:cubicBezTo>
                  <a:cubicBezTo>
                    <a:pt x="66" y="78"/>
                    <a:pt x="66" y="78"/>
                    <a:pt x="66" y="78"/>
                  </a:cubicBezTo>
                  <a:lnTo>
                    <a:pt x="67" y="80"/>
                  </a:lnTo>
                  <a:close/>
                  <a:moveTo>
                    <a:pt x="67" y="76"/>
                  </a:moveTo>
                  <a:cubicBezTo>
                    <a:pt x="67" y="75"/>
                    <a:pt x="67" y="75"/>
                    <a:pt x="67" y="75"/>
                  </a:cubicBezTo>
                  <a:cubicBezTo>
                    <a:pt x="67" y="75"/>
                    <a:pt x="67" y="75"/>
                    <a:pt x="67" y="75"/>
                  </a:cubicBezTo>
                  <a:cubicBezTo>
                    <a:pt x="68" y="74"/>
                    <a:pt x="68" y="74"/>
                    <a:pt x="68" y="74"/>
                  </a:cubicBezTo>
                  <a:cubicBezTo>
                    <a:pt x="68" y="76"/>
                    <a:pt x="68" y="76"/>
                    <a:pt x="68" y="76"/>
                  </a:cubicBezTo>
                  <a:cubicBezTo>
                    <a:pt x="68" y="76"/>
                    <a:pt x="68" y="76"/>
                    <a:pt x="68" y="76"/>
                  </a:cubicBezTo>
                  <a:cubicBezTo>
                    <a:pt x="68" y="77"/>
                    <a:pt x="68" y="77"/>
                    <a:pt x="68" y="77"/>
                  </a:cubicBezTo>
                  <a:lnTo>
                    <a:pt x="67" y="76"/>
                  </a:lnTo>
                  <a:close/>
                  <a:moveTo>
                    <a:pt x="55" y="97"/>
                  </a:moveTo>
                  <a:cubicBezTo>
                    <a:pt x="56" y="99"/>
                    <a:pt x="56" y="99"/>
                    <a:pt x="56" y="99"/>
                  </a:cubicBezTo>
                  <a:cubicBezTo>
                    <a:pt x="57" y="100"/>
                    <a:pt x="57" y="100"/>
                    <a:pt x="57" y="100"/>
                  </a:cubicBezTo>
                  <a:cubicBezTo>
                    <a:pt x="54" y="100"/>
                    <a:pt x="54" y="100"/>
                    <a:pt x="54" y="100"/>
                  </a:cubicBezTo>
                  <a:cubicBezTo>
                    <a:pt x="54" y="100"/>
                    <a:pt x="54" y="100"/>
                    <a:pt x="54" y="100"/>
                  </a:cubicBezTo>
                  <a:cubicBezTo>
                    <a:pt x="54" y="99"/>
                    <a:pt x="54" y="99"/>
                    <a:pt x="54" y="99"/>
                  </a:cubicBezTo>
                  <a:cubicBezTo>
                    <a:pt x="55" y="98"/>
                    <a:pt x="55" y="98"/>
                    <a:pt x="55" y="98"/>
                  </a:cubicBezTo>
                  <a:lnTo>
                    <a:pt x="55" y="97"/>
                  </a:lnTo>
                  <a:close/>
                  <a:moveTo>
                    <a:pt x="54" y="82"/>
                  </a:moveTo>
                  <a:cubicBezTo>
                    <a:pt x="55" y="82"/>
                    <a:pt x="55" y="82"/>
                    <a:pt x="55" y="82"/>
                  </a:cubicBezTo>
                  <a:cubicBezTo>
                    <a:pt x="56" y="82"/>
                    <a:pt x="56" y="82"/>
                    <a:pt x="56" y="82"/>
                  </a:cubicBezTo>
                  <a:cubicBezTo>
                    <a:pt x="57" y="82"/>
                    <a:pt x="57" y="82"/>
                    <a:pt x="57" y="82"/>
                  </a:cubicBezTo>
                  <a:cubicBezTo>
                    <a:pt x="57" y="82"/>
                    <a:pt x="57" y="82"/>
                    <a:pt x="57" y="82"/>
                  </a:cubicBezTo>
                  <a:cubicBezTo>
                    <a:pt x="56" y="83"/>
                    <a:pt x="56" y="83"/>
                    <a:pt x="56" y="83"/>
                  </a:cubicBezTo>
                  <a:cubicBezTo>
                    <a:pt x="55" y="84"/>
                    <a:pt x="55" y="84"/>
                    <a:pt x="55" y="84"/>
                  </a:cubicBezTo>
                  <a:lnTo>
                    <a:pt x="54" y="82"/>
                  </a:lnTo>
                  <a:close/>
                  <a:moveTo>
                    <a:pt x="57" y="151"/>
                  </a:moveTo>
                  <a:cubicBezTo>
                    <a:pt x="57" y="151"/>
                    <a:pt x="57" y="151"/>
                    <a:pt x="57" y="151"/>
                  </a:cubicBezTo>
                  <a:cubicBezTo>
                    <a:pt x="57" y="151"/>
                    <a:pt x="57" y="151"/>
                    <a:pt x="57" y="151"/>
                  </a:cubicBezTo>
                  <a:cubicBezTo>
                    <a:pt x="57" y="153"/>
                    <a:pt x="57" y="153"/>
                    <a:pt x="57" y="153"/>
                  </a:cubicBezTo>
                  <a:cubicBezTo>
                    <a:pt x="57" y="155"/>
                    <a:pt x="57" y="155"/>
                    <a:pt x="57" y="155"/>
                  </a:cubicBezTo>
                  <a:cubicBezTo>
                    <a:pt x="55" y="153"/>
                    <a:pt x="55" y="153"/>
                    <a:pt x="55" y="153"/>
                  </a:cubicBezTo>
                  <a:cubicBezTo>
                    <a:pt x="56" y="152"/>
                    <a:pt x="56" y="152"/>
                    <a:pt x="56" y="152"/>
                  </a:cubicBezTo>
                  <a:lnTo>
                    <a:pt x="57" y="151"/>
                  </a:lnTo>
                  <a:close/>
                  <a:moveTo>
                    <a:pt x="55" y="145"/>
                  </a:moveTo>
                  <a:cubicBezTo>
                    <a:pt x="56" y="144"/>
                    <a:pt x="56" y="144"/>
                    <a:pt x="56" y="144"/>
                  </a:cubicBezTo>
                  <a:cubicBezTo>
                    <a:pt x="56" y="144"/>
                    <a:pt x="56" y="144"/>
                    <a:pt x="56" y="144"/>
                  </a:cubicBezTo>
                  <a:cubicBezTo>
                    <a:pt x="57" y="143"/>
                    <a:pt x="57" y="143"/>
                    <a:pt x="57" y="143"/>
                  </a:cubicBezTo>
                  <a:cubicBezTo>
                    <a:pt x="57" y="143"/>
                    <a:pt x="57" y="143"/>
                    <a:pt x="57" y="143"/>
                  </a:cubicBezTo>
                  <a:cubicBezTo>
                    <a:pt x="57" y="143"/>
                    <a:pt x="57" y="143"/>
                    <a:pt x="57" y="143"/>
                  </a:cubicBezTo>
                  <a:cubicBezTo>
                    <a:pt x="57" y="145"/>
                    <a:pt x="57" y="145"/>
                    <a:pt x="57" y="145"/>
                  </a:cubicBezTo>
                  <a:cubicBezTo>
                    <a:pt x="57" y="146"/>
                    <a:pt x="57" y="146"/>
                    <a:pt x="57" y="146"/>
                  </a:cubicBezTo>
                  <a:cubicBezTo>
                    <a:pt x="57" y="147"/>
                    <a:pt x="57" y="147"/>
                    <a:pt x="57" y="147"/>
                  </a:cubicBezTo>
                  <a:lnTo>
                    <a:pt x="55" y="145"/>
                  </a:lnTo>
                  <a:close/>
                  <a:moveTo>
                    <a:pt x="64" y="137"/>
                  </a:moveTo>
                  <a:cubicBezTo>
                    <a:pt x="63" y="136"/>
                    <a:pt x="63" y="136"/>
                    <a:pt x="63" y="136"/>
                  </a:cubicBezTo>
                  <a:cubicBezTo>
                    <a:pt x="63" y="135"/>
                    <a:pt x="63" y="135"/>
                    <a:pt x="63" y="135"/>
                  </a:cubicBezTo>
                  <a:cubicBezTo>
                    <a:pt x="64" y="134"/>
                    <a:pt x="64" y="134"/>
                    <a:pt x="64" y="134"/>
                  </a:cubicBezTo>
                  <a:cubicBezTo>
                    <a:pt x="64" y="136"/>
                    <a:pt x="64" y="136"/>
                    <a:pt x="64" y="136"/>
                  </a:cubicBezTo>
                  <a:lnTo>
                    <a:pt x="64" y="137"/>
                  </a:lnTo>
                  <a:close/>
                  <a:moveTo>
                    <a:pt x="64" y="55"/>
                  </a:moveTo>
                  <a:cubicBezTo>
                    <a:pt x="64" y="55"/>
                    <a:pt x="64" y="55"/>
                    <a:pt x="64" y="55"/>
                  </a:cubicBezTo>
                  <a:cubicBezTo>
                    <a:pt x="66" y="55"/>
                    <a:pt x="66" y="55"/>
                    <a:pt x="66" y="55"/>
                  </a:cubicBezTo>
                  <a:cubicBezTo>
                    <a:pt x="65" y="56"/>
                    <a:pt x="65" y="56"/>
                    <a:pt x="65" y="56"/>
                  </a:cubicBezTo>
                  <a:cubicBezTo>
                    <a:pt x="65" y="57"/>
                    <a:pt x="65" y="57"/>
                    <a:pt x="65" y="57"/>
                  </a:cubicBezTo>
                  <a:lnTo>
                    <a:pt x="64" y="55"/>
                  </a:lnTo>
                  <a:close/>
                  <a:moveTo>
                    <a:pt x="71" y="186"/>
                  </a:moveTo>
                  <a:cubicBezTo>
                    <a:pt x="71" y="186"/>
                    <a:pt x="71" y="186"/>
                    <a:pt x="71" y="186"/>
                  </a:cubicBezTo>
                  <a:cubicBezTo>
                    <a:pt x="69" y="187"/>
                    <a:pt x="69" y="187"/>
                    <a:pt x="69" y="187"/>
                  </a:cubicBezTo>
                  <a:cubicBezTo>
                    <a:pt x="69" y="188"/>
                    <a:pt x="69" y="188"/>
                    <a:pt x="69" y="188"/>
                  </a:cubicBezTo>
                  <a:cubicBezTo>
                    <a:pt x="68" y="189"/>
                    <a:pt x="68" y="189"/>
                    <a:pt x="68" y="189"/>
                  </a:cubicBezTo>
                  <a:cubicBezTo>
                    <a:pt x="68" y="187"/>
                    <a:pt x="68" y="187"/>
                    <a:pt x="68" y="187"/>
                  </a:cubicBezTo>
                  <a:cubicBezTo>
                    <a:pt x="68" y="186"/>
                    <a:pt x="68" y="186"/>
                    <a:pt x="68" y="186"/>
                  </a:cubicBezTo>
                  <a:cubicBezTo>
                    <a:pt x="67" y="183"/>
                    <a:pt x="67" y="183"/>
                    <a:pt x="67" y="183"/>
                  </a:cubicBezTo>
                  <a:cubicBezTo>
                    <a:pt x="67" y="183"/>
                    <a:pt x="67" y="183"/>
                    <a:pt x="67" y="183"/>
                  </a:cubicBezTo>
                  <a:lnTo>
                    <a:pt x="71" y="186"/>
                  </a:lnTo>
                  <a:close/>
                  <a:moveTo>
                    <a:pt x="69" y="182"/>
                  </a:moveTo>
                  <a:cubicBezTo>
                    <a:pt x="69" y="182"/>
                    <a:pt x="69" y="182"/>
                    <a:pt x="69" y="182"/>
                  </a:cubicBezTo>
                  <a:cubicBezTo>
                    <a:pt x="73" y="182"/>
                    <a:pt x="73" y="182"/>
                    <a:pt x="73" y="182"/>
                  </a:cubicBezTo>
                  <a:cubicBezTo>
                    <a:pt x="75" y="182"/>
                    <a:pt x="75" y="182"/>
                    <a:pt x="75" y="182"/>
                  </a:cubicBezTo>
                  <a:cubicBezTo>
                    <a:pt x="74" y="183"/>
                    <a:pt x="74" y="183"/>
                    <a:pt x="74" y="183"/>
                  </a:cubicBezTo>
                  <a:cubicBezTo>
                    <a:pt x="72" y="184"/>
                    <a:pt x="72" y="184"/>
                    <a:pt x="72" y="184"/>
                  </a:cubicBezTo>
                  <a:cubicBezTo>
                    <a:pt x="72" y="184"/>
                    <a:pt x="72" y="184"/>
                    <a:pt x="72" y="184"/>
                  </a:cubicBezTo>
                  <a:lnTo>
                    <a:pt x="69" y="182"/>
                  </a:lnTo>
                  <a:close/>
                  <a:moveTo>
                    <a:pt x="58" y="279"/>
                  </a:moveTo>
                  <a:cubicBezTo>
                    <a:pt x="59" y="278"/>
                    <a:pt x="59" y="278"/>
                    <a:pt x="59" y="278"/>
                  </a:cubicBezTo>
                  <a:cubicBezTo>
                    <a:pt x="59" y="277"/>
                    <a:pt x="59" y="277"/>
                    <a:pt x="59" y="277"/>
                  </a:cubicBezTo>
                  <a:cubicBezTo>
                    <a:pt x="62" y="281"/>
                    <a:pt x="62" y="281"/>
                    <a:pt x="62" y="281"/>
                  </a:cubicBezTo>
                  <a:cubicBezTo>
                    <a:pt x="62" y="281"/>
                    <a:pt x="62" y="281"/>
                    <a:pt x="62" y="281"/>
                  </a:cubicBezTo>
                  <a:cubicBezTo>
                    <a:pt x="60" y="281"/>
                    <a:pt x="60" y="281"/>
                    <a:pt x="60" y="281"/>
                  </a:cubicBezTo>
                  <a:cubicBezTo>
                    <a:pt x="58" y="281"/>
                    <a:pt x="58" y="281"/>
                    <a:pt x="58" y="281"/>
                  </a:cubicBezTo>
                  <a:cubicBezTo>
                    <a:pt x="57" y="281"/>
                    <a:pt x="57" y="281"/>
                    <a:pt x="57" y="281"/>
                  </a:cubicBezTo>
                  <a:cubicBezTo>
                    <a:pt x="57" y="280"/>
                    <a:pt x="57" y="280"/>
                    <a:pt x="57" y="280"/>
                  </a:cubicBezTo>
                  <a:lnTo>
                    <a:pt x="58" y="279"/>
                  </a:lnTo>
                  <a:close/>
                  <a:moveTo>
                    <a:pt x="57" y="270"/>
                  </a:moveTo>
                  <a:cubicBezTo>
                    <a:pt x="58" y="270"/>
                    <a:pt x="58" y="270"/>
                    <a:pt x="58" y="270"/>
                  </a:cubicBezTo>
                  <a:cubicBezTo>
                    <a:pt x="58" y="270"/>
                    <a:pt x="58" y="270"/>
                    <a:pt x="58" y="270"/>
                  </a:cubicBezTo>
                  <a:cubicBezTo>
                    <a:pt x="59" y="270"/>
                    <a:pt x="59" y="270"/>
                    <a:pt x="59" y="270"/>
                  </a:cubicBezTo>
                  <a:cubicBezTo>
                    <a:pt x="60" y="270"/>
                    <a:pt x="60" y="270"/>
                    <a:pt x="60" y="270"/>
                  </a:cubicBezTo>
                  <a:cubicBezTo>
                    <a:pt x="62" y="270"/>
                    <a:pt x="62" y="270"/>
                    <a:pt x="62" y="270"/>
                  </a:cubicBezTo>
                  <a:cubicBezTo>
                    <a:pt x="61" y="271"/>
                    <a:pt x="61" y="271"/>
                    <a:pt x="61" y="271"/>
                  </a:cubicBezTo>
                  <a:cubicBezTo>
                    <a:pt x="61" y="272"/>
                    <a:pt x="61" y="272"/>
                    <a:pt x="61" y="272"/>
                  </a:cubicBezTo>
                  <a:cubicBezTo>
                    <a:pt x="60" y="272"/>
                    <a:pt x="60" y="272"/>
                    <a:pt x="60" y="272"/>
                  </a:cubicBezTo>
                  <a:cubicBezTo>
                    <a:pt x="60" y="272"/>
                    <a:pt x="60" y="272"/>
                    <a:pt x="60" y="272"/>
                  </a:cubicBezTo>
                  <a:cubicBezTo>
                    <a:pt x="60" y="273"/>
                    <a:pt x="60" y="273"/>
                    <a:pt x="60" y="273"/>
                  </a:cubicBezTo>
                  <a:cubicBezTo>
                    <a:pt x="60" y="273"/>
                    <a:pt x="60" y="273"/>
                    <a:pt x="60" y="273"/>
                  </a:cubicBezTo>
                  <a:cubicBezTo>
                    <a:pt x="59" y="272"/>
                    <a:pt x="59" y="272"/>
                    <a:pt x="59" y="272"/>
                  </a:cubicBezTo>
                  <a:lnTo>
                    <a:pt x="57" y="270"/>
                  </a:lnTo>
                  <a:close/>
                  <a:moveTo>
                    <a:pt x="61" y="275"/>
                  </a:moveTo>
                  <a:cubicBezTo>
                    <a:pt x="61" y="274"/>
                    <a:pt x="61" y="274"/>
                    <a:pt x="61" y="274"/>
                  </a:cubicBezTo>
                  <a:cubicBezTo>
                    <a:pt x="62" y="273"/>
                    <a:pt x="62" y="273"/>
                    <a:pt x="62" y="273"/>
                  </a:cubicBezTo>
                  <a:cubicBezTo>
                    <a:pt x="62" y="273"/>
                    <a:pt x="62" y="273"/>
                    <a:pt x="62" y="273"/>
                  </a:cubicBezTo>
                  <a:cubicBezTo>
                    <a:pt x="62" y="273"/>
                    <a:pt x="62" y="273"/>
                    <a:pt x="62" y="273"/>
                  </a:cubicBezTo>
                  <a:cubicBezTo>
                    <a:pt x="62" y="272"/>
                    <a:pt x="62" y="272"/>
                    <a:pt x="62" y="272"/>
                  </a:cubicBezTo>
                  <a:cubicBezTo>
                    <a:pt x="63" y="271"/>
                    <a:pt x="63" y="271"/>
                    <a:pt x="63" y="271"/>
                  </a:cubicBezTo>
                  <a:cubicBezTo>
                    <a:pt x="64" y="271"/>
                    <a:pt x="64" y="271"/>
                    <a:pt x="64" y="271"/>
                  </a:cubicBezTo>
                  <a:cubicBezTo>
                    <a:pt x="66" y="274"/>
                    <a:pt x="66" y="274"/>
                    <a:pt x="66" y="274"/>
                  </a:cubicBezTo>
                  <a:cubicBezTo>
                    <a:pt x="67" y="275"/>
                    <a:pt x="67" y="275"/>
                    <a:pt x="67" y="275"/>
                  </a:cubicBezTo>
                  <a:cubicBezTo>
                    <a:pt x="66" y="276"/>
                    <a:pt x="66" y="276"/>
                    <a:pt x="66" y="276"/>
                  </a:cubicBezTo>
                  <a:cubicBezTo>
                    <a:pt x="66" y="277"/>
                    <a:pt x="66" y="277"/>
                    <a:pt x="66" y="277"/>
                  </a:cubicBezTo>
                  <a:cubicBezTo>
                    <a:pt x="66" y="277"/>
                    <a:pt x="66" y="277"/>
                    <a:pt x="66" y="277"/>
                  </a:cubicBezTo>
                  <a:cubicBezTo>
                    <a:pt x="65" y="277"/>
                    <a:pt x="65" y="277"/>
                    <a:pt x="65" y="277"/>
                  </a:cubicBezTo>
                  <a:cubicBezTo>
                    <a:pt x="65" y="278"/>
                    <a:pt x="65" y="278"/>
                    <a:pt x="65" y="278"/>
                  </a:cubicBezTo>
                  <a:cubicBezTo>
                    <a:pt x="64" y="280"/>
                    <a:pt x="64" y="280"/>
                    <a:pt x="64" y="280"/>
                  </a:cubicBezTo>
                  <a:cubicBezTo>
                    <a:pt x="64" y="280"/>
                    <a:pt x="64" y="280"/>
                    <a:pt x="64" y="280"/>
                  </a:cubicBezTo>
                  <a:cubicBezTo>
                    <a:pt x="63" y="279"/>
                    <a:pt x="63" y="279"/>
                    <a:pt x="63" y="279"/>
                  </a:cubicBezTo>
                  <a:lnTo>
                    <a:pt x="61" y="275"/>
                  </a:lnTo>
                  <a:close/>
                  <a:moveTo>
                    <a:pt x="66" y="270"/>
                  </a:moveTo>
                  <a:cubicBezTo>
                    <a:pt x="68" y="270"/>
                    <a:pt x="68" y="270"/>
                    <a:pt x="68" y="270"/>
                  </a:cubicBezTo>
                  <a:cubicBezTo>
                    <a:pt x="70" y="270"/>
                    <a:pt x="70" y="270"/>
                    <a:pt x="70" y="270"/>
                  </a:cubicBezTo>
                  <a:cubicBezTo>
                    <a:pt x="69" y="271"/>
                    <a:pt x="69" y="271"/>
                    <a:pt x="69" y="271"/>
                  </a:cubicBezTo>
                  <a:cubicBezTo>
                    <a:pt x="68" y="273"/>
                    <a:pt x="68" y="273"/>
                    <a:pt x="68" y="273"/>
                  </a:cubicBezTo>
                  <a:lnTo>
                    <a:pt x="66" y="270"/>
                  </a:lnTo>
                  <a:close/>
                  <a:moveTo>
                    <a:pt x="66" y="279"/>
                  </a:moveTo>
                  <a:cubicBezTo>
                    <a:pt x="67" y="278"/>
                    <a:pt x="67" y="278"/>
                    <a:pt x="67" y="278"/>
                  </a:cubicBezTo>
                  <a:cubicBezTo>
                    <a:pt x="67" y="278"/>
                    <a:pt x="67" y="278"/>
                    <a:pt x="67" y="278"/>
                  </a:cubicBezTo>
                  <a:cubicBezTo>
                    <a:pt x="67" y="278"/>
                    <a:pt x="67" y="278"/>
                    <a:pt x="67" y="278"/>
                  </a:cubicBezTo>
                  <a:cubicBezTo>
                    <a:pt x="68" y="277"/>
                    <a:pt x="68" y="277"/>
                    <a:pt x="68" y="277"/>
                  </a:cubicBezTo>
                  <a:cubicBezTo>
                    <a:pt x="68" y="277"/>
                    <a:pt x="68" y="277"/>
                    <a:pt x="68" y="277"/>
                  </a:cubicBezTo>
                  <a:cubicBezTo>
                    <a:pt x="71" y="280"/>
                    <a:pt x="71" y="280"/>
                    <a:pt x="71" y="280"/>
                  </a:cubicBezTo>
                  <a:cubicBezTo>
                    <a:pt x="71" y="280"/>
                    <a:pt x="71" y="280"/>
                    <a:pt x="71" y="280"/>
                  </a:cubicBezTo>
                  <a:cubicBezTo>
                    <a:pt x="70" y="280"/>
                    <a:pt x="70" y="280"/>
                    <a:pt x="70" y="280"/>
                  </a:cubicBezTo>
                  <a:cubicBezTo>
                    <a:pt x="69" y="280"/>
                    <a:pt x="69" y="280"/>
                    <a:pt x="69" y="280"/>
                  </a:cubicBezTo>
                  <a:cubicBezTo>
                    <a:pt x="69" y="280"/>
                    <a:pt x="69" y="280"/>
                    <a:pt x="69" y="280"/>
                  </a:cubicBezTo>
                  <a:cubicBezTo>
                    <a:pt x="68" y="280"/>
                    <a:pt x="68" y="280"/>
                    <a:pt x="68" y="280"/>
                  </a:cubicBezTo>
                  <a:cubicBezTo>
                    <a:pt x="66" y="280"/>
                    <a:pt x="66" y="280"/>
                    <a:pt x="66" y="280"/>
                  </a:cubicBezTo>
                  <a:lnTo>
                    <a:pt x="66" y="279"/>
                  </a:lnTo>
                  <a:close/>
                  <a:moveTo>
                    <a:pt x="69" y="275"/>
                  </a:moveTo>
                  <a:cubicBezTo>
                    <a:pt x="70" y="273"/>
                    <a:pt x="70" y="273"/>
                    <a:pt x="70" y="273"/>
                  </a:cubicBezTo>
                  <a:cubicBezTo>
                    <a:pt x="71" y="272"/>
                    <a:pt x="71" y="272"/>
                    <a:pt x="71" y="272"/>
                  </a:cubicBezTo>
                  <a:cubicBezTo>
                    <a:pt x="71" y="273"/>
                    <a:pt x="71" y="273"/>
                    <a:pt x="71" y="273"/>
                  </a:cubicBezTo>
                  <a:cubicBezTo>
                    <a:pt x="71" y="275"/>
                    <a:pt x="71" y="276"/>
                    <a:pt x="72" y="278"/>
                  </a:cubicBezTo>
                  <a:lnTo>
                    <a:pt x="69" y="275"/>
                  </a:lnTo>
                  <a:close/>
                  <a:moveTo>
                    <a:pt x="71" y="246"/>
                  </a:moveTo>
                  <a:cubicBezTo>
                    <a:pt x="71" y="243"/>
                    <a:pt x="71" y="243"/>
                    <a:pt x="71" y="243"/>
                  </a:cubicBezTo>
                  <a:cubicBezTo>
                    <a:pt x="70" y="242"/>
                    <a:pt x="70" y="242"/>
                    <a:pt x="70" y="242"/>
                  </a:cubicBezTo>
                  <a:cubicBezTo>
                    <a:pt x="70" y="239"/>
                    <a:pt x="70" y="237"/>
                    <a:pt x="70" y="234"/>
                  </a:cubicBezTo>
                  <a:cubicBezTo>
                    <a:pt x="76" y="240"/>
                    <a:pt x="76" y="240"/>
                    <a:pt x="76" y="240"/>
                  </a:cubicBezTo>
                  <a:cubicBezTo>
                    <a:pt x="73" y="244"/>
                    <a:pt x="73" y="244"/>
                    <a:pt x="73" y="244"/>
                  </a:cubicBezTo>
                  <a:cubicBezTo>
                    <a:pt x="72" y="245"/>
                    <a:pt x="72" y="245"/>
                    <a:pt x="72" y="245"/>
                  </a:cubicBezTo>
                  <a:lnTo>
                    <a:pt x="71" y="246"/>
                  </a:lnTo>
                  <a:close/>
                  <a:moveTo>
                    <a:pt x="70" y="229"/>
                  </a:moveTo>
                  <a:cubicBezTo>
                    <a:pt x="70" y="226"/>
                    <a:pt x="70" y="226"/>
                    <a:pt x="70" y="226"/>
                  </a:cubicBezTo>
                  <a:cubicBezTo>
                    <a:pt x="69" y="223"/>
                    <a:pt x="69" y="223"/>
                    <a:pt x="69" y="223"/>
                  </a:cubicBezTo>
                  <a:cubicBezTo>
                    <a:pt x="69" y="219"/>
                    <a:pt x="69" y="219"/>
                    <a:pt x="69" y="219"/>
                  </a:cubicBezTo>
                  <a:cubicBezTo>
                    <a:pt x="74" y="224"/>
                    <a:pt x="74" y="224"/>
                    <a:pt x="74" y="224"/>
                  </a:cubicBezTo>
                  <a:cubicBezTo>
                    <a:pt x="73" y="226"/>
                    <a:pt x="73" y="226"/>
                    <a:pt x="73" y="226"/>
                  </a:cubicBezTo>
                  <a:cubicBezTo>
                    <a:pt x="71" y="227"/>
                    <a:pt x="71" y="227"/>
                    <a:pt x="71" y="227"/>
                  </a:cubicBezTo>
                  <a:lnTo>
                    <a:pt x="70" y="229"/>
                  </a:lnTo>
                  <a:close/>
                  <a:moveTo>
                    <a:pt x="70" y="260"/>
                  </a:moveTo>
                  <a:cubicBezTo>
                    <a:pt x="70" y="260"/>
                    <a:pt x="70" y="260"/>
                    <a:pt x="70" y="260"/>
                  </a:cubicBezTo>
                  <a:cubicBezTo>
                    <a:pt x="65" y="255"/>
                    <a:pt x="65" y="255"/>
                    <a:pt x="65" y="255"/>
                  </a:cubicBezTo>
                  <a:cubicBezTo>
                    <a:pt x="67" y="253"/>
                    <a:pt x="67" y="253"/>
                    <a:pt x="67" y="253"/>
                  </a:cubicBezTo>
                  <a:cubicBezTo>
                    <a:pt x="68" y="252"/>
                    <a:pt x="68" y="252"/>
                    <a:pt x="68" y="252"/>
                  </a:cubicBezTo>
                  <a:cubicBezTo>
                    <a:pt x="69" y="251"/>
                    <a:pt x="69" y="251"/>
                    <a:pt x="69" y="251"/>
                  </a:cubicBezTo>
                  <a:cubicBezTo>
                    <a:pt x="69" y="254"/>
                    <a:pt x="69" y="254"/>
                    <a:pt x="69" y="254"/>
                  </a:cubicBezTo>
                  <a:cubicBezTo>
                    <a:pt x="70" y="256"/>
                    <a:pt x="70" y="256"/>
                    <a:pt x="70" y="256"/>
                  </a:cubicBezTo>
                  <a:cubicBezTo>
                    <a:pt x="70" y="258"/>
                    <a:pt x="70" y="259"/>
                    <a:pt x="70" y="260"/>
                  </a:cubicBezTo>
                  <a:close/>
                  <a:moveTo>
                    <a:pt x="69" y="214"/>
                  </a:moveTo>
                  <a:cubicBezTo>
                    <a:pt x="69" y="211"/>
                    <a:pt x="69" y="211"/>
                    <a:pt x="69" y="211"/>
                  </a:cubicBezTo>
                  <a:cubicBezTo>
                    <a:pt x="69" y="208"/>
                    <a:pt x="69" y="208"/>
                    <a:pt x="69" y="208"/>
                  </a:cubicBezTo>
                  <a:cubicBezTo>
                    <a:pt x="68" y="205"/>
                    <a:pt x="68" y="205"/>
                    <a:pt x="68" y="205"/>
                  </a:cubicBezTo>
                  <a:cubicBezTo>
                    <a:pt x="68" y="205"/>
                    <a:pt x="68" y="205"/>
                    <a:pt x="68" y="205"/>
                  </a:cubicBezTo>
                  <a:cubicBezTo>
                    <a:pt x="71" y="207"/>
                    <a:pt x="71" y="207"/>
                    <a:pt x="71" y="207"/>
                  </a:cubicBezTo>
                  <a:cubicBezTo>
                    <a:pt x="73" y="209"/>
                    <a:pt x="73" y="209"/>
                    <a:pt x="73" y="209"/>
                  </a:cubicBezTo>
                  <a:cubicBezTo>
                    <a:pt x="72" y="211"/>
                    <a:pt x="72" y="211"/>
                    <a:pt x="72" y="211"/>
                  </a:cubicBezTo>
                  <a:cubicBezTo>
                    <a:pt x="70" y="212"/>
                    <a:pt x="70" y="212"/>
                    <a:pt x="70" y="212"/>
                  </a:cubicBezTo>
                  <a:lnTo>
                    <a:pt x="69" y="214"/>
                  </a:lnTo>
                  <a:close/>
                  <a:moveTo>
                    <a:pt x="68" y="240"/>
                  </a:moveTo>
                  <a:cubicBezTo>
                    <a:pt x="69" y="242"/>
                    <a:pt x="69" y="242"/>
                    <a:pt x="69" y="242"/>
                  </a:cubicBezTo>
                  <a:cubicBezTo>
                    <a:pt x="69" y="245"/>
                    <a:pt x="69" y="245"/>
                    <a:pt x="69" y="245"/>
                  </a:cubicBezTo>
                  <a:cubicBezTo>
                    <a:pt x="64" y="240"/>
                    <a:pt x="64" y="240"/>
                    <a:pt x="64" y="240"/>
                  </a:cubicBezTo>
                  <a:cubicBezTo>
                    <a:pt x="65" y="238"/>
                    <a:pt x="65" y="238"/>
                    <a:pt x="65" y="238"/>
                  </a:cubicBezTo>
                  <a:cubicBezTo>
                    <a:pt x="66" y="237"/>
                    <a:pt x="66" y="237"/>
                    <a:pt x="66" y="237"/>
                  </a:cubicBezTo>
                  <a:cubicBezTo>
                    <a:pt x="68" y="235"/>
                    <a:pt x="68" y="235"/>
                    <a:pt x="68" y="235"/>
                  </a:cubicBezTo>
                  <a:cubicBezTo>
                    <a:pt x="68" y="236"/>
                    <a:pt x="68" y="238"/>
                    <a:pt x="68" y="240"/>
                  </a:cubicBezTo>
                  <a:close/>
                  <a:moveTo>
                    <a:pt x="66" y="183"/>
                  </a:moveTo>
                  <a:cubicBezTo>
                    <a:pt x="66" y="184"/>
                    <a:pt x="66" y="184"/>
                    <a:pt x="66" y="184"/>
                  </a:cubicBezTo>
                  <a:cubicBezTo>
                    <a:pt x="66" y="186"/>
                    <a:pt x="66" y="186"/>
                    <a:pt x="66" y="186"/>
                  </a:cubicBezTo>
                  <a:cubicBezTo>
                    <a:pt x="66" y="189"/>
                    <a:pt x="66" y="189"/>
                    <a:pt x="66" y="189"/>
                  </a:cubicBezTo>
                  <a:cubicBezTo>
                    <a:pt x="64" y="186"/>
                    <a:pt x="64" y="186"/>
                    <a:pt x="64" y="186"/>
                  </a:cubicBezTo>
                  <a:cubicBezTo>
                    <a:pt x="65" y="185"/>
                    <a:pt x="65" y="185"/>
                    <a:pt x="65" y="185"/>
                  </a:cubicBezTo>
                  <a:cubicBezTo>
                    <a:pt x="65" y="184"/>
                    <a:pt x="65" y="184"/>
                    <a:pt x="65" y="184"/>
                  </a:cubicBezTo>
                  <a:lnTo>
                    <a:pt x="66" y="183"/>
                  </a:lnTo>
                  <a:close/>
                  <a:moveTo>
                    <a:pt x="63" y="175"/>
                  </a:moveTo>
                  <a:cubicBezTo>
                    <a:pt x="64" y="174"/>
                    <a:pt x="64" y="174"/>
                    <a:pt x="64" y="174"/>
                  </a:cubicBezTo>
                  <a:cubicBezTo>
                    <a:pt x="65" y="172"/>
                    <a:pt x="65" y="172"/>
                    <a:pt x="65" y="172"/>
                  </a:cubicBezTo>
                  <a:cubicBezTo>
                    <a:pt x="65" y="175"/>
                    <a:pt x="65" y="175"/>
                    <a:pt x="65" y="175"/>
                  </a:cubicBezTo>
                  <a:cubicBezTo>
                    <a:pt x="65" y="178"/>
                    <a:pt x="65" y="178"/>
                    <a:pt x="65" y="178"/>
                  </a:cubicBezTo>
                  <a:lnTo>
                    <a:pt x="63" y="175"/>
                  </a:lnTo>
                  <a:close/>
                  <a:moveTo>
                    <a:pt x="67" y="205"/>
                  </a:moveTo>
                  <a:cubicBezTo>
                    <a:pt x="67" y="206"/>
                    <a:pt x="67" y="206"/>
                    <a:pt x="67" y="206"/>
                  </a:cubicBezTo>
                  <a:cubicBezTo>
                    <a:pt x="67" y="209"/>
                    <a:pt x="67" y="209"/>
                    <a:pt x="67" y="209"/>
                  </a:cubicBezTo>
                  <a:cubicBezTo>
                    <a:pt x="67" y="214"/>
                    <a:pt x="67" y="214"/>
                    <a:pt x="67" y="214"/>
                  </a:cubicBezTo>
                  <a:cubicBezTo>
                    <a:pt x="64" y="209"/>
                    <a:pt x="64" y="209"/>
                    <a:pt x="64" y="209"/>
                  </a:cubicBezTo>
                  <a:cubicBezTo>
                    <a:pt x="65" y="208"/>
                    <a:pt x="65" y="208"/>
                    <a:pt x="65" y="208"/>
                  </a:cubicBezTo>
                  <a:cubicBezTo>
                    <a:pt x="66" y="206"/>
                    <a:pt x="66" y="206"/>
                    <a:pt x="66" y="206"/>
                  </a:cubicBezTo>
                  <a:lnTo>
                    <a:pt x="67" y="205"/>
                  </a:lnTo>
                  <a:close/>
                  <a:moveTo>
                    <a:pt x="64" y="197"/>
                  </a:moveTo>
                  <a:cubicBezTo>
                    <a:pt x="65" y="196"/>
                    <a:pt x="65" y="196"/>
                    <a:pt x="65" y="196"/>
                  </a:cubicBezTo>
                  <a:cubicBezTo>
                    <a:pt x="66" y="194"/>
                    <a:pt x="66" y="194"/>
                    <a:pt x="66" y="194"/>
                  </a:cubicBezTo>
                  <a:cubicBezTo>
                    <a:pt x="66" y="197"/>
                    <a:pt x="66" y="197"/>
                    <a:pt x="66" y="197"/>
                  </a:cubicBezTo>
                  <a:cubicBezTo>
                    <a:pt x="66" y="200"/>
                    <a:pt x="66" y="200"/>
                    <a:pt x="66" y="200"/>
                  </a:cubicBezTo>
                  <a:lnTo>
                    <a:pt x="64" y="197"/>
                  </a:lnTo>
                  <a:close/>
                  <a:moveTo>
                    <a:pt x="67" y="219"/>
                  </a:moveTo>
                  <a:cubicBezTo>
                    <a:pt x="67" y="221"/>
                    <a:pt x="67" y="221"/>
                    <a:pt x="67" y="221"/>
                  </a:cubicBezTo>
                  <a:cubicBezTo>
                    <a:pt x="68" y="224"/>
                    <a:pt x="68" y="224"/>
                    <a:pt x="68" y="224"/>
                  </a:cubicBezTo>
                  <a:cubicBezTo>
                    <a:pt x="68" y="226"/>
                    <a:pt x="68" y="227"/>
                    <a:pt x="68" y="229"/>
                  </a:cubicBezTo>
                  <a:cubicBezTo>
                    <a:pt x="64" y="224"/>
                    <a:pt x="64" y="224"/>
                    <a:pt x="64" y="224"/>
                  </a:cubicBezTo>
                  <a:cubicBezTo>
                    <a:pt x="65" y="222"/>
                    <a:pt x="65" y="222"/>
                    <a:pt x="65" y="222"/>
                  </a:cubicBezTo>
                  <a:cubicBezTo>
                    <a:pt x="67" y="220"/>
                    <a:pt x="67" y="220"/>
                    <a:pt x="67" y="220"/>
                  </a:cubicBezTo>
                  <a:lnTo>
                    <a:pt x="67" y="219"/>
                  </a:lnTo>
                  <a:close/>
                  <a:moveTo>
                    <a:pt x="67" y="178"/>
                  </a:moveTo>
                  <a:cubicBezTo>
                    <a:pt x="67" y="177"/>
                    <a:pt x="67" y="177"/>
                    <a:pt x="67" y="177"/>
                  </a:cubicBezTo>
                  <a:cubicBezTo>
                    <a:pt x="67" y="174"/>
                    <a:pt x="67" y="174"/>
                    <a:pt x="67" y="174"/>
                  </a:cubicBezTo>
                  <a:cubicBezTo>
                    <a:pt x="67" y="172"/>
                    <a:pt x="67" y="172"/>
                    <a:pt x="67" y="172"/>
                  </a:cubicBezTo>
                  <a:cubicBezTo>
                    <a:pt x="67" y="171"/>
                    <a:pt x="67" y="171"/>
                    <a:pt x="67" y="171"/>
                  </a:cubicBezTo>
                  <a:cubicBezTo>
                    <a:pt x="70" y="175"/>
                    <a:pt x="70" y="175"/>
                    <a:pt x="70" y="175"/>
                  </a:cubicBezTo>
                  <a:cubicBezTo>
                    <a:pt x="70" y="175"/>
                    <a:pt x="70" y="175"/>
                    <a:pt x="70" y="175"/>
                  </a:cubicBezTo>
                  <a:cubicBezTo>
                    <a:pt x="69" y="176"/>
                    <a:pt x="69" y="176"/>
                    <a:pt x="69" y="176"/>
                  </a:cubicBezTo>
                  <a:cubicBezTo>
                    <a:pt x="68" y="177"/>
                    <a:pt x="68" y="177"/>
                    <a:pt x="68" y="177"/>
                  </a:cubicBezTo>
                  <a:lnTo>
                    <a:pt x="67" y="178"/>
                  </a:lnTo>
                  <a:close/>
                  <a:moveTo>
                    <a:pt x="67" y="166"/>
                  </a:moveTo>
                  <a:cubicBezTo>
                    <a:pt x="67" y="165"/>
                    <a:pt x="67" y="165"/>
                    <a:pt x="67" y="165"/>
                  </a:cubicBezTo>
                  <a:cubicBezTo>
                    <a:pt x="67" y="162"/>
                    <a:pt x="67" y="162"/>
                    <a:pt x="67" y="162"/>
                  </a:cubicBezTo>
                  <a:cubicBezTo>
                    <a:pt x="67" y="160"/>
                    <a:pt x="67" y="160"/>
                    <a:pt x="67" y="160"/>
                  </a:cubicBezTo>
                  <a:cubicBezTo>
                    <a:pt x="69" y="163"/>
                    <a:pt x="69" y="163"/>
                    <a:pt x="69" y="163"/>
                  </a:cubicBezTo>
                  <a:cubicBezTo>
                    <a:pt x="69" y="164"/>
                    <a:pt x="69" y="164"/>
                    <a:pt x="69" y="164"/>
                  </a:cubicBezTo>
                  <a:cubicBezTo>
                    <a:pt x="67" y="165"/>
                    <a:pt x="67" y="165"/>
                    <a:pt x="67" y="165"/>
                  </a:cubicBezTo>
                  <a:lnTo>
                    <a:pt x="67" y="166"/>
                  </a:lnTo>
                  <a:close/>
                  <a:moveTo>
                    <a:pt x="67" y="155"/>
                  </a:moveTo>
                  <a:cubicBezTo>
                    <a:pt x="66" y="155"/>
                    <a:pt x="66" y="155"/>
                    <a:pt x="66" y="155"/>
                  </a:cubicBezTo>
                  <a:cubicBezTo>
                    <a:pt x="66" y="154"/>
                    <a:pt x="66" y="154"/>
                    <a:pt x="66" y="154"/>
                  </a:cubicBezTo>
                  <a:cubicBezTo>
                    <a:pt x="66" y="153"/>
                    <a:pt x="66" y="153"/>
                    <a:pt x="66" y="153"/>
                  </a:cubicBezTo>
                  <a:cubicBezTo>
                    <a:pt x="66" y="152"/>
                    <a:pt x="66" y="152"/>
                    <a:pt x="66" y="152"/>
                  </a:cubicBezTo>
                  <a:cubicBezTo>
                    <a:pt x="66" y="151"/>
                    <a:pt x="66" y="151"/>
                    <a:pt x="66" y="151"/>
                  </a:cubicBezTo>
                  <a:cubicBezTo>
                    <a:pt x="69" y="153"/>
                    <a:pt x="69" y="153"/>
                    <a:pt x="69" y="153"/>
                  </a:cubicBezTo>
                  <a:cubicBezTo>
                    <a:pt x="68" y="153"/>
                    <a:pt x="68" y="153"/>
                    <a:pt x="68" y="153"/>
                  </a:cubicBezTo>
                  <a:cubicBezTo>
                    <a:pt x="67" y="154"/>
                    <a:pt x="67" y="154"/>
                    <a:pt x="67" y="154"/>
                  </a:cubicBezTo>
                  <a:lnTo>
                    <a:pt x="67" y="155"/>
                  </a:lnTo>
                  <a:close/>
                  <a:moveTo>
                    <a:pt x="66" y="146"/>
                  </a:moveTo>
                  <a:cubicBezTo>
                    <a:pt x="66" y="146"/>
                    <a:pt x="66" y="146"/>
                    <a:pt x="66" y="146"/>
                  </a:cubicBezTo>
                  <a:cubicBezTo>
                    <a:pt x="66" y="146"/>
                    <a:pt x="66" y="146"/>
                    <a:pt x="66" y="146"/>
                  </a:cubicBezTo>
                  <a:cubicBezTo>
                    <a:pt x="66" y="144"/>
                    <a:pt x="66" y="144"/>
                    <a:pt x="66" y="144"/>
                  </a:cubicBezTo>
                  <a:cubicBezTo>
                    <a:pt x="66" y="143"/>
                    <a:pt x="66" y="143"/>
                    <a:pt x="66" y="143"/>
                  </a:cubicBezTo>
                  <a:cubicBezTo>
                    <a:pt x="68" y="144"/>
                    <a:pt x="68" y="144"/>
                    <a:pt x="68" y="144"/>
                  </a:cubicBezTo>
                  <a:cubicBezTo>
                    <a:pt x="67" y="145"/>
                    <a:pt x="67" y="145"/>
                    <a:pt x="67" y="145"/>
                  </a:cubicBezTo>
                  <a:lnTo>
                    <a:pt x="66" y="146"/>
                  </a:lnTo>
                  <a:close/>
                  <a:moveTo>
                    <a:pt x="66" y="138"/>
                  </a:moveTo>
                  <a:cubicBezTo>
                    <a:pt x="66" y="138"/>
                    <a:pt x="66" y="138"/>
                    <a:pt x="66" y="138"/>
                  </a:cubicBezTo>
                  <a:cubicBezTo>
                    <a:pt x="66" y="138"/>
                    <a:pt x="66" y="138"/>
                    <a:pt x="66" y="138"/>
                  </a:cubicBezTo>
                  <a:cubicBezTo>
                    <a:pt x="66" y="136"/>
                    <a:pt x="66" y="136"/>
                    <a:pt x="66" y="136"/>
                  </a:cubicBezTo>
                  <a:cubicBezTo>
                    <a:pt x="66" y="134"/>
                    <a:pt x="66" y="134"/>
                    <a:pt x="66" y="134"/>
                  </a:cubicBezTo>
                  <a:cubicBezTo>
                    <a:pt x="68" y="136"/>
                    <a:pt x="68" y="136"/>
                    <a:pt x="68" y="136"/>
                  </a:cubicBezTo>
                  <a:cubicBezTo>
                    <a:pt x="67" y="137"/>
                    <a:pt x="67" y="137"/>
                    <a:pt x="67" y="137"/>
                  </a:cubicBezTo>
                  <a:lnTo>
                    <a:pt x="66" y="138"/>
                  </a:lnTo>
                  <a:close/>
                  <a:moveTo>
                    <a:pt x="65" y="129"/>
                  </a:moveTo>
                  <a:cubicBezTo>
                    <a:pt x="65" y="128"/>
                    <a:pt x="65" y="128"/>
                    <a:pt x="65" y="128"/>
                  </a:cubicBezTo>
                  <a:cubicBezTo>
                    <a:pt x="65" y="126"/>
                    <a:pt x="65" y="126"/>
                    <a:pt x="65" y="126"/>
                  </a:cubicBezTo>
                  <a:cubicBezTo>
                    <a:pt x="65" y="124"/>
                    <a:pt x="65" y="124"/>
                    <a:pt x="65" y="124"/>
                  </a:cubicBezTo>
                  <a:cubicBezTo>
                    <a:pt x="65" y="124"/>
                    <a:pt x="65" y="124"/>
                    <a:pt x="65" y="124"/>
                  </a:cubicBezTo>
                  <a:cubicBezTo>
                    <a:pt x="67" y="126"/>
                    <a:pt x="67" y="126"/>
                    <a:pt x="67" y="126"/>
                  </a:cubicBezTo>
                  <a:cubicBezTo>
                    <a:pt x="67" y="126"/>
                    <a:pt x="67" y="126"/>
                    <a:pt x="67" y="126"/>
                  </a:cubicBezTo>
                  <a:cubicBezTo>
                    <a:pt x="67" y="127"/>
                    <a:pt x="67" y="127"/>
                    <a:pt x="67" y="127"/>
                  </a:cubicBezTo>
                  <a:cubicBezTo>
                    <a:pt x="66" y="128"/>
                    <a:pt x="66" y="128"/>
                    <a:pt x="66" y="128"/>
                  </a:cubicBezTo>
                  <a:lnTo>
                    <a:pt x="65" y="129"/>
                  </a:lnTo>
                  <a:close/>
                  <a:moveTo>
                    <a:pt x="65" y="97"/>
                  </a:moveTo>
                  <a:cubicBezTo>
                    <a:pt x="64" y="97"/>
                    <a:pt x="64" y="97"/>
                    <a:pt x="64" y="97"/>
                  </a:cubicBezTo>
                  <a:cubicBezTo>
                    <a:pt x="64" y="97"/>
                    <a:pt x="64" y="97"/>
                    <a:pt x="64" y="97"/>
                  </a:cubicBezTo>
                  <a:cubicBezTo>
                    <a:pt x="64" y="97"/>
                    <a:pt x="64" y="97"/>
                    <a:pt x="64" y="97"/>
                  </a:cubicBezTo>
                  <a:cubicBezTo>
                    <a:pt x="64" y="96"/>
                    <a:pt x="64" y="96"/>
                    <a:pt x="64" y="96"/>
                  </a:cubicBezTo>
                  <a:cubicBezTo>
                    <a:pt x="64" y="94"/>
                    <a:pt x="64" y="94"/>
                    <a:pt x="64" y="94"/>
                  </a:cubicBezTo>
                  <a:cubicBezTo>
                    <a:pt x="66" y="96"/>
                    <a:pt x="66" y="96"/>
                    <a:pt x="66" y="96"/>
                  </a:cubicBezTo>
                  <a:lnTo>
                    <a:pt x="65" y="97"/>
                  </a:lnTo>
                  <a:close/>
                  <a:moveTo>
                    <a:pt x="65" y="166"/>
                  </a:moveTo>
                  <a:cubicBezTo>
                    <a:pt x="63" y="163"/>
                    <a:pt x="63" y="163"/>
                    <a:pt x="63" y="163"/>
                  </a:cubicBezTo>
                  <a:cubicBezTo>
                    <a:pt x="64" y="162"/>
                    <a:pt x="64" y="162"/>
                    <a:pt x="64" y="162"/>
                  </a:cubicBezTo>
                  <a:cubicBezTo>
                    <a:pt x="65" y="160"/>
                    <a:pt x="65" y="160"/>
                    <a:pt x="65" y="160"/>
                  </a:cubicBezTo>
                  <a:cubicBezTo>
                    <a:pt x="65" y="163"/>
                    <a:pt x="65" y="163"/>
                    <a:pt x="65" y="163"/>
                  </a:cubicBezTo>
                  <a:lnTo>
                    <a:pt x="65" y="166"/>
                  </a:lnTo>
                  <a:close/>
                  <a:moveTo>
                    <a:pt x="65" y="86"/>
                  </a:moveTo>
                  <a:cubicBezTo>
                    <a:pt x="64" y="87"/>
                    <a:pt x="64" y="87"/>
                    <a:pt x="64" y="87"/>
                  </a:cubicBezTo>
                  <a:cubicBezTo>
                    <a:pt x="64" y="87"/>
                    <a:pt x="64" y="87"/>
                    <a:pt x="64" y="87"/>
                  </a:cubicBezTo>
                  <a:cubicBezTo>
                    <a:pt x="64" y="87"/>
                    <a:pt x="64" y="87"/>
                    <a:pt x="64" y="87"/>
                  </a:cubicBezTo>
                  <a:cubicBezTo>
                    <a:pt x="64" y="86"/>
                    <a:pt x="64" y="86"/>
                    <a:pt x="64" y="86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5" y="86"/>
                    <a:pt x="65" y="86"/>
                    <a:pt x="65" y="86"/>
                  </a:cubicBezTo>
                  <a:close/>
                  <a:moveTo>
                    <a:pt x="64" y="143"/>
                  </a:moveTo>
                  <a:cubicBezTo>
                    <a:pt x="64" y="144"/>
                    <a:pt x="64" y="144"/>
                    <a:pt x="64" y="144"/>
                  </a:cubicBezTo>
                  <a:cubicBezTo>
                    <a:pt x="64" y="146"/>
                    <a:pt x="64" y="146"/>
                    <a:pt x="64" y="146"/>
                  </a:cubicBezTo>
                  <a:cubicBezTo>
                    <a:pt x="63" y="144"/>
                    <a:pt x="63" y="144"/>
                    <a:pt x="63" y="144"/>
                  </a:cubicBezTo>
                  <a:cubicBezTo>
                    <a:pt x="64" y="144"/>
                    <a:pt x="64" y="144"/>
                    <a:pt x="64" y="144"/>
                  </a:cubicBezTo>
                  <a:lnTo>
                    <a:pt x="64" y="143"/>
                  </a:lnTo>
                  <a:close/>
                  <a:moveTo>
                    <a:pt x="63" y="141"/>
                  </a:moveTo>
                  <a:cubicBezTo>
                    <a:pt x="63" y="141"/>
                    <a:pt x="63" y="141"/>
                    <a:pt x="63" y="141"/>
                  </a:cubicBezTo>
                  <a:cubicBezTo>
                    <a:pt x="62" y="142"/>
                    <a:pt x="62" y="142"/>
                    <a:pt x="62" y="142"/>
                  </a:cubicBezTo>
                  <a:cubicBezTo>
                    <a:pt x="62" y="143"/>
                    <a:pt x="62" y="143"/>
                    <a:pt x="62" y="143"/>
                  </a:cubicBezTo>
                  <a:cubicBezTo>
                    <a:pt x="60" y="141"/>
                    <a:pt x="60" y="141"/>
                    <a:pt x="60" y="141"/>
                  </a:cubicBezTo>
                  <a:cubicBezTo>
                    <a:pt x="61" y="141"/>
                    <a:pt x="61" y="141"/>
                    <a:pt x="61" y="141"/>
                  </a:cubicBezTo>
                  <a:cubicBezTo>
                    <a:pt x="63" y="141"/>
                    <a:pt x="63" y="141"/>
                    <a:pt x="63" y="141"/>
                  </a:cubicBezTo>
                  <a:close/>
                  <a:moveTo>
                    <a:pt x="63" y="158"/>
                  </a:moveTo>
                  <a:cubicBezTo>
                    <a:pt x="64" y="158"/>
                    <a:pt x="64" y="158"/>
                    <a:pt x="64" y="158"/>
                  </a:cubicBezTo>
                  <a:cubicBezTo>
                    <a:pt x="64" y="159"/>
                    <a:pt x="64" y="159"/>
                    <a:pt x="64" y="159"/>
                  </a:cubicBezTo>
                  <a:cubicBezTo>
                    <a:pt x="62" y="161"/>
                    <a:pt x="62" y="161"/>
                    <a:pt x="62" y="161"/>
                  </a:cubicBezTo>
                  <a:cubicBezTo>
                    <a:pt x="62" y="161"/>
                    <a:pt x="62" y="161"/>
                    <a:pt x="62" y="161"/>
                  </a:cubicBezTo>
                  <a:cubicBezTo>
                    <a:pt x="60" y="159"/>
                    <a:pt x="60" y="159"/>
                    <a:pt x="60" y="159"/>
                  </a:cubicBezTo>
                  <a:cubicBezTo>
                    <a:pt x="60" y="158"/>
                    <a:pt x="60" y="158"/>
                    <a:pt x="60" y="158"/>
                  </a:cubicBezTo>
                  <a:lnTo>
                    <a:pt x="63" y="158"/>
                  </a:lnTo>
                  <a:close/>
                  <a:moveTo>
                    <a:pt x="62" y="165"/>
                  </a:moveTo>
                  <a:cubicBezTo>
                    <a:pt x="64" y="168"/>
                    <a:pt x="64" y="168"/>
                    <a:pt x="64" y="168"/>
                  </a:cubicBezTo>
                  <a:cubicBezTo>
                    <a:pt x="63" y="168"/>
                    <a:pt x="63" y="168"/>
                    <a:pt x="63" y="168"/>
                  </a:cubicBezTo>
                  <a:cubicBezTo>
                    <a:pt x="61" y="168"/>
                    <a:pt x="61" y="168"/>
                    <a:pt x="61" y="168"/>
                  </a:cubicBezTo>
                  <a:cubicBezTo>
                    <a:pt x="60" y="168"/>
                    <a:pt x="60" y="168"/>
                    <a:pt x="60" y="168"/>
                  </a:cubicBezTo>
                  <a:cubicBezTo>
                    <a:pt x="60" y="167"/>
                    <a:pt x="60" y="167"/>
                    <a:pt x="60" y="167"/>
                  </a:cubicBezTo>
                  <a:cubicBezTo>
                    <a:pt x="61" y="166"/>
                    <a:pt x="61" y="166"/>
                    <a:pt x="61" y="166"/>
                  </a:cubicBezTo>
                  <a:lnTo>
                    <a:pt x="62" y="165"/>
                  </a:lnTo>
                  <a:close/>
                  <a:moveTo>
                    <a:pt x="60" y="170"/>
                  </a:moveTo>
                  <a:cubicBezTo>
                    <a:pt x="63" y="170"/>
                    <a:pt x="63" y="170"/>
                    <a:pt x="63" y="170"/>
                  </a:cubicBezTo>
                  <a:cubicBezTo>
                    <a:pt x="64" y="170"/>
                    <a:pt x="64" y="170"/>
                    <a:pt x="64" y="170"/>
                  </a:cubicBezTo>
                  <a:cubicBezTo>
                    <a:pt x="64" y="170"/>
                    <a:pt x="64" y="170"/>
                    <a:pt x="64" y="170"/>
                  </a:cubicBezTo>
                  <a:cubicBezTo>
                    <a:pt x="63" y="172"/>
                    <a:pt x="63" y="172"/>
                    <a:pt x="63" y="172"/>
                  </a:cubicBezTo>
                  <a:cubicBezTo>
                    <a:pt x="62" y="173"/>
                    <a:pt x="62" y="173"/>
                    <a:pt x="62" y="173"/>
                  </a:cubicBezTo>
                  <a:cubicBezTo>
                    <a:pt x="60" y="170"/>
                    <a:pt x="60" y="170"/>
                    <a:pt x="60" y="170"/>
                  </a:cubicBezTo>
                  <a:close/>
                  <a:moveTo>
                    <a:pt x="62" y="176"/>
                  </a:moveTo>
                  <a:cubicBezTo>
                    <a:pt x="65" y="180"/>
                    <a:pt x="65" y="180"/>
                    <a:pt x="65" y="180"/>
                  </a:cubicBezTo>
                  <a:cubicBezTo>
                    <a:pt x="64" y="180"/>
                    <a:pt x="64" y="180"/>
                    <a:pt x="64" y="180"/>
                  </a:cubicBezTo>
                  <a:cubicBezTo>
                    <a:pt x="61" y="180"/>
                    <a:pt x="61" y="180"/>
                    <a:pt x="61" y="180"/>
                  </a:cubicBezTo>
                  <a:cubicBezTo>
                    <a:pt x="60" y="180"/>
                    <a:pt x="60" y="180"/>
                    <a:pt x="60" y="180"/>
                  </a:cubicBezTo>
                  <a:cubicBezTo>
                    <a:pt x="60" y="179"/>
                    <a:pt x="60" y="179"/>
                    <a:pt x="60" y="179"/>
                  </a:cubicBezTo>
                  <a:cubicBezTo>
                    <a:pt x="61" y="178"/>
                    <a:pt x="61" y="178"/>
                    <a:pt x="61" y="178"/>
                  </a:cubicBezTo>
                  <a:lnTo>
                    <a:pt x="62" y="176"/>
                  </a:lnTo>
                  <a:close/>
                  <a:moveTo>
                    <a:pt x="62" y="182"/>
                  </a:moveTo>
                  <a:cubicBezTo>
                    <a:pt x="63" y="182"/>
                    <a:pt x="63" y="182"/>
                    <a:pt x="63" y="182"/>
                  </a:cubicBezTo>
                  <a:cubicBezTo>
                    <a:pt x="64" y="182"/>
                    <a:pt x="64" y="182"/>
                    <a:pt x="64" y="182"/>
                  </a:cubicBezTo>
                  <a:cubicBezTo>
                    <a:pt x="64" y="182"/>
                    <a:pt x="64" y="182"/>
                    <a:pt x="64" y="182"/>
                  </a:cubicBezTo>
                  <a:cubicBezTo>
                    <a:pt x="63" y="183"/>
                    <a:pt x="63" y="183"/>
                    <a:pt x="63" y="183"/>
                  </a:cubicBezTo>
                  <a:cubicBezTo>
                    <a:pt x="62" y="184"/>
                    <a:pt x="62" y="184"/>
                    <a:pt x="62" y="184"/>
                  </a:cubicBezTo>
                  <a:cubicBezTo>
                    <a:pt x="60" y="182"/>
                    <a:pt x="60" y="182"/>
                    <a:pt x="60" y="182"/>
                  </a:cubicBezTo>
                  <a:lnTo>
                    <a:pt x="62" y="182"/>
                  </a:lnTo>
                  <a:close/>
                  <a:moveTo>
                    <a:pt x="62" y="187"/>
                  </a:moveTo>
                  <a:cubicBezTo>
                    <a:pt x="62" y="187"/>
                    <a:pt x="62" y="187"/>
                    <a:pt x="62" y="187"/>
                  </a:cubicBezTo>
                  <a:cubicBezTo>
                    <a:pt x="63" y="188"/>
                    <a:pt x="63" y="188"/>
                    <a:pt x="63" y="188"/>
                  </a:cubicBezTo>
                  <a:cubicBezTo>
                    <a:pt x="65" y="190"/>
                    <a:pt x="65" y="190"/>
                    <a:pt x="65" y="190"/>
                  </a:cubicBezTo>
                  <a:cubicBezTo>
                    <a:pt x="63" y="190"/>
                    <a:pt x="63" y="190"/>
                    <a:pt x="63" y="190"/>
                  </a:cubicBezTo>
                  <a:cubicBezTo>
                    <a:pt x="60" y="190"/>
                    <a:pt x="60" y="190"/>
                    <a:pt x="60" y="190"/>
                  </a:cubicBezTo>
                  <a:cubicBezTo>
                    <a:pt x="61" y="189"/>
                    <a:pt x="61" y="189"/>
                    <a:pt x="61" y="189"/>
                  </a:cubicBezTo>
                  <a:lnTo>
                    <a:pt x="62" y="187"/>
                  </a:lnTo>
                  <a:close/>
                  <a:moveTo>
                    <a:pt x="61" y="192"/>
                  </a:moveTo>
                  <a:cubicBezTo>
                    <a:pt x="65" y="192"/>
                    <a:pt x="65" y="192"/>
                    <a:pt x="65" y="192"/>
                  </a:cubicBezTo>
                  <a:cubicBezTo>
                    <a:pt x="65" y="192"/>
                    <a:pt x="65" y="192"/>
                    <a:pt x="65" y="192"/>
                  </a:cubicBezTo>
                  <a:cubicBezTo>
                    <a:pt x="65" y="192"/>
                    <a:pt x="65" y="192"/>
                    <a:pt x="65" y="192"/>
                  </a:cubicBezTo>
                  <a:cubicBezTo>
                    <a:pt x="63" y="194"/>
                    <a:pt x="63" y="194"/>
                    <a:pt x="63" y="194"/>
                  </a:cubicBezTo>
                  <a:cubicBezTo>
                    <a:pt x="63" y="195"/>
                    <a:pt x="63" y="195"/>
                    <a:pt x="63" y="195"/>
                  </a:cubicBezTo>
                  <a:cubicBezTo>
                    <a:pt x="60" y="192"/>
                    <a:pt x="60" y="192"/>
                    <a:pt x="60" y="192"/>
                  </a:cubicBezTo>
                  <a:lnTo>
                    <a:pt x="61" y="192"/>
                  </a:lnTo>
                  <a:close/>
                  <a:moveTo>
                    <a:pt x="63" y="198"/>
                  </a:moveTo>
                  <a:cubicBezTo>
                    <a:pt x="65" y="201"/>
                    <a:pt x="65" y="201"/>
                    <a:pt x="65" y="201"/>
                  </a:cubicBezTo>
                  <a:cubicBezTo>
                    <a:pt x="65" y="201"/>
                    <a:pt x="65" y="201"/>
                    <a:pt x="65" y="201"/>
                  </a:cubicBezTo>
                  <a:cubicBezTo>
                    <a:pt x="62" y="201"/>
                    <a:pt x="62" y="201"/>
                    <a:pt x="62" y="201"/>
                  </a:cubicBezTo>
                  <a:cubicBezTo>
                    <a:pt x="60" y="202"/>
                    <a:pt x="60" y="202"/>
                    <a:pt x="60" y="202"/>
                  </a:cubicBezTo>
                  <a:cubicBezTo>
                    <a:pt x="61" y="201"/>
                    <a:pt x="61" y="201"/>
                    <a:pt x="61" y="201"/>
                  </a:cubicBezTo>
                  <a:cubicBezTo>
                    <a:pt x="62" y="199"/>
                    <a:pt x="62" y="199"/>
                    <a:pt x="62" y="199"/>
                  </a:cubicBezTo>
                  <a:lnTo>
                    <a:pt x="63" y="198"/>
                  </a:lnTo>
                  <a:close/>
                  <a:moveTo>
                    <a:pt x="60" y="203"/>
                  </a:moveTo>
                  <a:cubicBezTo>
                    <a:pt x="64" y="203"/>
                    <a:pt x="64" y="203"/>
                    <a:pt x="64" y="203"/>
                  </a:cubicBezTo>
                  <a:cubicBezTo>
                    <a:pt x="66" y="203"/>
                    <a:pt x="66" y="203"/>
                    <a:pt x="66" y="203"/>
                  </a:cubicBezTo>
                  <a:cubicBezTo>
                    <a:pt x="65" y="204"/>
                    <a:pt x="65" y="204"/>
                    <a:pt x="65" y="204"/>
                  </a:cubicBezTo>
                  <a:cubicBezTo>
                    <a:pt x="64" y="206"/>
                    <a:pt x="64" y="206"/>
                    <a:pt x="64" y="206"/>
                  </a:cubicBezTo>
                  <a:cubicBezTo>
                    <a:pt x="63" y="208"/>
                    <a:pt x="63" y="208"/>
                    <a:pt x="63" y="208"/>
                  </a:cubicBezTo>
                  <a:cubicBezTo>
                    <a:pt x="60" y="203"/>
                    <a:pt x="60" y="203"/>
                    <a:pt x="60" y="203"/>
                  </a:cubicBezTo>
                  <a:close/>
                  <a:moveTo>
                    <a:pt x="63" y="211"/>
                  </a:moveTo>
                  <a:cubicBezTo>
                    <a:pt x="64" y="212"/>
                    <a:pt x="64" y="212"/>
                    <a:pt x="64" y="212"/>
                  </a:cubicBezTo>
                  <a:cubicBezTo>
                    <a:pt x="66" y="216"/>
                    <a:pt x="66" y="216"/>
                    <a:pt x="66" y="216"/>
                  </a:cubicBezTo>
                  <a:cubicBezTo>
                    <a:pt x="62" y="216"/>
                    <a:pt x="62" y="216"/>
                    <a:pt x="62" y="216"/>
                  </a:cubicBezTo>
                  <a:cubicBezTo>
                    <a:pt x="59" y="216"/>
                    <a:pt x="59" y="216"/>
                    <a:pt x="59" y="216"/>
                  </a:cubicBezTo>
                  <a:cubicBezTo>
                    <a:pt x="60" y="214"/>
                    <a:pt x="60" y="214"/>
                    <a:pt x="60" y="214"/>
                  </a:cubicBezTo>
                  <a:cubicBezTo>
                    <a:pt x="63" y="211"/>
                    <a:pt x="63" y="211"/>
                    <a:pt x="63" y="211"/>
                  </a:cubicBezTo>
                  <a:close/>
                  <a:moveTo>
                    <a:pt x="61" y="218"/>
                  </a:moveTo>
                  <a:cubicBezTo>
                    <a:pt x="64" y="218"/>
                    <a:pt x="64" y="218"/>
                    <a:pt x="64" y="218"/>
                  </a:cubicBezTo>
                  <a:cubicBezTo>
                    <a:pt x="66" y="218"/>
                    <a:pt x="66" y="218"/>
                    <a:pt x="66" y="218"/>
                  </a:cubicBezTo>
                  <a:cubicBezTo>
                    <a:pt x="65" y="219"/>
                    <a:pt x="65" y="219"/>
                    <a:pt x="65" y="219"/>
                  </a:cubicBezTo>
                  <a:cubicBezTo>
                    <a:pt x="64" y="221"/>
                    <a:pt x="64" y="221"/>
                    <a:pt x="64" y="221"/>
                  </a:cubicBezTo>
                  <a:cubicBezTo>
                    <a:pt x="63" y="222"/>
                    <a:pt x="63" y="222"/>
                    <a:pt x="63" y="222"/>
                  </a:cubicBezTo>
                  <a:cubicBezTo>
                    <a:pt x="59" y="218"/>
                    <a:pt x="59" y="218"/>
                    <a:pt x="59" y="218"/>
                  </a:cubicBezTo>
                  <a:lnTo>
                    <a:pt x="61" y="218"/>
                  </a:lnTo>
                  <a:close/>
                  <a:moveTo>
                    <a:pt x="63" y="226"/>
                  </a:moveTo>
                  <a:cubicBezTo>
                    <a:pt x="67" y="231"/>
                    <a:pt x="67" y="231"/>
                    <a:pt x="67" y="231"/>
                  </a:cubicBezTo>
                  <a:cubicBezTo>
                    <a:pt x="59" y="231"/>
                    <a:pt x="59" y="231"/>
                    <a:pt x="59" y="231"/>
                  </a:cubicBezTo>
                  <a:cubicBezTo>
                    <a:pt x="59" y="231"/>
                    <a:pt x="59" y="231"/>
                    <a:pt x="59" y="231"/>
                  </a:cubicBezTo>
                  <a:cubicBezTo>
                    <a:pt x="59" y="231"/>
                    <a:pt x="59" y="231"/>
                    <a:pt x="59" y="231"/>
                  </a:cubicBezTo>
                  <a:lnTo>
                    <a:pt x="63" y="226"/>
                  </a:lnTo>
                  <a:close/>
                  <a:moveTo>
                    <a:pt x="59" y="233"/>
                  </a:moveTo>
                  <a:cubicBezTo>
                    <a:pt x="61" y="233"/>
                    <a:pt x="61" y="233"/>
                    <a:pt x="61" y="233"/>
                  </a:cubicBezTo>
                  <a:cubicBezTo>
                    <a:pt x="67" y="233"/>
                    <a:pt x="67" y="233"/>
                    <a:pt x="67" y="233"/>
                  </a:cubicBezTo>
                  <a:cubicBezTo>
                    <a:pt x="65" y="236"/>
                    <a:pt x="65" y="236"/>
                    <a:pt x="65" y="236"/>
                  </a:cubicBezTo>
                  <a:cubicBezTo>
                    <a:pt x="64" y="237"/>
                    <a:pt x="64" y="237"/>
                    <a:pt x="64" y="237"/>
                  </a:cubicBezTo>
                  <a:cubicBezTo>
                    <a:pt x="63" y="238"/>
                    <a:pt x="63" y="238"/>
                    <a:pt x="63" y="238"/>
                  </a:cubicBezTo>
                  <a:cubicBezTo>
                    <a:pt x="59" y="233"/>
                    <a:pt x="59" y="233"/>
                    <a:pt x="59" y="233"/>
                  </a:cubicBezTo>
                  <a:close/>
                  <a:moveTo>
                    <a:pt x="63" y="241"/>
                  </a:moveTo>
                  <a:cubicBezTo>
                    <a:pt x="64" y="242"/>
                    <a:pt x="64" y="242"/>
                    <a:pt x="64" y="242"/>
                  </a:cubicBezTo>
                  <a:cubicBezTo>
                    <a:pt x="68" y="248"/>
                    <a:pt x="68" y="248"/>
                    <a:pt x="68" y="248"/>
                  </a:cubicBezTo>
                  <a:cubicBezTo>
                    <a:pt x="63" y="248"/>
                    <a:pt x="63" y="248"/>
                    <a:pt x="63" y="248"/>
                  </a:cubicBezTo>
                  <a:cubicBezTo>
                    <a:pt x="61" y="248"/>
                    <a:pt x="61" y="248"/>
                    <a:pt x="61" y="248"/>
                  </a:cubicBezTo>
                  <a:cubicBezTo>
                    <a:pt x="59" y="248"/>
                    <a:pt x="59" y="248"/>
                    <a:pt x="59" y="248"/>
                  </a:cubicBezTo>
                  <a:cubicBezTo>
                    <a:pt x="59" y="247"/>
                    <a:pt x="59" y="247"/>
                    <a:pt x="59" y="247"/>
                  </a:cubicBezTo>
                  <a:cubicBezTo>
                    <a:pt x="60" y="245"/>
                    <a:pt x="60" y="245"/>
                    <a:pt x="60" y="245"/>
                  </a:cubicBezTo>
                  <a:cubicBezTo>
                    <a:pt x="63" y="241"/>
                    <a:pt x="63" y="241"/>
                    <a:pt x="63" y="241"/>
                  </a:cubicBezTo>
                  <a:close/>
                  <a:moveTo>
                    <a:pt x="63" y="250"/>
                  </a:moveTo>
                  <a:cubicBezTo>
                    <a:pt x="65" y="249"/>
                    <a:pt x="65" y="249"/>
                    <a:pt x="65" y="249"/>
                  </a:cubicBezTo>
                  <a:cubicBezTo>
                    <a:pt x="68" y="249"/>
                    <a:pt x="68" y="249"/>
                    <a:pt x="68" y="249"/>
                  </a:cubicBezTo>
                  <a:cubicBezTo>
                    <a:pt x="66" y="251"/>
                    <a:pt x="66" y="251"/>
                    <a:pt x="66" y="251"/>
                  </a:cubicBezTo>
                  <a:cubicBezTo>
                    <a:pt x="65" y="252"/>
                    <a:pt x="65" y="252"/>
                    <a:pt x="65" y="252"/>
                  </a:cubicBezTo>
                  <a:cubicBezTo>
                    <a:pt x="63" y="254"/>
                    <a:pt x="63" y="254"/>
                    <a:pt x="63" y="254"/>
                  </a:cubicBezTo>
                  <a:cubicBezTo>
                    <a:pt x="59" y="250"/>
                    <a:pt x="59" y="250"/>
                    <a:pt x="59" y="250"/>
                  </a:cubicBezTo>
                  <a:lnTo>
                    <a:pt x="63" y="250"/>
                  </a:lnTo>
                  <a:close/>
                  <a:moveTo>
                    <a:pt x="63" y="257"/>
                  </a:moveTo>
                  <a:cubicBezTo>
                    <a:pt x="67" y="260"/>
                    <a:pt x="67" y="260"/>
                    <a:pt x="67" y="260"/>
                  </a:cubicBezTo>
                  <a:cubicBezTo>
                    <a:pt x="65" y="260"/>
                    <a:pt x="65" y="260"/>
                    <a:pt x="65" y="260"/>
                  </a:cubicBezTo>
                  <a:cubicBezTo>
                    <a:pt x="60" y="260"/>
                    <a:pt x="60" y="260"/>
                    <a:pt x="60" y="260"/>
                  </a:cubicBezTo>
                  <a:cubicBezTo>
                    <a:pt x="62" y="258"/>
                    <a:pt x="62" y="258"/>
                    <a:pt x="62" y="258"/>
                  </a:cubicBezTo>
                  <a:lnTo>
                    <a:pt x="63" y="257"/>
                  </a:lnTo>
                  <a:close/>
                  <a:moveTo>
                    <a:pt x="62" y="264"/>
                  </a:moveTo>
                  <a:cubicBezTo>
                    <a:pt x="69" y="264"/>
                    <a:pt x="69" y="264"/>
                    <a:pt x="69" y="264"/>
                  </a:cubicBezTo>
                  <a:cubicBezTo>
                    <a:pt x="70" y="264"/>
                    <a:pt x="70" y="264"/>
                    <a:pt x="70" y="264"/>
                  </a:cubicBezTo>
                  <a:cubicBezTo>
                    <a:pt x="70" y="266"/>
                    <a:pt x="70" y="266"/>
                    <a:pt x="70" y="266"/>
                  </a:cubicBezTo>
                  <a:cubicBezTo>
                    <a:pt x="71" y="268"/>
                    <a:pt x="71" y="268"/>
                    <a:pt x="71" y="268"/>
                  </a:cubicBezTo>
                  <a:cubicBezTo>
                    <a:pt x="66" y="268"/>
                    <a:pt x="66" y="268"/>
                    <a:pt x="66" y="268"/>
                  </a:cubicBezTo>
                  <a:cubicBezTo>
                    <a:pt x="60" y="268"/>
                    <a:pt x="60" y="268"/>
                    <a:pt x="60" y="268"/>
                  </a:cubicBezTo>
                  <a:cubicBezTo>
                    <a:pt x="58" y="268"/>
                    <a:pt x="58" y="268"/>
                    <a:pt x="58" y="268"/>
                  </a:cubicBezTo>
                  <a:cubicBezTo>
                    <a:pt x="57" y="268"/>
                    <a:pt x="57" y="268"/>
                    <a:pt x="57" y="268"/>
                  </a:cubicBezTo>
                  <a:cubicBezTo>
                    <a:pt x="57" y="268"/>
                    <a:pt x="57" y="268"/>
                    <a:pt x="57" y="268"/>
                  </a:cubicBezTo>
                  <a:cubicBezTo>
                    <a:pt x="57" y="268"/>
                    <a:pt x="57" y="268"/>
                    <a:pt x="57" y="268"/>
                  </a:cubicBezTo>
                  <a:cubicBezTo>
                    <a:pt x="57" y="267"/>
                    <a:pt x="57" y="267"/>
                    <a:pt x="57" y="267"/>
                  </a:cubicBezTo>
                  <a:cubicBezTo>
                    <a:pt x="57" y="265"/>
                    <a:pt x="57" y="265"/>
                    <a:pt x="57" y="265"/>
                  </a:cubicBezTo>
                  <a:cubicBezTo>
                    <a:pt x="57" y="264"/>
                    <a:pt x="57" y="264"/>
                    <a:pt x="57" y="264"/>
                  </a:cubicBezTo>
                  <a:lnTo>
                    <a:pt x="62" y="264"/>
                  </a:lnTo>
                  <a:close/>
                  <a:moveTo>
                    <a:pt x="54" y="186"/>
                  </a:moveTo>
                  <a:cubicBezTo>
                    <a:pt x="54" y="186"/>
                    <a:pt x="54" y="186"/>
                    <a:pt x="54" y="186"/>
                  </a:cubicBezTo>
                  <a:cubicBezTo>
                    <a:pt x="56" y="184"/>
                    <a:pt x="56" y="184"/>
                    <a:pt x="56" y="184"/>
                  </a:cubicBezTo>
                  <a:cubicBezTo>
                    <a:pt x="57" y="183"/>
                    <a:pt x="57" y="183"/>
                    <a:pt x="57" y="183"/>
                  </a:cubicBezTo>
                  <a:cubicBezTo>
                    <a:pt x="57" y="185"/>
                    <a:pt x="57" y="185"/>
                    <a:pt x="57" y="185"/>
                  </a:cubicBezTo>
                  <a:cubicBezTo>
                    <a:pt x="57" y="189"/>
                    <a:pt x="57" y="189"/>
                    <a:pt x="57" y="189"/>
                  </a:cubicBezTo>
                  <a:cubicBezTo>
                    <a:pt x="57" y="189"/>
                    <a:pt x="57" y="189"/>
                    <a:pt x="57" y="189"/>
                  </a:cubicBezTo>
                  <a:lnTo>
                    <a:pt x="54" y="186"/>
                  </a:lnTo>
                  <a:close/>
                  <a:moveTo>
                    <a:pt x="57" y="219"/>
                  </a:moveTo>
                  <a:cubicBezTo>
                    <a:pt x="57" y="219"/>
                    <a:pt x="57" y="219"/>
                    <a:pt x="57" y="219"/>
                  </a:cubicBezTo>
                  <a:cubicBezTo>
                    <a:pt x="57" y="222"/>
                    <a:pt x="56" y="225"/>
                    <a:pt x="56" y="228"/>
                  </a:cubicBezTo>
                  <a:cubicBezTo>
                    <a:pt x="56" y="230"/>
                    <a:pt x="56" y="230"/>
                    <a:pt x="56" y="230"/>
                  </a:cubicBezTo>
                  <a:cubicBezTo>
                    <a:pt x="52" y="225"/>
                    <a:pt x="52" y="225"/>
                    <a:pt x="52" y="225"/>
                  </a:cubicBezTo>
                  <a:cubicBezTo>
                    <a:pt x="52" y="224"/>
                    <a:pt x="52" y="224"/>
                    <a:pt x="52" y="224"/>
                  </a:cubicBezTo>
                  <a:cubicBezTo>
                    <a:pt x="57" y="219"/>
                    <a:pt x="57" y="219"/>
                    <a:pt x="57" y="219"/>
                  </a:cubicBezTo>
                  <a:close/>
                  <a:moveTo>
                    <a:pt x="56" y="234"/>
                  </a:moveTo>
                  <a:cubicBezTo>
                    <a:pt x="56" y="235"/>
                    <a:pt x="56" y="235"/>
                    <a:pt x="56" y="235"/>
                  </a:cubicBezTo>
                  <a:cubicBezTo>
                    <a:pt x="56" y="237"/>
                    <a:pt x="56" y="239"/>
                    <a:pt x="56" y="241"/>
                  </a:cubicBezTo>
                  <a:cubicBezTo>
                    <a:pt x="56" y="243"/>
                    <a:pt x="56" y="243"/>
                    <a:pt x="56" y="243"/>
                  </a:cubicBezTo>
                  <a:cubicBezTo>
                    <a:pt x="56" y="246"/>
                    <a:pt x="56" y="246"/>
                    <a:pt x="56" y="246"/>
                  </a:cubicBezTo>
                  <a:cubicBezTo>
                    <a:pt x="51" y="240"/>
                    <a:pt x="51" y="240"/>
                    <a:pt x="51" y="240"/>
                  </a:cubicBezTo>
                  <a:cubicBezTo>
                    <a:pt x="52" y="239"/>
                    <a:pt x="52" y="239"/>
                    <a:pt x="52" y="239"/>
                  </a:cubicBezTo>
                  <a:cubicBezTo>
                    <a:pt x="53" y="238"/>
                    <a:pt x="53" y="238"/>
                    <a:pt x="53" y="238"/>
                  </a:cubicBezTo>
                  <a:cubicBezTo>
                    <a:pt x="56" y="235"/>
                    <a:pt x="56" y="235"/>
                    <a:pt x="56" y="235"/>
                  </a:cubicBezTo>
                  <a:lnTo>
                    <a:pt x="56" y="234"/>
                  </a:lnTo>
                  <a:close/>
                  <a:moveTo>
                    <a:pt x="57" y="282"/>
                  </a:moveTo>
                  <a:cubicBezTo>
                    <a:pt x="58" y="282"/>
                    <a:pt x="58" y="282"/>
                    <a:pt x="58" y="282"/>
                  </a:cubicBezTo>
                  <a:cubicBezTo>
                    <a:pt x="60" y="282"/>
                    <a:pt x="60" y="282"/>
                    <a:pt x="60" y="282"/>
                  </a:cubicBezTo>
                  <a:cubicBezTo>
                    <a:pt x="62" y="282"/>
                    <a:pt x="62" y="282"/>
                    <a:pt x="62" y="282"/>
                  </a:cubicBezTo>
                  <a:cubicBezTo>
                    <a:pt x="64" y="282"/>
                    <a:pt x="64" y="282"/>
                    <a:pt x="64" y="282"/>
                  </a:cubicBezTo>
                  <a:cubicBezTo>
                    <a:pt x="67" y="282"/>
                    <a:pt x="67" y="282"/>
                    <a:pt x="67" y="282"/>
                  </a:cubicBezTo>
                  <a:cubicBezTo>
                    <a:pt x="70" y="282"/>
                    <a:pt x="70" y="282"/>
                    <a:pt x="70" y="282"/>
                  </a:cubicBezTo>
                  <a:cubicBezTo>
                    <a:pt x="71" y="282"/>
                    <a:pt x="71" y="282"/>
                    <a:pt x="71" y="282"/>
                  </a:cubicBezTo>
                  <a:cubicBezTo>
                    <a:pt x="71" y="282"/>
                    <a:pt x="71" y="282"/>
                    <a:pt x="71" y="282"/>
                  </a:cubicBezTo>
                  <a:cubicBezTo>
                    <a:pt x="72" y="282"/>
                    <a:pt x="72" y="282"/>
                    <a:pt x="72" y="282"/>
                  </a:cubicBezTo>
                  <a:cubicBezTo>
                    <a:pt x="72" y="282"/>
                    <a:pt x="72" y="282"/>
                    <a:pt x="72" y="282"/>
                  </a:cubicBezTo>
                  <a:cubicBezTo>
                    <a:pt x="72" y="282"/>
                    <a:pt x="72" y="282"/>
                    <a:pt x="72" y="282"/>
                  </a:cubicBezTo>
                  <a:cubicBezTo>
                    <a:pt x="72" y="283"/>
                    <a:pt x="72" y="283"/>
                    <a:pt x="72" y="283"/>
                  </a:cubicBezTo>
                  <a:cubicBezTo>
                    <a:pt x="72" y="283"/>
                    <a:pt x="72" y="283"/>
                    <a:pt x="72" y="283"/>
                  </a:cubicBezTo>
                  <a:cubicBezTo>
                    <a:pt x="72" y="285"/>
                    <a:pt x="72" y="285"/>
                    <a:pt x="72" y="285"/>
                  </a:cubicBezTo>
                  <a:cubicBezTo>
                    <a:pt x="72" y="285"/>
                    <a:pt x="72" y="285"/>
                    <a:pt x="72" y="285"/>
                  </a:cubicBezTo>
                  <a:cubicBezTo>
                    <a:pt x="70" y="285"/>
                    <a:pt x="70" y="285"/>
                    <a:pt x="70" y="285"/>
                  </a:cubicBezTo>
                  <a:cubicBezTo>
                    <a:pt x="67" y="285"/>
                    <a:pt x="67" y="285"/>
                    <a:pt x="67" y="285"/>
                  </a:cubicBezTo>
                  <a:cubicBezTo>
                    <a:pt x="65" y="285"/>
                    <a:pt x="65" y="285"/>
                    <a:pt x="65" y="285"/>
                  </a:cubicBezTo>
                  <a:cubicBezTo>
                    <a:pt x="63" y="285"/>
                    <a:pt x="63" y="285"/>
                    <a:pt x="63" y="285"/>
                  </a:cubicBezTo>
                  <a:cubicBezTo>
                    <a:pt x="61" y="286"/>
                    <a:pt x="61" y="286"/>
                    <a:pt x="61" y="286"/>
                  </a:cubicBezTo>
                  <a:cubicBezTo>
                    <a:pt x="60" y="286"/>
                    <a:pt x="60" y="286"/>
                    <a:pt x="60" y="286"/>
                  </a:cubicBezTo>
                  <a:cubicBezTo>
                    <a:pt x="56" y="286"/>
                    <a:pt x="56" y="286"/>
                    <a:pt x="56" y="286"/>
                  </a:cubicBezTo>
                  <a:cubicBezTo>
                    <a:pt x="55" y="286"/>
                    <a:pt x="55" y="286"/>
                    <a:pt x="55" y="286"/>
                  </a:cubicBezTo>
                  <a:cubicBezTo>
                    <a:pt x="56" y="285"/>
                    <a:pt x="56" y="285"/>
                    <a:pt x="56" y="285"/>
                  </a:cubicBezTo>
                  <a:cubicBezTo>
                    <a:pt x="56" y="284"/>
                    <a:pt x="56" y="283"/>
                    <a:pt x="56" y="283"/>
                  </a:cubicBezTo>
                  <a:lnTo>
                    <a:pt x="57" y="282"/>
                  </a:lnTo>
                  <a:close/>
                  <a:moveTo>
                    <a:pt x="72" y="260"/>
                  </a:moveTo>
                  <a:cubicBezTo>
                    <a:pt x="72" y="258"/>
                    <a:pt x="72" y="258"/>
                    <a:pt x="72" y="258"/>
                  </a:cubicBezTo>
                  <a:cubicBezTo>
                    <a:pt x="71" y="255"/>
                    <a:pt x="71" y="255"/>
                    <a:pt x="71" y="255"/>
                  </a:cubicBezTo>
                  <a:cubicBezTo>
                    <a:pt x="71" y="254"/>
                    <a:pt x="71" y="252"/>
                    <a:pt x="71" y="251"/>
                  </a:cubicBezTo>
                  <a:cubicBezTo>
                    <a:pt x="77" y="255"/>
                    <a:pt x="77" y="255"/>
                    <a:pt x="77" y="255"/>
                  </a:cubicBezTo>
                  <a:cubicBezTo>
                    <a:pt x="74" y="258"/>
                    <a:pt x="74" y="258"/>
                    <a:pt x="74" y="258"/>
                  </a:cubicBezTo>
                  <a:cubicBezTo>
                    <a:pt x="73" y="260"/>
                    <a:pt x="73" y="260"/>
                    <a:pt x="73" y="260"/>
                  </a:cubicBezTo>
                  <a:cubicBezTo>
                    <a:pt x="73" y="260"/>
                    <a:pt x="73" y="260"/>
                    <a:pt x="73" y="260"/>
                  </a:cubicBezTo>
                  <a:lnTo>
                    <a:pt x="72" y="260"/>
                  </a:lnTo>
                  <a:close/>
                  <a:moveTo>
                    <a:pt x="76" y="260"/>
                  </a:moveTo>
                  <a:cubicBezTo>
                    <a:pt x="79" y="257"/>
                    <a:pt x="79" y="257"/>
                    <a:pt x="79" y="257"/>
                  </a:cubicBezTo>
                  <a:cubicBezTo>
                    <a:pt x="83" y="260"/>
                    <a:pt x="83" y="260"/>
                    <a:pt x="83" y="260"/>
                  </a:cubicBezTo>
                  <a:cubicBezTo>
                    <a:pt x="77" y="260"/>
                    <a:pt x="77" y="260"/>
                    <a:pt x="77" y="260"/>
                  </a:cubicBezTo>
                  <a:cubicBezTo>
                    <a:pt x="75" y="260"/>
                    <a:pt x="75" y="260"/>
                    <a:pt x="75" y="260"/>
                  </a:cubicBezTo>
                  <a:lnTo>
                    <a:pt x="76" y="260"/>
                  </a:lnTo>
                  <a:close/>
                  <a:moveTo>
                    <a:pt x="79" y="254"/>
                  </a:moveTo>
                  <a:cubicBezTo>
                    <a:pt x="73" y="249"/>
                    <a:pt x="73" y="249"/>
                    <a:pt x="73" y="249"/>
                  </a:cubicBezTo>
                  <a:cubicBezTo>
                    <a:pt x="77" y="249"/>
                    <a:pt x="77" y="249"/>
                    <a:pt x="77" y="249"/>
                  </a:cubicBezTo>
                  <a:cubicBezTo>
                    <a:pt x="79" y="249"/>
                    <a:pt x="79" y="249"/>
                    <a:pt x="79" y="249"/>
                  </a:cubicBezTo>
                  <a:cubicBezTo>
                    <a:pt x="83" y="249"/>
                    <a:pt x="83" y="249"/>
                    <a:pt x="83" y="249"/>
                  </a:cubicBezTo>
                  <a:cubicBezTo>
                    <a:pt x="81" y="251"/>
                    <a:pt x="81" y="251"/>
                    <a:pt x="81" y="251"/>
                  </a:cubicBezTo>
                  <a:cubicBezTo>
                    <a:pt x="80" y="252"/>
                    <a:pt x="80" y="252"/>
                    <a:pt x="80" y="252"/>
                  </a:cubicBezTo>
                  <a:lnTo>
                    <a:pt x="79" y="254"/>
                  </a:lnTo>
                  <a:close/>
                  <a:moveTo>
                    <a:pt x="77" y="247"/>
                  </a:moveTo>
                  <a:cubicBezTo>
                    <a:pt x="75" y="247"/>
                    <a:pt x="75" y="247"/>
                    <a:pt x="75" y="247"/>
                  </a:cubicBezTo>
                  <a:cubicBezTo>
                    <a:pt x="72" y="247"/>
                    <a:pt x="72" y="247"/>
                    <a:pt x="72" y="247"/>
                  </a:cubicBezTo>
                  <a:cubicBezTo>
                    <a:pt x="73" y="246"/>
                    <a:pt x="73" y="246"/>
                    <a:pt x="73" y="246"/>
                  </a:cubicBezTo>
                  <a:cubicBezTo>
                    <a:pt x="74" y="245"/>
                    <a:pt x="74" y="245"/>
                    <a:pt x="74" y="245"/>
                  </a:cubicBezTo>
                  <a:cubicBezTo>
                    <a:pt x="77" y="241"/>
                    <a:pt x="77" y="241"/>
                    <a:pt x="77" y="241"/>
                  </a:cubicBezTo>
                  <a:cubicBezTo>
                    <a:pt x="83" y="247"/>
                    <a:pt x="83" y="247"/>
                    <a:pt x="83" y="247"/>
                  </a:cubicBezTo>
                  <a:lnTo>
                    <a:pt x="77" y="247"/>
                  </a:lnTo>
                  <a:close/>
                  <a:moveTo>
                    <a:pt x="77" y="238"/>
                  </a:moveTo>
                  <a:cubicBezTo>
                    <a:pt x="77" y="238"/>
                    <a:pt x="77" y="238"/>
                    <a:pt x="77" y="238"/>
                  </a:cubicBezTo>
                  <a:cubicBezTo>
                    <a:pt x="72" y="233"/>
                    <a:pt x="72" y="233"/>
                    <a:pt x="72" y="233"/>
                  </a:cubicBezTo>
                  <a:cubicBezTo>
                    <a:pt x="71" y="233"/>
                    <a:pt x="71" y="233"/>
                    <a:pt x="71" y="233"/>
                  </a:cubicBezTo>
                  <a:cubicBezTo>
                    <a:pt x="77" y="233"/>
                    <a:pt x="77" y="233"/>
                    <a:pt x="77" y="233"/>
                  </a:cubicBezTo>
                  <a:cubicBezTo>
                    <a:pt x="80" y="233"/>
                    <a:pt x="80" y="233"/>
                    <a:pt x="80" y="233"/>
                  </a:cubicBezTo>
                  <a:cubicBezTo>
                    <a:pt x="81" y="233"/>
                    <a:pt x="81" y="233"/>
                    <a:pt x="81" y="233"/>
                  </a:cubicBezTo>
                  <a:cubicBezTo>
                    <a:pt x="81" y="233"/>
                    <a:pt x="81" y="233"/>
                    <a:pt x="81" y="233"/>
                  </a:cubicBezTo>
                  <a:cubicBezTo>
                    <a:pt x="79" y="235"/>
                    <a:pt x="79" y="235"/>
                    <a:pt x="79" y="235"/>
                  </a:cubicBezTo>
                  <a:lnTo>
                    <a:pt x="77" y="238"/>
                  </a:lnTo>
                  <a:close/>
                  <a:moveTo>
                    <a:pt x="78" y="231"/>
                  </a:moveTo>
                  <a:cubicBezTo>
                    <a:pt x="75" y="231"/>
                    <a:pt x="75" y="231"/>
                    <a:pt x="75" y="231"/>
                  </a:cubicBezTo>
                  <a:cubicBezTo>
                    <a:pt x="71" y="231"/>
                    <a:pt x="71" y="231"/>
                    <a:pt x="71" y="231"/>
                  </a:cubicBezTo>
                  <a:cubicBezTo>
                    <a:pt x="73" y="229"/>
                    <a:pt x="73" y="229"/>
                    <a:pt x="73" y="229"/>
                  </a:cubicBezTo>
                  <a:cubicBezTo>
                    <a:pt x="74" y="227"/>
                    <a:pt x="74" y="227"/>
                    <a:pt x="74" y="227"/>
                  </a:cubicBezTo>
                  <a:cubicBezTo>
                    <a:pt x="75" y="225"/>
                    <a:pt x="75" y="225"/>
                    <a:pt x="75" y="225"/>
                  </a:cubicBezTo>
                  <a:cubicBezTo>
                    <a:pt x="81" y="231"/>
                    <a:pt x="81" y="231"/>
                    <a:pt x="81" y="231"/>
                  </a:cubicBezTo>
                  <a:lnTo>
                    <a:pt x="78" y="231"/>
                  </a:lnTo>
                  <a:close/>
                  <a:moveTo>
                    <a:pt x="75" y="222"/>
                  </a:moveTo>
                  <a:cubicBezTo>
                    <a:pt x="70" y="218"/>
                    <a:pt x="70" y="218"/>
                    <a:pt x="70" y="218"/>
                  </a:cubicBezTo>
                  <a:cubicBezTo>
                    <a:pt x="75" y="217"/>
                    <a:pt x="75" y="217"/>
                    <a:pt x="75" y="217"/>
                  </a:cubicBezTo>
                  <a:cubicBezTo>
                    <a:pt x="79" y="217"/>
                    <a:pt x="79" y="217"/>
                    <a:pt x="79" y="217"/>
                  </a:cubicBezTo>
                  <a:cubicBezTo>
                    <a:pt x="79" y="217"/>
                    <a:pt x="79" y="217"/>
                    <a:pt x="79" y="217"/>
                  </a:cubicBezTo>
                  <a:cubicBezTo>
                    <a:pt x="79" y="218"/>
                    <a:pt x="79" y="218"/>
                    <a:pt x="79" y="218"/>
                  </a:cubicBezTo>
                  <a:cubicBezTo>
                    <a:pt x="77" y="219"/>
                    <a:pt x="77" y="219"/>
                    <a:pt x="77" y="219"/>
                  </a:cubicBezTo>
                  <a:lnTo>
                    <a:pt x="75" y="222"/>
                  </a:lnTo>
                  <a:close/>
                  <a:moveTo>
                    <a:pt x="77" y="216"/>
                  </a:moveTo>
                  <a:cubicBezTo>
                    <a:pt x="73" y="216"/>
                    <a:pt x="73" y="216"/>
                    <a:pt x="73" y="216"/>
                  </a:cubicBezTo>
                  <a:cubicBezTo>
                    <a:pt x="70" y="216"/>
                    <a:pt x="70" y="216"/>
                    <a:pt x="70" y="216"/>
                  </a:cubicBezTo>
                  <a:cubicBezTo>
                    <a:pt x="72" y="214"/>
                    <a:pt x="72" y="214"/>
                    <a:pt x="72" y="214"/>
                  </a:cubicBezTo>
                  <a:cubicBezTo>
                    <a:pt x="73" y="212"/>
                    <a:pt x="73" y="212"/>
                    <a:pt x="73" y="212"/>
                  </a:cubicBezTo>
                  <a:cubicBezTo>
                    <a:pt x="74" y="211"/>
                    <a:pt x="74" y="211"/>
                    <a:pt x="74" y="211"/>
                  </a:cubicBezTo>
                  <a:cubicBezTo>
                    <a:pt x="79" y="216"/>
                    <a:pt x="79" y="216"/>
                    <a:pt x="79" y="216"/>
                  </a:cubicBezTo>
                  <a:lnTo>
                    <a:pt x="77" y="216"/>
                  </a:lnTo>
                  <a:close/>
                  <a:moveTo>
                    <a:pt x="74" y="208"/>
                  </a:moveTo>
                  <a:cubicBezTo>
                    <a:pt x="70" y="203"/>
                    <a:pt x="70" y="203"/>
                    <a:pt x="70" y="203"/>
                  </a:cubicBezTo>
                  <a:cubicBezTo>
                    <a:pt x="73" y="203"/>
                    <a:pt x="73" y="203"/>
                    <a:pt x="73" y="203"/>
                  </a:cubicBezTo>
                  <a:cubicBezTo>
                    <a:pt x="77" y="203"/>
                    <a:pt x="77" y="203"/>
                    <a:pt x="77" y="203"/>
                  </a:cubicBezTo>
                  <a:cubicBezTo>
                    <a:pt x="77" y="203"/>
                    <a:pt x="77" y="203"/>
                    <a:pt x="77" y="203"/>
                  </a:cubicBezTo>
                  <a:cubicBezTo>
                    <a:pt x="77" y="204"/>
                    <a:pt x="77" y="204"/>
                    <a:pt x="77" y="204"/>
                  </a:cubicBezTo>
                  <a:cubicBezTo>
                    <a:pt x="75" y="206"/>
                    <a:pt x="75" y="206"/>
                    <a:pt x="75" y="206"/>
                  </a:cubicBezTo>
                  <a:lnTo>
                    <a:pt x="74" y="208"/>
                  </a:lnTo>
                  <a:close/>
                  <a:moveTo>
                    <a:pt x="75" y="201"/>
                  </a:moveTo>
                  <a:cubicBezTo>
                    <a:pt x="71" y="201"/>
                    <a:pt x="71" y="201"/>
                    <a:pt x="71" y="201"/>
                  </a:cubicBezTo>
                  <a:cubicBezTo>
                    <a:pt x="70" y="201"/>
                    <a:pt x="70" y="201"/>
                    <a:pt x="70" y="201"/>
                  </a:cubicBezTo>
                  <a:cubicBezTo>
                    <a:pt x="70" y="201"/>
                    <a:pt x="70" y="201"/>
                    <a:pt x="70" y="201"/>
                  </a:cubicBezTo>
                  <a:cubicBezTo>
                    <a:pt x="72" y="199"/>
                    <a:pt x="72" y="199"/>
                    <a:pt x="72" y="199"/>
                  </a:cubicBezTo>
                  <a:cubicBezTo>
                    <a:pt x="73" y="198"/>
                    <a:pt x="73" y="198"/>
                    <a:pt x="73" y="198"/>
                  </a:cubicBezTo>
                  <a:cubicBezTo>
                    <a:pt x="77" y="201"/>
                    <a:pt x="77" y="201"/>
                    <a:pt x="77" y="201"/>
                  </a:cubicBezTo>
                  <a:lnTo>
                    <a:pt x="75" y="201"/>
                  </a:lnTo>
                  <a:close/>
                  <a:moveTo>
                    <a:pt x="71" y="198"/>
                  </a:moveTo>
                  <a:cubicBezTo>
                    <a:pt x="69" y="200"/>
                    <a:pt x="69" y="200"/>
                    <a:pt x="69" y="200"/>
                  </a:cubicBezTo>
                  <a:cubicBezTo>
                    <a:pt x="68" y="200"/>
                    <a:pt x="68" y="200"/>
                    <a:pt x="68" y="200"/>
                  </a:cubicBezTo>
                  <a:cubicBezTo>
                    <a:pt x="68" y="199"/>
                    <a:pt x="68" y="199"/>
                    <a:pt x="68" y="199"/>
                  </a:cubicBezTo>
                  <a:cubicBezTo>
                    <a:pt x="68" y="195"/>
                    <a:pt x="68" y="195"/>
                    <a:pt x="68" y="195"/>
                  </a:cubicBezTo>
                  <a:cubicBezTo>
                    <a:pt x="68" y="193"/>
                    <a:pt x="68" y="193"/>
                    <a:pt x="68" y="193"/>
                  </a:cubicBezTo>
                  <a:cubicBezTo>
                    <a:pt x="72" y="197"/>
                    <a:pt x="72" y="197"/>
                    <a:pt x="72" y="197"/>
                  </a:cubicBezTo>
                  <a:lnTo>
                    <a:pt x="71" y="198"/>
                  </a:lnTo>
                  <a:close/>
                  <a:moveTo>
                    <a:pt x="70" y="189"/>
                  </a:moveTo>
                  <a:cubicBezTo>
                    <a:pt x="71" y="189"/>
                    <a:pt x="71" y="189"/>
                    <a:pt x="71" y="189"/>
                  </a:cubicBezTo>
                  <a:cubicBezTo>
                    <a:pt x="72" y="187"/>
                    <a:pt x="72" y="187"/>
                    <a:pt x="72" y="187"/>
                  </a:cubicBezTo>
                  <a:cubicBezTo>
                    <a:pt x="72" y="187"/>
                    <a:pt x="72" y="187"/>
                    <a:pt x="72" y="187"/>
                  </a:cubicBezTo>
                  <a:cubicBezTo>
                    <a:pt x="76" y="190"/>
                    <a:pt x="76" y="190"/>
                    <a:pt x="76" y="190"/>
                  </a:cubicBezTo>
                  <a:cubicBezTo>
                    <a:pt x="75" y="190"/>
                    <a:pt x="75" y="190"/>
                    <a:pt x="75" y="190"/>
                  </a:cubicBezTo>
                  <a:cubicBezTo>
                    <a:pt x="72" y="190"/>
                    <a:pt x="72" y="190"/>
                    <a:pt x="72" y="190"/>
                  </a:cubicBezTo>
                  <a:cubicBezTo>
                    <a:pt x="71" y="190"/>
                    <a:pt x="71" y="190"/>
                    <a:pt x="71" y="190"/>
                  </a:cubicBezTo>
                  <a:cubicBezTo>
                    <a:pt x="69" y="190"/>
                    <a:pt x="69" y="190"/>
                    <a:pt x="69" y="190"/>
                  </a:cubicBezTo>
                  <a:lnTo>
                    <a:pt x="70" y="189"/>
                  </a:lnTo>
                  <a:close/>
                  <a:moveTo>
                    <a:pt x="74" y="180"/>
                  </a:moveTo>
                  <a:cubicBezTo>
                    <a:pt x="71" y="180"/>
                    <a:pt x="71" y="180"/>
                    <a:pt x="71" y="180"/>
                  </a:cubicBezTo>
                  <a:cubicBezTo>
                    <a:pt x="68" y="180"/>
                    <a:pt x="68" y="180"/>
                    <a:pt x="68" y="180"/>
                  </a:cubicBezTo>
                  <a:cubicBezTo>
                    <a:pt x="69" y="179"/>
                    <a:pt x="69" y="179"/>
                    <a:pt x="69" y="179"/>
                  </a:cubicBezTo>
                  <a:cubicBezTo>
                    <a:pt x="71" y="177"/>
                    <a:pt x="71" y="177"/>
                    <a:pt x="71" y="177"/>
                  </a:cubicBezTo>
                  <a:cubicBezTo>
                    <a:pt x="71" y="176"/>
                    <a:pt x="71" y="176"/>
                    <a:pt x="71" y="176"/>
                  </a:cubicBezTo>
                  <a:cubicBezTo>
                    <a:pt x="71" y="176"/>
                    <a:pt x="71" y="176"/>
                    <a:pt x="71" y="176"/>
                  </a:cubicBezTo>
                  <a:cubicBezTo>
                    <a:pt x="73" y="178"/>
                    <a:pt x="73" y="178"/>
                    <a:pt x="73" y="178"/>
                  </a:cubicBezTo>
                  <a:cubicBezTo>
                    <a:pt x="75" y="180"/>
                    <a:pt x="75" y="180"/>
                    <a:pt x="75" y="180"/>
                  </a:cubicBezTo>
                  <a:lnTo>
                    <a:pt x="74" y="180"/>
                  </a:lnTo>
                  <a:close/>
                  <a:moveTo>
                    <a:pt x="71" y="173"/>
                  </a:moveTo>
                  <a:cubicBezTo>
                    <a:pt x="68" y="170"/>
                    <a:pt x="68" y="170"/>
                    <a:pt x="68" y="170"/>
                  </a:cubicBezTo>
                  <a:cubicBezTo>
                    <a:pt x="68" y="170"/>
                    <a:pt x="68" y="170"/>
                    <a:pt x="68" y="170"/>
                  </a:cubicBezTo>
                  <a:cubicBezTo>
                    <a:pt x="72" y="170"/>
                    <a:pt x="72" y="170"/>
                    <a:pt x="72" y="170"/>
                  </a:cubicBezTo>
                  <a:cubicBezTo>
                    <a:pt x="74" y="170"/>
                    <a:pt x="74" y="170"/>
                    <a:pt x="74" y="170"/>
                  </a:cubicBezTo>
                  <a:cubicBezTo>
                    <a:pt x="73" y="171"/>
                    <a:pt x="73" y="171"/>
                    <a:pt x="73" y="171"/>
                  </a:cubicBezTo>
                  <a:cubicBezTo>
                    <a:pt x="71" y="173"/>
                    <a:pt x="71" y="173"/>
                    <a:pt x="71" y="173"/>
                  </a:cubicBezTo>
                  <a:close/>
                  <a:moveTo>
                    <a:pt x="73" y="168"/>
                  </a:moveTo>
                  <a:cubicBezTo>
                    <a:pt x="70" y="168"/>
                    <a:pt x="70" y="168"/>
                    <a:pt x="70" y="168"/>
                  </a:cubicBezTo>
                  <a:cubicBezTo>
                    <a:pt x="68" y="168"/>
                    <a:pt x="68" y="168"/>
                    <a:pt x="68" y="168"/>
                  </a:cubicBezTo>
                  <a:cubicBezTo>
                    <a:pt x="69" y="167"/>
                    <a:pt x="69" y="167"/>
                    <a:pt x="69" y="167"/>
                  </a:cubicBezTo>
                  <a:cubicBezTo>
                    <a:pt x="70" y="165"/>
                    <a:pt x="70" y="165"/>
                    <a:pt x="70" y="165"/>
                  </a:cubicBezTo>
                  <a:cubicBezTo>
                    <a:pt x="71" y="164"/>
                    <a:pt x="71" y="164"/>
                    <a:pt x="71" y="164"/>
                  </a:cubicBezTo>
                  <a:cubicBezTo>
                    <a:pt x="74" y="168"/>
                    <a:pt x="74" y="168"/>
                    <a:pt x="74" y="168"/>
                  </a:cubicBezTo>
                  <a:lnTo>
                    <a:pt x="73" y="168"/>
                  </a:lnTo>
                  <a:close/>
                  <a:moveTo>
                    <a:pt x="70" y="161"/>
                  </a:moveTo>
                  <a:cubicBezTo>
                    <a:pt x="68" y="158"/>
                    <a:pt x="68" y="158"/>
                    <a:pt x="68" y="158"/>
                  </a:cubicBezTo>
                  <a:cubicBezTo>
                    <a:pt x="69" y="158"/>
                    <a:pt x="69" y="158"/>
                    <a:pt x="69" y="158"/>
                  </a:cubicBezTo>
                  <a:cubicBezTo>
                    <a:pt x="71" y="158"/>
                    <a:pt x="71" y="158"/>
                    <a:pt x="71" y="158"/>
                  </a:cubicBezTo>
                  <a:cubicBezTo>
                    <a:pt x="72" y="158"/>
                    <a:pt x="72" y="158"/>
                    <a:pt x="72" y="158"/>
                  </a:cubicBezTo>
                  <a:cubicBezTo>
                    <a:pt x="73" y="158"/>
                    <a:pt x="73" y="158"/>
                    <a:pt x="73" y="158"/>
                  </a:cubicBezTo>
                  <a:cubicBezTo>
                    <a:pt x="73" y="159"/>
                    <a:pt x="73" y="159"/>
                    <a:pt x="73" y="159"/>
                  </a:cubicBezTo>
                  <a:cubicBezTo>
                    <a:pt x="72" y="159"/>
                    <a:pt x="72" y="159"/>
                    <a:pt x="72" y="159"/>
                  </a:cubicBezTo>
                  <a:cubicBezTo>
                    <a:pt x="71" y="160"/>
                    <a:pt x="71" y="160"/>
                    <a:pt x="71" y="160"/>
                  </a:cubicBezTo>
                  <a:lnTo>
                    <a:pt x="70" y="161"/>
                  </a:lnTo>
                  <a:close/>
                  <a:moveTo>
                    <a:pt x="71" y="156"/>
                  </a:moveTo>
                  <a:cubicBezTo>
                    <a:pt x="70" y="156"/>
                    <a:pt x="70" y="156"/>
                    <a:pt x="70" y="156"/>
                  </a:cubicBezTo>
                  <a:cubicBezTo>
                    <a:pt x="69" y="156"/>
                    <a:pt x="69" y="156"/>
                    <a:pt x="69" y="156"/>
                  </a:cubicBezTo>
                  <a:cubicBezTo>
                    <a:pt x="68" y="156"/>
                    <a:pt x="68" y="156"/>
                    <a:pt x="68" y="156"/>
                  </a:cubicBezTo>
                  <a:cubicBezTo>
                    <a:pt x="68" y="156"/>
                    <a:pt x="68" y="156"/>
                    <a:pt x="68" y="156"/>
                  </a:cubicBezTo>
                  <a:cubicBezTo>
                    <a:pt x="69" y="155"/>
                    <a:pt x="69" y="155"/>
                    <a:pt x="69" y="155"/>
                  </a:cubicBezTo>
                  <a:cubicBezTo>
                    <a:pt x="69" y="155"/>
                    <a:pt x="69" y="155"/>
                    <a:pt x="69" y="155"/>
                  </a:cubicBezTo>
                  <a:cubicBezTo>
                    <a:pt x="70" y="154"/>
                    <a:pt x="70" y="154"/>
                    <a:pt x="70" y="154"/>
                  </a:cubicBezTo>
                  <a:cubicBezTo>
                    <a:pt x="72" y="156"/>
                    <a:pt x="72" y="156"/>
                    <a:pt x="72" y="156"/>
                  </a:cubicBezTo>
                  <a:lnTo>
                    <a:pt x="71" y="156"/>
                  </a:lnTo>
                  <a:close/>
                  <a:moveTo>
                    <a:pt x="70" y="151"/>
                  </a:moveTo>
                  <a:cubicBezTo>
                    <a:pt x="68" y="150"/>
                    <a:pt x="68" y="150"/>
                    <a:pt x="68" y="150"/>
                  </a:cubicBezTo>
                  <a:cubicBezTo>
                    <a:pt x="70" y="149"/>
                    <a:pt x="70" y="149"/>
                    <a:pt x="70" y="149"/>
                  </a:cubicBezTo>
                  <a:cubicBezTo>
                    <a:pt x="71" y="149"/>
                    <a:pt x="71" y="149"/>
                    <a:pt x="71" y="149"/>
                  </a:cubicBezTo>
                  <a:cubicBezTo>
                    <a:pt x="72" y="149"/>
                    <a:pt x="72" y="149"/>
                    <a:pt x="72" y="149"/>
                  </a:cubicBezTo>
                  <a:cubicBezTo>
                    <a:pt x="72" y="150"/>
                    <a:pt x="72" y="150"/>
                    <a:pt x="72" y="150"/>
                  </a:cubicBezTo>
                  <a:cubicBezTo>
                    <a:pt x="71" y="150"/>
                    <a:pt x="71" y="150"/>
                    <a:pt x="71" y="150"/>
                  </a:cubicBezTo>
                  <a:lnTo>
                    <a:pt x="70" y="151"/>
                  </a:lnTo>
                  <a:close/>
                  <a:moveTo>
                    <a:pt x="69" y="148"/>
                  </a:moveTo>
                  <a:cubicBezTo>
                    <a:pt x="68" y="148"/>
                    <a:pt x="68" y="148"/>
                    <a:pt x="68" y="148"/>
                  </a:cubicBezTo>
                  <a:cubicBezTo>
                    <a:pt x="67" y="148"/>
                    <a:pt x="67" y="148"/>
                    <a:pt x="67" y="148"/>
                  </a:cubicBezTo>
                  <a:cubicBezTo>
                    <a:pt x="68" y="147"/>
                    <a:pt x="68" y="147"/>
                    <a:pt x="68" y="147"/>
                  </a:cubicBezTo>
                  <a:cubicBezTo>
                    <a:pt x="68" y="147"/>
                    <a:pt x="68" y="147"/>
                    <a:pt x="68" y="147"/>
                  </a:cubicBezTo>
                  <a:cubicBezTo>
                    <a:pt x="69" y="146"/>
                    <a:pt x="69" y="146"/>
                    <a:pt x="69" y="146"/>
                  </a:cubicBezTo>
                  <a:cubicBezTo>
                    <a:pt x="71" y="148"/>
                    <a:pt x="71" y="148"/>
                    <a:pt x="71" y="148"/>
                  </a:cubicBezTo>
                  <a:lnTo>
                    <a:pt x="69" y="148"/>
                  </a:lnTo>
                  <a:close/>
                  <a:moveTo>
                    <a:pt x="70" y="142"/>
                  </a:moveTo>
                  <a:cubicBezTo>
                    <a:pt x="69" y="143"/>
                    <a:pt x="69" y="143"/>
                    <a:pt x="69" y="143"/>
                  </a:cubicBezTo>
                  <a:cubicBezTo>
                    <a:pt x="69" y="143"/>
                    <a:pt x="69" y="143"/>
                    <a:pt x="69" y="143"/>
                  </a:cubicBezTo>
                  <a:cubicBezTo>
                    <a:pt x="67" y="141"/>
                    <a:pt x="67" y="141"/>
                    <a:pt x="67" y="141"/>
                  </a:cubicBezTo>
                  <a:cubicBezTo>
                    <a:pt x="68" y="141"/>
                    <a:pt x="68" y="141"/>
                    <a:pt x="68" y="141"/>
                  </a:cubicBezTo>
                  <a:cubicBezTo>
                    <a:pt x="69" y="141"/>
                    <a:pt x="69" y="141"/>
                    <a:pt x="69" y="141"/>
                  </a:cubicBezTo>
                  <a:cubicBezTo>
                    <a:pt x="71" y="141"/>
                    <a:pt x="71" y="141"/>
                    <a:pt x="71" y="141"/>
                  </a:cubicBezTo>
                  <a:lnTo>
                    <a:pt x="70" y="142"/>
                  </a:lnTo>
                  <a:close/>
                  <a:moveTo>
                    <a:pt x="70" y="139"/>
                  </a:moveTo>
                  <a:cubicBezTo>
                    <a:pt x="67" y="139"/>
                    <a:pt x="67" y="139"/>
                    <a:pt x="67" y="139"/>
                  </a:cubicBezTo>
                  <a:cubicBezTo>
                    <a:pt x="67" y="139"/>
                    <a:pt x="67" y="139"/>
                    <a:pt x="67" y="139"/>
                  </a:cubicBezTo>
                  <a:cubicBezTo>
                    <a:pt x="67" y="139"/>
                    <a:pt x="67" y="139"/>
                    <a:pt x="67" y="139"/>
                  </a:cubicBezTo>
                  <a:cubicBezTo>
                    <a:pt x="68" y="138"/>
                    <a:pt x="68" y="138"/>
                    <a:pt x="68" y="138"/>
                  </a:cubicBezTo>
                  <a:cubicBezTo>
                    <a:pt x="69" y="137"/>
                    <a:pt x="69" y="137"/>
                    <a:pt x="69" y="137"/>
                  </a:cubicBezTo>
                  <a:cubicBezTo>
                    <a:pt x="71" y="139"/>
                    <a:pt x="71" y="139"/>
                    <a:pt x="71" y="139"/>
                  </a:cubicBezTo>
                  <a:lnTo>
                    <a:pt x="70" y="139"/>
                  </a:lnTo>
                  <a:close/>
                  <a:moveTo>
                    <a:pt x="69" y="134"/>
                  </a:moveTo>
                  <a:cubicBezTo>
                    <a:pt x="67" y="133"/>
                    <a:pt x="67" y="133"/>
                    <a:pt x="67" y="133"/>
                  </a:cubicBezTo>
                  <a:cubicBezTo>
                    <a:pt x="70" y="133"/>
                    <a:pt x="70" y="133"/>
                    <a:pt x="70" y="133"/>
                  </a:cubicBezTo>
                  <a:cubicBezTo>
                    <a:pt x="71" y="133"/>
                    <a:pt x="71" y="133"/>
                    <a:pt x="71" y="133"/>
                  </a:cubicBezTo>
                  <a:cubicBezTo>
                    <a:pt x="70" y="133"/>
                    <a:pt x="70" y="133"/>
                    <a:pt x="70" y="133"/>
                  </a:cubicBezTo>
                  <a:lnTo>
                    <a:pt x="69" y="134"/>
                  </a:lnTo>
                  <a:close/>
                  <a:moveTo>
                    <a:pt x="70" y="131"/>
                  </a:moveTo>
                  <a:cubicBezTo>
                    <a:pt x="68" y="131"/>
                    <a:pt x="68" y="131"/>
                    <a:pt x="68" y="131"/>
                  </a:cubicBezTo>
                  <a:cubicBezTo>
                    <a:pt x="66" y="131"/>
                    <a:pt x="66" y="131"/>
                    <a:pt x="66" y="131"/>
                  </a:cubicBezTo>
                  <a:cubicBezTo>
                    <a:pt x="67" y="130"/>
                    <a:pt x="67" y="130"/>
                    <a:pt x="67" y="130"/>
                  </a:cubicBezTo>
                  <a:cubicBezTo>
                    <a:pt x="68" y="128"/>
                    <a:pt x="68" y="128"/>
                    <a:pt x="68" y="128"/>
                  </a:cubicBezTo>
                  <a:cubicBezTo>
                    <a:pt x="68" y="128"/>
                    <a:pt x="68" y="128"/>
                    <a:pt x="68" y="128"/>
                  </a:cubicBezTo>
                  <a:cubicBezTo>
                    <a:pt x="71" y="131"/>
                    <a:pt x="71" y="131"/>
                    <a:pt x="71" y="131"/>
                  </a:cubicBezTo>
                  <a:lnTo>
                    <a:pt x="70" y="131"/>
                  </a:lnTo>
                  <a:close/>
                  <a:moveTo>
                    <a:pt x="68" y="120"/>
                  </a:moveTo>
                  <a:cubicBezTo>
                    <a:pt x="66" y="120"/>
                    <a:pt x="66" y="120"/>
                    <a:pt x="66" y="120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7"/>
                    <a:pt x="67" y="117"/>
                    <a:pt x="67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70" y="120"/>
                    <a:pt x="70" y="120"/>
                    <a:pt x="70" y="120"/>
                  </a:cubicBezTo>
                  <a:cubicBezTo>
                    <a:pt x="70" y="120"/>
                    <a:pt x="70" y="120"/>
                    <a:pt x="70" y="120"/>
                  </a:cubicBezTo>
                  <a:lnTo>
                    <a:pt x="68" y="120"/>
                  </a:lnTo>
                  <a:close/>
                  <a:moveTo>
                    <a:pt x="67" y="109"/>
                  </a:moveTo>
                  <a:cubicBezTo>
                    <a:pt x="66" y="109"/>
                    <a:pt x="66" y="109"/>
                    <a:pt x="66" y="109"/>
                  </a:cubicBezTo>
                  <a:cubicBezTo>
                    <a:pt x="66" y="108"/>
                    <a:pt x="66" y="108"/>
                    <a:pt x="66" y="108"/>
                  </a:cubicBezTo>
                  <a:cubicBezTo>
                    <a:pt x="67" y="107"/>
                    <a:pt x="67" y="107"/>
                    <a:pt x="67" y="107"/>
                  </a:cubicBezTo>
                  <a:cubicBezTo>
                    <a:pt x="67" y="107"/>
                    <a:pt x="67" y="107"/>
                    <a:pt x="67" y="107"/>
                  </a:cubicBezTo>
                  <a:cubicBezTo>
                    <a:pt x="69" y="109"/>
                    <a:pt x="69" y="109"/>
                    <a:pt x="69" y="109"/>
                  </a:cubicBezTo>
                  <a:cubicBezTo>
                    <a:pt x="69" y="109"/>
                    <a:pt x="69" y="109"/>
                    <a:pt x="69" y="109"/>
                  </a:cubicBezTo>
                  <a:lnTo>
                    <a:pt x="67" y="109"/>
                  </a:lnTo>
                  <a:close/>
                  <a:moveTo>
                    <a:pt x="67" y="99"/>
                  </a:moveTo>
                  <a:cubicBezTo>
                    <a:pt x="66" y="99"/>
                    <a:pt x="66" y="99"/>
                    <a:pt x="66" y="99"/>
                  </a:cubicBezTo>
                  <a:cubicBezTo>
                    <a:pt x="65" y="100"/>
                    <a:pt x="65" y="100"/>
                    <a:pt x="65" y="100"/>
                  </a:cubicBezTo>
                  <a:cubicBezTo>
                    <a:pt x="66" y="99"/>
                    <a:pt x="66" y="99"/>
                    <a:pt x="66" y="99"/>
                  </a:cubicBezTo>
                  <a:cubicBezTo>
                    <a:pt x="66" y="99"/>
                    <a:pt x="66" y="99"/>
                    <a:pt x="66" y="99"/>
                  </a:cubicBezTo>
                  <a:cubicBezTo>
                    <a:pt x="66" y="98"/>
                    <a:pt x="66" y="98"/>
                    <a:pt x="66" y="98"/>
                  </a:cubicBezTo>
                  <a:cubicBezTo>
                    <a:pt x="67" y="97"/>
                    <a:pt x="67" y="97"/>
                    <a:pt x="67" y="97"/>
                  </a:cubicBezTo>
                  <a:cubicBezTo>
                    <a:pt x="69" y="99"/>
                    <a:pt x="69" y="99"/>
                    <a:pt x="69" y="99"/>
                  </a:cubicBezTo>
                  <a:cubicBezTo>
                    <a:pt x="68" y="99"/>
                    <a:pt x="68" y="99"/>
                    <a:pt x="68" y="99"/>
                  </a:cubicBezTo>
                  <a:lnTo>
                    <a:pt x="67" y="99"/>
                  </a:lnTo>
                  <a:close/>
                  <a:moveTo>
                    <a:pt x="67" y="72"/>
                  </a:moveTo>
                  <a:cubicBezTo>
                    <a:pt x="67" y="72"/>
                    <a:pt x="67" y="72"/>
                    <a:pt x="67" y="72"/>
                  </a:cubicBezTo>
                  <a:cubicBezTo>
                    <a:pt x="66" y="74"/>
                    <a:pt x="66" y="74"/>
                    <a:pt x="66" y="74"/>
                  </a:cubicBezTo>
                  <a:cubicBezTo>
                    <a:pt x="66" y="74"/>
                    <a:pt x="66" y="74"/>
                    <a:pt x="66" y="74"/>
                  </a:cubicBezTo>
                  <a:cubicBezTo>
                    <a:pt x="66" y="74"/>
                    <a:pt x="66" y="74"/>
                    <a:pt x="66" y="74"/>
                  </a:cubicBezTo>
                  <a:cubicBezTo>
                    <a:pt x="66" y="74"/>
                    <a:pt x="66" y="74"/>
                    <a:pt x="66" y="74"/>
                  </a:cubicBezTo>
                  <a:cubicBezTo>
                    <a:pt x="65" y="73"/>
                    <a:pt x="65" y="73"/>
                    <a:pt x="65" y="73"/>
                  </a:cubicBezTo>
                  <a:cubicBezTo>
                    <a:pt x="64" y="72"/>
                    <a:pt x="64" y="72"/>
                    <a:pt x="64" y="72"/>
                  </a:cubicBezTo>
                  <a:cubicBezTo>
                    <a:pt x="66" y="72"/>
                    <a:pt x="66" y="72"/>
                    <a:pt x="66" y="72"/>
                  </a:cubicBezTo>
                  <a:cubicBezTo>
                    <a:pt x="67" y="72"/>
                    <a:pt x="67" y="72"/>
                    <a:pt x="67" y="72"/>
                  </a:cubicBezTo>
                  <a:cubicBezTo>
                    <a:pt x="67" y="72"/>
                    <a:pt x="67" y="72"/>
                    <a:pt x="67" y="72"/>
                  </a:cubicBezTo>
                  <a:close/>
                  <a:moveTo>
                    <a:pt x="66" y="63"/>
                  </a:moveTo>
                  <a:cubicBezTo>
                    <a:pt x="64" y="63"/>
                    <a:pt x="64" y="63"/>
                    <a:pt x="64" y="63"/>
                  </a:cubicBezTo>
                  <a:cubicBezTo>
                    <a:pt x="64" y="63"/>
                    <a:pt x="64" y="63"/>
                    <a:pt x="64" y="63"/>
                  </a:cubicBezTo>
                  <a:cubicBezTo>
                    <a:pt x="64" y="63"/>
                    <a:pt x="64" y="63"/>
                    <a:pt x="64" y="63"/>
                  </a:cubicBezTo>
                  <a:cubicBezTo>
                    <a:pt x="65" y="62"/>
                    <a:pt x="65" y="62"/>
                    <a:pt x="65" y="62"/>
                  </a:cubicBezTo>
                  <a:cubicBezTo>
                    <a:pt x="65" y="61"/>
                    <a:pt x="65" y="61"/>
                    <a:pt x="65" y="61"/>
                  </a:cubicBezTo>
                  <a:cubicBezTo>
                    <a:pt x="66" y="63"/>
                    <a:pt x="66" y="63"/>
                    <a:pt x="66" y="63"/>
                  </a:cubicBezTo>
                  <a:close/>
                  <a:moveTo>
                    <a:pt x="65" y="52"/>
                  </a:moveTo>
                  <a:cubicBezTo>
                    <a:pt x="65" y="53"/>
                    <a:pt x="65" y="53"/>
                    <a:pt x="65" y="53"/>
                  </a:cubicBezTo>
                  <a:cubicBezTo>
                    <a:pt x="65" y="53"/>
                    <a:pt x="64" y="53"/>
                    <a:pt x="64" y="53"/>
                  </a:cubicBezTo>
                  <a:cubicBezTo>
                    <a:pt x="64" y="53"/>
                    <a:pt x="64" y="53"/>
                    <a:pt x="63" y="53"/>
                  </a:cubicBezTo>
                  <a:cubicBezTo>
                    <a:pt x="63" y="52"/>
                    <a:pt x="63" y="52"/>
                    <a:pt x="63" y="52"/>
                  </a:cubicBezTo>
                  <a:cubicBezTo>
                    <a:pt x="63" y="50"/>
                    <a:pt x="63" y="50"/>
                    <a:pt x="63" y="50"/>
                  </a:cubicBezTo>
                  <a:cubicBezTo>
                    <a:pt x="63" y="47"/>
                    <a:pt x="63" y="47"/>
                    <a:pt x="63" y="47"/>
                  </a:cubicBezTo>
                  <a:cubicBezTo>
                    <a:pt x="63" y="45"/>
                    <a:pt x="63" y="45"/>
                    <a:pt x="63" y="45"/>
                  </a:cubicBezTo>
                  <a:cubicBezTo>
                    <a:pt x="63" y="45"/>
                    <a:pt x="63" y="45"/>
                    <a:pt x="63" y="45"/>
                  </a:cubicBezTo>
                  <a:cubicBezTo>
                    <a:pt x="65" y="45"/>
                    <a:pt x="65" y="45"/>
                    <a:pt x="65" y="45"/>
                  </a:cubicBezTo>
                  <a:cubicBezTo>
                    <a:pt x="66" y="45"/>
                    <a:pt x="66" y="45"/>
                    <a:pt x="66" y="45"/>
                  </a:cubicBezTo>
                  <a:cubicBezTo>
                    <a:pt x="66" y="46"/>
                    <a:pt x="66" y="46"/>
                    <a:pt x="66" y="46"/>
                  </a:cubicBezTo>
                  <a:cubicBezTo>
                    <a:pt x="66" y="48"/>
                    <a:pt x="66" y="48"/>
                    <a:pt x="66" y="48"/>
                  </a:cubicBezTo>
                  <a:cubicBezTo>
                    <a:pt x="66" y="50"/>
                    <a:pt x="66" y="50"/>
                    <a:pt x="66" y="50"/>
                  </a:cubicBezTo>
                  <a:cubicBezTo>
                    <a:pt x="66" y="52"/>
                    <a:pt x="66" y="52"/>
                    <a:pt x="66" y="52"/>
                  </a:cubicBezTo>
                  <a:cubicBezTo>
                    <a:pt x="66" y="52"/>
                    <a:pt x="66" y="52"/>
                    <a:pt x="65" y="52"/>
                  </a:cubicBezTo>
                  <a:close/>
                  <a:moveTo>
                    <a:pt x="63" y="124"/>
                  </a:moveTo>
                  <a:cubicBezTo>
                    <a:pt x="64" y="126"/>
                    <a:pt x="64" y="126"/>
                    <a:pt x="64" y="126"/>
                  </a:cubicBezTo>
                  <a:cubicBezTo>
                    <a:pt x="64" y="128"/>
                    <a:pt x="64" y="128"/>
                    <a:pt x="64" y="128"/>
                  </a:cubicBezTo>
                  <a:cubicBezTo>
                    <a:pt x="63" y="126"/>
                    <a:pt x="63" y="126"/>
                    <a:pt x="63" y="126"/>
                  </a:cubicBezTo>
                  <a:cubicBezTo>
                    <a:pt x="63" y="126"/>
                    <a:pt x="63" y="126"/>
                    <a:pt x="63" y="126"/>
                  </a:cubicBezTo>
                  <a:lnTo>
                    <a:pt x="63" y="124"/>
                  </a:lnTo>
                  <a:close/>
                  <a:moveTo>
                    <a:pt x="63" y="122"/>
                  </a:moveTo>
                  <a:cubicBezTo>
                    <a:pt x="62" y="123"/>
                    <a:pt x="62" y="123"/>
                    <a:pt x="62" y="123"/>
                  </a:cubicBezTo>
                  <a:cubicBezTo>
                    <a:pt x="61" y="124"/>
                    <a:pt x="61" y="124"/>
                    <a:pt x="61" y="124"/>
                  </a:cubicBezTo>
                  <a:cubicBezTo>
                    <a:pt x="60" y="122"/>
                    <a:pt x="60" y="122"/>
                    <a:pt x="60" y="122"/>
                  </a:cubicBezTo>
                  <a:cubicBezTo>
                    <a:pt x="61" y="122"/>
                    <a:pt x="61" y="122"/>
                    <a:pt x="61" y="122"/>
                  </a:cubicBezTo>
                  <a:cubicBezTo>
                    <a:pt x="62" y="122"/>
                    <a:pt x="62" y="122"/>
                    <a:pt x="62" y="122"/>
                  </a:cubicBezTo>
                  <a:cubicBezTo>
                    <a:pt x="63" y="122"/>
                    <a:pt x="63" y="122"/>
                    <a:pt x="63" y="122"/>
                  </a:cubicBezTo>
                  <a:close/>
                  <a:moveTo>
                    <a:pt x="60" y="126"/>
                  </a:moveTo>
                  <a:cubicBezTo>
                    <a:pt x="60" y="127"/>
                    <a:pt x="60" y="127"/>
                    <a:pt x="60" y="127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9" y="126"/>
                    <a:pt x="59" y="126"/>
                    <a:pt x="59" y="126"/>
                  </a:cubicBezTo>
                  <a:cubicBezTo>
                    <a:pt x="59" y="124"/>
                    <a:pt x="59" y="124"/>
                    <a:pt x="59" y="124"/>
                  </a:cubicBezTo>
                  <a:lnTo>
                    <a:pt x="60" y="126"/>
                  </a:lnTo>
                  <a:close/>
                  <a:moveTo>
                    <a:pt x="60" y="92"/>
                  </a:moveTo>
                  <a:cubicBezTo>
                    <a:pt x="62" y="92"/>
                    <a:pt x="62" y="92"/>
                    <a:pt x="62" y="92"/>
                  </a:cubicBezTo>
                  <a:cubicBezTo>
                    <a:pt x="61" y="93"/>
                    <a:pt x="61" y="93"/>
                    <a:pt x="61" y="93"/>
                  </a:cubicBezTo>
                  <a:cubicBezTo>
                    <a:pt x="61" y="94"/>
                    <a:pt x="61" y="94"/>
                    <a:pt x="61" y="94"/>
                  </a:cubicBezTo>
                  <a:cubicBezTo>
                    <a:pt x="61" y="93"/>
                    <a:pt x="61" y="93"/>
                    <a:pt x="61" y="93"/>
                  </a:cubicBezTo>
                  <a:lnTo>
                    <a:pt x="60" y="92"/>
                  </a:lnTo>
                  <a:close/>
                  <a:moveTo>
                    <a:pt x="62" y="111"/>
                  </a:moveTo>
                  <a:cubicBezTo>
                    <a:pt x="62" y="112"/>
                    <a:pt x="62" y="112"/>
                    <a:pt x="62" y="112"/>
                  </a:cubicBezTo>
                  <a:cubicBezTo>
                    <a:pt x="61" y="113"/>
                    <a:pt x="61" y="113"/>
                    <a:pt x="61" y="113"/>
                  </a:cubicBezTo>
                  <a:cubicBezTo>
                    <a:pt x="60" y="111"/>
                    <a:pt x="60" y="111"/>
                    <a:pt x="60" y="111"/>
                  </a:cubicBezTo>
                  <a:cubicBezTo>
                    <a:pt x="61" y="111"/>
                    <a:pt x="61" y="111"/>
                    <a:pt x="61" y="111"/>
                  </a:cubicBezTo>
                  <a:cubicBezTo>
                    <a:pt x="62" y="111"/>
                    <a:pt x="62" y="111"/>
                    <a:pt x="62" y="111"/>
                  </a:cubicBezTo>
                  <a:cubicBezTo>
                    <a:pt x="62" y="111"/>
                    <a:pt x="62" y="111"/>
                    <a:pt x="62" y="111"/>
                  </a:cubicBezTo>
                  <a:close/>
                  <a:moveTo>
                    <a:pt x="62" y="101"/>
                  </a:moveTo>
                  <a:cubicBezTo>
                    <a:pt x="62" y="102"/>
                    <a:pt x="62" y="102"/>
                    <a:pt x="62" y="102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1" y="101"/>
                    <a:pt x="61" y="101"/>
                    <a:pt x="61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lose/>
                  <a:moveTo>
                    <a:pt x="61" y="90"/>
                  </a:moveTo>
                  <a:cubicBezTo>
                    <a:pt x="60" y="90"/>
                    <a:pt x="60" y="90"/>
                    <a:pt x="60" y="90"/>
                  </a:cubicBezTo>
                  <a:cubicBezTo>
                    <a:pt x="60" y="89"/>
                    <a:pt x="60" y="89"/>
                    <a:pt x="60" y="89"/>
                  </a:cubicBezTo>
                  <a:cubicBezTo>
                    <a:pt x="61" y="88"/>
                    <a:pt x="61" y="88"/>
                    <a:pt x="61" y="88"/>
                  </a:cubicBezTo>
                  <a:cubicBezTo>
                    <a:pt x="62" y="90"/>
                    <a:pt x="62" y="90"/>
                    <a:pt x="62" y="90"/>
                  </a:cubicBezTo>
                  <a:lnTo>
                    <a:pt x="61" y="90"/>
                  </a:lnTo>
                  <a:close/>
                  <a:moveTo>
                    <a:pt x="61" y="83"/>
                  </a:moveTo>
                  <a:cubicBezTo>
                    <a:pt x="61" y="84"/>
                    <a:pt x="61" y="84"/>
                    <a:pt x="61" y="84"/>
                  </a:cubicBezTo>
                  <a:cubicBezTo>
                    <a:pt x="60" y="82"/>
                    <a:pt x="60" y="82"/>
                    <a:pt x="60" y="82"/>
                  </a:cubicBezTo>
                  <a:cubicBezTo>
                    <a:pt x="60" y="82"/>
                    <a:pt x="60" y="82"/>
                    <a:pt x="60" y="82"/>
                  </a:cubicBezTo>
                  <a:cubicBezTo>
                    <a:pt x="62" y="82"/>
                    <a:pt x="62" y="82"/>
                    <a:pt x="62" y="82"/>
                  </a:cubicBezTo>
                  <a:lnTo>
                    <a:pt x="61" y="83"/>
                  </a:lnTo>
                  <a:close/>
                  <a:moveTo>
                    <a:pt x="60" y="80"/>
                  </a:moveTo>
                  <a:cubicBezTo>
                    <a:pt x="61" y="78"/>
                    <a:pt x="61" y="78"/>
                    <a:pt x="61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2" y="80"/>
                    <a:pt x="62" y="80"/>
                    <a:pt x="62" y="80"/>
                  </a:cubicBezTo>
                  <a:lnTo>
                    <a:pt x="60" y="80"/>
                  </a:lnTo>
                  <a:close/>
                  <a:moveTo>
                    <a:pt x="61" y="53"/>
                  </a:moveTo>
                  <a:cubicBezTo>
                    <a:pt x="59" y="53"/>
                    <a:pt x="59" y="53"/>
                    <a:pt x="59" y="53"/>
                  </a:cubicBezTo>
                  <a:cubicBezTo>
                    <a:pt x="59" y="52"/>
                    <a:pt x="59" y="52"/>
                    <a:pt x="59" y="52"/>
                  </a:cubicBezTo>
                  <a:cubicBezTo>
                    <a:pt x="59" y="51"/>
                    <a:pt x="59" y="51"/>
                    <a:pt x="59" y="51"/>
                  </a:cubicBezTo>
                  <a:cubicBezTo>
                    <a:pt x="59" y="48"/>
                    <a:pt x="59" y="48"/>
                    <a:pt x="59" y="48"/>
                  </a:cubicBezTo>
                  <a:cubicBezTo>
                    <a:pt x="59" y="47"/>
                    <a:pt x="59" y="47"/>
                    <a:pt x="59" y="47"/>
                  </a:cubicBezTo>
                  <a:cubicBezTo>
                    <a:pt x="59" y="45"/>
                    <a:pt x="59" y="45"/>
                    <a:pt x="59" y="45"/>
                  </a:cubicBezTo>
                  <a:cubicBezTo>
                    <a:pt x="61" y="45"/>
                    <a:pt x="61" y="45"/>
                    <a:pt x="61" y="45"/>
                  </a:cubicBezTo>
                  <a:cubicBezTo>
                    <a:pt x="61" y="45"/>
                    <a:pt x="61" y="45"/>
                    <a:pt x="61" y="45"/>
                  </a:cubicBezTo>
                  <a:cubicBezTo>
                    <a:pt x="61" y="45"/>
                    <a:pt x="61" y="45"/>
                    <a:pt x="61" y="45"/>
                  </a:cubicBezTo>
                  <a:cubicBezTo>
                    <a:pt x="61" y="49"/>
                    <a:pt x="61" y="49"/>
                    <a:pt x="61" y="49"/>
                  </a:cubicBezTo>
                  <a:cubicBezTo>
                    <a:pt x="61" y="50"/>
                    <a:pt x="61" y="50"/>
                    <a:pt x="61" y="50"/>
                  </a:cubicBezTo>
                  <a:cubicBezTo>
                    <a:pt x="61" y="52"/>
                    <a:pt x="61" y="52"/>
                    <a:pt x="61" y="52"/>
                  </a:cubicBezTo>
                  <a:cubicBezTo>
                    <a:pt x="61" y="53"/>
                    <a:pt x="61" y="53"/>
                    <a:pt x="61" y="53"/>
                  </a:cubicBezTo>
                  <a:close/>
                  <a:moveTo>
                    <a:pt x="59" y="136"/>
                  </a:moveTo>
                  <a:cubicBezTo>
                    <a:pt x="59" y="135"/>
                    <a:pt x="59" y="135"/>
                    <a:pt x="59" y="135"/>
                  </a:cubicBezTo>
                  <a:cubicBezTo>
                    <a:pt x="60" y="136"/>
                    <a:pt x="60" y="136"/>
                    <a:pt x="60" y="136"/>
                  </a:cubicBezTo>
                  <a:cubicBezTo>
                    <a:pt x="60" y="137"/>
                    <a:pt x="60" y="137"/>
                    <a:pt x="60" y="137"/>
                  </a:cubicBezTo>
                  <a:cubicBezTo>
                    <a:pt x="59" y="137"/>
                    <a:pt x="59" y="137"/>
                    <a:pt x="59" y="137"/>
                  </a:cubicBezTo>
                  <a:lnTo>
                    <a:pt x="59" y="136"/>
                  </a:lnTo>
                  <a:close/>
                  <a:moveTo>
                    <a:pt x="61" y="153"/>
                  </a:moveTo>
                  <a:cubicBezTo>
                    <a:pt x="60" y="153"/>
                    <a:pt x="60" y="153"/>
                    <a:pt x="60" y="153"/>
                  </a:cubicBezTo>
                  <a:cubicBezTo>
                    <a:pt x="59" y="155"/>
                    <a:pt x="59" y="155"/>
                    <a:pt x="59" y="155"/>
                  </a:cubicBezTo>
                  <a:cubicBezTo>
                    <a:pt x="59" y="153"/>
                    <a:pt x="59" y="153"/>
                    <a:pt x="59" y="153"/>
                  </a:cubicBezTo>
                  <a:cubicBezTo>
                    <a:pt x="59" y="151"/>
                    <a:pt x="59" y="151"/>
                    <a:pt x="59" y="151"/>
                  </a:cubicBezTo>
                  <a:lnTo>
                    <a:pt x="61" y="153"/>
                  </a:lnTo>
                  <a:close/>
                  <a:moveTo>
                    <a:pt x="61" y="163"/>
                  </a:moveTo>
                  <a:cubicBezTo>
                    <a:pt x="61" y="163"/>
                    <a:pt x="61" y="163"/>
                    <a:pt x="61" y="163"/>
                  </a:cubicBezTo>
                  <a:cubicBezTo>
                    <a:pt x="60" y="165"/>
                    <a:pt x="60" y="165"/>
                    <a:pt x="60" y="165"/>
                  </a:cubicBezTo>
                  <a:cubicBezTo>
                    <a:pt x="59" y="166"/>
                    <a:pt x="59" y="166"/>
                    <a:pt x="59" y="166"/>
                  </a:cubicBezTo>
                  <a:cubicBezTo>
                    <a:pt x="59" y="165"/>
                    <a:pt x="59" y="165"/>
                    <a:pt x="59" y="165"/>
                  </a:cubicBezTo>
                  <a:cubicBezTo>
                    <a:pt x="59" y="161"/>
                    <a:pt x="59" y="161"/>
                    <a:pt x="59" y="161"/>
                  </a:cubicBezTo>
                  <a:cubicBezTo>
                    <a:pt x="59" y="160"/>
                    <a:pt x="59" y="160"/>
                    <a:pt x="59" y="160"/>
                  </a:cubicBezTo>
                  <a:lnTo>
                    <a:pt x="61" y="163"/>
                  </a:lnTo>
                  <a:close/>
                  <a:moveTo>
                    <a:pt x="59" y="172"/>
                  </a:moveTo>
                  <a:cubicBezTo>
                    <a:pt x="61" y="175"/>
                    <a:pt x="61" y="175"/>
                    <a:pt x="61" y="175"/>
                  </a:cubicBezTo>
                  <a:cubicBezTo>
                    <a:pt x="60" y="176"/>
                    <a:pt x="60" y="176"/>
                    <a:pt x="60" y="176"/>
                  </a:cubicBezTo>
                  <a:cubicBezTo>
                    <a:pt x="59" y="178"/>
                    <a:pt x="59" y="178"/>
                    <a:pt x="59" y="178"/>
                  </a:cubicBezTo>
                  <a:cubicBezTo>
                    <a:pt x="59" y="175"/>
                    <a:pt x="59" y="175"/>
                    <a:pt x="59" y="175"/>
                  </a:cubicBezTo>
                  <a:cubicBezTo>
                    <a:pt x="59" y="172"/>
                    <a:pt x="59" y="172"/>
                    <a:pt x="59" y="172"/>
                  </a:cubicBezTo>
                  <a:cubicBezTo>
                    <a:pt x="59" y="172"/>
                    <a:pt x="59" y="172"/>
                    <a:pt x="59" y="172"/>
                  </a:cubicBezTo>
                  <a:close/>
                  <a:moveTo>
                    <a:pt x="61" y="186"/>
                  </a:moveTo>
                  <a:cubicBezTo>
                    <a:pt x="61" y="186"/>
                    <a:pt x="61" y="186"/>
                    <a:pt x="61" y="186"/>
                  </a:cubicBezTo>
                  <a:cubicBezTo>
                    <a:pt x="60" y="188"/>
                    <a:pt x="60" y="188"/>
                    <a:pt x="60" y="188"/>
                  </a:cubicBezTo>
                  <a:cubicBezTo>
                    <a:pt x="59" y="189"/>
                    <a:pt x="59" y="189"/>
                    <a:pt x="59" y="189"/>
                  </a:cubicBezTo>
                  <a:cubicBezTo>
                    <a:pt x="59" y="187"/>
                    <a:pt x="59" y="187"/>
                    <a:pt x="59" y="187"/>
                  </a:cubicBezTo>
                  <a:cubicBezTo>
                    <a:pt x="59" y="184"/>
                    <a:pt x="59" y="184"/>
                    <a:pt x="59" y="184"/>
                  </a:cubicBezTo>
                  <a:cubicBezTo>
                    <a:pt x="59" y="183"/>
                    <a:pt x="59" y="183"/>
                    <a:pt x="59" y="183"/>
                  </a:cubicBezTo>
                  <a:lnTo>
                    <a:pt x="61" y="186"/>
                  </a:lnTo>
                  <a:close/>
                  <a:moveTo>
                    <a:pt x="61" y="197"/>
                  </a:moveTo>
                  <a:cubicBezTo>
                    <a:pt x="61" y="198"/>
                    <a:pt x="61" y="198"/>
                    <a:pt x="61" y="198"/>
                  </a:cubicBezTo>
                  <a:cubicBezTo>
                    <a:pt x="59" y="199"/>
                    <a:pt x="59" y="199"/>
                    <a:pt x="59" y="199"/>
                  </a:cubicBezTo>
                  <a:cubicBezTo>
                    <a:pt x="59" y="200"/>
                    <a:pt x="59" y="200"/>
                    <a:pt x="59" y="200"/>
                  </a:cubicBezTo>
                  <a:cubicBezTo>
                    <a:pt x="59" y="199"/>
                    <a:pt x="59" y="199"/>
                    <a:pt x="59" y="199"/>
                  </a:cubicBezTo>
                  <a:cubicBezTo>
                    <a:pt x="59" y="196"/>
                    <a:pt x="59" y="196"/>
                    <a:pt x="59" y="196"/>
                  </a:cubicBezTo>
                  <a:cubicBezTo>
                    <a:pt x="59" y="194"/>
                    <a:pt x="59" y="194"/>
                    <a:pt x="59" y="194"/>
                  </a:cubicBezTo>
                  <a:lnTo>
                    <a:pt x="61" y="197"/>
                  </a:lnTo>
                  <a:close/>
                  <a:moveTo>
                    <a:pt x="62" y="209"/>
                  </a:moveTo>
                  <a:cubicBezTo>
                    <a:pt x="61" y="210"/>
                    <a:pt x="61" y="210"/>
                    <a:pt x="61" y="210"/>
                  </a:cubicBezTo>
                  <a:cubicBezTo>
                    <a:pt x="59" y="213"/>
                    <a:pt x="59" y="213"/>
                    <a:pt x="59" y="213"/>
                  </a:cubicBezTo>
                  <a:cubicBezTo>
                    <a:pt x="59" y="214"/>
                    <a:pt x="59" y="214"/>
                    <a:pt x="59" y="214"/>
                  </a:cubicBezTo>
                  <a:cubicBezTo>
                    <a:pt x="59" y="213"/>
                    <a:pt x="59" y="213"/>
                    <a:pt x="59" y="213"/>
                  </a:cubicBezTo>
                  <a:cubicBezTo>
                    <a:pt x="59" y="208"/>
                    <a:pt x="59" y="208"/>
                    <a:pt x="59" y="208"/>
                  </a:cubicBezTo>
                  <a:cubicBezTo>
                    <a:pt x="59" y="205"/>
                    <a:pt x="59" y="205"/>
                    <a:pt x="59" y="205"/>
                  </a:cubicBezTo>
                  <a:lnTo>
                    <a:pt x="62" y="209"/>
                  </a:lnTo>
                  <a:close/>
                  <a:moveTo>
                    <a:pt x="62" y="224"/>
                  </a:moveTo>
                  <a:cubicBezTo>
                    <a:pt x="62" y="224"/>
                    <a:pt x="62" y="224"/>
                    <a:pt x="62" y="224"/>
                  </a:cubicBezTo>
                  <a:cubicBezTo>
                    <a:pt x="58" y="229"/>
                    <a:pt x="58" y="229"/>
                    <a:pt x="58" y="229"/>
                  </a:cubicBezTo>
                  <a:cubicBezTo>
                    <a:pt x="58" y="226"/>
                    <a:pt x="58" y="224"/>
                    <a:pt x="58" y="221"/>
                  </a:cubicBezTo>
                  <a:cubicBezTo>
                    <a:pt x="58" y="220"/>
                    <a:pt x="58" y="220"/>
                    <a:pt x="58" y="220"/>
                  </a:cubicBezTo>
                  <a:lnTo>
                    <a:pt x="62" y="224"/>
                  </a:lnTo>
                  <a:close/>
                  <a:moveTo>
                    <a:pt x="62" y="240"/>
                  </a:moveTo>
                  <a:cubicBezTo>
                    <a:pt x="62" y="240"/>
                    <a:pt x="62" y="240"/>
                    <a:pt x="62" y="240"/>
                  </a:cubicBezTo>
                  <a:cubicBezTo>
                    <a:pt x="59" y="244"/>
                    <a:pt x="59" y="244"/>
                    <a:pt x="59" y="244"/>
                  </a:cubicBezTo>
                  <a:cubicBezTo>
                    <a:pt x="58" y="245"/>
                    <a:pt x="58" y="245"/>
                    <a:pt x="58" y="245"/>
                  </a:cubicBezTo>
                  <a:cubicBezTo>
                    <a:pt x="58" y="246"/>
                    <a:pt x="58" y="246"/>
                    <a:pt x="58" y="246"/>
                  </a:cubicBezTo>
                  <a:cubicBezTo>
                    <a:pt x="58" y="245"/>
                    <a:pt x="58" y="245"/>
                    <a:pt x="58" y="245"/>
                  </a:cubicBezTo>
                  <a:cubicBezTo>
                    <a:pt x="58" y="243"/>
                    <a:pt x="58" y="243"/>
                    <a:pt x="58" y="243"/>
                  </a:cubicBezTo>
                  <a:cubicBezTo>
                    <a:pt x="58" y="241"/>
                    <a:pt x="58" y="239"/>
                    <a:pt x="58" y="237"/>
                  </a:cubicBezTo>
                  <a:cubicBezTo>
                    <a:pt x="58" y="235"/>
                    <a:pt x="58" y="235"/>
                    <a:pt x="58" y="235"/>
                  </a:cubicBezTo>
                  <a:lnTo>
                    <a:pt x="62" y="240"/>
                  </a:lnTo>
                  <a:close/>
                  <a:moveTo>
                    <a:pt x="62" y="255"/>
                  </a:moveTo>
                  <a:cubicBezTo>
                    <a:pt x="61" y="257"/>
                    <a:pt x="61" y="257"/>
                    <a:pt x="61" y="257"/>
                  </a:cubicBezTo>
                  <a:cubicBezTo>
                    <a:pt x="57" y="260"/>
                    <a:pt x="57" y="260"/>
                    <a:pt x="57" y="260"/>
                  </a:cubicBezTo>
                  <a:cubicBezTo>
                    <a:pt x="57" y="261"/>
                    <a:pt x="57" y="261"/>
                    <a:pt x="57" y="261"/>
                  </a:cubicBezTo>
                  <a:cubicBezTo>
                    <a:pt x="57" y="261"/>
                    <a:pt x="57" y="261"/>
                    <a:pt x="57" y="261"/>
                  </a:cubicBezTo>
                  <a:cubicBezTo>
                    <a:pt x="57" y="260"/>
                    <a:pt x="57" y="260"/>
                    <a:pt x="57" y="260"/>
                  </a:cubicBezTo>
                  <a:cubicBezTo>
                    <a:pt x="57" y="258"/>
                    <a:pt x="57" y="256"/>
                    <a:pt x="57" y="254"/>
                  </a:cubicBezTo>
                  <a:cubicBezTo>
                    <a:pt x="58" y="251"/>
                    <a:pt x="58" y="251"/>
                    <a:pt x="58" y="251"/>
                  </a:cubicBezTo>
                  <a:lnTo>
                    <a:pt x="62" y="255"/>
                  </a:lnTo>
                  <a:close/>
                  <a:moveTo>
                    <a:pt x="55" y="175"/>
                  </a:moveTo>
                  <a:cubicBezTo>
                    <a:pt x="54" y="175"/>
                    <a:pt x="54" y="175"/>
                    <a:pt x="54" y="175"/>
                  </a:cubicBezTo>
                  <a:cubicBezTo>
                    <a:pt x="55" y="174"/>
                    <a:pt x="55" y="174"/>
                    <a:pt x="55" y="174"/>
                  </a:cubicBezTo>
                  <a:cubicBezTo>
                    <a:pt x="56" y="173"/>
                    <a:pt x="56" y="173"/>
                    <a:pt x="56" y="173"/>
                  </a:cubicBezTo>
                  <a:cubicBezTo>
                    <a:pt x="57" y="171"/>
                    <a:pt x="57" y="171"/>
                    <a:pt x="57" y="171"/>
                  </a:cubicBezTo>
                  <a:cubicBezTo>
                    <a:pt x="57" y="174"/>
                    <a:pt x="57" y="174"/>
                    <a:pt x="57" y="174"/>
                  </a:cubicBezTo>
                  <a:cubicBezTo>
                    <a:pt x="57" y="176"/>
                    <a:pt x="57" y="176"/>
                    <a:pt x="57" y="176"/>
                  </a:cubicBezTo>
                  <a:cubicBezTo>
                    <a:pt x="57" y="178"/>
                    <a:pt x="57" y="178"/>
                    <a:pt x="57" y="178"/>
                  </a:cubicBezTo>
                  <a:cubicBezTo>
                    <a:pt x="57" y="178"/>
                    <a:pt x="57" y="178"/>
                    <a:pt x="57" y="178"/>
                  </a:cubicBezTo>
                  <a:lnTo>
                    <a:pt x="55" y="175"/>
                  </a:lnTo>
                  <a:close/>
                  <a:moveTo>
                    <a:pt x="55" y="163"/>
                  </a:moveTo>
                  <a:cubicBezTo>
                    <a:pt x="55" y="162"/>
                    <a:pt x="55" y="162"/>
                    <a:pt x="55" y="162"/>
                  </a:cubicBezTo>
                  <a:cubicBezTo>
                    <a:pt x="56" y="162"/>
                    <a:pt x="56" y="162"/>
                    <a:pt x="56" y="162"/>
                  </a:cubicBezTo>
                  <a:cubicBezTo>
                    <a:pt x="57" y="160"/>
                    <a:pt x="57" y="160"/>
                    <a:pt x="57" y="160"/>
                  </a:cubicBezTo>
                  <a:cubicBezTo>
                    <a:pt x="57" y="163"/>
                    <a:pt x="57" y="163"/>
                    <a:pt x="57" y="163"/>
                  </a:cubicBezTo>
                  <a:cubicBezTo>
                    <a:pt x="57" y="164"/>
                    <a:pt x="57" y="164"/>
                    <a:pt x="57" y="164"/>
                  </a:cubicBezTo>
                  <a:cubicBezTo>
                    <a:pt x="57" y="166"/>
                    <a:pt x="57" y="166"/>
                    <a:pt x="57" y="166"/>
                  </a:cubicBezTo>
                  <a:lnTo>
                    <a:pt x="55" y="163"/>
                  </a:lnTo>
                  <a:close/>
                  <a:moveTo>
                    <a:pt x="58" y="86"/>
                  </a:moveTo>
                  <a:cubicBezTo>
                    <a:pt x="58" y="88"/>
                    <a:pt x="58" y="88"/>
                    <a:pt x="58" y="88"/>
                  </a:cubicBezTo>
                  <a:cubicBezTo>
                    <a:pt x="56" y="86"/>
                    <a:pt x="56" y="86"/>
                    <a:pt x="56" y="86"/>
                  </a:cubicBezTo>
                  <a:cubicBezTo>
                    <a:pt x="57" y="85"/>
                    <a:pt x="57" y="85"/>
                    <a:pt x="57" y="85"/>
                  </a:cubicBezTo>
                  <a:cubicBezTo>
                    <a:pt x="57" y="84"/>
                    <a:pt x="57" y="84"/>
                    <a:pt x="57" y="84"/>
                  </a:cubicBezTo>
                  <a:cubicBezTo>
                    <a:pt x="58" y="84"/>
                    <a:pt x="58" y="84"/>
                    <a:pt x="58" y="84"/>
                  </a:cubicBezTo>
                  <a:cubicBezTo>
                    <a:pt x="58" y="85"/>
                    <a:pt x="58" y="85"/>
                    <a:pt x="58" y="85"/>
                  </a:cubicBezTo>
                  <a:lnTo>
                    <a:pt x="58" y="86"/>
                  </a:lnTo>
                  <a:close/>
                  <a:moveTo>
                    <a:pt x="58" y="78"/>
                  </a:moveTo>
                  <a:cubicBezTo>
                    <a:pt x="57" y="76"/>
                    <a:pt x="57" y="76"/>
                    <a:pt x="57" y="76"/>
                  </a:cubicBezTo>
                  <a:cubicBezTo>
                    <a:pt x="57" y="75"/>
                    <a:pt x="57" y="75"/>
                    <a:pt x="57" y="75"/>
                  </a:cubicBezTo>
                  <a:cubicBezTo>
                    <a:pt x="58" y="75"/>
                    <a:pt x="58" y="75"/>
                    <a:pt x="58" y="75"/>
                  </a:cubicBezTo>
                  <a:cubicBezTo>
                    <a:pt x="58" y="75"/>
                    <a:pt x="58" y="75"/>
                    <a:pt x="58" y="75"/>
                  </a:cubicBezTo>
                  <a:cubicBezTo>
                    <a:pt x="58" y="75"/>
                    <a:pt x="58" y="75"/>
                    <a:pt x="58" y="75"/>
                  </a:cubicBezTo>
                  <a:lnTo>
                    <a:pt x="58" y="78"/>
                  </a:lnTo>
                  <a:close/>
                  <a:moveTo>
                    <a:pt x="54" y="76"/>
                  </a:moveTo>
                  <a:cubicBezTo>
                    <a:pt x="54" y="77"/>
                    <a:pt x="54" y="77"/>
                    <a:pt x="54" y="77"/>
                  </a:cubicBezTo>
                  <a:cubicBezTo>
                    <a:pt x="54" y="77"/>
                    <a:pt x="54" y="77"/>
                    <a:pt x="54" y="77"/>
                  </a:cubicBezTo>
                  <a:cubicBezTo>
                    <a:pt x="54" y="78"/>
                    <a:pt x="54" y="78"/>
                    <a:pt x="54" y="78"/>
                  </a:cubicBezTo>
                  <a:cubicBezTo>
                    <a:pt x="54" y="77"/>
                    <a:pt x="54" y="77"/>
                    <a:pt x="54" y="77"/>
                  </a:cubicBezTo>
                  <a:cubicBezTo>
                    <a:pt x="54" y="76"/>
                    <a:pt x="54" y="76"/>
                    <a:pt x="54" y="76"/>
                  </a:cubicBezTo>
                  <a:cubicBezTo>
                    <a:pt x="54" y="75"/>
                    <a:pt x="54" y="75"/>
                    <a:pt x="54" y="75"/>
                  </a:cubicBezTo>
                  <a:lnTo>
                    <a:pt x="54" y="76"/>
                  </a:lnTo>
                  <a:close/>
                  <a:moveTo>
                    <a:pt x="54" y="86"/>
                  </a:moveTo>
                  <a:cubicBezTo>
                    <a:pt x="54" y="86"/>
                    <a:pt x="54" y="86"/>
                    <a:pt x="54" y="86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6"/>
                    <a:pt x="53" y="86"/>
                    <a:pt x="53" y="86"/>
                  </a:cubicBezTo>
                  <a:cubicBezTo>
                    <a:pt x="53" y="84"/>
                    <a:pt x="53" y="84"/>
                    <a:pt x="53" y="84"/>
                  </a:cubicBezTo>
                  <a:lnTo>
                    <a:pt x="54" y="86"/>
                  </a:lnTo>
                  <a:close/>
                  <a:moveTo>
                    <a:pt x="54" y="96"/>
                  </a:moveTo>
                  <a:cubicBezTo>
                    <a:pt x="54" y="96"/>
                    <a:pt x="54" y="96"/>
                    <a:pt x="54" y="96"/>
                  </a:cubicBezTo>
                  <a:cubicBezTo>
                    <a:pt x="53" y="97"/>
                    <a:pt x="53" y="97"/>
                    <a:pt x="53" y="97"/>
                  </a:cubicBezTo>
                  <a:cubicBezTo>
                    <a:pt x="53" y="96"/>
                    <a:pt x="53" y="96"/>
                    <a:pt x="53" y="96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lnTo>
                    <a:pt x="54" y="96"/>
                  </a:lnTo>
                  <a:close/>
                  <a:moveTo>
                    <a:pt x="54" y="102"/>
                  </a:moveTo>
                  <a:cubicBezTo>
                    <a:pt x="55" y="102"/>
                    <a:pt x="55" y="102"/>
                    <a:pt x="55" y="102"/>
                  </a:cubicBezTo>
                  <a:cubicBezTo>
                    <a:pt x="56" y="102"/>
                    <a:pt x="56" y="102"/>
                    <a:pt x="56" y="102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6" y="102"/>
                    <a:pt x="56" y="102"/>
                    <a:pt x="56" y="102"/>
                  </a:cubicBezTo>
                  <a:cubicBezTo>
                    <a:pt x="56" y="102"/>
                    <a:pt x="56" y="102"/>
                    <a:pt x="56" y="102"/>
                  </a:cubicBezTo>
                  <a:cubicBezTo>
                    <a:pt x="55" y="103"/>
                    <a:pt x="55" y="103"/>
                    <a:pt x="55" y="103"/>
                  </a:cubicBezTo>
                  <a:cubicBezTo>
                    <a:pt x="55" y="104"/>
                    <a:pt x="55" y="104"/>
                    <a:pt x="55" y="104"/>
                  </a:cubicBezTo>
                  <a:cubicBezTo>
                    <a:pt x="53" y="102"/>
                    <a:pt x="53" y="102"/>
                    <a:pt x="53" y="102"/>
                  </a:cubicBezTo>
                  <a:lnTo>
                    <a:pt x="54" y="102"/>
                  </a:lnTo>
                  <a:close/>
                  <a:moveTo>
                    <a:pt x="55" y="111"/>
                  </a:moveTo>
                  <a:cubicBezTo>
                    <a:pt x="57" y="111"/>
                    <a:pt x="57" y="111"/>
                    <a:pt x="57" y="111"/>
                  </a:cubicBezTo>
                  <a:cubicBezTo>
                    <a:pt x="56" y="112"/>
                    <a:pt x="56" y="112"/>
                    <a:pt x="56" y="112"/>
                  </a:cubicBezTo>
                  <a:cubicBezTo>
                    <a:pt x="56" y="112"/>
                    <a:pt x="56" y="112"/>
                    <a:pt x="56" y="112"/>
                  </a:cubicBezTo>
                  <a:cubicBezTo>
                    <a:pt x="55" y="113"/>
                    <a:pt x="55" y="113"/>
                    <a:pt x="55" y="113"/>
                  </a:cubicBezTo>
                  <a:cubicBezTo>
                    <a:pt x="55" y="114"/>
                    <a:pt x="55" y="114"/>
                    <a:pt x="55" y="114"/>
                  </a:cubicBezTo>
                  <a:cubicBezTo>
                    <a:pt x="53" y="111"/>
                    <a:pt x="53" y="111"/>
                    <a:pt x="53" y="111"/>
                  </a:cubicBezTo>
                  <a:cubicBezTo>
                    <a:pt x="53" y="111"/>
                    <a:pt x="53" y="111"/>
                    <a:pt x="53" y="111"/>
                  </a:cubicBezTo>
                  <a:cubicBezTo>
                    <a:pt x="54" y="111"/>
                    <a:pt x="54" y="111"/>
                    <a:pt x="54" y="111"/>
                  </a:cubicBezTo>
                  <a:lnTo>
                    <a:pt x="55" y="111"/>
                  </a:lnTo>
                  <a:close/>
                  <a:moveTo>
                    <a:pt x="57" y="122"/>
                  </a:moveTo>
                  <a:cubicBezTo>
                    <a:pt x="56" y="123"/>
                    <a:pt x="56" y="123"/>
                    <a:pt x="56" y="123"/>
                  </a:cubicBezTo>
                  <a:cubicBezTo>
                    <a:pt x="55" y="124"/>
                    <a:pt x="55" y="124"/>
                    <a:pt x="55" y="124"/>
                  </a:cubicBezTo>
                  <a:cubicBezTo>
                    <a:pt x="55" y="125"/>
                    <a:pt x="55" y="125"/>
                    <a:pt x="55" y="125"/>
                  </a:cubicBezTo>
                  <a:cubicBezTo>
                    <a:pt x="53" y="122"/>
                    <a:pt x="53" y="122"/>
                    <a:pt x="53" y="122"/>
                  </a:cubicBezTo>
                  <a:cubicBezTo>
                    <a:pt x="53" y="122"/>
                    <a:pt x="53" y="122"/>
                    <a:pt x="53" y="122"/>
                  </a:cubicBezTo>
                  <a:cubicBezTo>
                    <a:pt x="55" y="122"/>
                    <a:pt x="55" y="122"/>
                    <a:pt x="55" y="122"/>
                  </a:cubicBezTo>
                  <a:lnTo>
                    <a:pt x="57" y="122"/>
                  </a:lnTo>
                  <a:close/>
                  <a:moveTo>
                    <a:pt x="55" y="128"/>
                  </a:moveTo>
                  <a:cubicBezTo>
                    <a:pt x="57" y="131"/>
                    <a:pt x="57" y="131"/>
                    <a:pt x="57" y="131"/>
                  </a:cubicBezTo>
                  <a:cubicBezTo>
                    <a:pt x="56" y="131"/>
                    <a:pt x="56" y="131"/>
                    <a:pt x="56" y="131"/>
                  </a:cubicBezTo>
                  <a:cubicBezTo>
                    <a:pt x="54" y="131"/>
                    <a:pt x="54" y="131"/>
                    <a:pt x="54" y="131"/>
                  </a:cubicBezTo>
                  <a:cubicBezTo>
                    <a:pt x="52" y="131"/>
                    <a:pt x="52" y="131"/>
                    <a:pt x="52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29"/>
                    <a:pt x="54" y="129"/>
                    <a:pt x="54" y="129"/>
                  </a:cubicBezTo>
                  <a:lnTo>
                    <a:pt x="55" y="128"/>
                  </a:lnTo>
                  <a:close/>
                  <a:moveTo>
                    <a:pt x="53" y="133"/>
                  </a:moveTo>
                  <a:cubicBezTo>
                    <a:pt x="56" y="133"/>
                    <a:pt x="56" y="133"/>
                    <a:pt x="56" y="133"/>
                  </a:cubicBezTo>
                  <a:cubicBezTo>
                    <a:pt x="56" y="133"/>
                    <a:pt x="56" y="133"/>
                    <a:pt x="56" y="133"/>
                  </a:cubicBezTo>
                  <a:cubicBezTo>
                    <a:pt x="56" y="133"/>
                    <a:pt x="56" y="133"/>
                    <a:pt x="56" y="133"/>
                  </a:cubicBezTo>
                  <a:cubicBezTo>
                    <a:pt x="55" y="134"/>
                    <a:pt x="55" y="134"/>
                    <a:pt x="55" y="134"/>
                  </a:cubicBezTo>
                  <a:cubicBezTo>
                    <a:pt x="54" y="135"/>
                    <a:pt x="54" y="135"/>
                    <a:pt x="54" y="135"/>
                  </a:cubicBezTo>
                  <a:cubicBezTo>
                    <a:pt x="52" y="133"/>
                    <a:pt x="52" y="133"/>
                    <a:pt x="52" y="133"/>
                  </a:cubicBezTo>
                  <a:lnTo>
                    <a:pt x="53" y="133"/>
                  </a:lnTo>
                  <a:close/>
                  <a:moveTo>
                    <a:pt x="54" y="137"/>
                  </a:moveTo>
                  <a:cubicBezTo>
                    <a:pt x="56" y="140"/>
                    <a:pt x="56" y="140"/>
                    <a:pt x="56" y="140"/>
                  </a:cubicBezTo>
                  <a:cubicBezTo>
                    <a:pt x="55" y="140"/>
                    <a:pt x="55" y="140"/>
                    <a:pt x="55" y="140"/>
                  </a:cubicBezTo>
                  <a:cubicBezTo>
                    <a:pt x="53" y="140"/>
                    <a:pt x="53" y="140"/>
                    <a:pt x="53" y="140"/>
                  </a:cubicBezTo>
                  <a:cubicBezTo>
                    <a:pt x="52" y="140"/>
                    <a:pt x="52" y="140"/>
                    <a:pt x="52" y="140"/>
                  </a:cubicBezTo>
                  <a:cubicBezTo>
                    <a:pt x="53" y="139"/>
                    <a:pt x="53" y="139"/>
                    <a:pt x="53" y="139"/>
                  </a:cubicBezTo>
                  <a:cubicBezTo>
                    <a:pt x="53" y="138"/>
                    <a:pt x="53" y="138"/>
                    <a:pt x="53" y="138"/>
                  </a:cubicBezTo>
                  <a:lnTo>
                    <a:pt x="54" y="137"/>
                  </a:lnTo>
                  <a:close/>
                  <a:moveTo>
                    <a:pt x="53" y="141"/>
                  </a:moveTo>
                  <a:cubicBezTo>
                    <a:pt x="54" y="141"/>
                    <a:pt x="54" y="141"/>
                    <a:pt x="54" y="141"/>
                  </a:cubicBezTo>
                  <a:cubicBezTo>
                    <a:pt x="55" y="141"/>
                    <a:pt x="55" y="141"/>
                    <a:pt x="55" y="141"/>
                  </a:cubicBezTo>
                  <a:cubicBezTo>
                    <a:pt x="56" y="141"/>
                    <a:pt x="56" y="141"/>
                    <a:pt x="56" y="141"/>
                  </a:cubicBezTo>
                  <a:cubicBezTo>
                    <a:pt x="56" y="142"/>
                    <a:pt x="56" y="142"/>
                    <a:pt x="56" y="142"/>
                  </a:cubicBezTo>
                  <a:cubicBezTo>
                    <a:pt x="55" y="142"/>
                    <a:pt x="55" y="142"/>
                    <a:pt x="55" y="142"/>
                  </a:cubicBezTo>
                  <a:cubicBezTo>
                    <a:pt x="54" y="143"/>
                    <a:pt x="54" y="143"/>
                    <a:pt x="54" y="143"/>
                  </a:cubicBezTo>
                  <a:cubicBezTo>
                    <a:pt x="54" y="143"/>
                    <a:pt x="54" y="143"/>
                    <a:pt x="54" y="143"/>
                  </a:cubicBezTo>
                  <a:cubicBezTo>
                    <a:pt x="52" y="141"/>
                    <a:pt x="52" y="141"/>
                    <a:pt x="52" y="141"/>
                  </a:cubicBezTo>
                  <a:lnTo>
                    <a:pt x="53" y="141"/>
                  </a:lnTo>
                  <a:close/>
                  <a:moveTo>
                    <a:pt x="54" y="146"/>
                  </a:moveTo>
                  <a:cubicBezTo>
                    <a:pt x="56" y="148"/>
                    <a:pt x="56" y="148"/>
                    <a:pt x="56" y="148"/>
                  </a:cubicBezTo>
                  <a:cubicBezTo>
                    <a:pt x="54" y="148"/>
                    <a:pt x="54" y="148"/>
                    <a:pt x="54" y="148"/>
                  </a:cubicBezTo>
                  <a:cubicBezTo>
                    <a:pt x="52" y="148"/>
                    <a:pt x="52" y="148"/>
                    <a:pt x="52" y="148"/>
                  </a:cubicBezTo>
                  <a:cubicBezTo>
                    <a:pt x="52" y="148"/>
                    <a:pt x="52" y="148"/>
                    <a:pt x="52" y="148"/>
                  </a:cubicBezTo>
                  <a:cubicBezTo>
                    <a:pt x="52" y="148"/>
                    <a:pt x="52" y="148"/>
                    <a:pt x="52" y="148"/>
                  </a:cubicBezTo>
                  <a:cubicBezTo>
                    <a:pt x="53" y="147"/>
                    <a:pt x="53" y="147"/>
                    <a:pt x="53" y="147"/>
                  </a:cubicBezTo>
                  <a:lnTo>
                    <a:pt x="54" y="146"/>
                  </a:lnTo>
                  <a:close/>
                  <a:moveTo>
                    <a:pt x="54" y="150"/>
                  </a:moveTo>
                  <a:cubicBezTo>
                    <a:pt x="56" y="150"/>
                    <a:pt x="56" y="150"/>
                    <a:pt x="56" y="150"/>
                  </a:cubicBezTo>
                  <a:cubicBezTo>
                    <a:pt x="55" y="151"/>
                    <a:pt x="55" y="151"/>
                    <a:pt x="55" y="151"/>
                  </a:cubicBezTo>
                  <a:cubicBezTo>
                    <a:pt x="54" y="152"/>
                    <a:pt x="54" y="152"/>
                    <a:pt x="54" y="152"/>
                  </a:cubicBezTo>
                  <a:cubicBezTo>
                    <a:pt x="52" y="150"/>
                    <a:pt x="52" y="150"/>
                    <a:pt x="52" y="150"/>
                  </a:cubicBezTo>
                  <a:lnTo>
                    <a:pt x="54" y="150"/>
                  </a:lnTo>
                  <a:close/>
                  <a:moveTo>
                    <a:pt x="54" y="154"/>
                  </a:moveTo>
                  <a:cubicBezTo>
                    <a:pt x="56" y="156"/>
                    <a:pt x="56" y="156"/>
                    <a:pt x="56" y="156"/>
                  </a:cubicBezTo>
                  <a:cubicBezTo>
                    <a:pt x="54" y="156"/>
                    <a:pt x="54" y="156"/>
                    <a:pt x="54" y="156"/>
                  </a:cubicBezTo>
                  <a:cubicBezTo>
                    <a:pt x="51" y="157"/>
                    <a:pt x="51" y="157"/>
                    <a:pt x="51" y="157"/>
                  </a:cubicBezTo>
                  <a:cubicBezTo>
                    <a:pt x="53" y="155"/>
                    <a:pt x="53" y="155"/>
                    <a:pt x="53" y="155"/>
                  </a:cubicBezTo>
                  <a:lnTo>
                    <a:pt x="54" y="154"/>
                  </a:lnTo>
                  <a:close/>
                  <a:moveTo>
                    <a:pt x="52" y="158"/>
                  </a:moveTo>
                  <a:cubicBezTo>
                    <a:pt x="56" y="158"/>
                    <a:pt x="56" y="158"/>
                    <a:pt x="56" y="158"/>
                  </a:cubicBezTo>
                  <a:cubicBezTo>
                    <a:pt x="56" y="158"/>
                    <a:pt x="56" y="158"/>
                    <a:pt x="56" y="158"/>
                  </a:cubicBezTo>
                  <a:cubicBezTo>
                    <a:pt x="56" y="159"/>
                    <a:pt x="56" y="159"/>
                    <a:pt x="56" y="159"/>
                  </a:cubicBezTo>
                  <a:cubicBezTo>
                    <a:pt x="54" y="160"/>
                    <a:pt x="54" y="160"/>
                    <a:pt x="54" y="160"/>
                  </a:cubicBezTo>
                  <a:cubicBezTo>
                    <a:pt x="54" y="161"/>
                    <a:pt x="54" y="161"/>
                    <a:pt x="54" y="161"/>
                  </a:cubicBezTo>
                  <a:cubicBezTo>
                    <a:pt x="53" y="162"/>
                    <a:pt x="53" y="162"/>
                    <a:pt x="53" y="162"/>
                  </a:cubicBezTo>
                  <a:cubicBezTo>
                    <a:pt x="51" y="159"/>
                    <a:pt x="51" y="159"/>
                    <a:pt x="51" y="159"/>
                  </a:cubicBezTo>
                  <a:cubicBezTo>
                    <a:pt x="51" y="158"/>
                    <a:pt x="51" y="158"/>
                    <a:pt x="51" y="158"/>
                  </a:cubicBezTo>
                  <a:lnTo>
                    <a:pt x="52" y="158"/>
                  </a:lnTo>
                  <a:close/>
                  <a:moveTo>
                    <a:pt x="53" y="165"/>
                  </a:moveTo>
                  <a:cubicBezTo>
                    <a:pt x="56" y="168"/>
                    <a:pt x="56" y="168"/>
                    <a:pt x="56" y="168"/>
                  </a:cubicBezTo>
                  <a:cubicBezTo>
                    <a:pt x="55" y="168"/>
                    <a:pt x="55" y="168"/>
                    <a:pt x="55" y="168"/>
                  </a:cubicBezTo>
                  <a:cubicBezTo>
                    <a:pt x="51" y="168"/>
                    <a:pt x="51" y="168"/>
                    <a:pt x="51" y="168"/>
                  </a:cubicBezTo>
                  <a:cubicBezTo>
                    <a:pt x="50" y="168"/>
                    <a:pt x="50" y="168"/>
                    <a:pt x="50" y="168"/>
                  </a:cubicBezTo>
                  <a:cubicBezTo>
                    <a:pt x="51" y="168"/>
                    <a:pt x="51" y="168"/>
                    <a:pt x="51" y="168"/>
                  </a:cubicBezTo>
                  <a:cubicBezTo>
                    <a:pt x="52" y="166"/>
                    <a:pt x="52" y="166"/>
                    <a:pt x="52" y="166"/>
                  </a:cubicBezTo>
                  <a:lnTo>
                    <a:pt x="53" y="165"/>
                  </a:lnTo>
                  <a:close/>
                  <a:moveTo>
                    <a:pt x="51" y="170"/>
                  </a:moveTo>
                  <a:cubicBezTo>
                    <a:pt x="53" y="170"/>
                    <a:pt x="53" y="170"/>
                    <a:pt x="53" y="170"/>
                  </a:cubicBezTo>
                  <a:cubicBezTo>
                    <a:pt x="56" y="170"/>
                    <a:pt x="56" y="170"/>
                    <a:pt x="56" y="170"/>
                  </a:cubicBezTo>
                  <a:cubicBezTo>
                    <a:pt x="55" y="171"/>
                    <a:pt x="55" y="171"/>
                    <a:pt x="55" y="171"/>
                  </a:cubicBezTo>
                  <a:cubicBezTo>
                    <a:pt x="54" y="173"/>
                    <a:pt x="54" y="173"/>
                    <a:pt x="54" y="173"/>
                  </a:cubicBezTo>
                  <a:cubicBezTo>
                    <a:pt x="53" y="173"/>
                    <a:pt x="53" y="173"/>
                    <a:pt x="53" y="173"/>
                  </a:cubicBezTo>
                  <a:cubicBezTo>
                    <a:pt x="50" y="170"/>
                    <a:pt x="50" y="170"/>
                    <a:pt x="50" y="170"/>
                  </a:cubicBezTo>
                  <a:lnTo>
                    <a:pt x="51" y="170"/>
                  </a:lnTo>
                  <a:close/>
                  <a:moveTo>
                    <a:pt x="56" y="180"/>
                  </a:moveTo>
                  <a:cubicBezTo>
                    <a:pt x="54" y="180"/>
                    <a:pt x="54" y="180"/>
                    <a:pt x="54" y="180"/>
                  </a:cubicBezTo>
                  <a:cubicBezTo>
                    <a:pt x="52" y="180"/>
                    <a:pt x="52" y="180"/>
                    <a:pt x="52" y="180"/>
                  </a:cubicBezTo>
                  <a:cubicBezTo>
                    <a:pt x="50" y="180"/>
                    <a:pt x="50" y="180"/>
                    <a:pt x="50" y="180"/>
                  </a:cubicBezTo>
                  <a:cubicBezTo>
                    <a:pt x="51" y="179"/>
                    <a:pt x="51" y="179"/>
                    <a:pt x="51" y="179"/>
                  </a:cubicBezTo>
                  <a:cubicBezTo>
                    <a:pt x="52" y="178"/>
                    <a:pt x="52" y="178"/>
                    <a:pt x="52" y="178"/>
                  </a:cubicBezTo>
                  <a:cubicBezTo>
                    <a:pt x="53" y="176"/>
                    <a:pt x="53" y="176"/>
                    <a:pt x="53" y="176"/>
                  </a:cubicBezTo>
                  <a:lnTo>
                    <a:pt x="56" y="180"/>
                  </a:lnTo>
                  <a:close/>
                  <a:moveTo>
                    <a:pt x="50" y="182"/>
                  </a:moveTo>
                  <a:cubicBezTo>
                    <a:pt x="54" y="182"/>
                    <a:pt x="54" y="182"/>
                    <a:pt x="54" y="182"/>
                  </a:cubicBezTo>
                  <a:cubicBezTo>
                    <a:pt x="56" y="182"/>
                    <a:pt x="56" y="182"/>
                    <a:pt x="56" y="182"/>
                  </a:cubicBezTo>
                  <a:cubicBezTo>
                    <a:pt x="55" y="183"/>
                    <a:pt x="55" y="183"/>
                    <a:pt x="55" y="183"/>
                  </a:cubicBezTo>
                  <a:cubicBezTo>
                    <a:pt x="53" y="185"/>
                    <a:pt x="53" y="185"/>
                    <a:pt x="53" y="185"/>
                  </a:cubicBezTo>
                  <a:cubicBezTo>
                    <a:pt x="53" y="185"/>
                    <a:pt x="53" y="185"/>
                    <a:pt x="53" y="185"/>
                  </a:cubicBezTo>
                  <a:cubicBezTo>
                    <a:pt x="50" y="182"/>
                    <a:pt x="50" y="182"/>
                    <a:pt x="50" y="182"/>
                  </a:cubicBezTo>
                  <a:close/>
                  <a:moveTo>
                    <a:pt x="56" y="190"/>
                  </a:moveTo>
                  <a:cubicBezTo>
                    <a:pt x="53" y="190"/>
                    <a:pt x="53" y="190"/>
                    <a:pt x="53" y="190"/>
                  </a:cubicBezTo>
                  <a:cubicBezTo>
                    <a:pt x="50" y="191"/>
                    <a:pt x="50" y="191"/>
                    <a:pt x="50" y="191"/>
                  </a:cubicBezTo>
                  <a:cubicBezTo>
                    <a:pt x="49" y="191"/>
                    <a:pt x="49" y="191"/>
                    <a:pt x="49" y="191"/>
                  </a:cubicBezTo>
                  <a:cubicBezTo>
                    <a:pt x="50" y="190"/>
                    <a:pt x="50" y="190"/>
                    <a:pt x="50" y="190"/>
                  </a:cubicBezTo>
                  <a:cubicBezTo>
                    <a:pt x="51" y="189"/>
                    <a:pt x="51" y="189"/>
                    <a:pt x="51" y="189"/>
                  </a:cubicBezTo>
                  <a:cubicBezTo>
                    <a:pt x="53" y="187"/>
                    <a:pt x="53" y="187"/>
                    <a:pt x="53" y="187"/>
                  </a:cubicBezTo>
                  <a:lnTo>
                    <a:pt x="56" y="190"/>
                  </a:lnTo>
                  <a:close/>
                  <a:moveTo>
                    <a:pt x="52" y="192"/>
                  </a:moveTo>
                  <a:cubicBezTo>
                    <a:pt x="55" y="192"/>
                    <a:pt x="55" y="192"/>
                    <a:pt x="55" y="192"/>
                  </a:cubicBezTo>
                  <a:cubicBezTo>
                    <a:pt x="56" y="192"/>
                    <a:pt x="56" y="192"/>
                    <a:pt x="56" y="192"/>
                  </a:cubicBezTo>
                  <a:cubicBezTo>
                    <a:pt x="55" y="193"/>
                    <a:pt x="55" y="193"/>
                    <a:pt x="55" y="193"/>
                  </a:cubicBezTo>
                  <a:cubicBezTo>
                    <a:pt x="54" y="194"/>
                    <a:pt x="54" y="194"/>
                    <a:pt x="54" y="194"/>
                  </a:cubicBezTo>
                  <a:cubicBezTo>
                    <a:pt x="52" y="196"/>
                    <a:pt x="52" y="196"/>
                    <a:pt x="52" y="196"/>
                  </a:cubicBezTo>
                  <a:cubicBezTo>
                    <a:pt x="49" y="192"/>
                    <a:pt x="49" y="192"/>
                    <a:pt x="49" y="192"/>
                  </a:cubicBezTo>
                  <a:lnTo>
                    <a:pt x="52" y="192"/>
                  </a:lnTo>
                  <a:close/>
                  <a:moveTo>
                    <a:pt x="56" y="202"/>
                  </a:moveTo>
                  <a:cubicBezTo>
                    <a:pt x="52" y="202"/>
                    <a:pt x="52" y="202"/>
                    <a:pt x="52" y="202"/>
                  </a:cubicBezTo>
                  <a:cubicBezTo>
                    <a:pt x="48" y="202"/>
                    <a:pt x="48" y="202"/>
                    <a:pt x="48" y="202"/>
                  </a:cubicBezTo>
                  <a:cubicBezTo>
                    <a:pt x="50" y="200"/>
                    <a:pt x="50" y="200"/>
                    <a:pt x="50" y="200"/>
                  </a:cubicBezTo>
                  <a:cubicBezTo>
                    <a:pt x="52" y="198"/>
                    <a:pt x="52" y="198"/>
                    <a:pt x="52" y="198"/>
                  </a:cubicBezTo>
                  <a:lnTo>
                    <a:pt x="56" y="202"/>
                  </a:lnTo>
                  <a:close/>
                  <a:moveTo>
                    <a:pt x="49" y="204"/>
                  </a:moveTo>
                  <a:cubicBezTo>
                    <a:pt x="54" y="203"/>
                    <a:pt x="54" y="203"/>
                    <a:pt x="54" y="203"/>
                  </a:cubicBezTo>
                  <a:cubicBezTo>
                    <a:pt x="56" y="203"/>
                    <a:pt x="56" y="203"/>
                    <a:pt x="56" y="203"/>
                  </a:cubicBezTo>
                  <a:cubicBezTo>
                    <a:pt x="55" y="204"/>
                    <a:pt x="55" y="204"/>
                    <a:pt x="55" y="204"/>
                  </a:cubicBezTo>
                  <a:cubicBezTo>
                    <a:pt x="52" y="207"/>
                    <a:pt x="52" y="207"/>
                    <a:pt x="52" y="207"/>
                  </a:cubicBezTo>
                  <a:cubicBezTo>
                    <a:pt x="52" y="208"/>
                    <a:pt x="52" y="208"/>
                    <a:pt x="52" y="208"/>
                  </a:cubicBezTo>
                  <a:cubicBezTo>
                    <a:pt x="48" y="204"/>
                    <a:pt x="48" y="204"/>
                    <a:pt x="48" y="204"/>
                  </a:cubicBezTo>
                  <a:lnTo>
                    <a:pt x="49" y="204"/>
                  </a:lnTo>
                  <a:close/>
                  <a:moveTo>
                    <a:pt x="56" y="216"/>
                  </a:moveTo>
                  <a:cubicBezTo>
                    <a:pt x="53" y="216"/>
                    <a:pt x="53" y="216"/>
                    <a:pt x="53" y="216"/>
                  </a:cubicBezTo>
                  <a:cubicBezTo>
                    <a:pt x="47" y="216"/>
                    <a:pt x="47" y="216"/>
                    <a:pt x="47" y="216"/>
                  </a:cubicBezTo>
                  <a:cubicBezTo>
                    <a:pt x="50" y="213"/>
                    <a:pt x="50" y="213"/>
                    <a:pt x="50" y="213"/>
                  </a:cubicBezTo>
                  <a:cubicBezTo>
                    <a:pt x="52" y="211"/>
                    <a:pt x="52" y="211"/>
                    <a:pt x="52" y="211"/>
                  </a:cubicBezTo>
                  <a:lnTo>
                    <a:pt x="56" y="216"/>
                  </a:lnTo>
                  <a:close/>
                  <a:moveTo>
                    <a:pt x="55" y="218"/>
                  </a:moveTo>
                  <a:cubicBezTo>
                    <a:pt x="55" y="218"/>
                    <a:pt x="55" y="218"/>
                    <a:pt x="55" y="218"/>
                  </a:cubicBezTo>
                  <a:cubicBezTo>
                    <a:pt x="55" y="218"/>
                    <a:pt x="55" y="218"/>
                    <a:pt x="55" y="218"/>
                  </a:cubicBezTo>
                  <a:cubicBezTo>
                    <a:pt x="51" y="223"/>
                    <a:pt x="51" y="223"/>
                    <a:pt x="51" y="223"/>
                  </a:cubicBezTo>
                  <a:cubicBezTo>
                    <a:pt x="47" y="218"/>
                    <a:pt x="47" y="218"/>
                    <a:pt x="47" y="218"/>
                  </a:cubicBezTo>
                  <a:lnTo>
                    <a:pt x="55" y="218"/>
                  </a:lnTo>
                  <a:close/>
                  <a:moveTo>
                    <a:pt x="55" y="231"/>
                  </a:moveTo>
                  <a:cubicBezTo>
                    <a:pt x="52" y="231"/>
                    <a:pt x="52" y="231"/>
                    <a:pt x="52" y="231"/>
                  </a:cubicBezTo>
                  <a:cubicBezTo>
                    <a:pt x="46" y="231"/>
                    <a:pt x="46" y="231"/>
                    <a:pt x="46" y="231"/>
                  </a:cubicBezTo>
                  <a:cubicBezTo>
                    <a:pt x="45" y="231"/>
                    <a:pt x="45" y="231"/>
                    <a:pt x="45" y="231"/>
                  </a:cubicBezTo>
                  <a:cubicBezTo>
                    <a:pt x="45" y="231"/>
                    <a:pt x="45" y="231"/>
                    <a:pt x="45" y="231"/>
                  </a:cubicBezTo>
                  <a:cubicBezTo>
                    <a:pt x="49" y="228"/>
                    <a:pt x="49" y="228"/>
                    <a:pt x="49" y="228"/>
                  </a:cubicBezTo>
                  <a:cubicBezTo>
                    <a:pt x="51" y="226"/>
                    <a:pt x="51" y="226"/>
                    <a:pt x="51" y="226"/>
                  </a:cubicBezTo>
                  <a:lnTo>
                    <a:pt x="55" y="231"/>
                  </a:lnTo>
                  <a:close/>
                  <a:moveTo>
                    <a:pt x="48" y="233"/>
                  </a:moveTo>
                  <a:cubicBezTo>
                    <a:pt x="54" y="233"/>
                    <a:pt x="54" y="233"/>
                    <a:pt x="54" y="233"/>
                  </a:cubicBezTo>
                  <a:cubicBezTo>
                    <a:pt x="55" y="233"/>
                    <a:pt x="55" y="233"/>
                    <a:pt x="55" y="233"/>
                  </a:cubicBezTo>
                  <a:cubicBezTo>
                    <a:pt x="55" y="233"/>
                    <a:pt x="55" y="233"/>
                    <a:pt x="55" y="233"/>
                  </a:cubicBezTo>
                  <a:cubicBezTo>
                    <a:pt x="51" y="237"/>
                    <a:pt x="51" y="237"/>
                    <a:pt x="51" y="237"/>
                  </a:cubicBezTo>
                  <a:cubicBezTo>
                    <a:pt x="50" y="238"/>
                    <a:pt x="50" y="238"/>
                    <a:pt x="50" y="238"/>
                  </a:cubicBezTo>
                  <a:cubicBezTo>
                    <a:pt x="50" y="239"/>
                    <a:pt x="50" y="239"/>
                    <a:pt x="50" y="239"/>
                  </a:cubicBezTo>
                  <a:cubicBezTo>
                    <a:pt x="46" y="234"/>
                    <a:pt x="46" y="234"/>
                    <a:pt x="46" y="234"/>
                  </a:cubicBezTo>
                  <a:cubicBezTo>
                    <a:pt x="45" y="233"/>
                    <a:pt x="45" y="233"/>
                    <a:pt x="45" y="233"/>
                  </a:cubicBezTo>
                  <a:lnTo>
                    <a:pt x="48" y="233"/>
                  </a:lnTo>
                  <a:close/>
                  <a:moveTo>
                    <a:pt x="55" y="248"/>
                  </a:moveTo>
                  <a:cubicBezTo>
                    <a:pt x="51" y="248"/>
                    <a:pt x="51" y="248"/>
                    <a:pt x="51" y="248"/>
                  </a:cubicBezTo>
                  <a:cubicBezTo>
                    <a:pt x="44" y="248"/>
                    <a:pt x="44" y="248"/>
                    <a:pt x="44" y="248"/>
                  </a:cubicBezTo>
                  <a:cubicBezTo>
                    <a:pt x="43" y="248"/>
                    <a:pt x="43" y="248"/>
                    <a:pt x="43" y="248"/>
                  </a:cubicBezTo>
                  <a:cubicBezTo>
                    <a:pt x="44" y="248"/>
                    <a:pt x="44" y="248"/>
                    <a:pt x="44" y="248"/>
                  </a:cubicBezTo>
                  <a:cubicBezTo>
                    <a:pt x="47" y="244"/>
                    <a:pt x="47" y="244"/>
                    <a:pt x="47" y="244"/>
                  </a:cubicBezTo>
                  <a:cubicBezTo>
                    <a:pt x="50" y="241"/>
                    <a:pt x="50" y="241"/>
                    <a:pt x="50" y="241"/>
                  </a:cubicBezTo>
                  <a:lnTo>
                    <a:pt x="55" y="248"/>
                  </a:lnTo>
                  <a:close/>
                  <a:moveTo>
                    <a:pt x="46" y="250"/>
                  </a:moveTo>
                  <a:cubicBezTo>
                    <a:pt x="53" y="250"/>
                    <a:pt x="53" y="250"/>
                    <a:pt x="53" y="250"/>
                  </a:cubicBezTo>
                  <a:cubicBezTo>
                    <a:pt x="54" y="250"/>
                    <a:pt x="54" y="250"/>
                    <a:pt x="54" y="250"/>
                  </a:cubicBezTo>
                  <a:cubicBezTo>
                    <a:pt x="54" y="250"/>
                    <a:pt x="54" y="250"/>
                    <a:pt x="54" y="250"/>
                  </a:cubicBezTo>
                  <a:cubicBezTo>
                    <a:pt x="50" y="253"/>
                    <a:pt x="50" y="253"/>
                    <a:pt x="50" y="253"/>
                  </a:cubicBezTo>
                  <a:cubicBezTo>
                    <a:pt x="48" y="255"/>
                    <a:pt x="48" y="255"/>
                    <a:pt x="48" y="255"/>
                  </a:cubicBezTo>
                  <a:cubicBezTo>
                    <a:pt x="43" y="250"/>
                    <a:pt x="43" y="250"/>
                    <a:pt x="43" y="250"/>
                  </a:cubicBezTo>
                  <a:lnTo>
                    <a:pt x="46" y="250"/>
                  </a:lnTo>
                  <a:close/>
                  <a:moveTo>
                    <a:pt x="48" y="257"/>
                  </a:moveTo>
                  <a:cubicBezTo>
                    <a:pt x="48" y="257"/>
                    <a:pt x="48" y="257"/>
                    <a:pt x="48" y="257"/>
                  </a:cubicBezTo>
                  <a:cubicBezTo>
                    <a:pt x="51" y="260"/>
                    <a:pt x="51" y="260"/>
                    <a:pt x="51" y="260"/>
                  </a:cubicBezTo>
                  <a:cubicBezTo>
                    <a:pt x="52" y="261"/>
                    <a:pt x="52" y="261"/>
                    <a:pt x="52" y="261"/>
                  </a:cubicBezTo>
                  <a:cubicBezTo>
                    <a:pt x="50" y="261"/>
                    <a:pt x="50" y="261"/>
                    <a:pt x="50" y="261"/>
                  </a:cubicBezTo>
                  <a:cubicBezTo>
                    <a:pt x="49" y="261"/>
                    <a:pt x="49" y="261"/>
                    <a:pt x="49" y="261"/>
                  </a:cubicBezTo>
                  <a:cubicBezTo>
                    <a:pt x="48" y="261"/>
                    <a:pt x="48" y="261"/>
                    <a:pt x="48" y="261"/>
                  </a:cubicBezTo>
                  <a:cubicBezTo>
                    <a:pt x="48" y="261"/>
                    <a:pt x="48" y="261"/>
                    <a:pt x="48" y="261"/>
                  </a:cubicBezTo>
                  <a:cubicBezTo>
                    <a:pt x="46" y="261"/>
                    <a:pt x="46" y="261"/>
                    <a:pt x="46" y="261"/>
                  </a:cubicBezTo>
                  <a:cubicBezTo>
                    <a:pt x="44" y="261"/>
                    <a:pt x="44" y="261"/>
                    <a:pt x="44" y="261"/>
                  </a:cubicBezTo>
                  <a:cubicBezTo>
                    <a:pt x="45" y="260"/>
                    <a:pt x="45" y="260"/>
                    <a:pt x="45" y="260"/>
                  </a:cubicBezTo>
                  <a:cubicBezTo>
                    <a:pt x="46" y="259"/>
                    <a:pt x="46" y="259"/>
                    <a:pt x="46" y="259"/>
                  </a:cubicBezTo>
                  <a:cubicBezTo>
                    <a:pt x="46" y="259"/>
                    <a:pt x="46" y="259"/>
                    <a:pt x="46" y="259"/>
                  </a:cubicBezTo>
                  <a:cubicBezTo>
                    <a:pt x="46" y="259"/>
                    <a:pt x="46" y="259"/>
                    <a:pt x="46" y="259"/>
                  </a:cubicBezTo>
                  <a:cubicBezTo>
                    <a:pt x="47" y="258"/>
                    <a:pt x="47" y="258"/>
                    <a:pt x="47" y="258"/>
                  </a:cubicBezTo>
                  <a:lnTo>
                    <a:pt x="48" y="257"/>
                  </a:lnTo>
                  <a:close/>
                  <a:moveTo>
                    <a:pt x="50" y="256"/>
                  </a:moveTo>
                  <a:cubicBezTo>
                    <a:pt x="51" y="255"/>
                    <a:pt x="51" y="255"/>
                    <a:pt x="51" y="255"/>
                  </a:cubicBezTo>
                  <a:cubicBezTo>
                    <a:pt x="55" y="251"/>
                    <a:pt x="55" y="251"/>
                    <a:pt x="55" y="251"/>
                  </a:cubicBezTo>
                  <a:cubicBezTo>
                    <a:pt x="56" y="251"/>
                    <a:pt x="56" y="251"/>
                    <a:pt x="56" y="251"/>
                  </a:cubicBezTo>
                  <a:cubicBezTo>
                    <a:pt x="56" y="252"/>
                    <a:pt x="56" y="252"/>
                    <a:pt x="56" y="252"/>
                  </a:cubicBezTo>
                  <a:cubicBezTo>
                    <a:pt x="55" y="254"/>
                    <a:pt x="55" y="256"/>
                    <a:pt x="55" y="258"/>
                  </a:cubicBezTo>
                  <a:cubicBezTo>
                    <a:pt x="55" y="261"/>
                    <a:pt x="55" y="261"/>
                    <a:pt x="55" y="261"/>
                  </a:cubicBezTo>
                  <a:cubicBezTo>
                    <a:pt x="54" y="261"/>
                    <a:pt x="54" y="261"/>
                    <a:pt x="54" y="261"/>
                  </a:cubicBezTo>
                  <a:lnTo>
                    <a:pt x="50" y="256"/>
                  </a:lnTo>
                  <a:close/>
                  <a:moveTo>
                    <a:pt x="93" y="341"/>
                  </a:moveTo>
                  <a:cubicBezTo>
                    <a:pt x="92" y="341"/>
                    <a:pt x="92" y="341"/>
                    <a:pt x="92" y="341"/>
                  </a:cubicBezTo>
                  <a:cubicBezTo>
                    <a:pt x="91" y="341"/>
                    <a:pt x="91" y="341"/>
                    <a:pt x="91" y="341"/>
                  </a:cubicBezTo>
                  <a:cubicBezTo>
                    <a:pt x="91" y="341"/>
                    <a:pt x="91" y="341"/>
                    <a:pt x="91" y="341"/>
                  </a:cubicBezTo>
                  <a:cubicBezTo>
                    <a:pt x="91" y="341"/>
                    <a:pt x="91" y="341"/>
                    <a:pt x="91" y="341"/>
                  </a:cubicBezTo>
                  <a:cubicBezTo>
                    <a:pt x="90" y="341"/>
                    <a:pt x="90" y="341"/>
                    <a:pt x="90" y="341"/>
                  </a:cubicBezTo>
                  <a:cubicBezTo>
                    <a:pt x="88" y="341"/>
                    <a:pt x="88" y="341"/>
                    <a:pt x="88" y="341"/>
                  </a:cubicBezTo>
                  <a:cubicBezTo>
                    <a:pt x="87" y="341"/>
                    <a:pt x="87" y="341"/>
                    <a:pt x="87" y="341"/>
                  </a:cubicBezTo>
                  <a:cubicBezTo>
                    <a:pt x="86" y="341"/>
                    <a:pt x="86" y="341"/>
                    <a:pt x="86" y="341"/>
                  </a:cubicBezTo>
                  <a:cubicBezTo>
                    <a:pt x="85" y="341"/>
                    <a:pt x="85" y="341"/>
                    <a:pt x="85" y="341"/>
                  </a:cubicBezTo>
                  <a:cubicBezTo>
                    <a:pt x="85" y="341"/>
                    <a:pt x="85" y="341"/>
                    <a:pt x="85" y="341"/>
                  </a:cubicBezTo>
                  <a:cubicBezTo>
                    <a:pt x="84" y="341"/>
                    <a:pt x="84" y="341"/>
                    <a:pt x="84" y="341"/>
                  </a:cubicBezTo>
                  <a:cubicBezTo>
                    <a:pt x="84" y="341"/>
                    <a:pt x="84" y="341"/>
                    <a:pt x="84" y="341"/>
                  </a:cubicBezTo>
                  <a:cubicBezTo>
                    <a:pt x="84" y="340"/>
                    <a:pt x="84" y="340"/>
                    <a:pt x="84" y="340"/>
                  </a:cubicBezTo>
                  <a:cubicBezTo>
                    <a:pt x="84" y="339"/>
                    <a:pt x="84" y="339"/>
                    <a:pt x="84" y="339"/>
                  </a:cubicBezTo>
                  <a:cubicBezTo>
                    <a:pt x="84" y="338"/>
                    <a:pt x="84" y="338"/>
                    <a:pt x="84" y="338"/>
                  </a:cubicBezTo>
                  <a:cubicBezTo>
                    <a:pt x="83" y="337"/>
                    <a:pt x="83" y="337"/>
                    <a:pt x="83" y="337"/>
                  </a:cubicBezTo>
                  <a:cubicBezTo>
                    <a:pt x="83" y="336"/>
                    <a:pt x="83" y="336"/>
                    <a:pt x="83" y="336"/>
                  </a:cubicBezTo>
                  <a:cubicBezTo>
                    <a:pt x="86" y="338"/>
                    <a:pt x="86" y="338"/>
                    <a:pt x="86" y="338"/>
                  </a:cubicBezTo>
                  <a:cubicBezTo>
                    <a:pt x="88" y="338"/>
                    <a:pt x="88" y="338"/>
                    <a:pt x="88" y="338"/>
                  </a:cubicBezTo>
                  <a:cubicBezTo>
                    <a:pt x="91" y="340"/>
                    <a:pt x="91" y="340"/>
                    <a:pt x="91" y="340"/>
                  </a:cubicBezTo>
                  <a:cubicBezTo>
                    <a:pt x="92" y="340"/>
                    <a:pt x="92" y="340"/>
                    <a:pt x="92" y="340"/>
                  </a:cubicBezTo>
                  <a:cubicBezTo>
                    <a:pt x="94" y="341"/>
                    <a:pt x="94" y="341"/>
                    <a:pt x="94" y="341"/>
                  </a:cubicBezTo>
                  <a:lnTo>
                    <a:pt x="93" y="341"/>
                  </a:lnTo>
                  <a:close/>
                  <a:moveTo>
                    <a:pt x="93" y="371"/>
                  </a:moveTo>
                  <a:cubicBezTo>
                    <a:pt x="90" y="368"/>
                    <a:pt x="90" y="368"/>
                    <a:pt x="90" y="368"/>
                  </a:cubicBezTo>
                  <a:cubicBezTo>
                    <a:pt x="91" y="367"/>
                    <a:pt x="91" y="367"/>
                    <a:pt x="91" y="367"/>
                  </a:cubicBezTo>
                  <a:cubicBezTo>
                    <a:pt x="91" y="366"/>
                    <a:pt x="91" y="366"/>
                    <a:pt x="91" y="366"/>
                  </a:cubicBezTo>
                  <a:cubicBezTo>
                    <a:pt x="91" y="366"/>
                    <a:pt x="91" y="366"/>
                    <a:pt x="91" y="366"/>
                  </a:cubicBezTo>
                  <a:cubicBezTo>
                    <a:pt x="92" y="367"/>
                    <a:pt x="92" y="367"/>
                    <a:pt x="92" y="367"/>
                  </a:cubicBezTo>
                  <a:cubicBezTo>
                    <a:pt x="92" y="369"/>
                    <a:pt x="92" y="369"/>
                    <a:pt x="92" y="369"/>
                  </a:cubicBezTo>
                  <a:lnTo>
                    <a:pt x="93" y="371"/>
                  </a:lnTo>
                  <a:close/>
                  <a:moveTo>
                    <a:pt x="90" y="361"/>
                  </a:moveTo>
                  <a:cubicBezTo>
                    <a:pt x="89" y="358"/>
                    <a:pt x="89" y="358"/>
                    <a:pt x="89" y="358"/>
                  </a:cubicBezTo>
                  <a:cubicBezTo>
                    <a:pt x="89" y="358"/>
                    <a:pt x="89" y="358"/>
                    <a:pt x="89" y="358"/>
                  </a:cubicBezTo>
                  <a:cubicBezTo>
                    <a:pt x="89" y="357"/>
                    <a:pt x="89" y="357"/>
                    <a:pt x="89" y="357"/>
                  </a:cubicBezTo>
                  <a:cubicBezTo>
                    <a:pt x="89" y="357"/>
                    <a:pt x="89" y="357"/>
                    <a:pt x="89" y="357"/>
                  </a:cubicBezTo>
                  <a:cubicBezTo>
                    <a:pt x="90" y="356"/>
                    <a:pt x="90" y="356"/>
                    <a:pt x="90" y="356"/>
                  </a:cubicBezTo>
                  <a:cubicBezTo>
                    <a:pt x="90" y="356"/>
                    <a:pt x="90" y="356"/>
                    <a:pt x="90" y="356"/>
                  </a:cubicBezTo>
                  <a:cubicBezTo>
                    <a:pt x="90" y="357"/>
                    <a:pt x="90" y="357"/>
                    <a:pt x="90" y="357"/>
                  </a:cubicBezTo>
                  <a:cubicBezTo>
                    <a:pt x="90" y="358"/>
                    <a:pt x="90" y="358"/>
                    <a:pt x="90" y="358"/>
                  </a:cubicBezTo>
                  <a:cubicBezTo>
                    <a:pt x="90" y="358"/>
                    <a:pt x="90" y="358"/>
                    <a:pt x="90" y="358"/>
                  </a:cubicBezTo>
                  <a:cubicBezTo>
                    <a:pt x="90" y="359"/>
                    <a:pt x="90" y="359"/>
                    <a:pt x="90" y="359"/>
                  </a:cubicBezTo>
                  <a:lnTo>
                    <a:pt x="90" y="361"/>
                  </a:lnTo>
                  <a:close/>
                  <a:moveTo>
                    <a:pt x="85" y="360"/>
                  </a:moveTo>
                  <a:cubicBezTo>
                    <a:pt x="85" y="358"/>
                    <a:pt x="85" y="358"/>
                    <a:pt x="85" y="358"/>
                  </a:cubicBezTo>
                  <a:cubicBezTo>
                    <a:pt x="85" y="356"/>
                    <a:pt x="85" y="356"/>
                    <a:pt x="85" y="356"/>
                  </a:cubicBezTo>
                  <a:cubicBezTo>
                    <a:pt x="86" y="358"/>
                    <a:pt x="86" y="358"/>
                    <a:pt x="86" y="358"/>
                  </a:cubicBezTo>
                  <a:cubicBezTo>
                    <a:pt x="86" y="359"/>
                    <a:pt x="86" y="359"/>
                    <a:pt x="86" y="359"/>
                  </a:cubicBezTo>
                  <a:cubicBezTo>
                    <a:pt x="85" y="360"/>
                    <a:pt x="85" y="360"/>
                    <a:pt x="85" y="360"/>
                  </a:cubicBezTo>
                  <a:cubicBezTo>
                    <a:pt x="85" y="361"/>
                    <a:pt x="85" y="361"/>
                    <a:pt x="85" y="361"/>
                  </a:cubicBezTo>
                  <a:cubicBezTo>
                    <a:pt x="85" y="361"/>
                    <a:pt x="85" y="361"/>
                    <a:pt x="85" y="361"/>
                  </a:cubicBezTo>
                  <a:cubicBezTo>
                    <a:pt x="85" y="360"/>
                    <a:pt x="85" y="360"/>
                    <a:pt x="85" y="360"/>
                  </a:cubicBezTo>
                  <a:close/>
                  <a:moveTo>
                    <a:pt x="81" y="354"/>
                  </a:moveTo>
                  <a:cubicBezTo>
                    <a:pt x="82" y="354"/>
                    <a:pt x="82" y="354"/>
                    <a:pt x="82" y="354"/>
                  </a:cubicBezTo>
                  <a:cubicBezTo>
                    <a:pt x="81" y="355"/>
                    <a:pt x="81" y="355"/>
                    <a:pt x="81" y="355"/>
                  </a:cubicBezTo>
                  <a:cubicBezTo>
                    <a:pt x="81" y="356"/>
                    <a:pt x="81" y="356"/>
                    <a:pt x="81" y="356"/>
                  </a:cubicBezTo>
                  <a:cubicBezTo>
                    <a:pt x="80" y="356"/>
                    <a:pt x="80" y="356"/>
                    <a:pt x="80" y="356"/>
                  </a:cubicBezTo>
                  <a:cubicBezTo>
                    <a:pt x="80" y="357"/>
                    <a:pt x="80" y="357"/>
                    <a:pt x="80" y="357"/>
                  </a:cubicBezTo>
                  <a:cubicBezTo>
                    <a:pt x="78" y="354"/>
                    <a:pt x="78" y="354"/>
                    <a:pt x="78" y="354"/>
                  </a:cubicBezTo>
                  <a:cubicBezTo>
                    <a:pt x="78" y="354"/>
                    <a:pt x="78" y="354"/>
                    <a:pt x="78" y="354"/>
                  </a:cubicBezTo>
                  <a:lnTo>
                    <a:pt x="81" y="354"/>
                  </a:lnTo>
                  <a:close/>
                  <a:moveTo>
                    <a:pt x="78" y="352"/>
                  </a:moveTo>
                  <a:cubicBezTo>
                    <a:pt x="78" y="352"/>
                    <a:pt x="78" y="352"/>
                    <a:pt x="78" y="352"/>
                  </a:cubicBezTo>
                  <a:cubicBezTo>
                    <a:pt x="79" y="350"/>
                    <a:pt x="79" y="350"/>
                    <a:pt x="79" y="350"/>
                  </a:cubicBezTo>
                  <a:cubicBezTo>
                    <a:pt x="80" y="349"/>
                    <a:pt x="80" y="349"/>
                    <a:pt x="80" y="349"/>
                  </a:cubicBezTo>
                  <a:cubicBezTo>
                    <a:pt x="80" y="349"/>
                    <a:pt x="80" y="349"/>
                    <a:pt x="80" y="349"/>
                  </a:cubicBezTo>
                  <a:cubicBezTo>
                    <a:pt x="80" y="350"/>
                    <a:pt x="80" y="350"/>
                    <a:pt x="80" y="350"/>
                  </a:cubicBezTo>
                  <a:cubicBezTo>
                    <a:pt x="82" y="352"/>
                    <a:pt x="82" y="352"/>
                    <a:pt x="82" y="352"/>
                  </a:cubicBezTo>
                  <a:cubicBezTo>
                    <a:pt x="81" y="352"/>
                    <a:pt x="81" y="352"/>
                    <a:pt x="81" y="352"/>
                  </a:cubicBezTo>
                  <a:cubicBezTo>
                    <a:pt x="79" y="352"/>
                    <a:pt x="79" y="352"/>
                    <a:pt x="79" y="352"/>
                  </a:cubicBezTo>
                  <a:lnTo>
                    <a:pt x="78" y="352"/>
                  </a:lnTo>
                  <a:close/>
                  <a:moveTo>
                    <a:pt x="80" y="365"/>
                  </a:moveTo>
                  <a:cubicBezTo>
                    <a:pt x="81" y="365"/>
                    <a:pt x="81" y="365"/>
                    <a:pt x="81" y="365"/>
                  </a:cubicBezTo>
                  <a:cubicBezTo>
                    <a:pt x="82" y="365"/>
                    <a:pt x="82" y="365"/>
                    <a:pt x="82" y="365"/>
                  </a:cubicBezTo>
                  <a:cubicBezTo>
                    <a:pt x="82" y="365"/>
                    <a:pt x="82" y="365"/>
                    <a:pt x="82" y="365"/>
                  </a:cubicBezTo>
                  <a:cubicBezTo>
                    <a:pt x="81" y="366"/>
                    <a:pt x="81" y="366"/>
                    <a:pt x="81" y="366"/>
                  </a:cubicBezTo>
                  <a:cubicBezTo>
                    <a:pt x="81" y="367"/>
                    <a:pt x="81" y="367"/>
                    <a:pt x="81" y="367"/>
                  </a:cubicBezTo>
                  <a:cubicBezTo>
                    <a:pt x="79" y="365"/>
                    <a:pt x="79" y="365"/>
                    <a:pt x="79" y="365"/>
                  </a:cubicBezTo>
                  <a:lnTo>
                    <a:pt x="80" y="365"/>
                  </a:lnTo>
                  <a:close/>
                  <a:moveTo>
                    <a:pt x="81" y="358"/>
                  </a:moveTo>
                  <a:cubicBezTo>
                    <a:pt x="81" y="358"/>
                    <a:pt x="81" y="358"/>
                    <a:pt x="81" y="358"/>
                  </a:cubicBezTo>
                  <a:cubicBezTo>
                    <a:pt x="82" y="358"/>
                    <a:pt x="82" y="358"/>
                    <a:pt x="82" y="358"/>
                  </a:cubicBezTo>
                  <a:cubicBezTo>
                    <a:pt x="82" y="357"/>
                    <a:pt x="82" y="357"/>
                    <a:pt x="82" y="357"/>
                  </a:cubicBezTo>
                  <a:cubicBezTo>
                    <a:pt x="83" y="356"/>
                    <a:pt x="83" y="356"/>
                    <a:pt x="83" y="356"/>
                  </a:cubicBezTo>
                  <a:cubicBezTo>
                    <a:pt x="83" y="358"/>
                    <a:pt x="83" y="358"/>
                    <a:pt x="83" y="358"/>
                  </a:cubicBezTo>
                  <a:cubicBezTo>
                    <a:pt x="83" y="359"/>
                    <a:pt x="83" y="359"/>
                    <a:pt x="83" y="359"/>
                  </a:cubicBezTo>
                  <a:cubicBezTo>
                    <a:pt x="83" y="360"/>
                    <a:pt x="83" y="360"/>
                    <a:pt x="83" y="360"/>
                  </a:cubicBezTo>
                  <a:cubicBezTo>
                    <a:pt x="83" y="361"/>
                    <a:pt x="83" y="361"/>
                    <a:pt x="83" y="361"/>
                  </a:cubicBezTo>
                  <a:lnTo>
                    <a:pt x="81" y="358"/>
                  </a:lnTo>
                  <a:close/>
                  <a:moveTo>
                    <a:pt x="82" y="333"/>
                  </a:moveTo>
                  <a:cubicBezTo>
                    <a:pt x="82" y="332"/>
                    <a:pt x="82" y="332"/>
                    <a:pt x="82" y="332"/>
                  </a:cubicBezTo>
                  <a:cubicBezTo>
                    <a:pt x="82" y="331"/>
                    <a:pt x="82" y="331"/>
                    <a:pt x="82" y="331"/>
                  </a:cubicBezTo>
                  <a:cubicBezTo>
                    <a:pt x="82" y="330"/>
                    <a:pt x="81" y="329"/>
                    <a:pt x="81" y="328"/>
                  </a:cubicBezTo>
                  <a:cubicBezTo>
                    <a:pt x="81" y="327"/>
                    <a:pt x="81" y="327"/>
                    <a:pt x="81" y="326"/>
                  </a:cubicBezTo>
                  <a:cubicBezTo>
                    <a:pt x="81" y="325"/>
                    <a:pt x="80" y="324"/>
                    <a:pt x="80" y="323"/>
                  </a:cubicBezTo>
                  <a:cubicBezTo>
                    <a:pt x="80" y="323"/>
                    <a:pt x="80" y="322"/>
                    <a:pt x="80" y="321"/>
                  </a:cubicBezTo>
                  <a:cubicBezTo>
                    <a:pt x="79" y="320"/>
                    <a:pt x="79" y="320"/>
                    <a:pt x="79" y="320"/>
                  </a:cubicBezTo>
                  <a:cubicBezTo>
                    <a:pt x="82" y="321"/>
                    <a:pt x="82" y="321"/>
                    <a:pt x="82" y="321"/>
                  </a:cubicBezTo>
                  <a:cubicBezTo>
                    <a:pt x="85" y="322"/>
                    <a:pt x="85" y="322"/>
                    <a:pt x="85" y="322"/>
                  </a:cubicBezTo>
                  <a:cubicBezTo>
                    <a:pt x="90" y="325"/>
                    <a:pt x="90" y="325"/>
                    <a:pt x="90" y="325"/>
                  </a:cubicBezTo>
                  <a:cubicBezTo>
                    <a:pt x="92" y="326"/>
                    <a:pt x="92" y="326"/>
                    <a:pt x="92" y="326"/>
                  </a:cubicBezTo>
                  <a:cubicBezTo>
                    <a:pt x="91" y="326"/>
                    <a:pt x="91" y="326"/>
                    <a:pt x="91" y="326"/>
                  </a:cubicBezTo>
                  <a:cubicBezTo>
                    <a:pt x="90" y="327"/>
                    <a:pt x="90" y="327"/>
                    <a:pt x="90" y="327"/>
                  </a:cubicBezTo>
                  <a:cubicBezTo>
                    <a:pt x="89" y="328"/>
                    <a:pt x="89" y="328"/>
                    <a:pt x="89" y="328"/>
                  </a:cubicBezTo>
                  <a:cubicBezTo>
                    <a:pt x="88" y="329"/>
                    <a:pt x="88" y="329"/>
                    <a:pt x="88" y="329"/>
                  </a:cubicBezTo>
                  <a:cubicBezTo>
                    <a:pt x="87" y="330"/>
                    <a:pt x="87" y="330"/>
                    <a:pt x="87" y="330"/>
                  </a:cubicBezTo>
                  <a:cubicBezTo>
                    <a:pt x="86" y="330"/>
                    <a:pt x="86" y="330"/>
                    <a:pt x="86" y="330"/>
                  </a:cubicBezTo>
                  <a:cubicBezTo>
                    <a:pt x="85" y="331"/>
                    <a:pt x="85" y="331"/>
                    <a:pt x="85" y="331"/>
                  </a:cubicBezTo>
                  <a:cubicBezTo>
                    <a:pt x="83" y="332"/>
                    <a:pt x="83" y="332"/>
                    <a:pt x="83" y="332"/>
                  </a:cubicBezTo>
                  <a:cubicBezTo>
                    <a:pt x="83" y="333"/>
                    <a:pt x="83" y="333"/>
                    <a:pt x="83" y="333"/>
                  </a:cubicBezTo>
                  <a:lnTo>
                    <a:pt x="82" y="333"/>
                  </a:lnTo>
                  <a:close/>
                  <a:moveTo>
                    <a:pt x="94" y="325"/>
                  </a:moveTo>
                  <a:cubicBezTo>
                    <a:pt x="92" y="324"/>
                    <a:pt x="92" y="324"/>
                    <a:pt x="92" y="324"/>
                  </a:cubicBezTo>
                  <a:cubicBezTo>
                    <a:pt x="89" y="322"/>
                    <a:pt x="89" y="322"/>
                    <a:pt x="89" y="322"/>
                  </a:cubicBezTo>
                  <a:cubicBezTo>
                    <a:pt x="87" y="322"/>
                    <a:pt x="87" y="322"/>
                    <a:pt x="87" y="322"/>
                  </a:cubicBezTo>
                  <a:cubicBezTo>
                    <a:pt x="85" y="320"/>
                    <a:pt x="85" y="320"/>
                    <a:pt x="85" y="320"/>
                  </a:cubicBezTo>
                  <a:cubicBezTo>
                    <a:pt x="82" y="319"/>
                    <a:pt x="82" y="319"/>
                    <a:pt x="82" y="319"/>
                  </a:cubicBezTo>
                  <a:cubicBezTo>
                    <a:pt x="83" y="319"/>
                    <a:pt x="83" y="319"/>
                    <a:pt x="83" y="319"/>
                  </a:cubicBezTo>
                  <a:cubicBezTo>
                    <a:pt x="85" y="319"/>
                    <a:pt x="85" y="319"/>
                    <a:pt x="85" y="319"/>
                  </a:cubicBezTo>
                  <a:cubicBezTo>
                    <a:pt x="85" y="319"/>
                    <a:pt x="85" y="319"/>
                    <a:pt x="85" y="319"/>
                  </a:cubicBezTo>
                  <a:cubicBezTo>
                    <a:pt x="87" y="319"/>
                    <a:pt x="87" y="319"/>
                    <a:pt x="87" y="319"/>
                  </a:cubicBezTo>
                  <a:cubicBezTo>
                    <a:pt x="90" y="319"/>
                    <a:pt x="90" y="319"/>
                    <a:pt x="90" y="319"/>
                  </a:cubicBezTo>
                  <a:cubicBezTo>
                    <a:pt x="92" y="319"/>
                    <a:pt x="92" y="319"/>
                    <a:pt x="92" y="319"/>
                  </a:cubicBezTo>
                  <a:cubicBezTo>
                    <a:pt x="96" y="319"/>
                    <a:pt x="96" y="319"/>
                    <a:pt x="96" y="319"/>
                  </a:cubicBezTo>
                  <a:cubicBezTo>
                    <a:pt x="97" y="319"/>
                    <a:pt x="97" y="319"/>
                    <a:pt x="97" y="319"/>
                  </a:cubicBezTo>
                  <a:cubicBezTo>
                    <a:pt x="99" y="319"/>
                    <a:pt x="99" y="319"/>
                    <a:pt x="99" y="319"/>
                  </a:cubicBezTo>
                  <a:cubicBezTo>
                    <a:pt x="101" y="319"/>
                    <a:pt x="101" y="319"/>
                    <a:pt x="101" y="319"/>
                  </a:cubicBezTo>
                  <a:cubicBezTo>
                    <a:pt x="101" y="319"/>
                    <a:pt x="101" y="319"/>
                    <a:pt x="101" y="319"/>
                  </a:cubicBezTo>
                  <a:cubicBezTo>
                    <a:pt x="101" y="319"/>
                    <a:pt x="101" y="319"/>
                    <a:pt x="101" y="319"/>
                  </a:cubicBezTo>
                  <a:cubicBezTo>
                    <a:pt x="100" y="320"/>
                    <a:pt x="100" y="320"/>
                    <a:pt x="100" y="320"/>
                  </a:cubicBezTo>
                  <a:cubicBezTo>
                    <a:pt x="99" y="321"/>
                    <a:pt x="99" y="321"/>
                    <a:pt x="99" y="321"/>
                  </a:cubicBezTo>
                  <a:cubicBezTo>
                    <a:pt x="98" y="321"/>
                    <a:pt x="98" y="321"/>
                    <a:pt x="98" y="321"/>
                  </a:cubicBezTo>
                  <a:cubicBezTo>
                    <a:pt x="96" y="323"/>
                    <a:pt x="96" y="323"/>
                    <a:pt x="96" y="323"/>
                  </a:cubicBezTo>
                  <a:cubicBezTo>
                    <a:pt x="95" y="324"/>
                    <a:pt x="95" y="324"/>
                    <a:pt x="95" y="324"/>
                  </a:cubicBezTo>
                  <a:lnTo>
                    <a:pt x="94" y="325"/>
                  </a:lnTo>
                  <a:close/>
                  <a:moveTo>
                    <a:pt x="99" y="317"/>
                  </a:moveTo>
                  <a:cubicBezTo>
                    <a:pt x="97" y="317"/>
                    <a:pt x="97" y="317"/>
                    <a:pt x="97" y="317"/>
                  </a:cubicBezTo>
                  <a:cubicBezTo>
                    <a:pt x="95" y="317"/>
                    <a:pt x="95" y="317"/>
                    <a:pt x="95" y="317"/>
                  </a:cubicBezTo>
                  <a:cubicBezTo>
                    <a:pt x="94" y="317"/>
                    <a:pt x="94" y="317"/>
                    <a:pt x="94" y="317"/>
                  </a:cubicBezTo>
                  <a:cubicBezTo>
                    <a:pt x="90" y="317"/>
                    <a:pt x="90" y="317"/>
                    <a:pt x="90" y="317"/>
                  </a:cubicBezTo>
                  <a:cubicBezTo>
                    <a:pt x="88" y="317"/>
                    <a:pt x="88" y="317"/>
                    <a:pt x="88" y="317"/>
                  </a:cubicBezTo>
                  <a:cubicBezTo>
                    <a:pt x="85" y="317"/>
                    <a:pt x="85" y="317"/>
                    <a:pt x="85" y="317"/>
                  </a:cubicBezTo>
                  <a:cubicBezTo>
                    <a:pt x="83" y="317"/>
                    <a:pt x="83" y="317"/>
                    <a:pt x="83" y="317"/>
                  </a:cubicBezTo>
                  <a:cubicBezTo>
                    <a:pt x="83" y="317"/>
                    <a:pt x="83" y="317"/>
                    <a:pt x="83" y="317"/>
                  </a:cubicBezTo>
                  <a:cubicBezTo>
                    <a:pt x="82" y="317"/>
                    <a:pt x="82" y="317"/>
                    <a:pt x="82" y="317"/>
                  </a:cubicBezTo>
                  <a:cubicBezTo>
                    <a:pt x="81" y="317"/>
                    <a:pt x="81" y="317"/>
                    <a:pt x="81" y="317"/>
                  </a:cubicBezTo>
                  <a:cubicBezTo>
                    <a:pt x="81" y="317"/>
                    <a:pt x="81" y="317"/>
                    <a:pt x="81" y="317"/>
                  </a:cubicBezTo>
                  <a:cubicBezTo>
                    <a:pt x="82" y="316"/>
                    <a:pt x="82" y="316"/>
                    <a:pt x="82" y="316"/>
                  </a:cubicBezTo>
                  <a:cubicBezTo>
                    <a:pt x="82" y="316"/>
                    <a:pt x="82" y="316"/>
                    <a:pt x="82" y="316"/>
                  </a:cubicBezTo>
                  <a:cubicBezTo>
                    <a:pt x="83" y="315"/>
                    <a:pt x="83" y="315"/>
                    <a:pt x="83" y="315"/>
                  </a:cubicBezTo>
                  <a:cubicBezTo>
                    <a:pt x="84" y="314"/>
                    <a:pt x="84" y="314"/>
                    <a:pt x="84" y="314"/>
                  </a:cubicBezTo>
                  <a:cubicBezTo>
                    <a:pt x="85" y="313"/>
                    <a:pt x="85" y="313"/>
                    <a:pt x="85" y="313"/>
                  </a:cubicBezTo>
                  <a:cubicBezTo>
                    <a:pt x="87" y="311"/>
                    <a:pt x="87" y="311"/>
                    <a:pt x="87" y="311"/>
                  </a:cubicBezTo>
                  <a:cubicBezTo>
                    <a:pt x="88" y="311"/>
                    <a:pt x="88" y="311"/>
                    <a:pt x="88" y="311"/>
                  </a:cubicBezTo>
                  <a:cubicBezTo>
                    <a:pt x="89" y="310"/>
                    <a:pt x="89" y="310"/>
                    <a:pt x="89" y="310"/>
                  </a:cubicBezTo>
                  <a:cubicBezTo>
                    <a:pt x="91" y="311"/>
                    <a:pt x="91" y="311"/>
                    <a:pt x="91" y="311"/>
                  </a:cubicBezTo>
                  <a:cubicBezTo>
                    <a:pt x="96" y="315"/>
                    <a:pt x="96" y="315"/>
                    <a:pt x="96" y="315"/>
                  </a:cubicBezTo>
                  <a:cubicBezTo>
                    <a:pt x="100" y="317"/>
                    <a:pt x="100" y="317"/>
                    <a:pt x="100" y="317"/>
                  </a:cubicBezTo>
                  <a:lnTo>
                    <a:pt x="99" y="317"/>
                  </a:lnTo>
                  <a:close/>
                  <a:moveTo>
                    <a:pt x="89" y="308"/>
                  </a:moveTo>
                  <a:cubicBezTo>
                    <a:pt x="88" y="308"/>
                    <a:pt x="88" y="308"/>
                    <a:pt x="88" y="308"/>
                  </a:cubicBezTo>
                  <a:cubicBezTo>
                    <a:pt x="84" y="305"/>
                    <a:pt x="84" y="305"/>
                    <a:pt x="84" y="305"/>
                  </a:cubicBezTo>
                  <a:cubicBezTo>
                    <a:pt x="79" y="302"/>
                    <a:pt x="79" y="302"/>
                    <a:pt x="79" y="302"/>
                  </a:cubicBezTo>
                  <a:cubicBezTo>
                    <a:pt x="79" y="302"/>
                    <a:pt x="79" y="302"/>
                    <a:pt x="79" y="302"/>
                  </a:cubicBezTo>
                  <a:cubicBezTo>
                    <a:pt x="79" y="302"/>
                    <a:pt x="79" y="302"/>
                    <a:pt x="79" y="302"/>
                  </a:cubicBezTo>
                  <a:cubicBezTo>
                    <a:pt x="81" y="302"/>
                    <a:pt x="81" y="302"/>
                    <a:pt x="81" y="302"/>
                  </a:cubicBezTo>
                  <a:cubicBezTo>
                    <a:pt x="83" y="302"/>
                    <a:pt x="83" y="302"/>
                    <a:pt x="83" y="302"/>
                  </a:cubicBezTo>
                  <a:cubicBezTo>
                    <a:pt x="85" y="302"/>
                    <a:pt x="85" y="302"/>
                    <a:pt x="85" y="302"/>
                  </a:cubicBezTo>
                  <a:cubicBezTo>
                    <a:pt x="88" y="302"/>
                    <a:pt x="88" y="302"/>
                    <a:pt x="88" y="302"/>
                  </a:cubicBezTo>
                  <a:cubicBezTo>
                    <a:pt x="91" y="302"/>
                    <a:pt x="91" y="302"/>
                    <a:pt x="91" y="302"/>
                  </a:cubicBezTo>
                  <a:cubicBezTo>
                    <a:pt x="92" y="302"/>
                    <a:pt x="92" y="302"/>
                    <a:pt x="92" y="302"/>
                  </a:cubicBezTo>
                  <a:cubicBezTo>
                    <a:pt x="92" y="302"/>
                    <a:pt x="92" y="302"/>
                    <a:pt x="92" y="302"/>
                  </a:cubicBezTo>
                  <a:cubicBezTo>
                    <a:pt x="93" y="302"/>
                    <a:pt x="93" y="302"/>
                    <a:pt x="93" y="302"/>
                  </a:cubicBezTo>
                  <a:cubicBezTo>
                    <a:pt x="94" y="302"/>
                    <a:pt x="94" y="302"/>
                    <a:pt x="94" y="302"/>
                  </a:cubicBezTo>
                  <a:cubicBezTo>
                    <a:pt x="95" y="302"/>
                    <a:pt x="95" y="302"/>
                    <a:pt x="95" y="302"/>
                  </a:cubicBezTo>
                  <a:cubicBezTo>
                    <a:pt x="94" y="302"/>
                    <a:pt x="94" y="302"/>
                    <a:pt x="94" y="302"/>
                  </a:cubicBezTo>
                  <a:cubicBezTo>
                    <a:pt x="94" y="303"/>
                    <a:pt x="94" y="303"/>
                    <a:pt x="94" y="303"/>
                  </a:cubicBezTo>
                  <a:cubicBezTo>
                    <a:pt x="94" y="303"/>
                    <a:pt x="94" y="303"/>
                    <a:pt x="94" y="303"/>
                  </a:cubicBezTo>
                  <a:cubicBezTo>
                    <a:pt x="94" y="303"/>
                    <a:pt x="94" y="303"/>
                    <a:pt x="94" y="303"/>
                  </a:cubicBezTo>
                  <a:cubicBezTo>
                    <a:pt x="93" y="304"/>
                    <a:pt x="93" y="304"/>
                    <a:pt x="93" y="304"/>
                  </a:cubicBezTo>
                  <a:cubicBezTo>
                    <a:pt x="91" y="305"/>
                    <a:pt x="91" y="305"/>
                    <a:pt x="91" y="305"/>
                  </a:cubicBezTo>
                  <a:cubicBezTo>
                    <a:pt x="90" y="307"/>
                    <a:pt x="90" y="307"/>
                    <a:pt x="90" y="307"/>
                  </a:cubicBezTo>
                  <a:lnTo>
                    <a:pt x="89" y="308"/>
                  </a:lnTo>
                  <a:close/>
                  <a:moveTo>
                    <a:pt x="76" y="296"/>
                  </a:moveTo>
                  <a:cubicBezTo>
                    <a:pt x="75" y="295"/>
                    <a:pt x="75" y="295"/>
                    <a:pt x="75" y="295"/>
                  </a:cubicBezTo>
                  <a:cubicBezTo>
                    <a:pt x="75" y="293"/>
                    <a:pt x="75" y="293"/>
                    <a:pt x="75" y="293"/>
                  </a:cubicBezTo>
                  <a:cubicBezTo>
                    <a:pt x="75" y="293"/>
                    <a:pt x="75" y="293"/>
                    <a:pt x="75" y="293"/>
                  </a:cubicBezTo>
                  <a:cubicBezTo>
                    <a:pt x="75" y="293"/>
                    <a:pt x="75" y="292"/>
                    <a:pt x="75" y="292"/>
                  </a:cubicBezTo>
                  <a:cubicBezTo>
                    <a:pt x="75" y="292"/>
                    <a:pt x="75" y="292"/>
                    <a:pt x="75" y="292"/>
                  </a:cubicBezTo>
                  <a:cubicBezTo>
                    <a:pt x="75" y="291"/>
                    <a:pt x="75" y="290"/>
                    <a:pt x="75" y="290"/>
                  </a:cubicBezTo>
                  <a:cubicBezTo>
                    <a:pt x="75" y="288"/>
                    <a:pt x="75" y="288"/>
                    <a:pt x="75" y="288"/>
                  </a:cubicBezTo>
                  <a:cubicBezTo>
                    <a:pt x="78" y="290"/>
                    <a:pt x="78" y="290"/>
                    <a:pt x="78" y="290"/>
                  </a:cubicBezTo>
                  <a:cubicBezTo>
                    <a:pt x="83" y="293"/>
                    <a:pt x="83" y="293"/>
                    <a:pt x="83" y="293"/>
                  </a:cubicBezTo>
                  <a:cubicBezTo>
                    <a:pt x="83" y="293"/>
                    <a:pt x="83" y="293"/>
                    <a:pt x="83" y="293"/>
                  </a:cubicBezTo>
                  <a:cubicBezTo>
                    <a:pt x="83" y="293"/>
                    <a:pt x="83" y="293"/>
                    <a:pt x="83" y="293"/>
                  </a:cubicBezTo>
                  <a:cubicBezTo>
                    <a:pt x="82" y="294"/>
                    <a:pt x="82" y="294"/>
                    <a:pt x="82" y="294"/>
                  </a:cubicBezTo>
                  <a:cubicBezTo>
                    <a:pt x="81" y="295"/>
                    <a:pt x="81" y="295"/>
                    <a:pt x="81" y="295"/>
                  </a:cubicBezTo>
                  <a:cubicBezTo>
                    <a:pt x="79" y="297"/>
                    <a:pt x="79" y="297"/>
                    <a:pt x="79" y="297"/>
                  </a:cubicBezTo>
                  <a:cubicBezTo>
                    <a:pt x="78" y="298"/>
                    <a:pt x="78" y="298"/>
                    <a:pt x="78" y="298"/>
                  </a:cubicBezTo>
                  <a:cubicBezTo>
                    <a:pt x="77" y="299"/>
                    <a:pt x="77" y="299"/>
                    <a:pt x="77" y="299"/>
                  </a:cubicBezTo>
                  <a:cubicBezTo>
                    <a:pt x="76" y="299"/>
                    <a:pt x="76" y="299"/>
                    <a:pt x="76" y="299"/>
                  </a:cubicBezTo>
                  <a:cubicBezTo>
                    <a:pt x="76" y="299"/>
                    <a:pt x="76" y="298"/>
                    <a:pt x="76" y="297"/>
                  </a:cubicBezTo>
                  <a:cubicBezTo>
                    <a:pt x="76" y="297"/>
                    <a:pt x="76" y="297"/>
                    <a:pt x="76" y="297"/>
                  </a:cubicBezTo>
                  <a:cubicBezTo>
                    <a:pt x="76" y="297"/>
                    <a:pt x="76" y="297"/>
                    <a:pt x="76" y="297"/>
                  </a:cubicBezTo>
                  <a:cubicBezTo>
                    <a:pt x="76" y="296"/>
                    <a:pt x="76" y="296"/>
                    <a:pt x="76" y="296"/>
                  </a:cubicBezTo>
                  <a:close/>
                  <a:moveTo>
                    <a:pt x="74" y="358"/>
                  </a:moveTo>
                  <a:cubicBezTo>
                    <a:pt x="74" y="357"/>
                    <a:pt x="74" y="357"/>
                    <a:pt x="74" y="357"/>
                  </a:cubicBezTo>
                  <a:cubicBezTo>
                    <a:pt x="75" y="356"/>
                    <a:pt x="75" y="356"/>
                    <a:pt x="75" y="356"/>
                  </a:cubicBezTo>
                  <a:cubicBezTo>
                    <a:pt x="75" y="358"/>
                    <a:pt x="75" y="358"/>
                    <a:pt x="75" y="358"/>
                  </a:cubicBezTo>
                  <a:cubicBezTo>
                    <a:pt x="75" y="359"/>
                    <a:pt x="75" y="359"/>
                    <a:pt x="75" y="359"/>
                  </a:cubicBezTo>
                  <a:cubicBezTo>
                    <a:pt x="75" y="360"/>
                    <a:pt x="75" y="360"/>
                    <a:pt x="75" y="360"/>
                  </a:cubicBezTo>
                  <a:cubicBezTo>
                    <a:pt x="75" y="361"/>
                    <a:pt x="75" y="361"/>
                    <a:pt x="75" y="361"/>
                  </a:cubicBezTo>
                  <a:cubicBezTo>
                    <a:pt x="74" y="359"/>
                    <a:pt x="74" y="359"/>
                    <a:pt x="74" y="359"/>
                  </a:cubicBezTo>
                  <a:cubicBezTo>
                    <a:pt x="74" y="359"/>
                    <a:pt x="74" y="359"/>
                    <a:pt x="74" y="359"/>
                  </a:cubicBezTo>
                  <a:lnTo>
                    <a:pt x="74" y="358"/>
                  </a:lnTo>
                  <a:close/>
                  <a:moveTo>
                    <a:pt x="73" y="348"/>
                  </a:moveTo>
                  <a:cubicBezTo>
                    <a:pt x="74" y="347"/>
                    <a:pt x="74" y="347"/>
                    <a:pt x="74" y="347"/>
                  </a:cubicBezTo>
                  <a:cubicBezTo>
                    <a:pt x="75" y="346"/>
                    <a:pt x="75" y="346"/>
                    <a:pt x="75" y="346"/>
                  </a:cubicBezTo>
                  <a:cubicBezTo>
                    <a:pt x="75" y="346"/>
                    <a:pt x="75" y="346"/>
                    <a:pt x="75" y="346"/>
                  </a:cubicBezTo>
                  <a:cubicBezTo>
                    <a:pt x="75" y="347"/>
                    <a:pt x="75" y="347"/>
                    <a:pt x="75" y="347"/>
                  </a:cubicBezTo>
                  <a:cubicBezTo>
                    <a:pt x="75" y="349"/>
                    <a:pt x="75" y="349"/>
                    <a:pt x="75" y="349"/>
                  </a:cubicBezTo>
                  <a:cubicBezTo>
                    <a:pt x="75" y="350"/>
                    <a:pt x="75" y="350"/>
                    <a:pt x="75" y="350"/>
                  </a:cubicBezTo>
                  <a:lnTo>
                    <a:pt x="73" y="348"/>
                  </a:lnTo>
                  <a:close/>
                  <a:moveTo>
                    <a:pt x="85" y="292"/>
                  </a:moveTo>
                  <a:cubicBezTo>
                    <a:pt x="81" y="290"/>
                    <a:pt x="81" y="290"/>
                    <a:pt x="81" y="290"/>
                  </a:cubicBezTo>
                  <a:cubicBezTo>
                    <a:pt x="78" y="288"/>
                    <a:pt x="78" y="288"/>
                    <a:pt x="78" y="288"/>
                  </a:cubicBezTo>
                  <a:cubicBezTo>
                    <a:pt x="77" y="287"/>
                    <a:pt x="77" y="287"/>
                    <a:pt x="77" y="287"/>
                  </a:cubicBezTo>
                  <a:cubicBezTo>
                    <a:pt x="77" y="287"/>
                    <a:pt x="77" y="287"/>
                    <a:pt x="77" y="287"/>
                  </a:cubicBezTo>
                  <a:cubicBezTo>
                    <a:pt x="77" y="287"/>
                    <a:pt x="77" y="287"/>
                    <a:pt x="77" y="287"/>
                  </a:cubicBezTo>
                  <a:cubicBezTo>
                    <a:pt x="77" y="287"/>
                    <a:pt x="77" y="287"/>
                    <a:pt x="77" y="287"/>
                  </a:cubicBezTo>
                  <a:cubicBezTo>
                    <a:pt x="78" y="287"/>
                    <a:pt x="78" y="287"/>
                    <a:pt x="78" y="287"/>
                  </a:cubicBezTo>
                  <a:cubicBezTo>
                    <a:pt x="80" y="287"/>
                    <a:pt x="80" y="287"/>
                    <a:pt x="80" y="287"/>
                  </a:cubicBezTo>
                  <a:cubicBezTo>
                    <a:pt x="86" y="287"/>
                    <a:pt x="86" y="287"/>
                    <a:pt x="86" y="287"/>
                  </a:cubicBezTo>
                  <a:cubicBezTo>
                    <a:pt x="91" y="287"/>
                    <a:pt x="91" y="287"/>
                    <a:pt x="91" y="287"/>
                  </a:cubicBezTo>
                  <a:cubicBezTo>
                    <a:pt x="88" y="289"/>
                    <a:pt x="88" y="289"/>
                    <a:pt x="88" y="289"/>
                  </a:cubicBezTo>
                  <a:cubicBezTo>
                    <a:pt x="85" y="292"/>
                    <a:pt x="85" y="292"/>
                    <a:pt x="85" y="292"/>
                  </a:cubicBezTo>
                  <a:close/>
                  <a:moveTo>
                    <a:pt x="84" y="285"/>
                  </a:moveTo>
                  <a:cubicBezTo>
                    <a:pt x="78" y="285"/>
                    <a:pt x="78" y="285"/>
                    <a:pt x="78" y="285"/>
                  </a:cubicBezTo>
                  <a:cubicBezTo>
                    <a:pt x="76" y="285"/>
                    <a:pt x="76" y="285"/>
                    <a:pt x="76" y="285"/>
                  </a:cubicBezTo>
                  <a:cubicBezTo>
                    <a:pt x="75" y="285"/>
                    <a:pt x="75" y="285"/>
                    <a:pt x="75" y="285"/>
                  </a:cubicBezTo>
                  <a:cubicBezTo>
                    <a:pt x="75" y="285"/>
                    <a:pt x="75" y="285"/>
                    <a:pt x="75" y="285"/>
                  </a:cubicBezTo>
                  <a:cubicBezTo>
                    <a:pt x="74" y="285"/>
                    <a:pt x="74" y="285"/>
                    <a:pt x="74" y="285"/>
                  </a:cubicBezTo>
                  <a:cubicBezTo>
                    <a:pt x="74" y="285"/>
                    <a:pt x="74" y="285"/>
                    <a:pt x="74" y="285"/>
                  </a:cubicBezTo>
                  <a:cubicBezTo>
                    <a:pt x="74" y="285"/>
                    <a:pt x="74" y="285"/>
                    <a:pt x="74" y="285"/>
                  </a:cubicBezTo>
                  <a:cubicBezTo>
                    <a:pt x="74" y="285"/>
                    <a:pt x="74" y="285"/>
                    <a:pt x="74" y="285"/>
                  </a:cubicBezTo>
                  <a:cubicBezTo>
                    <a:pt x="74" y="284"/>
                    <a:pt x="74" y="284"/>
                    <a:pt x="74" y="284"/>
                  </a:cubicBezTo>
                  <a:cubicBezTo>
                    <a:pt x="74" y="283"/>
                    <a:pt x="74" y="283"/>
                    <a:pt x="74" y="283"/>
                  </a:cubicBezTo>
                  <a:cubicBezTo>
                    <a:pt x="74" y="282"/>
                    <a:pt x="74" y="282"/>
                    <a:pt x="74" y="282"/>
                  </a:cubicBezTo>
                  <a:cubicBezTo>
                    <a:pt x="75" y="282"/>
                    <a:pt x="75" y="282"/>
                    <a:pt x="75" y="282"/>
                  </a:cubicBezTo>
                  <a:cubicBezTo>
                    <a:pt x="81" y="282"/>
                    <a:pt x="81" y="282"/>
                    <a:pt x="81" y="282"/>
                  </a:cubicBezTo>
                  <a:cubicBezTo>
                    <a:pt x="88" y="282"/>
                    <a:pt x="88" y="282"/>
                    <a:pt x="88" y="282"/>
                  </a:cubicBezTo>
                  <a:cubicBezTo>
                    <a:pt x="91" y="282"/>
                    <a:pt x="91" y="282"/>
                    <a:pt x="91" y="282"/>
                  </a:cubicBezTo>
                  <a:cubicBezTo>
                    <a:pt x="91" y="283"/>
                    <a:pt x="92" y="284"/>
                    <a:pt x="92" y="285"/>
                  </a:cubicBezTo>
                  <a:cubicBezTo>
                    <a:pt x="91" y="285"/>
                    <a:pt x="91" y="285"/>
                    <a:pt x="91" y="285"/>
                  </a:cubicBezTo>
                  <a:lnTo>
                    <a:pt x="84" y="285"/>
                  </a:lnTo>
                  <a:close/>
                  <a:moveTo>
                    <a:pt x="75" y="280"/>
                  </a:moveTo>
                  <a:cubicBezTo>
                    <a:pt x="76" y="278"/>
                    <a:pt x="76" y="278"/>
                    <a:pt x="76" y="278"/>
                  </a:cubicBezTo>
                  <a:cubicBezTo>
                    <a:pt x="77" y="276"/>
                    <a:pt x="77" y="276"/>
                    <a:pt x="77" y="276"/>
                  </a:cubicBezTo>
                  <a:cubicBezTo>
                    <a:pt x="81" y="280"/>
                    <a:pt x="81" y="280"/>
                    <a:pt x="81" y="280"/>
                  </a:cubicBezTo>
                  <a:cubicBezTo>
                    <a:pt x="79" y="280"/>
                    <a:pt x="79" y="280"/>
                    <a:pt x="79" y="280"/>
                  </a:cubicBezTo>
                  <a:lnTo>
                    <a:pt x="75" y="280"/>
                  </a:lnTo>
                  <a:close/>
                  <a:moveTo>
                    <a:pt x="86" y="280"/>
                  </a:moveTo>
                  <a:cubicBezTo>
                    <a:pt x="85" y="280"/>
                    <a:pt x="85" y="280"/>
                    <a:pt x="85" y="280"/>
                  </a:cubicBezTo>
                  <a:cubicBezTo>
                    <a:pt x="85" y="279"/>
                    <a:pt x="85" y="279"/>
                    <a:pt x="85" y="279"/>
                  </a:cubicBezTo>
                  <a:cubicBezTo>
                    <a:pt x="86" y="276"/>
                    <a:pt x="86" y="276"/>
                    <a:pt x="86" y="276"/>
                  </a:cubicBezTo>
                  <a:cubicBezTo>
                    <a:pt x="90" y="280"/>
                    <a:pt x="90" y="280"/>
                    <a:pt x="90" y="280"/>
                  </a:cubicBezTo>
                  <a:lnTo>
                    <a:pt x="86" y="280"/>
                  </a:lnTo>
                  <a:close/>
                  <a:moveTo>
                    <a:pt x="86" y="273"/>
                  </a:moveTo>
                  <a:cubicBezTo>
                    <a:pt x="83" y="270"/>
                    <a:pt x="83" y="270"/>
                    <a:pt x="83" y="270"/>
                  </a:cubicBezTo>
                  <a:cubicBezTo>
                    <a:pt x="84" y="270"/>
                    <a:pt x="84" y="270"/>
                    <a:pt x="84" y="270"/>
                  </a:cubicBezTo>
                  <a:cubicBezTo>
                    <a:pt x="87" y="270"/>
                    <a:pt x="87" y="270"/>
                    <a:pt x="87" y="270"/>
                  </a:cubicBezTo>
                  <a:cubicBezTo>
                    <a:pt x="88" y="270"/>
                    <a:pt x="88" y="270"/>
                    <a:pt x="88" y="270"/>
                  </a:cubicBezTo>
                  <a:cubicBezTo>
                    <a:pt x="87" y="270"/>
                    <a:pt x="87" y="270"/>
                    <a:pt x="87" y="270"/>
                  </a:cubicBezTo>
                  <a:cubicBezTo>
                    <a:pt x="87" y="272"/>
                    <a:pt x="87" y="272"/>
                    <a:pt x="87" y="272"/>
                  </a:cubicBezTo>
                  <a:lnTo>
                    <a:pt x="86" y="273"/>
                  </a:lnTo>
                  <a:close/>
                  <a:moveTo>
                    <a:pt x="85" y="275"/>
                  </a:moveTo>
                  <a:cubicBezTo>
                    <a:pt x="84" y="278"/>
                    <a:pt x="84" y="278"/>
                    <a:pt x="84" y="278"/>
                  </a:cubicBezTo>
                  <a:cubicBezTo>
                    <a:pt x="83" y="280"/>
                    <a:pt x="83" y="280"/>
                    <a:pt x="83" y="280"/>
                  </a:cubicBezTo>
                  <a:cubicBezTo>
                    <a:pt x="78" y="275"/>
                    <a:pt x="78" y="275"/>
                    <a:pt x="78" y="275"/>
                  </a:cubicBezTo>
                  <a:cubicBezTo>
                    <a:pt x="79" y="274"/>
                    <a:pt x="79" y="274"/>
                    <a:pt x="79" y="274"/>
                  </a:cubicBezTo>
                  <a:cubicBezTo>
                    <a:pt x="81" y="270"/>
                    <a:pt x="81" y="270"/>
                    <a:pt x="81" y="270"/>
                  </a:cubicBezTo>
                  <a:lnTo>
                    <a:pt x="85" y="275"/>
                  </a:lnTo>
                  <a:close/>
                  <a:moveTo>
                    <a:pt x="78" y="272"/>
                  </a:moveTo>
                  <a:cubicBezTo>
                    <a:pt x="77" y="273"/>
                    <a:pt x="77" y="273"/>
                    <a:pt x="77" y="273"/>
                  </a:cubicBezTo>
                  <a:cubicBezTo>
                    <a:pt x="74" y="270"/>
                    <a:pt x="74" y="270"/>
                    <a:pt x="74" y="270"/>
                  </a:cubicBezTo>
                  <a:cubicBezTo>
                    <a:pt x="75" y="270"/>
                    <a:pt x="75" y="270"/>
                    <a:pt x="75" y="270"/>
                  </a:cubicBezTo>
                  <a:cubicBezTo>
                    <a:pt x="79" y="270"/>
                    <a:pt x="79" y="270"/>
                    <a:pt x="79" y="270"/>
                  </a:cubicBezTo>
                  <a:lnTo>
                    <a:pt x="78" y="272"/>
                  </a:lnTo>
                  <a:close/>
                  <a:moveTo>
                    <a:pt x="76" y="275"/>
                  </a:moveTo>
                  <a:cubicBezTo>
                    <a:pt x="75" y="277"/>
                    <a:pt x="75" y="277"/>
                    <a:pt x="75" y="277"/>
                  </a:cubicBezTo>
                  <a:cubicBezTo>
                    <a:pt x="73" y="279"/>
                    <a:pt x="73" y="279"/>
                    <a:pt x="73" y="279"/>
                  </a:cubicBezTo>
                  <a:cubicBezTo>
                    <a:pt x="73" y="277"/>
                    <a:pt x="73" y="276"/>
                    <a:pt x="73" y="275"/>
                  </a:cubicBezTo>
                  <a:cubicBezTo>
                    <a:pt x="73" y="274"/>
                    <a:pt x="73" y="273"/>
                    <a:pt x="73" y="272"/>
                  </a:cubicBezTo>
                  <a:lnTo>
                    <a:pt x="76" y="275"/>
                  </a:lnTo>
                  <a:close/>
                  <a:moveTo>
                    <a:pt x="63" y="352"/>
                  </a:moveTo>
                  <a:cubicBezTo>
                    <a:pt x="63" y="352"/>
                    <a:pt x="63" y="352"/>
                    <a:pt x="63" y="352"/>
                  </a:cubicBezTo>
                  <a:cubicBezTo>
                    <a:pt x="64" y="350"/>
                    <a:pt x="64" y="350"/>
                    <a:pt x="64" y="350"/>
                  </a:cubicBezTo>
                  <a:cubicBezTo>
                    <a:pt x="65" y="350"/>
                    <a:pt x="65" y="350"/>
                    <a:pt x="65" y="350"/>
                  </a:cubicBezTo>
                  <a:cubicBezTo>
                    <a:pt x="67" y="352"/>
                    <a:pt x="67" y="352"/>
                    <a:pt x="67" y="352"/>
                  </a:cubicBezTo>
                  <a:cubicBezTo>
                    <a:pt x="67" y="352"/>
                    <a:pt x="67" y="352"/>
                    <a:pt x="67" y="352"/>
                  </a:cubicBezTo>
                  <a:cubicBezTo>
                    <a:pt x="64" y="352"/>
                    <a:pt x="64" y="352"/>
                    <a:pt x="64" y="352"/>
                  </a:cubicBezTo>
                  <a:cubicBezTo>
                    <a:pt x="63" y="352"/>
                    <a:pt x="63" y="352"/>
                    <a:pt x="63" y="352"/>
                  </a:cubicBezTo>
                  <a:cubicBezTo>
                    <a:pt x="63" y="352"/>
                    <a:pt x="63" y="352"/>
                    <a:pt x="63" y="352"/>
                  </a:cubicBezTo>
                  <a:close/>
                  <a:moveTo>
                    <a:pt x="62" y="350"/>
                  </a:moveTo>
                  <a:cubicBezTo>
                    <a:pt x="62" y="348"/>
                    <a:pt x="62" y="348"/>
                    <a:pt x="62" y="348"/>
                  </a:cubicBezTo>
                  <a:cubicBezTo>
                    <a:pt x="62" y="347"/>
                    <a:pt x="62" y="347"/>
                    <a:pt x="62" y="347"/>
                  </a:cubicBezTo>
                  <a:cubicBezTo>
                    <a:pt x="62" y="346"/>
                    <a:pt x="62" y="346"/>
                    <a:pt x="62" y="346"/>
                  </a:cubicBezTo>
                  <a:cubicBezTo>
                    <a:pt x="64" y="348"/>
                    <a:pt x="64" y="348"/>
                    <a:pt x="64" y="348"/>
                  </a:cubicBezTo>
                  <a:cubicBezTo>
                    <a:pt x="64" y="348"/>
                    <a:pt x="64" y="348"/>
                    <a:pt x="64" y="348"/>
                  </a:cubicBezTo>
                  <a:cubicBezTo>
                    <a:pt x="63" y="349"/>
                    <a:pt x="63" y="349"/>
                    <a:pt x="63" y="349"/>
                  </a:cubicBezTo>
                  <a:lnTo>
                    <a:pt x="62" y="350"/>
                  </a:lnTo>
                  <a:close/>
                  <a:moveTo>
                    <a:pt x="65" y="365"/>
                  </a:moveTo>
                  <a:cubicBezTo>
                    <a:pt x="66" y="365"/>
                    <a:pt x="66" y="365"/>
                    <a:pt x="66" y="365"/>
                  </a:cubicBezTo>
                  <a:cubicBezTo>
                    <a:pt x="67" y="365"/>
                    <a:pt x="67" y="365"/>
                    <a:pt x="67" y="365"/>
                  </a:cubicBezTo>
                  <a:cubicBezTo>
                    <a:pt x="67" y="365"/>
                    <a:pt x="67" y="365"/>
                    <a:pt x="67" y="365"/>
                  </a:cubicBezTo>
                  <a:cubicBezTo>
                    <a:pt x="66" y="366"/>
                    <a:pt x="66" y="366"/>
                    <a:pt x="66" y="366"/>
                  </a:cubicBezTo>
                  <a:cubicBezTo>
                    <a:pt x="65" y="367"/>
                    <a:pt x="65" y="367"/>
                    <a:pt x="65" y="367"/>
                  </a:cubicBezTo>
                  <a:cubicBezTo>
                    <a:pt x="65" y="367"/>
                    <a:pt x="65" y="367"/>
                    <a:pt x="65" y="367"/>
                  </a:cubicBezTo>
                  <a:cubicBezTo>
                    <a:pt x="65" y="367"/>
                    <a:pt x="65" y="367"/>
                    <a:pt x="65" y="367"/>
                  </a:cubicBezTo>
                  <a:cubicBezTo>
                    <a:pt x="63" y="365"/>
                    <a:pt x="63" y="365"/>
                    <a:pt x="63" y="365"/>
                  </a:cubicBezTo>
                  <a:lnTo>
                    <a:pt x="65" y="365"/>
                  </a:lnTo>
                  <a:close/>
                  <a:moveTo>
                    <a:pt x="66" y="348"/>
                  </a:moveTo>
                  <a:cubicBezTo>
                    <a:pt x="66" y="348"/>
                    <a:pt x="66" y="348"/>
                    <a:pt x="66" y="348"/>
                  </a:cubicBezTo>
                  <a:cubicBezTo>
                    <a:pt x="67" y="346"/>
                    <a:pt x="67" y="346"/>
                    <a:pt x="67" y="346"/>
                  </a:cubicBezTo>
                  <a:cubicBezTo>
                    <a:pt x="68" y="346"/>
                    <a:pt x="68" y="346"/>
                    <a:pt x="68" y="346"/>
                  </a:cubicBezTo>
                  <a:cubicBezTo>
                    <a:pt x="68" y="347"/>
                    <a:pt x="68" y="347"/>
                    <a:pt x="68" y="347"/>
                  </a:cubicBezTo>
                  <a:cubicBezTo>
                    <a:pt x="68" y="349"/>
                    <a:pt x="68" y="349"/>
                    <a:pt x="68" y="349"/>
                  </a:cubicBezTo>
                  <a:cubicBezTo>
                    <a:pt x="68" y="350"/>
                    <a:pt x="68" y="350"/>
                    <a:pt x="68" y="350"/>
                  </a:cubicBezTo>
                  <a:lnTo>
                    <a:pt x="66" y="348"/>
                  </a:lnTo>
                  <a:close/>
                  <a:moveTo>
                    <a:pt x="62" y="370"/>
                  </a:moveTo>
                  <a:cubicBezTo>
                    <a:pt x="62" y="369"/>
                    <a:pt x="62" y="369"/>
                    <a:pt x="62" y="369"/>
                  </a:cubicBezTo>
                  <a:cubicBezTo>
                    <a:pt x="62" y="368"/>
                    <a:pt x="62" y="368"/>
                    <a:pt x="62" y="368"/>
                  </a:cubicBezTo>
                  <a:cubicBezTo>
                    <a:pt x="62" y="367"/>
                    <a:pt x="62" y="367"/>
                    <a:pt x="62" y="367"/>
                  </a:cubicBezTo>
                  <a:cubicBezTo>
                    <a:pt x="62" y="367"/>
                    <a:pt x="62" y="367"/>
                    <a:pt x="62" y="367"/>
                  </a:cubicBezTo>
                  <a:cubicBezTo>
                    <a:pt x="64" y="368"/>
                    <a:pt x="64" y="368"/>
                    <a:pt x="64" y="368"/>
                  </a:cubicBezTo>
                  <a:cubicBezTo>
                    <a:pt x="64" y="369"/>
                    <a:pt x="64" y="369"/>
                    <a:pt x="64" y="369"/>
                  </a:cubicBezTo>
                  <a:cubicBezTo>
                    <a:pt x="63" y="370"/>
                    <a:pt x="63" y="370"/>
                    <a:pt x="63" y="370"/>
                  </a:cubicBezTo>
                  <a:cubicBezTo>
                    <a:pt x="63" y="370"/>
                    <a:pt x="63" y="370"/>
                    <a:pt x="63" y="370"/>
                  </a:cubicBezTo>
                  <a:cubicBezTo>
                    <a:pt x="63" y="371"/>
                    <a:pt x="63" y="371"/>
                    <a:pt x="63" y="371"/>
                  </a:cubicBezTo>
                  <a:cubicBezTo>
                    <a:pt x="62" y="372"/>
                    <a:pt x="62" y="372"/>
                    <a:pt x="62" y="372"/>
                  </a:cubicBezTo>
                  <a:lnTo>
                    <a:pt x="62" y="370"/>
                  </a:lnTo>
                  <a:close/>
                  <a:moveTo>
                    <a:pt x="67" y="374"/>
                  </a:moveTo>
                  <a:cubicBezTo>
                    <a:pt x="66" y="374"/>
                    <a:pt x="66" y="374"/>
                    <a:pt x="66" y="374"/>
                  </a:cubicBezTo>
                  <a:cubicBezTo>
                    <a:pt x="65" y="374"/>
                    <a:pt x="65" y="374"/>
                    <a:pt x="65" y="374"/>
                  </a:cubicBezTo>
                  <a:cubicBezTo>
                    <a:pt x="65" y="374"/>
                    <a:pt x="65" y="374"/>
                    <a:pt x="65" y="374"/>
                  </a:cubicBezTo>
                  <a:cubicBezTo>
                    <a:pt x="65" y="374"/>
                    <a:pt x="65" y="374"/>
                    <a:pt x="65" y="374"/>
                  </a:cubicBezTo>
                  <a:cubicBezTo>
                    <a:pt x="65" y="374"/>
                    <a:pt x="65" y="374"/>
                    <a:pt x="65" y="374"/>
                  </a:cubicBezTo>
                  <a:cubicBezTo>
                    <a:pt x="65" y="374"/>
                    <a:pt x="65" y="374"/>
                    <a:pt x="65" y="374"/>
                  </a:cubicBezTo>
                  <a:cubicBezTo>
                    <a:pt x="65" y="374"/>
                    <a:pt x="65" y="374"/>
                    <a:pt x="65" y="374"/>
                  </a:cubicBezTo>
                  <a:cubicBezTo>
                    <a:pt x="65" y="374"/>
                    <a:pt x="65" y="374"/>
                    <a:pt x="65" y="374"/>
                  </a:cubicBezTo>
                  <a:cubicBezTo>
                    <a:pt x="65" y="374"/>
                    <a:pt x="65" y="374"/>
                    <a:pt x="65" y="374"/>
                  </a:cubicBezTo>
                  <a:cubicBezTo>
                    <a:pt x="65" y="374"/>
                    <a:pt x="65" y="374"/>
                    <a:pt x="65" y="374"/>
                  </a:cubicBezTo>
                  <a:cubicBezTo>
                    <a:pt x="65" y="374"/>
                    <a:pt x="65" y="374"/>
                    <a:pt x="65" y="374"/>
                  </a:cubicBezTo>
                  <a:cubicBezTo>
                    <a:pt x="63" y="374"/>
                    <a:pt x="63" y="374"/>
                    <a:pt x="63" y="374"/>
                  </a:cubicBezTo>
                  <a:cubicBezTo>
                    <a:pt x="64" y="372"/>
                    <a:pt x="64" y="372"/>
                    <a:pt x="64" y="372"/>
                  </a:cubicBezTo>
                  <a:cubicBezTo>
                    <a:pt x="65" y="371"/>
                    <a:pt x="65" y="371"/>
                    <a:pt x="65" y="371"/>
                  </a:cubicBezTo>
                  <a:cubicBezTo>
                    <a:pt x="65" y="371"/>
                    <a:pt x="65" y="371"/>
                    <a:pt x="65" y="371"/>
                  </a:cubicBezTo>
                  <a:cubicBezTo>
                    <a:pt x="65" y="370"/>
                    <a:pt x="65" y="370"/>
                    <a:pt x="65" y="370"/>
                  </a:cubicBezTo>
                  <a:cubicBezTo>
                    <a:pt x="67" y="373"/>
                    <a:pt x="67" y="373"/>
                    <a:pt x="67" y="373"/>
                  </a:cubicBezTo>
                  <a:cubicBezTo>
                    <a:pt x="68" y="374"/>
                    <a:pt x="68" y="374"/>
                    <a:pt x="68" y="374"/>
                  </a:cubicBezTo>
                  <a:lnTo>
                    <a:pt x="67" y="374"/>
                  </a:lnTo>
                  <a:close/>
                  <a:moveTo>
                    <a:pt x="66" y="369"/>
                  </a:moveTo>
                  <a:cubicBezTo>
                    <a:pt x="67" y="369"/>
                    <a:pt x="67" y="369"/>
                    <a:pt x="67" y="369"/>
                  </a:cubicBezTo>
                  <a:cubicBezTo>
                    <a:pt x="67" y="367"/>
                    <a:pt x="67" y="367"/>
                    <a:pt x="67" y="367"/>
                  </a:cubicBezTo>
                  <a:cubicBezTo>
                    <a:pt x="68" y="367"/>
                    <a:pt x="68" y="367"/>
                    <a:pt x="68" y="367"/>
                  </a:cubicBezTo>
                  <a:cubicBezTo>
                    <a:pt x="68" y="367"/>
                    <a:pt x="68" y="367"/>
                    <a:pt x="68" y="367"/>
                  </a:cubicBezTo>
                  <a:cubicBezTo>
                    <a:pt x="68" y="367"/>
                    <a:pt x="68" y="367"/>
                    <a:pt x="68" y="367"/>
                  </a:cubicBezTo>
                  <a:cubicBezTo>
                    <a:pt x="68" y="368"/>
                    <a:pt x="68" y="368"/>
                    <a:pt x="68" y="368"/>
                  </a:cubicBezTo>
                  <a:cubicBezTo>
                    <a:pt x="68" y="370"/>
                    <a:pt x="68" y="370"/>
                    <a:pt x="68" y="370"/>
                  </a:cubicBezTo>
                  <a:cubicBezTo>
                    <a:pt x="68" y="372"/>
                    <a:pt x="68" y="372"/>
                    <a:pt x="68" y="372"/>
                  </a:cubicBezTo>
                  <a:lnTo>
                    <a:pt x="66" y="369"/>
                  </a:lnTo>
                  <a:close/>
                  <a:moveTo>
                    <a:pt x="71" y="359"/>
                  </a:moveTo>
                  <a:cubicBezTo>
                    <a:pt x="71" y="359"/>
                    <a:pt x="71" y="359"/>
                    <a:pt x="71" y="359"/>
                  </a:cubicBezTo>
                  <a:cubicBezTo>
                    <a:pt x="70" y="360"/>
                    <a:pt x="70" y="360"/>
                    <a:pt x="70" y="360"/>
                  </a:cubicBezTo>
                  <a:cubicBezTo>
                    <a:pt x="70" y="361"/>
                    <a:pt x="70" y="361"/>
                    <a:pt x="70" y="361"/>
                  </a:cubicBezTo>
                  <a:cubicBezTo>
                    <a:pt x="70" y="360"/>
                    <a:pt x="70" y="360"/>
                    <a:pt x="70" y="360"/>
                  </a:cubicBezTo>
                  <a:cubicBezTo>
                    <a:pt x="70" y="359"/>
                    <a:pt x="70" y="359"/>
                    <a:pt x="70" y="359"/>
                  </a:cubicBezTo>
                  <a:cubicBezTo>
                    <a:pt x="70" y="358"/>
                    <a:pt x="70" y="358"/>
                    <a:pt x="70" y="358"/>
                  </a:cubicBezTo>
                  <a:cubicBezTo>
                    <a:pt x="70" y="356"/>
                    <a:pt x="70" y="356"/>
                    <a:pt x="70" y="356"/>
                  </a:cubicBezTo>
                  <a:cubicBezTo>
                    <a:pt x="71" y="359"/>
                    <a:pt x="71" y="359"/>
                    <a:pt x="71" y="359"/>
                  </a:cubicBezTo>
                  <a:close/>
                  <a:moveTo>
                    <a:pt x="75" y="374"/>
                  </a:moveTo>
                  <a:cubicBezTo>
                    <a:pt x="74" y="374"/>
                    <a:pt x="74" y="374"/>
                    <a:pt x="74" y="374"/>
                  </a:cubicBezTo>
                  <a:cubicBezTo>
                    <a:pt x="72" y="374"/>
                    <a:pt x="72" y="374"/>
                    <a:pt x="72" y="374"/>
                  </a:cubicBezTo>
                  <a:cubicBezTo>
                    <a:pt x="71" y="374"/>
                    <a:pt x="71" y="374"/>
                    <a:pt x="71" y="374"/>
                  </a:cubicBezTo>
                  <a:cubicBezTo>
                    <a:pt x="72" y="373"/>
                    <a:pt x="72" y="373"/>
                    <a:pt x="72" y="373"/>
                  </a:cubicBezTo>
                  <a:cubicBezTo>
                    <a:pt x="72" y="372"/>
                    <a:pt x="72" y="372"/>
                    <a:pt x="72" y="372"/>
                  </a:cubicBezTo>
                  <a:cubicBezTo>
                    <a:pt x="73" y="371"/>
                    <a:pt x="73" y="371"/>
                    <a:pt x="73" y="371"/>
                  </a:cubicBezTo>
                  <a:cubicBezTo>
                    <a:pt x="73" y="370"/>
                    <a:pt x="73" y="370"/>
                    <a:pt x="73" y="370"/>
                  </a:cubicBezTo>
                  <a:cubicBezTo>
                    <a:pt x="76" y="374"/>
                    <a:pt x="76" y="374"/>
                    <a:pt x="76" y="374"/>
                  </a:cubicBezTo>
                  <a:lnTo>
                    <a:pt x="75" y="374"/>
                  </a:lnTo>
                  <a:close/>
                  <a:moveTo>
                    <a:pt x="74" y="369"/>
                  </a:moveTo>
                  <a:cubicBezTo>
                    <a:pt x="75" y="368"/>
                    <a:pt x="75" y="368"/>
                    <a:pt x="75" y="368"/>
                  </a:cubicBezTo>
                  <a:cubicBezTo>
                    <a:pt x="75" y="368"/>
                    <a:pt x="75" y="368"/>
                    <a:pt x="75" y="368"/>
                  </a:cubicBezTo>
                  <a:cubicBezTo>
                    <a:pt x="75" y="367"/>
                    <a:pt x="75" y="367"/>
                    <a:pt x="75" y="367"/>
                  </a:cubicBezTo>
                  <a:cubicBezTo>
                    <a:pt x="76" y="367"/>
                    <a:pt x="76" y="367"/>
                    <a:pt x="76" y="367"/>
                  </a:cubicBezTo>
                  <a:cubicBezTo>
                    <a:pt x="76" y="366"/>
                    <a:pt x="76" y="366"/>
                    <a:pt x="76" y="366"/>
                  </a:cubicBezTo>
                  <a:cubicBezTo>
                    <a:pt x="76" y="367"/>
                    <a:pt x="76" y="367"/>
                    <a:pt x="76" y="367"/>
                  </a:cubicBezTo>
                  <a:cubicBezTo>
                    <a:pt x="76" y="368"/>
                    <a:pt x="76" y="368"/>
                    <a:pt x="76" y="368"/>
                  </a:cubicBezTo>
                  <a:cubicBezTo>
                    <a:pt x="77" y="370"/>
                    <a:pt x="77" y="370"/>
                    <a:pt x="77" y="370"/>
                  </a:cubicBezTo>
                  <a:cubicBezTo>
                    <a:pt x="77" y="370"/>
                    <a:pt x="77" y="370"/>
                    <a:pt x="77" y="370"/>
                  </a:cubicBezTo>
                  <a:cubicBezTo>
                    <a:pt x="77" y="371"/>
                    <a:pt x="77" y="371"/>
                    <a:pt x="77" y="371"/>
                  </a:cubicBezTo>
                  <a:lnTo>
                    <a:pt x="74" y="369"/>
                  </a:lnTo>
                  <a:close/>
                  <a:moveTo>
                    <a:pt x="77" y="305"/>
                  </a:moveTo>
                  <a:cubicBezTo>
                    <a:pt x="77" y="304"/>
                    <a:pt x="77" y="304"/>
                    <a:pt x="77" y="303"/>
                  </a:cubicBezTo>
                  <a:cubicBezTo>
                    <a:pt x="82" y="306"/>
                    <a:pt x="82" y="306"/>
                    <a:pt x="82" y="306"/>
                  </a:cubicBezTo>
                  <a:cubicBezTo>
                    <a:pt x="85" y="308"/>
                    <a:pt x="85" y="308"/>
                    <a:pt x="85" y="308"/>
                  </a:cubicBezTo>
                  <a:cubicBezTo>
                    <a:pt x="87" y="309"/>
                    <a:pt x="87" y="309"/>
                    <a:pt x="87" y="309"/>
                  </a:cubicBezTo>
                  <a:cubicBezTo>
                    <a:pt x="87" y="309"/>
                    <a:pt x="87" y="309"/>
                    <a:pt x="87" y="309"/>
                  </a:cubicBezTo>
                  <a:cubicBezTo>
                    <a:pt x="86" y="310"/>
                    <a:pt x="86" y="310"/>
                    <a:pt x="86" y="310"/>
                  </a:cubicBezTo>
                  <a:cubicBezTo>
                    <a:pt x="84" y="312"/>
                    <a:pt x="84" y="312"/>
                    <a:pt x="84" y="312"/>
                  </a:cubicBezTo>
                  <a:cubicBezTo>
                    <a:pt x="83" y="313"/>
                    <a:pt x="83" y="313"/>
                    <a:pt x="83" y="313"/>
                  </a:cubicBezTo>
                  <a:cubicBezTo>
                    <a:pt x="81" y="314"/>
                    <a:pt x="81" y="314"/>
                    <a:pt x="81" y="314"/>
                  </a:cubicBezTo>
                  <a:cubicBezTo>
                    <a:pt x="81" y="315"/>
                    <a:pt x="81" y="315"/>
                    <a:pt x="81" y="315"/>
                  </a:cubicBezTo>
                  <a:cubicBezTo>
                    <a:pt x="80" y="315"/>
                    <a:pt x="80" y="315"/>
                    <a:pt x="80" y="315"/>
                  </a:cubicBezTo>
                  <a:cubicBezTo>
                    <a:pt x="80" y="316"/>
                    <a:pt x="80" y="316"/>
                    <a:pt x="80" y="316"/>
                  </a:cubicBezTo>
                  <a:cubicBezTo>
                    <a:pt x="79" y="316"/>
                    <a:pt x="79" y="316"/>
                    <a:pt x="79" y="316"/>
                  </a:cubicBezTo>
                  <a:cubicBezTo>
                    <a:pt x="79" y="316"/>
                    <a:pt x="79" y="315"/>
                    <a:pt x="78" y="314"/>
                  </a:cubicBezTo>
                  <a:cubicBezTo>
                    <a:pt x="78" y="313"/>
                    <a:pt x="78" y="313"/>
                    <a:pt x="78" y="313"/>
                  </a:cubicBezTo>
                  <a:cubicBezTo>
                    <a:pt x="78" y="312"/>
                    <a:pt x="78" y="312"/>
                    <a:pt x="78" y="312"/>
                  </a:cubicBezTo>
                  <a:cubicBezTo>
                    <a:pt x="78" y="311"/>
                    <a:pt x="78" y="311"/>
                    <a:pt x="78" y="311"/>
                  </a:cubicBezTo>
                  <a:cubicBezTo>
                    <a:pt x="78" y="310"/>
                    <a:pt x="77" y="309"/>
                    <a:pt x="77" y="307"/>
                  </a:cubicBezTo>
                  <a:cubicBezTo>
                    <a:pt x="77" y="307"/>
                    <a:pt x="77" y="306"/>
                    <a:pt x="77" y="305"/>
                  </a:cubicBezTo>
                  <a:close/>
                  <a:moveTo>
                    <a:pt x="77" y="361"/>
                  </a:moveTo>
                  <a:cubicBezTo>
                    <a:pt x="77" y="360"/>
                    <a:pt x="77" y="360"/>
                    <a:pt x="77" y="360"/>
                  </a:cubicBezTo>
                  <a:cubicBezTo>
                    <a:pt x="77" y="358"/>
                    <a:pt x="77" y="358"/>
                    <a:pt x="77" y="358"/>
                  </a:cubicBezTo>
                  <a:cubicBezTo>
                    <a:pt x="77" y="356"/>
                    <a:pt x="77" y="356"/>
                    <a:pt x="77" y="356"/>
                  </a:cubicBezTo>
                  <a:cubicBezTo>
                    <a:pt x="79" y="358"/>
                    <a:pt x="79" y="358"/>
                    <a:pt x="79" y="358"/>
                  </a:cubicBezTo>
                  <a:cubicBezTo>
                    <a:pt x="78" y="359"/>
                    <a:pt x="78" y="359"/>
                    <a:pt x="78" y="359"/>
                  </a:cubicBezTo>
                  <a:cubicBezTo>
                    <a:pt x="78" y="360"/>
                    <a:pt x="78" y="360"/>
                    <a:pt x="78" y="360"/>
                  </a:cubicBezTo>
                  <a:lnTo>
                    <a:pt x="77" y="361"/>
                  </a:lnTo>
                  <a:close/>
                  <a:moveTo>
                    <a:pt x="79" y="370"/>
                  </a:moveTo>
                  <a:cubicBezTo>
                    <a:pt x="79" y="371"/>
                    <a:pt x="79" y="371"/>
                    <a:pt x="79" y="371"/>
                  </a:cubicBezTo>
                  <a:cubicBezTo>
                    <a:pt x="79" y="372"/>
                    <a:pt x="79" y="372"/>
                    <a:pt x="79" y="372"/>
                  </a:cubicBezTo>
                  <a:cubicBezTo>
                    <a:pt x="79" y="370"/>
                    <a:pt x="79" y="370"/>
                    <a:pt x="79" y="370"/>
                  </a:cubicBezTo>
                  <a:cubicBezTo>
                    <a:pt x="78" y="369"/>
                    <a:pt x="78" y="369"/>
                    <a:pt x="78" y="369"/>
                  </a:cubicBezTo>
                  <a:cubicBezTo>
                    <a:pt x="78" y="368"/>
                    <a:pt x="78" y="368"/>
                    <a:pt x="78" y="368"/>
                  </a:cubicBezTo>
                  <a:cubicBezTo>
                    <a:pt x="78" y="367"/>
                    <a:pt x="78" y="367"/>
                    <a:pt x="78" y="367"/>
                  </a:cubicBezTo>
                  <a:cubicBezTo>
                    <a:pt x="80" y="369"/>
                    <a:pt x="80" y="369"/>
                    <a:pt x="80" y="369"/>
                  </a:cubicBezTo>
                  <a:cubicBezTo>
                    <a:pt x="80" y="369"/>
                    <a:pt x="80" y="369"/>
                    <a:pt x="80" y="369"/>
                  </a:cubicBezTo>
                  <a:lnTo>
                    <a:pt x="79" y="370"/>
                  </a:lnTo>
                  <a:close/>
                  <a:moveTo>
                    <a:pt x="84" y="373"/>
                  </a:moveTo>
                  <a:cubicBezTo>
                    <a:pt x="83" y="374"/>
                    <a:pt x="83" y="374"/>
                    <a:pt x="83" y="374"/>
                  </a:cubicBezTo>
                  <a:cubicBezTo>
                    <a:pt x="82" y="374"/>
                    <a:pt x="82" y="374"/>
                    <a:pt x="82" y="374"/>
                  </a:cubicBezTo>
                  <a:cubicBezTo>
                    <a:pt x="80" y="374"/>
                    <a:pt x="80" y="374"/>
                    <a:pt x="80" y="374"/>
                  </a:cubicBezTo>
                  <a:cubicBezTo>
                    <a:pt x="80" y="374"/>
                    <a:pt x="80" y="374"/>
                    <a:pt x="80" y="374"/>
                  </a:cubicBezTo>
                  <a:cubicBezTo>
                    <a:pt x="80" y="374"/>
                    <a:pt x="80" y="374"/>
                    <a:pt x="80" y="374"/>
                  </a:cubicBezTo>
                  <a:cubicBezTo>
                    <a:pt x="80" y="373"/>
                    <a:pt x="80" y="373"/>
                    <a:pt x="80" y="373"/>
                  </a:cubicBezTo>
                  <a:cubicBezTo>
                    <a:pt x="80" y="373"/>
                    <a:pt x="80" y="373"/>
                    <a:pt x="80" y="373"/>
                  </a:cubicBezTo>
                  <a:cubicBezTo>
                    <a:pt x="81" y="372"/>
                    <a:pt x="81" y="372"/>
                    <a:pt x="81" y="372"/>
                  </a:cubicBezTo>
                  <a:cubicBezTo>
                    <a:pt x="81" y="372"/>
                    <a:pt x="81" y="372"/>
                    <a:pt x="81" y="372"/>
                  </a:cubicBezTo>
                  <a:cubicBezTo>
                    <a:pt x="81" y="371"/>
                    <a:pt x="81" y="371"/>
                    <a:pt x="81" y="371"/>
                  </a:cubicBezTo>
                  <a:cubicBezTo>
                    <a:pt x="82" y="370"/>
                    <a:pt x="82" y="370"/>
                    <a:pt x="82" y="370"/>
                  </a:cubicBezTo>
                  <a:cubicBezTo>
                    <a:pt x="85" y="373"/>
                    <a:pt x="85" y="373"/>
                    <a:pt x="85" y="373"/>
                  </a:cubicBezTo>
                  <a:lnTo>
                    <a:pt x="84" y="373"/>
                  </a:lnTo>
                  <a:close/>
                  <a:moveTo>
                    <a:pt x="82" y="368"/>
                  </a:moveTo>
                  <a:cubicBezTo>
                    <a:pt x="83" y="367"/>
                    <a:pt x="83" y="367"/>
                    <a:pt x="83" y="367"/>
                  </a:cubicBezTo>
                  <a:cubicBezTo>
                    <a:pt x="83" y="367"/>
                    <a:pt x="83" y="367"/>
                    <a:pt x="83" y="367"/>
                  </a:cubicBezTo>
                  <a:cubicBezTo>
                    <a:pt x="84" y="366"/>
                    <a:pt x="84" y="366"/>
                    <a:pt x="84" y="366"/>
                  </a:cubicBezTo>
                  <a:cubicBezTo>
                    <a:pt x="84" y="367"/>
                    <a:pt x="84" y="367"/>
                    <a:pt x="84" y="367"/>
                  </a:cubicBezTo>
                  <a:cubicBezTo>
                    <a:pt x="84" y="369"/>
                    <a:pt x="84" y="369"/>
                    <a:pt x="84" y="369"/>
                  </a:cubicBezTo>
                  <a:cubicBezTo>
                    <a:pt x="85" y="371"/>
                    <a:pt x="85" y="371"/>
                    <a:pt x="85" y="371"/>
                  </a:cubicBezTo>
                  <a:lnTo>
                    <a:pt x="82" y="368"/>
                  </a:lnTo>
                  <a:close/>
                  <a:moveTo>
                    <a:pt x="88" y="370"/>
                  </a:moveTo>
                  <a:cubicBezTo>
                    <a:pt x="88" y="371"/>
                    <a:pt x="88" y="371"/>
                    <a:pt x="88" y="371"/>
                  </a:cubicBezTo>
                  <a:cubicBezTo>
                    <a:pt x="87" y="372"/>
                    <a:pt x="87" y="372"/>
                    <a:pt x="87" y="372"/>
                  </a:cubicBezTo>
                  <a:cubicBezTo>
                    <a:pt x="87" y="372"/>
                    <a:pt x="87" y="372"/>
                    <a:pt x="87" y="372"/>
                  </a:cubicBezTo>
                  <a:cubicBezTo>
                    <a:pt x="87" y="372"/>
                    <a:pt x="87" y="372"/>
                    <a:pt x="87" y="372"/>
                  </a:cubicBezTo>
                  <a:cubicBezTo>
                    <a:pt x="87" y="370"/>
                    <a:pt x="87" y="370"/>
                    <a:pt x="87" y="370"/>
                  </a:cubicBezTo>
                  <a:cubicBezTo>
                    <a:pt x="86" y="368"/>
                    <a:pt x="86" y="368"/>
                    <a:pt x="86" y="368"/>
                  </a:cubicBezTo>
                  <a:cubicBezTo>
                    <a:pt x="86" y="367"/>
                    <a:pt x="86" y="367"/>
                    <a:pt x="86" y="367"/>
                  </a:cubicBezTo>
                  <a:cubicBezTo>
                    <a:pt x="88" y="369"/>
                    <a:pt x="88" y="369"/>
                    <a:pt x="88" y="369"/>
                  </a:cubicBezTo>
                  <a:lnTo>
                    <a:pt x="88" y="370"/>
                  </a:lnTo>
                  <a:close/>
                  <a:moveTo>
                    <a:pt x="88" y="363"/>
                  </a:moveTo>
                  <a:cubicBezTo>
                    <a:pt x="87" y="363"/>
                    <a:pt x="87" y="363"/>
                    <a:pt x="87" y="363"/>
                  </a:cubicBezTo>
                  <a:cubicBezTo>
                    <a:pt x="86" y="363"/>
                    <a:pt x="86" y="363"/>
                    <a:pt x="86" y="363"/>
                  </a:cubicBezTo>
                  <a:cubicBezTo>
                    <a:pt x="86" y="363"/>
                    <a:pt x="86" y="363"/>
                    <a:pt x="86" y="363"/>
                  </a:cubicBezTo>
                  <a:cubicBezTo>
                    <a:pt x="86" y="362"/>
                    <a:pt x="86" y="362"/>
                    <a:pt x="86" y="362"/>
                  </a:cubicBezTo>
                  <a:cubicBezTo>
                    <a:pt x="86" y="362"/>
                    <a:pt x="86" y="362"/>
                    <a:pt x="86" y="362"/>
                  </a:cubicBezTo>
                  <a:cubicBezTo>
                    <a:pt x="86" y="361"/>
                    <a:pt x="86" y="361"/>
                    <a:pt x="86" y="361"/>
                  </a:cubicBezTo>
                  <a:cubicBezTo>
                    <a:pt x="87" y="360"/>
                    <a:pt x="87" y="360"/>
                    <a:pt x="87" y="360"/>
                  </a:cubicBezTo>
                  <a:cubicBezTo>
                    <a:pt x="87" y="360"/>
                    <a:pt x="87" y="360"/>
                    <a:pt x="87" y="360"/>
                  </a:cubicBezTo>
                  <a:cubicBezTo>
                    <a:pt x="88" y="361"/>
                    <a:pt x="88" y="361"/>
                    <a:pt x="88" y="361"/>
                  </a:cubicBezTo>
                  <a:cubicBezTo>
                    <a:pt x="89" y="363"/>
                    <a:pt x="89" y="363"/>
                    <a:pt x="89" y="363"/>
                  </a:cubicBezTo>
                  <a:lnTo>
                    <a:pt x="88" y="363"/>
                  </a:lnTo>
                  <a:close/>
                  <a:moveTo>
                    <a:pt x="92" y="373"/>
                  </a:moveTo>
                  <a:cubicBezTo>
                    <a:pt x="90" y="373"/>
                    <a:pt x="90" y="373"/>
                    <a:pt x="90" y="373"/>
                  </a:cubicBezTo>
                  <a:cubicBezTo>
                    <a:pt x="89" y="373"/>
                    <a:pt x="89" y="373"/>
                    <a:pt x="89" y="373"/>
                  </a:cubicBezTo>
                  <a:cubicBezTo>
                    <a:pt x="89" y="373"/>
                    <a:pt x="89" y="373"/>
                    <a:pt x="89" y="373"/>
                  </a:cubicBezTo>
                  <a:cubicBezTo>
                    <a:pt x="89" y="373"/>
                    <a:pt x="89" y="373"/>
                    <a:pt x="89" y="373"/>
                  </a:cubicBezTo>
                  <a:cubicBezTo>
                    <a:pt x="89" y="372"/>
                    <a:pt x="89" y="372"/>
                    <a:pt x="89" y="372"/>
                  </a:cubicBezTo>
                  <a:cubicBezTo>
                    <a:pt x="89" y="371"/>
                    <a:pt x="89" y="371"/>
                    <a:pt x="89" y="371"/>
                  </a:cubicBezTo>
                  <a:cubicBezTo>
                    <a:pt x="90" y="370"/>
                    <a:pt x="90" y="370"/>
                    <a:pt x="90" y="370"/>
                  </a:cubicBezTo>
                  <a:cubicBezTo>
                    <a:pt x="94" y="373"/>
                    <a:pt x="94" y="373"/>
                    <a:pt x="94" y="373"/>
                  </a:cubicBezTo>
                  <a:lnTo>
                    <a:pt x="92" y="373"/>
                  </a:lnTo>
                  <a:close/>
                  <a:moveTo>
                    <a:pt x="96" y="370"/>
                  </a:moveTo>
                  <a:cubicBezTo>
                    <a:pt x="96" y="371"/>
                    <a:pt x="96" y="371"/>
                    <a:pt x="96" y="371"/>
                  </a:cubicBezTo>
                  <a:cubicBezTo>
                    <a:pt x="96" y="371"/>
                    <a:pt x="96" y="371"/>
                    <a:pt x="96" y="371"/>
                  </a:cubicBezTo>
                  <a:cubicBezTo>
                    <a:pt x="95" y="370"/>
                    <a:pt x="95" y="370"/>
                    <a:pt x="95" y="370"/>
                  </a:cubicBezTo>
                  <a:cubicBezTo>
                    <a:pt x="95" y="369"/>
                    <a:pt x="95" y="369"/>
                    <a:pt x="95" y="369"/>
                  </a:cubicBezTo>
                  <a:cubicBezTo>
                    <a:pt x="94" y="367"/>
                    <a:pt x="94" y="367"/>
                    <a:pt x="94" y="367"/>
                  </a:cubicBezTo>
                  <a:cubicBezTo>
                    <a:pt x="96" y="369"/>
                    <a:pt x="96" y="369"/>
                    <a:pt x="96" y="369"/>
                  </a:cubicBezTo>
                  <a:lnTo>
                    <a:pt x="96" y="370"/>
                  </a:lnTo>
                  <a:close/>
                  <a:moveTo>
                    <a:pt x="96" y="358"/>
                  </a:moveTo>
                  <a:cubicBezTo>
                    <a:pt x="96" y="358"/>
                    <a:pt x="96" y="358"/>
                    <a:pt x="96" y="358"/>
                  </a:cubicBezTo>
                  <a:cubicBezTo>
                    <a:pt x="97" y="357"/>
                    <a:pt x="97" y="357"/>
                    <a:pt x="97" y="357"/>
                  </a:cubicBezTo>
                  <a:cubicBezTo>
                    <a:pt x="97" y="357"/>
                    <a:pt x="97" y="357"/>
                    <a:pt x="97" y="357"/>
                  </a:cubicBezTo>
                  <a:cubicBezTo>
                    <a:pt x="98" y="356"/>
                    <a:pt x="98" y="356"/>
                    <a:pt x="98" y="356"/>
                  </a:cubicBezTo>
                  <a:cubicBezTo>
                    <a:pt x="98" y="358"/>
                    <a:pt x="98" y="358"/>
                    <a:pt x="98" y="358"/>
                  </a:cubicBezTo>
                  <a:cubicBezTo>
                    <a:pt x="98" y="358"/>
                    <a:pt x="98" y="358"/>
                    <a:pt x="98" y="358"/>
                  </a:cubicBezTo>
                  <a:cubicBezTo>
                    <a:pt x="98" y="359"/>
                    <a:pt x="98" y="359"/>
                    <a:pt x="98" y="359"/>
                  </a:cubicBezTo>
                  <a:cubicBezTo>
                    <a:pt x="98" y="361"/>
                    <a:pt x="98" y="361"/>
                    <a:pt x="98" y="361"/>
                  </a:cubicBezTo>
                  <a:lnTo>
                    <a:pt x="96" y="358"/>
                  </a:lnTo>
                  <a:close/>
                  <a:moveTo>
                    <a:pt x="96" y="348"/>
                  </a:moveTo>
                  <a:cubicBezTo>
                    <a:pt x="96" y="347"/>
                    <a:pt x="96" y="347"/>
                    <a:pt x="96" y="347"/>
                  </a:cubicBezTo>
                  <a:cubicBezTo>
                    <a:pt x="96" y="347"/>
                    <a:pt x="96" y="347"/>
                    <a:pt x="96" y="347"/>
                  </a:cubicBezTo>
                  <a:cubicBezTo>
                    <a:pt x="97" y="347"/>
                    <a:pt x="97" y="347"/>
                    <a:pt x="97" y="347"/>
                  </a:cubicBezTo>
                  <a:cubicBezTo>
                    <a:pt x="97" y="346"/>
                    <a:pt x="97" y="346"/>
                    <a:pt x="97" y="346"/>
                  </a:cubicBezTo>
                  <a:cubicBezTo>
                    <a:pt x="97" y="346"/>
                    <a:pt x="97" y="346"/>
                    <a:pt x="97" y="346"/>
                  </a:cubicBezTo>
                  <a:cubicBezTo>
                    <a:pt x="97" y="346"/>
                    <a:pt x="97" y="346"/>
                    <a:pt x="97" y="346"/>
                  </a:cubicBezTo>
                  <a:cubicBezTo>
                    <a:pt x="97" y="348"/>
                    <a:pt x="97" y="348"/>
                    <a:pt x="97" y="348"/>
                  </a:cubicBezTo>
                  <a:cubicBezTo>
                    <a:pt x="97" y="348"/>
                    <a:pt x="97" y="348"/>
                    <a:pt x="97" y="348"/>
                  </a:cubicBezTo>
                  <a:cubicBezTo>
                    <a:pt x="97" y="350"/>
                    <a:pt x="97" y="350"/>
                    <a:pt x="97" y="350"/>
                  </a:cubicBezTo>
                  <a:lnTo>
                    <a:pt x="96" y="348"/>
                  </a:lnTo>
                  <a:close/>
                  <a:moveTo>
                    <a:pt x="101" y="373"/>
                  </a:moveTo>
                  <a:cubicBezTo>
                    <a:pt x="99" y="373"/>
                    <a:pt x="99" y="373"/>
                    <a:pt x="99" y="373"/>
                  </a:cubicBezTo>
                  <a:cubicBezTo>
                    <a:pt x="98" y="373"/>
                    <a:pt x="98" y="373"/>
                    <a:pt x="98" y="373"/>
                  </a:cubicBezTo>
                  <a:cubicBezTo>
                    <a:pt x="97" y="373"/>
                    <a:pt x="97" y="373"/>
                    <a:pt x="97" y="373"/>
                  </a:cubicBezTo>
                  <a:cubicBezTo>
                    <a:pt x="97" y="373"/>
                    <a:pt x="97" y="373"/>
                    <a:pt x="97" y="373"/>
                  </a:cubicBezTo>
                  <a:cubicBezTo>
                    <a:pt x="97" y="373"/>
                    <a:pt x="97" y="373"/>
                    <a:pt x="97" y="373"/>
                  </a:cubicBezTo>
                  <a:cubicBezTo>
                    <a:pt x="97" y="372"/>
                    <a:pt x="97" y="372"/>
                    <a:pt x="97" y="372"/>
                  </a:cubicBezTo>
                  <a:cubicBezTo>
                    <a:pt x="98" y="372"/>
                    <a:pt x="98" y="372"/>
                    <a:pt x="98" y="372"/>
                  </a:cubicBezTo>
                  <a:cubicBezTo>
                    <a:pt x="98" y="370"/>
                    <a:pt x="98" y="370"/>
                    <a:pt x="98" y="370"/>
                  </a:cubicBezTo>
                  <a:cubicBezTo>
                    <a:pt x="99" y="371"/>
                    <a:pt x="99" y="371"/>
                    <a:pt x="99" y="371"/>
                  </a:cubicBezTo>
                  <a:cubicBezTo>
                    <a:pt x="102" y="373"/>
                    <a:pt x="102" y="373"/>
                    <a:pt x="102" y="373"/>
                  </a:cubicBezTo>
                  <a:lnTo>
                    <a:pt x="101" y="373"/>
                  </a:lnTo>
                  <a:close/>
                  <a:moveTo>
                    <a:pt x="100" y="348"/>
                  </a:moveTo>
                  <a:cubicBezTo>
                    <a:pt x="100" y="349"/>
                    <a:pt x="100" y="349"/>
                    <a:pt x="100" y="349"/>
                  </a:cubicBezTo>
                  <a:cubicBezTo>
                    <a:pt x="100" y="350"/>
                    <a:pt x="100" y="350"/>
                    <a:pt x="100" y="350"/>
                  </a:cubicBezTo>
                  <a:cubicBezTo>
                    <a:pt x="99" y="350"/>
                    <a:pt x="99" y="350"/>
                    <a:pt x="99" y="350"/>
                  </a:cubicBezTo>
                  <a:cubicBezTo>
                    <a:pt x="99" y="349"/>
                    <a:pt x="99" y="349"/>
                    <a:pt x="99" y="349"/>
                  </a:cubicBezTo>
                  <a:cubicBezTo>
                    <a:pt x="99" y="348"/>
                    <a:pt x="99" y="348"/>
                    <a:pt x="99" y="348"/>
                  </a:cubicBezTo>
                  <a:cubicBezTo>
                    <a:pt x="99" y="347"/>
                    <a:pt x="99" y="347"/>
                    <a:pt x="99" y="347"/>
                  </a:cubicBezTo>
                  <a:cubicBezTo>
                    <a:pt x="99" y="345"/>
                    <a:pt x="99" y="345"/>
                    <a:pt x="99" y="345"/>
                  </a:cubicBezTo>
                  <a:cubicBezTo>
                    <a:pt x="101" y="347"/>
                    <a:pt x="101" y="347"/>
                    <a:pt x="101" y="347"/>
                  </a:cubicBezTo>
                  <a:lnTo>
                    <a:pt x="100" y="348"/>
                  </a:lnTo>
                  <a:close/>
                  <a:moveTo>
                    <a:pt x="101" y="358"/>
                  </a:moveTo>
                  <a:cubicBezTo>
                    <a:pt x="101" y="359"/>
                    <a:pt x="101" y="359"/>
                    <a:pt x="101" y="359"/>
                  </a:cubicBezTo>
                  <a:cubicBezTo>
                    <a:pt x="100" y="360"/>
                    <a:pt x="100" y="360"/>
                    <a:pt x="100" y="360"/>
                  </a:cubicBezTo>
                  <a:cubicBezTo>
                    <a:pt x="100" y="360"/>
                    <a:pt x="100" y="360"/>
                    <a:pt x="100" y="360"/>
                  </a:cubicBezTo>
                  <a:cubicBezTo>
                    <a:pt x="100" y="360"/>
                    <a:pt x="100" y="360"/>
                    <a:pt x="100" y="360"/>
                  </a:cubicBezTo>
                  <a:cubicBezTo>
                    <a:pt x="100" y="360"/>
                    <a:pt x="100" y="360"/>
                    <a:pt x="100" y="360"/>
                  </a:cubicBezTo>
                  <a:cubicBezTo>
                    <a:pt x="100" y="359"/>
                    <a:pt x="100" y="359"/>
                    <a:pt x="100" y="359"/>
                  </a:cubicBezTo>
                  <a:cubicBezTo>
                    <a:pt x="99" y="357"/>
                    <a:pt x="99" y="357"/>
                    <a:pt x="99" y="357"/>
                  </a:cubicBezTo>
                  <a:cubicBezTo>
                    <a:pt x="99" y="356"/>
                    <a:pt x="99" y="356"/>
                    <a:pt x="99" y="356"/>
                  </a:cubicBezTo>
                  <a:lnTo>
                    <a:pt x="101" y="358"/>
                  </a:lnTo>
                  <a:close/>
                  <a:moveTo>
                    <a:pt x="100" y="369"/>
                  </a:moveTo>
                  <a:cubicBezTo>
                    <a:pt x="101" y="371"/>
                    <a:pt x="101" y="371"/>
                    <a:pt x="101" y="371"/>
                  </a:cubicBezTo>
                  <a:cubicBezTo>
                    <a:pt x="98" y="368"/>
                    <a:pt x="98" y="368"/>
                    <a:pt x="98" y="368"/>
                  </a:cubicBezTo>
                  <a:cubicBezTo>
                    <a:pt x="99" y="367"/>
                    <a:pt x="99" y="367"/>
                    <a:pt x="99" y="367"/>
                  </a:cubicBezTo>
                  <a:cubicBezTo>
                    <a:pt x="99" y="366"/>
                    <a:pt x="99" y="366"/>
                    <a:pt x="99" y="366"/>
                  </a:cubicBezTo>
                  <a:cubicBezTo>
                    <a:pt x="99" y="366"/>
                    <a:pt x="99" y="366"/>
                    <a:pt x="99" y="366"/>
                  </a:cubicBezTo>
                  <a:cubicBezTo>
                    <a:pt x="99" y="367"/>
                    <a:pt x="99" y="367"/>
                    <a:pt x="99" y="367"/>
                  </a:cubicBezTo>
                  <a:lnTo>
                    <a:pt x="100" y="369"/>
                  </a:lnTo>
                  <a:close/>
                  <a:moveTo>
                    <a:pt x="103" y="347"/>
                  </a:moveTo>
                  <a:cubicBezTo>
                    <a:pt x="104" y="347"/>
                    <a:pt x="104" y="347"/>
                    <a:pt x="104" y="347"/>
                  </a:cubicBezTo>
                  <a:cubicBezTo>
                    <a:pt x="104" y="346"/>
                    <a:pt x="104" y="346"/>
                    <a:pt x="104" y="346"/>
                  </a:cubicBezTo>
                  <a:cubicBezTo>
                    <a:pt x="105" y="346"/>
                    <a:pt x="105" y="346"/>
                    <a:pt x="105" y="346"/>
                  </a:cubicBezTo>
                  <a:cubicBezTo>
                    <a:pt x="105" y="346"/>
                    <a:pt x="105" y="346"/>
                    <a:pt x="105" y="346"/>
                  </a:cubicBezTo>
                  <a:cubicBezTo>
                    <a:pt x="105" y="346"/>
                    <a:pt x="105" y="346"/>
                    <a:pt x="105" y="346"/>
                  </a:cubicBezTo>
                  <a:cubicBezTo>
                    <a:pt x="105" y="348"/>
                    <a:pt x="105" y="348"/>
                    <a:pt x="105" y="348"/>
                  </a:cubicBezTo>
                  <a:cubicBezTo>
                    <a:pt x="105" y="350"/>
                    <a:pt x="105" y="350"/>
                    <a:pt x="105" y="350"/>
                  </a:cubicBezTo>
                  <a:lnTo>
                    <a:pt x="103" y="347"/>
                  </a:lnTo>
                  <a:close/>
                  <a:moveTo>
                    <a:pt x="104" y="359"/>
                  </a:moveTo>
                  <a:cubicBezTo>
                    <a:pt x="103" y="358"/>
                    <a:pt x="103" y="358"/>
                    <a:pt x="103" y="358"/>
                  </a:cubicBezTo>
                  <a:cubicBezTo>
                    <a:pt x="104" y="358"/>
                    <a:pt x="104" y="358"/>
                    <a:pt x="104" y="358"/>
                  </a:cubicBezTo>
                  <a:cubicBezTo>
                    <a:pt x="104" y="357"/>
                    <a:pt x="104" y="357"/>
                    <a:pt x="104" y="357"/>
                  </a:cubicBezTo>
                  <a:cubicBezTo>
                    <a:pt x="104" y="357"/>
                    <a:pt x="104" y="357"/>
                    <a:pt x="104" y="357"/>
                  </a:cubicBezTo>
                  <a:cubicBezTo>
                    <a:pt x="105" y="356"/>
                    <a:pt x="105" y="356"/>
                    <a:pt x="105" y="356"/>
                  </a:cubicBezTo>
                  <a:cubicBezTo>
                    <a:pt x="105" y="357"/>
                    <a:pt x="105" y="357"/>
                    <a:pt x="105" y="357"/>
                  </a:cubicBezTo>
                  <a:cubicBezTo>
                    <a:pt x="105" y="358"/>
                    <a:pt x="105" y="358"/>
                    <a:pt x="105" y="358"/>
                  </a:cubicBezTo>
                  <a:cubicBezTo>
                    <a:pt x="105" y="359"/>
                    <a:pt x="105" y="359"/>
                    <a:pt x="105" y="359"/>
                  </a:cubicBezTo>
                  <a:cubicBezTo>
                    <a:pt x="105" y="360"/>
                    <a:pt x="105" y="360"/>
                    <a:pt x="105" y="360"/>
                  </a:cubicBezTo>
                  <a:cubicBezTo>
                    <a:pt x="105" y="360"/>
                    <a:pt x="105" y="360"/>
                    <a:pt x="105" y="360"/>
                  </a:cubicBezTo>
                  <a:lnTo>
                    <a:pt x="104" y="359"/>
                  </a:lnTo>
                  <a:close/>
                  <a:moveTo>
                    <a:pt x="106" y="368"/>
                  </a:moveTo>
                  <a:cubicBezTo>
                    <a:pt x="106" y="367"/>
                    <a:pt x="106" y="367"/>
                    <a:pt x="106" y="367"/>
                  </a:cubicBezTo>
                  <a:cubicBezTo>
                    <a:pt x="107" y="366"/>
                    <a:pt x="107" y="366"/>
                    <a:pt x="107" y="366"/>
                  </a:cubicBezTo>
                  <a:cubicBezTo>
                    <a:pt x="107" y="366"/>
                    <a:pt x="107" y="366"/>
                    <a:pt x="107" y="366"/>
                  </a:cubicBezTo>
                  <a:cubicBezTo>
                    <a:pt x="107" y="367"/>
                    <a:pt x="107" y="367"/>
                    <a:pt x="107" y="367"/>
                  </a:cubicBezTo>
                  <a:cubicBezTo>
                    <a:pt x="108" y="369"/>
                    <a:pt x="108" y="369"/>
                    <a:pt x="108" y="369"/>
                  </a:cubicBezTo>
                  <a:cubicBezTo>
                    <a:pt x="109" y="371"/>
                    <a:pt x="109" y="371"/>
                    <a:pt x="109" y="371"/>
                  </a:cubicBezTo>
                  <a:lnTo>
                    <a:pt x="106" y="368"/>
                  </a:lnTo>
                  <a:close/>
                  <a:moveTo>
                    <a:pt x="108" y="349"/>
                  </a:moveTo>
                  <a:cubicBezTo>
                    <a:pt x="107" y="350"/>
                    <a:pt x="107" y="350"/>
                    <a:pt x="107" y="350"/>
                  </a:cubicBezTo>
                  <a:cubicBezTo>
                    <a:pt x="107" y="348"/>
                    <a:pt x="107" y="348"/>
                    <a:pt x="107" y="348"/>
                  </a:cubicBezTo>
                  <a:cubicBezTo>
                    <a:pt x="107" y="347"/>
                    <a:pt x="107" y="347"/>
                    <a:pt x="107" y="347"/>
                  </a:cubicBezTo>
                  <a:cubicBezTo>
                    <a:pt x="108" y="348"/>
                    <a:pt x="108" y="348"/>
                    <a:pt x="108" y="348"/>
                  </a:cubicBezTo>
                  <a:lnTo>
                    <a:pt x="108" y="349"/>
                  </a:lnTo>
                  <a:close/>
                  <a:moveTo>
                    <a:pt x="109" y="354"/>
                  </a:moveTo>
                  <a:cubicBezTo>
                    <a:pt x="111" y="354"/>
                    <a:pt x="111" y="354"/>
                    <a:pt x="111" y="354"/>
                  </a:cubicBezTo>
                  <a:cubicBezTo>
                    <a:pt x="112" y="354"/>
                    <a:pt x="112" y="354"/>
                    <a:pt x="112" y="354"/>
                  </a:cubicBezTo>
                  <a:cubicBezTo>
                    <a:pt x="111" y="354"/>
                    <a:pt x="111" y="354"/>
                    <a:pt x="111" y="354"/>
                  </a:cubicBezTo>
                  <a:cubicBezTo>
                    <a:pt x="110" y="355"/>
                    <a:pt x="110" y="355"/>
                    <a:pt x="110" y="355"/>
                  </a:cubicBezTo>
                  <a:cubicBezTo>
                    <a:pt x="110" y="356"/>
                    <a:pt x="110" y="356"/>
                    <a:pt x="110" y="356"/>
                  </a:cubicBezTo>
                  <a:cubicBezTo>
                    <a:pt x="108" y="354"/>
                    <a:pt x="108" y="354"/>
                    <a:pt x="108" y="354"/>
                  </a:cubicBezTo>
                  <a:lnTo>
                    <a:pt x="109" y="354"/>
                  </a:lnTo>
                  <a:close/>
                  <a:moveTo>
                    <a:pt x="111" y="371"/>
                  </a:moveTo>
                  <a:cubicBezTo>
                    <a:pt x="111" y="371"/>
                    <a:pt x="111" y="371"/>
                    <a:pt x="111" y="371"/>
                  </a:cubicBezTo>
                  <a:cubicBezTo>
                    <a:pt x="111" y="371"/>
                    <a:pt x="111" y="371"/>
                    <a:pt x="111" y="371"/>
                  </a:cubicBezTo>
                  <a:cubicBezTo>
                    <a:pt x="111" y="371"/>
                    <a:pt x="111" y="371"/>
                    <a:pt x="111" y="371"/>
                  </a:cubicBezTo>
                  <a:cubicBezTo>
                    <a:pt x="111" y="370"/>
                    <a:pt x="111" y="370"/>
                    <a:pt x="111" y="370"/>
                  </a:cubicBezTo>
                  <a:cubicBezTo>
                    <a:pt x="109" y="367"/>
                    <a:pt x="109" y="367"/>
                    <a:pt x="109" y="367"/>
                  </a:cubicBezTo>
                  <a:cubicBezTo>
                    <a:pt x="112" y="369"/>
                    <a:pt x="112" y="369"/>
                    <a:pt x="112" y="369"/>
                  </a:cubicBezTo>
                  <a:lnTo>
                    <a:pt x="111" y="371"/>
                  </a:lnTo>
                  <a:close/>
                  <a:moveTo>
                    <a:pt x="110" y="362"/>
                  </a:moveTo>
                  <a:cubicBezTo>
                    <a:pt x="110" y="362"/>
                    <a:pt x="110" y="362"/>
                    <a:pt x="110" y="362"/>
                  </a:cubicBezTo>
                  <a:cubicBezTo>
                    <a:pt x="109" y="362"/>
                    <a:pt x="109" y="362"/>
                    <a:pt x="109" y="362"/>
                  </a:cubicBezTo>
                  <a:cubicBezTo>
                    <a:pt x="108" y="362"/>
                    <a:pt x="108" y="362"/>
                    <a:pt x="108" y="362"/>
                  </a:cubicBezTo>
                  <a:cubicBezTo>
                    <a:pt x="108" y="362"/>
                    <a:pt x="108" y="362"/>
                    <a:pt x="108" y="362"/>
                  </a:cubicBezTo>
                  <a:cubicBezTo>
                    <a:pt x="108" y="362"/>
                    <a:pt x="108" y="362"/>
                    <a:pt x="108" y="362"/>
                  </a:cubicBezTo>
                  <a:cubicBezTo>
                    <a:pt x="108" y="362"/>
                    <a:pt x="108" y="362"/>
                    <a:pt x="108" y="362"/>
                  </a:cubicBezTo>
                  <a:cubicBezTo>
                    <a:pt x="109" y="361"/>
                    <a:pt x="109" y="361"/>
                    <a:pt x="109" y="361"/>
                  </a:cubicBezTo>
                  <a:cubicBezTo>
                    <a:pt x="109" y="361"/>
                    <a:pt x="109" y="361"/>
                    <a:pt x="109" y="361"/>
                  </a:cubicBezTo>
                  <a:cubicBezTo>
                    <a:pt x="110" y="360"/>
                    <a:pt x="110" y="360"/>
                    <a:pt x="110" y="360"/>
                  </a:cubicBezTo>
                  <a:cubicBezTo>
                    <a:pt x="110" y="360"/>
                    <a:pt x="110" y="360"/>
                    <a:pt x="110" y="360"/>
                  </a:cubicBezTo>
                  <a:cubicBezTo>
                    <a:pt x="110" y="360"/>
                    <a:pt x="110" y="360"/>
                    <a:pt x="110" y="360"/>
                  </a:cubicBezTo>
                  <a:cubicBezTo>
                    <a:pt x="112" y="362"/>
                    <a:pt x="112" y="362"/>
                    <a:pt x="112" y="362"/>
                  </a:cubicBezTo>
                  <a:lnTo>
                    <a:pt x="110" y="362"/>
                  </a:lnTo>
                  <a:close/>
                  <a:moveTo>
                    <a:pt x="111" y="347"/>
                  </a:moveTo>
                  <a:cubicBezTo>
                    <a:pt x="112" y="346"/>
                    <a:pt x="112" y="346"/>
                    <a:pt x="112" y="346"/>
                  </a:cubicBezTo>
                  <a:cubicBezTo>
                    <a:pt x="112" y="345"/>
                    <a:pt x="112" y="345"/>
                    <a:pt x="112" y="345"/>
                  </a:cubicBezTo>
                  <a:cubicBezTo>
                    <a:pt x="112" y="346"/>
                    <a:pt x="112" y="346"/>
                    <a:pt x="112" y="346"/>
                  </a:cubicBezTo>
                  <a:cubicBezTo>
                    <a:pt x="112" y="348"/>
                    <a:pt x="112" y="348"/>
                    <a:pt x="112" y="348"/>
                  </a:cubicBezTo>
                  <a:lnTo>
                    <a:pt x="111" y="347"/>
                  </a:lnTo>
                  <a:close/>
                  <a:moveTo>
                    <a:pt x="116" y="373"/>
                  </a:moveTo>
                  <a:cubicBezTo>
                    <a:pt x="114" y="373"/>
                    <a:pt x="114" y="373"/>
                    <a:pt x="114" y="373"/>
                  </a:cubicBezTo>
                  <a:cubicBezTo>
                    <a:pt x="114" y="373"/>
                    <a:pt x="114" y="373"/>
                    <a:pt x="114" y="373"/>
                  </a:cubicBezTo>
                  <a:cubicBezTo>
                    <a:pt x="113" y="373"/>
                    <a:pt x="113" y="373"/>
                    <a:pt x="113" y="373"/>
                  </a:cubicBezTo>
                  <a:cubicBezTo>
                    <a:pt x="113" y="372"/>
                    <a:pt x="113" y="372"/>
                    <a:pt x="113" y="372"/>
                  </a:cubicBezTo>
                  <a:cubicBezTo>
                    <a:pt x="113" y="372"/>
                    <a:pt x="113" y="372"/>
                    <a:pt x="113" y="372"/>
                  </a:cubicBezTo>
                  <a:cubicBezTo>
                    <a:pt x="113" y="370"/>
                    <a:pt x="113" y="370"/>
                    <a:pt x="113" y="370"/>
                  </a:cubicBezTo>
                  <a:cubicBezTo>
                    <a:pt x="114" y="371"/>
                    <a:pt x="114" y="371"/>
                    <a:pt x="114" y="371"/>
                  </a:cubicBezTo>
                  <a:cubicBezTo>
                    <a:pt x="117" y="373"/>
                    <a:pt x="117" y="373"/>
                    <a:pt x="117" y="373"/>
                  </a:cubicBezTo>
                  <a:lnTo>
                    <a:pt x="116" y="373"/>
                  </a:lnTo>
                  <a:close/>
                  <a:moveTo>
                    <a:pt x="114" y="355"/>
                  </a:moveTo>
                  <a:cubicBezTo>
                    <a:pt x="116" y="358"/>
                    <a:pt x="116" y="358"/>
                    <a:pt x="116" y="358"/>
                  </a:cubicBezTo>
                  <a:cubicBezTo>
                    <a:pt x="116" y="358"/>
                    <a:pt x="116" y="358"/>
                    <a:pt x="116" y="358"/>
                  </a:cubicBezTo>
                  <a:cubicBezTo>
                    <a:pt x="115" y="360"/>
                    <a:pt x="115" y="360"/>
                    <a:pt x="115" y="360"/>
                  </a:cubicBezTo>
                  <a:cubicBezTo>
                    <a:pt x="114" y="360"/>
                    <a:pt x="114" y="360"/>
                    <a:pt x="114" y="360"/>
                  </a:cubicBezTo>
                  <a:cubicBezTo>
                    <a:pt x="114" y="359"/>
                    <a:pt x="114" y="359"/>
                    <a:pt x="114" y="359"/>
                  </a:cubicBezTo>
                  <a:cubicBezTo>
                    <a:pt x="114" y="357"/>
                    <a:pt x="114" y="357"/>
                    <a:pt x="114" y="357"/>
                  </a:cubicBezTo>
                  <a:lnTo>
                    <a:pt x="114" y="355"/>
                  </a:lnTo>
                  <a:close/>
                  <a:moveTo>
                    <a:pt x="120" y="355"/>
                  </a:moveTo>
                  <a:cubicBezTo>
                    <a:pt x="120" y="355"/>
                    <a:pt x="120" y="355"/>
                    <a:pt x="120" y="355"/>
                  </a:cubicBezTo>
                  <a:cubicBezTo>
                    <a:pt x="120" y="357"/>
                    <a:pt x="120" y="357"/>
                    <a:pt x="120" y="357"/>
                  </a:cubicBezTo>
                  <a:cubicBezTo>
                    <a:pt x="120" y="359"/>
                    <a:pt x="120" y="359"/>
                    <a:pt x="120" y="359"/>
                  </a:cubicBezTo>
                  <a:cubicBezTo>
                    <a:pt x="120" y="360"/>
                    <a:pt x="120" y="360"/>
                    <a:pt x="120" y="360"/>
                  </a:cubicBezTo>
                  <a:cubicBezTo>
                    <a:pt x="118" y="358"/>
                    <a:pt x="118" y="358"/>
                    <a:pt x="118" y="358"/>
                  </a:cubicBezTo>
                  <a:cubicBezTo>
                    <a:pt x="119" y="357"/>
                    <a:pt x="119" y="357"/>
                    <a:pt x="119" y="357"/>
                  </a:cubicBezTo>
                  <a:cubicBezTo>
                    <a:pt x="120" y="356"/>
                    <a:pt x="120" y="356"/>
                    <a:pt x="120" y="356"/>
                  </a:cubicBezTo>
                  <a:cubicBezTo>
                    <a:pt x="120" y="355"/>
                    <a:pt x="120" y="355"/>
                    <a:pt x="120" y="355"/>
                  </a:cubicBezTo>
                  <a:close/>
                  <a:moveTo>
                    <a:pt x="120" y="345"/>
                  </a:moveTo>
                  <a:cubicBezTo>
                    <a:pt x="120" y="345"/>
                    <a:pt x="120" y="345"/>
                    <a:pt x="120" y="345"/>
                  </a:cubicBezTo>
                  <a:cubicBezTo>
                    <a:pt x="120" y="345"/>
                    <a:pt x="120" y="345"/>
                    <a:pt x="120" y="345"/>
                  </a:cubicBezTo>
                  <a:cubicBezTo>
                    <a:pt x="120" y="347"/>
                    <a:pt x="120" y="347"/>
                    <a:pt x="120" y="347"/>
                  </a:cubicBezTo>
                  <a:cubicBezTo>
                    <a:pt x="120" y="349"/>
                    <a:pt x="120" y="349"/>
                    <a:pt x="120" y="349"/>
                  </a:cubicBezTo>
                  <a:cubicBezTo>
                    <a:pt x="119" y="346"/>
                    <a:pt x="119" y="346"/>
                    <a:pt x="119" y="346"/>
                  </a:cubicBezTo>
                  <a:cubicBezTo>
                    <a:pt x="119" y="346"/>
                    <a:pt x="119" y="346"/>
                    <a:pt x="119" y="346"/>
                  </a:cubicBezTo>
                  <a:lnTo>
                    <a:pt x="120" y="345"/>
                  </a:lnTo>
                  <a:close/>
                  <a:moveTo>
                    <a:pt x="117" y="343"/>
                  </a:moveTo>
                  <a:cubicBezTo>
                    <a:pt x="119" y="343"/>
                    <a:pt x="119" y="343"/>
                    <a:pt x="119" y="343"/>
                  </a:cubicBezTo>
                  <a:cubicBezTo>
                    <a:pt x="118" y="344"/>
                    <a:pt x="118" y="344"/>
                    <a:pt x="118" y="344"/>
                  </a:cubicBezTo>
                  <a:cubicBezTo>
                    <a:pt x="118" y="345"/>
                    <a:pt x="118" y="345"/>
                    <a:pt x="118" y="345"/>
                  </a:cubicBezTo>
                  <a:cubicBezTo>
                    <a:pt x="117" y="343"/>
                    <a:pt x="117" y="343"/>
                    <a:pt x="117" y="343"/>
                  </a:cubicBezTo>
                  <a:close/>
                  <a:moveTo>
                    <a:pt x="118" y="353"/>
                  </a:moveTo>
                  <a:cubicBezTo>
                    <a:pt x="119" y="353"/>
                    <a:pt x="119" y="353"/>
                    <a:pt x="119" y="353"/>
                  </a:cubicBezTo>
                  <a:cubicBezTo>
                    <a:pt x="119" y="354"/>
                    <a:pt x="119" y="354"/>
                    <a:pt x="119" y="354"/>
                  </a:cubicBezTo>
                  <a:cubicBezTo>
                    <a:pt x="118" y="355"/>
                    <a:pt x="118" y="355"/>
                    <a:pt x="118" y="355"/>
                  </a:cubicBezTo>
                  <a:cubicBezTo>
                    <a:pt x="117" y="356"/>
                    <a:pt x="117" y="356"/>
                    <a:pt x="117" y="356"/>
                  </a:cubicBezTo>
                  <a:cubicBezTo>
                    <a:pt x="117" y="356"/>
                    <a:pt x="117" y="356"/>
                    <a:pt x="117" y="356"/>
                  </a:cubicBezTo>
                  <a:cubicBezTo>
                    <a:pt x="117" y="356"/>
                    <a:pt x="117" y="356"/>
                    <a:pt x="117" y="356"/>
                  </a:cubicBezTo>
                  <a:cubicBezTo>
                    <a:pt x="115" y="354"/>
                    <a:pt x="115" y="354"/>
                    <a:pt x="115" y="354"/>
                  </a:cubicBezTo>
                  <a:cubicBezTo>
                    <a:pt x="117" y="353"/>
                    <a:pt x="117" y="353"/>
                    <a:pt x="117" y="353"/>
                  </a:cubicBezTo>
                  <a:lnTo>
                    <a:pt x="118" y="353"/>
                  </a:lnTo>
                  <a:close/>
                  <a:moveTo>
                    <a:pt x="116" y="347"/>
                  </a:moveTo>
                  <a:cubicBezTo>
                    <a:pt x="116" y="347"/>
                    <a:pt x="116" y="347"/>
                    <a:pt x="116" y="347"/>
                  </a:cubicBezTo>
                  <a:cubicBezTo>
                    <a:pt x="116" y="348"/>
                    <a:pt x="116" y="348"/>
                    <a:pt x="116" y="348"/>
                  </a:cubicBezTo>
                  <a:cubicBezTo>
                    <a:pt x="115" y="349"/>
                    <a:pt x="115" y="349"/>
                    <a:pt x="115" y="349"/>
                  </a:cubicBezTo>
                  <a:cubicBezTo>
                    <a:pt x="115" y="349"/>
                    <a:pt x="115" y="349"/>
                    <a:pt x="115" y="349"/>
                  </a:cubicBezTo>
                  <a:cubicBezTo>
                    <a:pt x="114" y="348"/>
                    <a:pt x="114" y="348"/>
                    <a:pt x="114" y="348"/>
                  </a:cubicBezTo>
                  <a:cubicBezTo>
                    <a:pt x="114" y="348"/>
                    <a:pt x="114" y="348"/>
                    <a:pt x="114" y="348"/>
                  </a:cubicBezTo>
                  <a:cubicBezTo>
                    <a:pt x="114" y="347"/>
                    <a:pt x="114" y="347"/>
                    <a:pt x="114" y="347"/>
                  </a:cubicBezTo>
                  <a:cubicBezTo>
                    <a:pt x="114" y="346"/>
                    <a:pt x="114" y="346"/>
                    <a:pt x="114" y="346"/>
                  </a:cubicBezTo>
                  <a:cubicBezTo>
                    <a:pt x="114" y="345"/>
                    <a:pt x="114" y="345"/>
                    <a:pt x="114" y="345"/>
                  </a:cubicBezTo>
                  <a:lnTo>
                    <a:pt x="116" y="347"/>
                  </a:lnTo>
                  <a:close/>
                  <a:moveTo>
                    <a:pt x="110" y="336"/>
                  </a:moveTo>
                  <a:cubicBezTo>
                    <a:pt x="111" y="336"/>
                    <a:pt x="111" y="336"/>
                    <a:pt x="111" y="336"/>
                  </a:cubicBezTo>
                  <a:cubicBezTo>
                    <a:pt x="111" y="336"/>
                    <a:pt x="112" y="337"/>
                    <a:pt x="112" y="338"/>
                  </a:cubicBezTo>
                  <a:cubicBezTo>
                    <a:pt x="113" y="339"/>
                    <a:pt x="113" y="340"/>
                    <a:pt x="114" y="341"/>
                  </a:cubicBezTo>
                  <a:cubicBezTo>
                    <a:pt x="113" y="341"/>
                    <a:pt x="113" y="341"/>
                    <a:pt x="113" y="341"/>
                  </a:cubicBezTo>
                  <a:cubicBezTo>
                    <a:pt x="113" y="341"/>
                    <a:pt x="113" y="341"/>
                    <a:pt x="113" y="341"/>
                  </a:cubicBezTo>
                  <a:cubicBezTo>
                    <a:pt x="113" y="341"/>
                    <a:pt x="113" y="341"/>
                    <a:pt x="113" y="341"/>
                  </a:cubicBezTo>
                  <a:cubicBezTo>
                    <a:pt x="113" y="341"/>
                    <a:pt x="113" y="341"/>
                    <a:pt x="113" y="341"/>
                  </a:cubicBezTo>
                  <a:cubicBezTo>
                    <a:pt x="110" y="341"/>
                    <a:pt x="110" y="341"/>
                    <a:pt x="110" y="341"/>
                  </a:cubicBezTo>
                  <a:cubicBezTo>
                    <a:pt x="109" y="341"/>
                    <a:pt x="109" y="341"/>
                    <a:pt x="109" y="341"/>
                  </a:cubicBezTo>
                  <a:cubicBezTo>
                    <a:pt x="108" y="341"/>
                    <a:pt x="108" y="341"/>
                    <a:pt x="108" y="341"/>
                  </a:cubicBezTo>
                  <a:cubicBezTo>
                    <a:pt x="107" y="341"/>
                    <a:pt x="107" y="341"/>
                    <a:pt x="107" y="341"/>
                  </a:cubicBezTo>
                  <a:cubicBezTo>
                    <a:pt x="106" y="341"/>
                    <a:pt x="106" y="341"/>
                    <a:pt x="106" y="341"/>
                  </a:cubicBezTo>
                  <a:cubicBezTo>
                    <a:pt x="106" y="341"/>
                    <a:pt x="106" y="341"/>
                    <a:pt x="106" y="341"/>
                  </a:cubicBezTo>
                  <a:cubicBezTo>
                    <a:pt x="106" y="341"/>
                    <a:pt x="106" y="341"/>
                    <a:pt x="106" y="341"/>
                  </a:cubicBezTo>
                  <a:cubicBezTo>
                    <a:pt x="105" y="341"/>
                    <a:pt x="105" y="341"/>
                    <a:pt x="105" y="341"/>
                  </a:cubicBezTo>
                  <a:cubicBezTo>
                    <a:pt x="104" y="341"/>
                    <a:pt x="104" y="341"/>
                    <a:pt x="104" y="341"/>
                  </a:cubicBezTo>
                  <a:cubicBezTo>
                    <a:pt x="104" y="341"/>
                    <a:pt x="104" y="341"/>
                    <a:pt x="104" y="341"/>
                  </a:cubicBezTo>
                  <a:cubicBezTo>
                    <a:pt x="106" y="340"/>
                    <a:pt x="106" y="340"/>
                    <a:pt x="106" y="340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107" y="339"/>
                    <a:pt x="107" y="339"/>
                    <a:pt x="107" y="339"/>
                  </a:cubicBezTo>
                  <a:cubicBezTo>
                    <a:pt x="107" y="338"/>
                    <a:pt x="107" y="338"/>
                    <a:pt x="107" y="338"/>
                  </a:cubicBezTo>
                  <a:cubicBezTo>
                    <a:pt x="109" y="337"/>
                    <a:pt x="109" y="337"/>
                    <a:pt x="109" y="337"/>
                  </a:cubicBezTo>
                  <a:lnTo>
                    <a:pt x="110" y="336"/>
                  </a:lnTo>
                  <a:close/>
                  <a:moveTo>
                    <a:pt x="102" y="320"/>
                  </a:moveTo>
                  <a:cubicBezTo>
                    <a:pt x="103" y="319"/>
                    <a:pt x="103" y="319"/>
                    <a:pt x="103" y="319"/>
                  </a:cubicBezTo>
                  <a:cubicBezTo>
                    <a:pt x="104" y="320"/>
                    <a:pt x="104" y="321"/>
                    <a:pt x="105" y="322"/>
                  </a:cubicBezTo>
                  <a:cubicBezTo>
                    <a:pt x="105" y="324"/>
                    <a:pt x="106" y="325"/>
                    <a:pt x="106" y="326"/>
                  </a:cubicBezTo>
                  <a:cubicBezTo>
                    <a:pt x="107" y="327"/>
                    <a:pt x="107" y="328"/>
                    <a:pt x="108" y="329"/>
                  </a:cubicBezTo>
                  <a:cubicBezTo>
                    <a:pt x="108" y="330"/>
                    <a:pt x="108" y="330"/>
                    <a:pt x="109" y="331"/>
                  </a:cubicBezTo>
                  <a:cubicBezTo>
                    <a:pt x="109" y="332"/>
                    <a:pt x="109" y="332"/>
                    <a:pt x="109" y="332"/>
                  </a:cubicBezTo>
                  <a:cubicBezTo>
                    <a:pt x="103" y="329"/>
                    <a:pt x="103" y="329"/>
                    <a:pt x="103" y="329"/>
                  </a:cubicBezTo>
                  <a:cubicBezTo>
                    <a:pt x="98" y="327"/>
                    <a:pt x="98" y="327"/>
                    <a:pt x="98" y="327"/>
                  </a:cubicBezTo>
                  <a:cubicBezTo>
                    <a:pt x="95" y="326"/>
                    <a:pt x="95" y="326"/>
                    <a:pt x="95" y="326"/>
                  </a:cubicBezTo>
                  <a:cubicBezTo>
                    <a:pt x="96" y="325"/>
                    <a:pt x="96" y="325"/>
                    <a:pt x="96" y="325"/>
                  </a:cubicBezTo>
                  <a:cubicBezTo>
                    <a:pt x="97" y="324"/>
                    <a:pt x="97" y="324"/>
                    <a:pt x="97" y="324"/>
                  </a:cubicBezTo>
                  <a:cubicBezTo>
                    <a:pt x="99" y="322"/>
                    <a:pt x="99" y="322"/>
                    <a:pt x="99" y="322"/>
                  </a:cubicBezTo>
                  <a:cubicBezTo>
                    <a:pt x="100" y="322"/>
                    <a:pt x="100" y="322"/>
                    <a:pt x="100" y="322"/>
                  </a:cubicBezTo>
                  <a:cubicBezTo>
                    <a:pt x="101" y="321"/>
                    <a:pt x="101" y="321"/>
                    <a:pt x="101" y="321"/>
                  </a:cubicBezTo>
                  <a:lnTo>
                    <a:pt x="102" y="320"/>
                  </a:lnTo>
                  <a:close/>
                  <a:moveTo>
                    <a:pt x="97" y="303"/>
                  </a:moveTo>
                  <a:cubicBezTo>
                    <a:pt x="97" y="303"/>
                    <a:pt x="97" y="303"/>
                    <a:pt x="97" y="303"/>
                  </a:cubicBezTo>
                  <a:cubicBezTo>
                    <a:pt x="98" y="304"/>
                    <a:pt x="98" y="305"/>
                    <a:pt x="98" y="306"/>
                  </a:cubicBezTo>
                  <a:cubicBezTo>
                    <a:pt x="98" y="306"/>
                    <a:pt x="99" y="307"/>
                    <a:pt x="99" y="307"/>
                  </a:cubicBezTo>
                  <a:cubicBezTo>
                    <a:pt x="99" y="308"/>
                    <a:pt x="99" y="308"/>
                    <a:pt x="99" y="308"/>
                  </a:cubicBezTo>
                  <a:cubicBezTo>
                    <a:pt x="99" y="308"/>
                    <a:pt x="99" y="308"/>
                    <a:pt x="99" y="308"/>
                  </a:cubicBezTo>
                  <a:cubicBezTo>
                    <a:pt x="99" y="309"/>
                    <a:pt x="100" y="310"/>
                    <a:pt x="100" y="311"/>
                  </a:cubicBezTo>
                  <a:cubicBezTo>
                    <a:pt x="100" y="312"/>
                    <a:pt x="101" y="313"/>
                    <a:pt x="101" y="314"/>
                  </a:cubicBezTo>
                  <a:cubicBezTo>
                    <a:pt x="102" y="316"/>
                    <a:pt x="102" y="316"/>
                    <a:pt x="102" y="316"/>
                  </a:cubicBezTo>
                  <a:cubicBezTo>
                    <a:pt x="96" y="312"/>
                    <a:pt x="96" y="312"/>
                    <a:pt x="96" y="312"/>
                  </a:cubicBezTo>
                  <a:cubicBezTo>
                    <a:pt x="90" y="309"/>
                    <a:pt x="90" y="309"/>
                    <a:pt x="90" y="309"/>
                  </a:cubicBezTo>
                  <a:cubicBezTo>
                    <a:pt x="90" y="309"/>
                    <a:pt x="90" y="309"/>
                    <a:pt x="90" y="309"/>
                  </a:cubicBezTo>
                  <a:cubicBezTo>
                    <a:pt x="90" y="309"/>
                    <a:pt x="90" y="309"/>
                    <a:pt x="90" y="309"/>
                  </a:cubicBezTo>
                  <a:cubicBezTo>
                    <a:pt x="91" y="308"/>
                    <a:pt x="91" y="308"/>
                    <a:pt x="91" y="308"/>
                  </a:cubicBezTo>
                  <a:cubicBezTo>
                    <a:pt x="93" y="306"/>
                    <a:pt x="93" y="306"/>
                    <a:pt x="93" y="306"/>
                  </a:cubicBezTo>
                  <a:cubicBezTo>
                    <a:pt x="94" y="305"/>
                    <a:pt x="94" y="305"/>
                    <a:pt x="94" y="305"/>
                  </a:cubicBezTo>
                  <a:cubicBezTo>
                    <a:pt x="95" y="304"/>
                    <a:pt x="95" y="304"/>
                    <a:pt x="95" y="304"/>
                  </a:cubicBezTo>
                  <a:cubicBezTo>
                    <a:pt x="95" y="304"/>
                    <a:pt x="95" y="304"/>
                    <a:pt x="95" y="304"/>
                  </a:cubicBezTo>
                  <a:cubicBezTo>
                    <a:pt x="95" y="304"/>
                    <a:pt x="95" y="304"/>
                    <a:pt x="95" y="304"/>
                  </a:cubicBezTo>
                  <a:cubicBezTo>
                    <a:pt x="96" y="304"/>
                    <a:pt x="96" y="304"/>
                    <a:pt x="96" y="304"/>
                  </a:cubicBezTo>
                  <a:cubicBezTo>
                    <a:pt x="97" y="303"/>
                    <a:pt x="97" y="303"/>
                    <a:pt x="97" y="303"/>
                  </a:cubicBezTo>
                  <a:close/>
                  <a:moveTo>
                    <a:pt x="93" y="288"/>
                  </a:moveTo>
                  <a:cubicBezTo>
                    <a:pt x="93" y="290"/>
                    <a:pt x="94" y="293"/>
                    <a:pt x="95" y="295"/>
                  </a:cubicBezTo>
                  <a:cubicBezTo>
                    <a:pt x="95" y="296"/>
                    <a:pt x="96" y="298"/>
                    <a:pt x="96" y="299"/>
                  </a:cubicBezTo>
                  <a:cubicBezTo>
                    <a:pt x="87" y="293"/>
                    <a:pt x="87" y="293"/>
                    <a:pt x="87" y="293"/>
                  </a:cubicBezTo>
                  <a:cubicBezTo>
                    <a:pt x="86" y="293"/>
                    <a:pt x="86" y="293"/>
                    <a:pt x="86" y="293"/>
                  </a:cubicBezTo>
                  <a:cubicBezTo>
                    <a:pt x="86" y="293"/>
                    <a:pt x="86" y="293"/>
                    <a:pt x="86" y="293"/>
                  </a:cubicBezTo>
                  <a:cubicBezTo>
                    <a:pt x="90" y="290"/>
                    <a:pt x="90" y="290"/>
                    <a:pt x="90" y="290"/>
                  </a:cubicBezTo>
                  <a:lnTo>
                    <a:pt x="93" y="288"/>
                  </a:lnTo>
                  <a:close/>
                  <a:moveTo>
                    <a:pt x="92" y="264"/>
                  </a:moveTo>
                  <a:cubicBezTo>
                    <a:pt x="94" y="264"/>
                    <a:pt x="94" y="264"/>
                    <a:pt x="94" y="264"/>
                  </a:cubicBezTo>
                  <a:cubicBezTo>
                    <a:pt x="94" y="265"/>
                    <a:pt x="94" y="265"/>
                    <a:pt x="94" y="265"/>
                  </a:cubicBezTo>
                  <a:cubicBezTo>
                    <a:pt x="93" y="269"/>
                    <a:pt x="93" y="269"/>
                    <a:pt x="93" y="269"/>
                  </a:cubicBezTo>
                  <a:cubicBezTo>
                    <a:pt x="91" y="274"/>
                    <a:pt x="91" y="274"/>
                    <a:pt x="91" y="274"/>
                  </a:cubicBezTo>
                  <a:cubicBezTo>
                    <a:pt x="91" y="274"/>
                    <a:pt x="91" y="274"/>
                    <a:pt x="91" y="274"/>
                  </a:cubicBezTo>
                  <a:cubicBezTo>
                    <a:pt x="91" y="274"/>
                    <a:pt x="91" y="274"/>
                    <a:pt x="91" y="274"/>
                  </a:cubicBezTo>
                  <a:cubicBezTo>
                    <a:pt x="91" y="272"/>
                    <a:pt x="91" y="271"/>
                    <a:pt x="90" y="269"/>
                  </a:cubicBezTo>
                  <a:cubicBezTo>
                    <a:pt x="90" y="269"/>
                    <a:pt x="90" y="269"/>
                    <a:pt x="90" y="268"/>
                  </a:cubicBezTo>
                  <a:cubicBezTo>
                    <a:pt x="90" y="268"/>
                    <a:pt x="90" y="267"/>
                    <a:pt x="90" y="266"/>
                  </a:cubicBezTo>
                  <a:cubicBezTo>
                    <a:pt x="89" y="265"/>
                    <a:pt x="89" y="265"/>
                    <a:pt x="89" y="264"/>
                  </a:cubicBezTo>
                  <a:lnTo>
                    <a:pt x="92" y="264"/>
                  </a:lnTo>
                  <a:close/>
                  <a:moveTo>
                    <a:pt x="89" y="272"/>
                  </a:moveTo>
                  <a:cubicBezTo>
                    <a:pt x="89" y="272"/>
                    <a:pt x="89" y="272"/>
                    <a:pt x="89" y="272"/>
                  </a:cubicBezTo>
                  <a:cubicBezTo>
                    <a:pt x="89" y="272"/>
                    <a:pt x="89" y="272"/>
                    <a:pt x="89" y="272"/>
                  </a:cubicBezTo>
                  <a:cubicBezTo>
                    <a:pt x="89" y="273"/>
                    <a:pt x="89" y="274"/>
                    <a:pt x="90" y="275"/>
                  </a:cubicBezTo>
                  <a:cubicBezTo>
                    <a:pt x="90" y="276"/>
                    <a:pt x="90" y="277"/>
                    <a:pt x="90" y="278"/>
                  </a:cubicBezTo>
                  <a:cubicBezTo>
                    <a:pt x="87" y="275"/>
                    <a:pt x="87" y="275"/>
                    <a:pt x="87" y="275"/>
                  </a:cubicBezTo>
                  <a:cubicBezTo>
                    <a:pt x="88" y="273"/>
                    <a:pt x="88" y="273"/>
                    <a:pt x="88" y="273"/>
                  </a:cubicBezTo>
                  <a:lnTo>
                    <a:pt x="89" y="272"/>
                  </a:lnTo>
                  <a:close/>
                  <a:moveTo>
                    <a:pt x="87" y="264"/>
                  </a:moveTo>
                  <a:cubicBezTo>
                    <a:pt x="87" y="264"/>
                    <a:pt x="87" y="264"/>
                    <a:pt x="87" y="264"/>
                  </a:cubicBezTo>
                  <a:cubicBezTo>
                    <a:pt x="88" y="265"/>
                    <a:pt x="88" y="267"/>
                    <a:pt x="88" y="268"/>
                  </a:cubicBezTo>
                  <a:cubicBezTo>
                    <a:pt x="85" y="268"/>
                    <a:pt x="85" y="268"/>
                    <a:pt x="85" y="268"/>
                  </a:cubicBezTo>
                  <a:cubicBezTo>
                    <a:pt x="82" y="268"/>
                    <a:pt x="82" y="268"/>
                    <a:pt x="82" y="268"/>
                  </a:cubicBezTo>
                  <a:cubicBezTo>
                    <a:pt x="73" y="268"/>
                    <a:pt x="73" y="268"/>
                    <a:pt x="73" y="268"/>
                  </a:cubicBezTo>
                  <a:cubicBezTo>
                    <a:pt x="72" y="268"/>
                    <a:pt x="72" y="268"/>
                    <a:pt x="72" y="268"/>
                  </a:cubicBezTo>
                  <a:cubicBezTo>
                    <a:pt x="72" y="268"/>
                    <a:pt x="72" y="268"/>
                    <a:pt x="72" y="268"/>
                  </a:cubicBezTo>
                  <a:cubicBezTo>
                    <a:pt x="72" y="266"/>
                    <a:pt x="72" y="265"/>
                    <a:pt x="72" y="264"/>
                  </a:cubicBezTo>
                  <a:cubicBezTo>
                    <a:pt x="78" y="264"/>
                    <a:pt x="78" y="264"/>
                    <a:pt x="78" y="264"/>
                  </a:cubicBezTo>
                  <a:cubicBezTo>
                    <a:pt x="81" y="264"/>
                    <a:pt x="81" y="264"/>
                    <a:pt x="81" y="264"/>
                  </a:cubicBezTo>
                  <a:cubicBezTo>
                    <a:pt x="87" y="264"/>
                    <a:pt x="87" y="264"/>
                    <a:pt x="87" y="264"/>
                  </a:cubicBezTo>
                  <a:close/>
                  <a:moveTo>
                    <a:pt x="85" y="250"/>
                  </a:moveTo>
                  <a:cubicBezTo>
                    <a:pt x="85" y="252"/>
                    <a:pt x="85" y="254"/>
                    <a:pt x="86" y="256"/>
                  </a:cubicBezTo>
                  <a:cubicBezTo>
                    <a:pt x="86" y="258"/>
                    <a:pt x="86" y="258"/>
                    <a:pt x="86" y="258"/>
                  </a:cubicBezTo>
                  <a:cubicBezTo>
                    <a:pt x="87" y="260"/>
                    <a:pt x="87" y="260"/>
                    <a:pt x="87" y="260"/>
                  </a:cubicBezTo>
                  <a:cubicBezTo>
                    <a:pt x="86" y="260"/>
                    <a:pt x="86" y="260"/>
                    <a:pt x="86" y="260"/>
                  </a:cubicBezTo>
                  <a:cubicBezTo>
                    <a:pt x="80" y="255"/>
                    <a:pt x="80" y="255"/>
                    <a:pt x="80" y="255"/>
                  </a:cubicBezTo>
                  <a:cubicBezTo>
                    <a:pt x="82" y="254"/>
                    <a:pt x="82" y="254"/>
                    <a:pt x="82" y="254"/>
                  </a:cubicBezTo>
                  <a:cubicBezTo>
                    <a:pt x="82" y="253"/>
                    <a:pt x="82" y="253"/>
                    <a:pt x="82" y="253"/>
                  </a:cubicBezTo>
                  <a:lnTo>
                    <a:pt x="85" y="250"/>
                  </a:lnTo>
                  <a:close/>
                  <a:moveTo>
                    <a:pt x="82" y="235"/>
                  </a:moveTo>
                  <a:cubicBezTo>
                    <a:pt x="82" y="234"/>
                    <a:pt x="82" y="234"/>
                    <a:pt x="82" y="234"/>
                  </a:cubicBezTo>
                  <a:cubicBezTo>
                    <a:pt x="82" y="235"/>
                    <a:pt x="82" y="235"/>
                    <a:pt x="82" y="235"/>
                  </a:cubicBezTo>
                  <a:cubicBezTo>
                    <a:pt x="83" y="236"/>
                    <a:pt x="83" y="237"/>
                    <a:pt x="83" y="238"/>
                  </a:cubicBezTo>
                  <a:cubicBezTo>
                    <a:pt x="83" y="241"/>
                    <a:pt x="84" y="243"/>
                    <a:pt x="84" y="245"/>
                  </a:cubicBezTo>
                  <a:cubicBezTo>
                    <a:pt x="84" y="246"/>
                    <a:pt x="84" y="246"/>
                    <a:pt x="84" y="246"/>
                  </a:cubicBezTo>
                  <a:cubicBezTo>
                    <a:pt x="78" y="240"/>
                    <a:pt x="78" y="240"/>
                    <a:pt x="78" y="240"/>
                  </a:cubicBezTo>
                  <a:cubicBezTo>
                    <a:pt x="78" y="239"/>
                    <a:pt x="78" y="239"/>
                    <a:pt x="78" y="239"/>
                  </a:cubicBezTo>
                  <a:cubicBezTo>
                    <a:pt x="81" y="236"/>
                    <a:pt x="81" y="236"/>
                    <a:pt x="81" y="236"/>
                  </a:cubicBezTo>
                  <a:lnTo>
                    <a:pt x="82" y="235"/>
                  </a:lnTo>
                  <a:close/>
                  <a:moveTo>
                    <a:pt x="80" y="219"/>
                  </a:moveTo>
                  <a:cubicBezTo>
                    <a:pt x="80" y="219"/>
                    <a:pt x="80" y="219"/>
                    <a:pt x="80" y="219"/>
                  </a:cubicBezTo>
                  <a:cubicBezTo>
                    <a:pt x="80" y="219"/>
                    <a:pt x="80" y="219"/>
                    <a:pt x="80" y="219"/>
                  </a:cubicBezTo>
                  <a:cubicBezTo>
                    <a:pt x="80" y="220"/>
                    <a:pt x="81" y="221"/>
                    <a:pt x="81" y="222"/>
                  </a:cubicBezTo>
                  <a:cubicBezTo>
                    <a:pt x="81" y="225"/>
                    <a:pt x="81" y="227"/>
                    <a:pt x="82" y="229"/>
                  </a:cubicBezTo>
                  <a:cubicBezTo>
                    <a:pt x="82" y="229"/>
                    <a:pt x="82" y="229"/>
                    <a:pt x="82" y="229"/>
                  </a:cubicBezTo>
                  <a:cubicBezTo>
                    <a:pt x="81" y="228"/>
                    <a:pt x="81" y="228"/>
                    <a:pt x="81" y="228"/>
                  </a:cubicBezTo>
                  <a:cubicBezTo>
                    <a:pt x="76" y="224"/>
                    <a:pt x="76" y="224"/>
                    <a:pt x="76" y="224"/>
                  </a:cubicBezTo>
                  <a:cubicBezTo>
                    <a:pt x="79" y="221"/>
                    <a:pt x="79" y="221"/>
                    <a:pt x="79" y="221"/>
                  </a:cubicBezTo>
                  <a:lnTo>
                    <a:pt x="80" y="219"/>
                  </a:lnTo>
                  <a:close/>
                  <a:moveTo>
                    <a:pt x="78" y="205"/>
                  </a:moveTo>
                  <a:cubicBezTo>
                    <a:pt x="79" y="205"/>
                    <a:pt x="79" y="205"/>
                    <a:pt x="79" y="205"/>
                  </a:cubicBezTo>
                  <a:cubicBezTo>
                    <a:pt x="79" y="205"/>
                    <a:pt x="79" y="205"/>
                    <a:pt x="79" y="205"/>
                  </a:cubicBezTo>
                  <a:cubicBezTo>
                    <a:pt x="79" y="206"/>
                    <a:pt x="79" y="208"/>
                    <a:pt x="79" y="209"/>
                  </a:cubicBezTo>
                  <a:cubicBezTo>
                    <a:pt x="79" y="211"/>
                    <a:pt x="79" y="212"/>
                    <a:pt x="80" y="214"/>
                  </a:cubicBezTo>
                  <a:cubicBezTo>
                    <a:pt x="75" y="209"/>
                    <a:pt x="75" y="209"/>
                    <a:pt x="75" y="209"/>
                  </a:cubicBezTo>
                  <a:cubicBezTo>
                    <a:pt x="77" y="207"/>
                    <a:pt x="77" y="207"/>
                    <a:pt x="77" y="207"/>
                  </a:cubicBezTo>
                  <a:lnTo>
                    <a:pt x="78" y="205"/>
                  </a:lnTo>
                  <a:close/>
                  <a:moveTo>
                    <a:pt x="77" y="194"/>
                  </a:moveTo>
                  <a:cubicBezTo>
                    <a:pt x="77" y="193"/>
                    <a:pt x="77" y="193"/>
                    <a:pt x="77" y="193"/>
                  </a:cubicBezTo>
                  <a:cubicBezTo>
                    <a:pt x="78" y="195"/>
                    <a:pt x="78" y="195"/>
                    <a:pt x="78" y="195"/>
                  </a:cubicBezTo>
                  <a:cubicBezTo>
                    <a:pt x="78" y="197"/>
                    <a:pt x="78" y="197"/>
                    <a:pt x="78" y="197"/>
                  </a:cubicBezTo>
                  <a:cubicBezTo>
                    <a:pt x="78" y="200"/>
                    <a:pt x="78" y="200"/>
                    <a:pt x="78" y="200"/>
                  </a:cubicBezTo>
                  <a:cubicBezTo>
                    <a:pt x="74" y="197"/>
                    <a:pt x="74" y="197"/>
                    <a:pt x="74" y="197"/>
                  </a:cubicBezTo>
                  <a:cubicBezTo>
                    <a:pt x="76" y="195"/>
                    <a:pt x="76" y="195"/>
                    <a:pt x="76" y="195"/>
                  </a:cubicBezTo>
                  <a:lnTo>
                    <a:pt x="77" y="194"/>
                  </a:lnTo>
                  <a:close/>
                  <a:moveTo>
                    <a:pt x="76" y="192"/>
                  </a:moveTo>
                  <a:cubicBezTo>
                    <a:pt x="75" y="193"/>
                    <a:pt x="75" y="193"/>
                    <a:pt x="75" y="193"/>
                  </a:cubicBezTo>
                  <a:cubicBezTo>
                    <a:pt x="74" y="194"/>
                    <a:pt x="74" y="194"/>
                    <a:pt x="74" y="194"/>
                  </a:cubicBezTo>
                  <a:cubicBezTo>
                    <a:pt x="73" y="195"/>
                    <a:pt x="73" y="195"/>
                    <a:pt x="73" y="195"/>
                  </a:cubicBezTo>
                  <a:cubicBezTo>
                    <a:pt x="69" y="192"/>
                    <a:pt x="69" y="192"/>
                    <a:pt x="69" y="192"/>
                  </a:cubicBezTo>
                  <a:cubicBezTo>
                    <a:pt x="73" y="192"/>
                    <a:pt x="73" y="192"/>
                    <a:pt x="73" y="192"/>
                  </a:cubicBezTo>
                  <a:cubicBezTo>
                    <a:pt x="74" y="192"/>
                    <a:pt x="74" y="192"/>
                    <a:pt x="74" y="192"/>
                  </a:cubicBezTo>
                  <a:lnTo>
                    <a:pt x="76" y="192"/>
                  </a:lnTo>
                  <a:close/>
                  <a:moveTo>
                    <a:pt x="75" y="171"/>
                  </a:moveTo>
                  <a:cubicBezTo>
                    <a:pt x="75" y="173"/>
                    <a:pt x="75" y="173"/>
                    <a:pt x="75" y="173"/>
                  </a:cubicBezTo>
                  <a:cubicBezTo>
                    <a:pt x="76" y="177"/>
                    <a:pt x="76" y="177"/>
                    <a:pt x="76" y="177"/>
                  </a:cubicBezTo>
                  <a:cubicBezTo>
                    <a:pt x="76" y="178"/>
                    <a:pt x="76" y="178"/>
                    <a:pt x="76" y="178"/>
                  </a:cubicBezTo>
                  <a:cubicBezTo>
                    <a:pt x="73" y="174"/>
                    <a:pt x="73" y="174"/>
                    <a:pt x="73" y="174"/>
                  </a:cubicBezTo>
                  <a:cubicBezTo>
                    <a:pt x="73" y="174"/>
                    <a:pt x="73" y="174"/>
                    <a:pt x="73" y="174"/>
                  </a:cubicBezTo>
                  <a:cubicBezTo>
                    <a:pt x="75" y="172"/>
                    <a:pt x="75" y="172"/>
                    <a:pt x="75" y="172"/>
                  </a:cubicBezTo>
                  <a:lnTo>
                    <a:pt x="75" y="171"/>
                  </a:lnTo>
                  <a:close/>
                  <a:moveTo>
                    <a:pt x="74" y="160"/>
                  </a:moveTo>
                  <a:cubicBezTo>
                    <a:pt x="74" y="160"/>
                    <a:pt x="74" y="160"/>
                    <a:pt x="74" y="160"/>
                  </a:cubicBezTo>
                  <a:cubicBezTo>
                    <a:pt x="74" y="160"/>
                    <a:pt x="74" y="160"/>
                    <a:pt x="74" y="160"/>
                  </a:cubicBezTo>
                  <a:cubicBezTo>
                    <a:pt x="74" y="161"/>
                    <a:pt x="74" y="161"/>
                    <a:pt x="74" y="161"/>
                  </a:cubicBezTo>
                  <a:cubicBezTo>
                    <a:pt x="74" y="163"/>
                    <a:pt x="74" y="163"/>
                    <a:pt x="74" y="163"/>
                  </a:cubicBezTo>
                  <a:cubicBezTo>
                    <a:pt x="75" y="166"/>
                    <a:pt x="75" y="166"/>
                    <a:pt x="75" y="166"/>
                  </a:cubicBezTo>
                  <a:cubicBezTo>
                    <a:pt x="72" y="163"/>
                    <a:pt x="72" y="163"/>
                    <a:pt x="72" y="163"/>
                  </a:cubicBezTo>
                  <a:cubicBezTo>
                    <a:pt x="73" y="161"/>
                    <a:pt x="73" y="161"/>
                    <a:pt x="73" y="161"/>
                  </a:cubicBezTo>
                  <a:cubicBezTo>
                    <a:pt x="73" y="161"/>
                    <a:pt x="73" y="161"/>
                    <a:pt x="73" y="161"/>
                  </a:cubicBezTo>
                  <a:lnTo>
                    <a:pt x="74" y="160"/>
                  </a:lnTo>
                  <a:close/>
                  <a:moveTo>
                    <a:pt x="73" y="151"/>
                  </a:moveTo>
                  <a:cubicBezTo>
                    <a:pt x="73" y="151"/>
                    <a:pt x="73" y="151"/>
                    <a:pt x="73" y="151"/>
                  </a:cubicBezTo>
                  <a:cubicBezTo>
                    <a:pt x="73" y="151"/>
                    <a:pt x="73" y="151"/>
                    <a:pt x="73" y="151"/>
                  </a:cubicBezTo>
                  <a:cubicBezTo>
                    <a:pt x="74" y="153"/>
                    <a:pt x="74" y="153"/>
                    <a:pt x="74" y="153"/>
                  </a:cubicBezTo>
                  <a:cubicBezTo>
                    <a:pt x="74" y="155"/>
                    <a:pt x="74" y="155"/>
                    <a:pt x="74" y="155"/>
                  </a:cubicBezTo>
                  <a:cubicBezTo>
                    <a:pt x="71" y="153"/>
                    <a:pt x="71" y="153"/>
                    <a:pt x="71" y="153"/>
                  </a:cubicBezTo>
                  <a:cubicBezTo>
                    <a:pt x="72" y="152"/>
                    <a:pt x="72" y="152"/>
                    <a:pt x="72" y="152"/>
                  </a:cubicBezTo>
                  <a:lnTo>
                    <a:pt x="73" y="151"/>
                  </a:lnTo>
                  <a:close/>
                  <a:moveTo>
                    <a:pt x="72" y="134"/>
                  </a:moveTo>
                  <a:cubicBezTo>
                    <a:pt x="72" y="134"/>
                    <a:pt x="72" y="134"/>
                    <a:pt x="72" y="134"/>
                  </a:cubicBezTo>
                  <a:cubicBezTo>
                    <a:pt x="72" y="134"/>
                    <a:pt x="72" y="134"/>
                    <a:pt x="72" y="134"/>
                  </a:cubicBezTo>
                  <a:cubicBezTo>
                    <a:pt x="72" y="138"/>
                    <a:pt x="72" y="138"/>
                    <a:pt x="72" y="138"/>
                  </a:cubicBezTo>
                  <a:cubicBezTo>
                    <a:pt x="70" y="136"/>
                    <a:pt x="70" y="136"/>
                    <a:pt x="70" y="136"/>
                  </a:cubicBezTo>
                  <a:lnTo>
                    <a:pt x="72" y="134"/>
                  </a:lnTo>
                  <a:close/>
                  <a:moveTo>
                    <a:pt x="71" y="123"/>
                  </a:move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2" y="129"/>
                    <a:pt x="72" y="129"/>
                    <a:pt x="72" y="129"/>
                  </a:cubicBezTo>
                  <a:cubicBezTo>
                    <a:pt x="72" y="129"/>
                    <a:pt x="72" y="129"/>
                    <a:pt x="72" y="129"/>
                  </a:cubicBezTo>
                  <a:cubicBezTo>
                    <a:pt x="72" y="128"/>
                    <a:pt x="72" y="128"/>
                    <a:pt x="72" y="128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5"/>
                    <a:pt x="70" y="125"/>
                    <a:pt x="70" y="125"/>
                  </a:cubicBezTo>
                  <a:lnTo>
                    <a:pt x="71" y="123"/>
                  </a:lnTo>
                  <a:close/>
                  <a:moveTo>
                    <a:pt x="70" y="113"/>
                  </a:moveTo>
                  <a:cubicBezTo>
                    <a:pt x="71" y="115"/>
                    <a:pt x="71" y="115"/>
                    <a:pt x="71" y="115"/>
                  </a:cubicBezTo>
                  <a:cubicBezTo>
                    <a:pt x="71" y="116"/>
                    <a:pt x="71" y="116"/>
                    <a:pt x="71" y="116"/>
                  </a:cubicBezTo>
                  <a:cubicBezTo>
                    <a:pt x="71" y="118"/>
                    <a:pt x="71" y="118"/>
                    <a:pt x="71" y="118"/>
                  </a:cubicBezTo>
                  <a:cubicBezTo>
                    <a:pt x="69" y="115"/>
                    <a:pt x="69" y="115"/>
                    <a:pt x="69" y="115"/>
                  </a:cubicBezTo>
                  <a:cubicBezTo>
                    <a:pt x="69" y="115"/>
                    <a:pt x="69" y="115"/>
                    <a:pt x="69" y="115"/>
                  </a:cubicBezTo>
                  <a:cubicBezTo>
                    <a:pt x="70" y="114"/>
                    <a:pt x="70" y="114"/>
                    <a:pt x="70" y="114"/>
                  </a:cubicBezTo>
                  <a:lnTo>
                    <a:pt x="70" y="113"/>
                  </a:lnTo>
                  <a:close/>
                  <a:moveTo>
                    <a:pt x="70" y="103"/>
                  </a:moveTo>
                  <a:cubicBezTo>
                    <a:pt x="70" y="105"/>
                    <a:pt x="70" y="105"/>
                    <a:pt x="70" y="105"/>
                  </a:cubicBezTo>
                  <a:cubicBezTo>
                    <a:pt x="70" y="105"/>
                    <a:pt x="70" y="105"/>
                    <a:pt x="70" y="105"/>
                  </a:cubicBezTo>
                  <a:cubicBezTo>
                    <a:pt x="70" y="106"/>
                    <a:pt x="70" y="106"/>
                    <a:pt x="70" y="106"/>
                  </a:cubicBezTo>
                  <a:cubicBezTo>
                    <a:pt x="70" y="107"/>
                    <a:pt x="70" y="107"/>
                    <a:pt x="70" y="107"/>
                  </a:cubicBezTo>
                  <a:cubicBezTo>
                    <a:pt x="68" y="105"/>
                    <a:pt x="68" y="105"/>
                    <a:pt x="68" y="105"/>
                  </a:cubicBezTo>
                  <a:cubicBezTo>
                    <a:pt x="69" y="105"/>
                    <a:pt x="69" y="105"/>
                    <a:pt x="69" y="105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04"/>
                    <a:pt x="69" y="104"/>
                    <a:pt x="69" y="104"/>
                  </a:cubicBezTo>
                  <a:lnTo>
                    <a:pt x="70" y="103"/>
                  </a:lnTo>
                  <a:close/>
                  <a:moveTo>
                    <a:pt x="69" y="94"/>
                  </a:moveTo>
                  <a:cubicBezTo>
                    <a:pt x="69" y="95"/>
                    <a:pt x="69" y="95"/>
                    <a:pt x="69" y="95"/>
                  </a:cubicBezTo>
                  <a:cubicBezTo>
                    <a:pt x="69" y="97"/>
                    <a:pt x="69" y="97"/>
                    <a:pt x="69" y="97"/>
                  </a:cubicBezTo>
                  <a:cubicBezTo>
                    <a:pt x="69" y="97"/>
                    <a:pt x="69" y="97"/>
                    <a:pt x="69" y="97"/>
                  </a:cubicBezTo>
                  <a:cubicBezTo>
                    <a:pt x="69" y="97"/>
                    <a:pt x="69" y="97"/>
                    <a:pt x="69" y="97"/>
                  </a:cubicBezTo>
                  <a:cubicBezTo>
                    <a:pt x="68" y="95"/>
                    <a:pt x="68" y="95"/>
                    <a:pt x="68" y="95"/>
                  </a:cubicBezTo>
                  <a:cubicBezTo>
                    <a:pt x="68" y="95"/>
                    <a:pt x="68" y="95"/>
                    <a:pt x="68" y="95"/>
                  </a:cubicBezTo>
                  <a:lnTo>
                    <a:pt x="69" y="94"/>
                  </a:lnTo>
                  <a:close/>
                  <a:moveTo>
                    <a:pt x="68" y="84"/>
                  </a:moveTo>
                  <a:cubicBezTo>
                    <a:pt x="68" y="84"/>
                    <a:pt x="68" y="84"/>
                    <a:pt x="68" y="84"/>
                  </a:cubicBezTo>
                  <a:cubicBezTo>
                    <a:pt x="68" y="85"/>
                    <a:pt x="68" y="85"/>
                    <a:pt x="68" y="85"/>
                  </a:cubicBezTo>
                  <a:cubicBezTo>
                    <a:pt x="68" y="86"/>
                    <a:pt x="68" y="86"/>
                    <a:pt x="68" y="86"/>
                  </a:cubicBezTo>
                  <a:cubicBezTo>
                    <a:pt x="69" y="87"/>
                    <a:pt x="69" y="87"/>
                    <a:pt x="69" y="87"/>
                  </a:cubicBezTo>
                  <a:cubicBezTo>
                    <a:pt x="67" y="86"/>
                    <a:pt x="67" y="86"/>
                    <a:pt x="67" y="86"/>
                  </a:cubicBezTo>
                  <a:cubicBezTo>
                    <a:pt x="68" y="85"/>
                    <a:pt x="68" y="85"/>
                    <a:pt x="68" y="85"/>
                  </a:cubicBezTo>
                  <a:cubicBezTo>
                    <a:pt x="68" y="84"/>
                    <a:pt x="68" y="84"/>
                    <a:pt x="68" y="84"/>
                  </a:cubicBezTo>
                  <a:cubicBezTo>
                    <a:pt x="68" y="84"/>
                    <a:pt x="68" y="84"/>
                    <a:pt x="68" y="84"/>
                  </a:cubicBezTo>
                  <a:close/>
                  <a:moveTo>
                    <a:pt x="70" y="44"/>
                  </a:moveTo>
                  <a:cubicBezTo>
                    <a:pt x="70" y="44"/>
                    <a:pt x="70" y="44"/>
                    <a:pt x="70" y="44"/>
                  </a:cubicBezTo>
                  <a:cubicBezTo>
                    <a:pt x="70" y="44"/>
                    <a:pt x="70" y="44"/>
                    <a:pt x="70" y="44"/>
                  </a:cubicBezTo>
                  <a:cubicBezTo>
                    <a:pt x="70" y="44"/>
                    <a:pt x="70" y="44"/>
                    <a:pt x="70" y="44"/>
                  </a:cubicBezTo>
                  <a:cubicBezTo>
                    <a:pt x="70" y="44"/>
                    <a:pt x="70" y="44"/>
                    <a:pt x="70" y="44"/>
                  </a:cubicBezTo>
                  <a:cubicBezTo>
                    <a:pt x="70" y="44"/>
                    <a:pt x="70" y="44"/>
                    <a:pt x="70" y="44"/>
                  </a:cubicBezTo>
                  <a:cubicBezTo>
                    <a:pt x="70" y="44"/>
                    <a:pt x="70" y="44"/>
                    <a:pt x="70" y="44"/>
                  </a:cubicBezTo>
                  <a:cubicBezTo>
                    <a:pt x="70" y="44"/>
                    <a:pt x="70" y="44"/>
                    <a:pt x="70" y="44"/>
                  </a:cubicBezTo>
                  <a:cubicBezTo>
                    <a:pt x="70" y="44"/>
                    <a:pt x="70" y="44"/>
                    <a:pt x="70" y="44"/>
                  </a:cubicBezTo>
                  <a:cubicBezTo>
                    <a:pt x="70" y="44"/>
                    <a:pt x="70" y="44"/>
                    <a:pt x="70" y="44"/>
                  </a:cubicBezTo>
                  <a:cubicBezTo>
                    <a:pt x="70" y="44"/>
                    <a:pt x="70" y="44"/>
                    <a:pt x="70" y="44"/>
                  </a:cubicBezTo>
                  <a:cubicBezTo>
                    <a:pt x="70" y="44"/>
                    <a:pt x="70" y="44"/>
                    <a:pt x="70" y="44"/>
                  </a:cubicBezTo>
                  <a:cubicBezTo>
                    <a:pt x="70" y="44"/>
                    <a:pt x="70" y="44"/>
                    <a:pt x="70" y="44"/>
                  </a:cubicBezTo>
                  <a:cubicBezTo>
                    <a:pt x="70" y="44"/>
                    <a:pt x="70" y="44"/>
                    <a:pt x="70" y="44"/>
                  </a:cubicBezTo>
                  <a:cubicBezTo>
                    <a:pt x="70" y="44"/>
                    <a:pt x="70" y="44"/>
                    <a:pt x="70" y="44"/>
                  </a:cubicBezTo>
                  <a:cubicBezTo>
                    <a:pt x="70" y="44"/>
                    <a:pt x="70" y="44"/>
                    <a:pt x="70" y="44"/>
                  </a:cubicBezTo>
                  <a:cubicBezTo>
                    <a:pt x="70" y="44"/>
                    <a:pt x="70" y="44"/>
                    <a:pt x="70" y="44"/>
                  </a:cubicBezTo>
                  <a:cubicBezTo>
                    <a:pt x="70" y="44"/>
                    <a:pt x="70" y="44"/>
                    <a:pt x="70" y="44"/>
                  </a:cubicBezTo>
                  <a:cubicBezTo>
                    <a:pt x="70" y="44"/>
                    <a:pt x="70" y="44"/>
                    <a:pt x="70" y="44"/>
                  </a:cubicBezTo>
                  <a:cubicBezTo>
                    <a:pt x="70" y="44"/>
                    <a:pt x="70" y="44"/>
                    <a:pt x="70" y="44"/>
                  </a:cubicBezTo>
                  <a:cubicBezTo>
                    <a:pt x="70" y="44"/>
                    <a:pt x="70" y="44"/>
                    <a:pt x="70" y="44"/>
                  </a:cubicBezTo>
                  <a:cubicBezTo>
                    <a:pt x="70" y="44"/>
                    <a:pt x="70" y="44"/>
                    <a:pt x="70" y="44"/>
                  </a:cubicBezTo>
                  <a:cubicBezTo>
                    <a:pt x="70" y="44"/>
                    <a:pt x="70" y="44"/>
                    <a:pt x="70" y="44"/>
                  </a:cubicBezTo>
                  <a:cubicBezTo>
                    <a:pt x="70" y="44"/>
                    <a:pt x="70" y="44"/>
                    <a:pt x="70" y="44"/>
                  </a:cubicBezTo>
                  <a:cubicBezTo>
                    <a:pt x="70" y="44"/>
                    <a:pt x="70" y="44"/>
                    <a:pt x="70" y="44"/>
                  </a:cubicBezTo>
                  <a:cubicBezTo>
                    <a:pt x="70" y="44"/>
                    <a:pt x="70" y="44"/>
                    <a:pt x="70" y="44"/>
                  </a:cubicBezTo>
                  <a:cubicBezTo>
                    <a:pt x="70" y="44"/>
                    <a:pt x="70" y="44"/>
                    <a:pt x="70" y="44"/>
                  </a:cubicBezTo>
                  <a:cubicBezTo>
                    <a:pt x="70" y="44"/>
                    <a:pt x="70" y="44"/>
                    <a:pt x="70" y="44"/>
                  </a:cubicBezTo>
                  <a:cubicBezTo>
                    <a:pt x="70" y="44"/>
                    <a:pt x="70" y="44"/>
                    <a:pt x="70" y="44"/>
                  </a:cubicBezTo>
                  <a:cubicBezTo>
                    <a:pt x="70" y="44"/>
                    <a:pt x="70" y="44"/>
                    <a:pt x="70" y="44"/>
                  </a:cubicBezTo>
                  <a:cubicBezTo>
                    <a:pt x="70" y="44"/>
                    <a:pt x="70" y="44"/>
                    <a:pt x="70" y="44"/>
                  </a:cubicBezTo>
                  <a:cubicBezTo>
                    <a:pt x="70" y="44"/>
                    <a:pt x="70" y="44"/>
                    <a:pt x="70" y="44"/>
                  </a:cubicBezTo>
                  <a:cubicBezTo>
                    <a:pt x="70" y="44"/>
                    <a:pt x="70" y="44"/>
                    <a:pt x="70" y="44"/>
                  </a:cubicBezTo>
                  <a:cubicBezTo>
                    <a:pt x="70" y="44"/>
                    <a:pt x="70" y="44"/>
                    <a:pt x="70" y="44"/>
                  </a:cubicBezTo>
                  <a:cubicBezTo>
                    <a:pt x="70" y="42"/>
                    <a:pt x="70" y="42"/>
                    <a:pt x="70" y="42"/>
                  </a:cubicBezTo>
                  <a:cubicBezTo>
                    <a:pt x="71" y="42"/>
                    <a:pt x="71" y="42"/>
                    <a:pt x="71" y="42"/>
                  </a:cubicBezTo>
                  <a:cubicBezTo>
                    <a:pt x="71" y="42"/>
                    <a:pt x="71" y="42"/>
                    <a:pt x="71" y="42"/>
                  </a:cubicBezTo>
                  <a:cubicBezTo>
                    <a:pt x="71" y="42"/>
                    <a:pt x="71" y="42"/>
                    <a:pt x="71" y="42"/>
                  </a:cubicBezTo>
                  <a:cubicBezTo>
                    <a:pt x="71" y="44"/>
                    <a:pt x="71" y="44"/>
                    <a:pt x="71" y="44"/>
                  </a:cubicBezTo>
                  <a:cubicBezTo>
                    <a:pt x="71" y="45"/>
                    <a:pt x="71" y="47"/>
                    <a:pt x="71" y="48"/>
                  </a:cubicBezTo>
                  <a:cubicBezTo>
                    <a:pt x="70" y="49"/>
                    <a:pt x="70" y="49"/>
                    <a:pt x="70" y="50"/>
                  </a:cubicBezTo>
                  <a:cubicBezTo>
                    <a:pt x="69" y="50"/>
                    <a:pt x="69" y="50"/>
                    <a:pt x="69" y="50"/>
                  </a:cubicBezTo>
                  <a:cubicBezTo>
                    <a:pt x="69" y="49"/>
                    <a:pt x="69" y="49"/>
                    <a:pt x="69" y="49"/>
                  </a:cubicBezTo>
                  <a:cubicBezTo>
                    <a:pt x="70" y="47"/>
                    <a:pt x="70" y="47"/>
                    <a:pt x="70" y="47"/>
                  </a:cubicBezTo>
                  <a:lnTo>
                    <a:pt x="70" y="44"/>
                  </a:lnTo>
                  <a:close/>
                  <a:moveTo>
                    <a:pt x="53" y="25"/>
                  </a:moveTo>
                  <a:cubicBezTo>
                    <a:pt x="53" y="25"/>
                    <a:pt x="53" y="24"/>
                    <a:pt x="54" y="24"/>
                  </a:cubicBezTo>
                  <a:cubicBezTo>
                    <a:pt x="55" y="23"/>
                    <a:pt x="55" y="22"/>
                    <a:pt x="56" y="21"/>
                  </a:cubicBezTo>
                  <a:cubicBezTo>
                    <a:pt x="58" y="17"/>
                    <a:pt x="59" y="12"/>
                    <a:pt x="59" y="5"/>
                  </a:cubicBezTo>
                  <a:cubicBezTo>
                    <a:pt x="59" y="5"/>
                    <a:pt x="59" y="5"/>
                    <a:pt x="59" y="5"/>
                  </a:cubicBezTo>
                  <a:cubicBezTo>
                    <a:pt x="59" y="5"/>
                    <a:pt x="59" y="5"/>
                    <a:pt x="59" y="5"/>
                  </a:cubicBezTo>
                  <a:cubicBezTo>
                    <a:pt x="59" y="4"/>
                    <a:pt x="59" y="3"/>
                    <a:pt x="59" y="3"/>
                  </a:cubicBezTo>
                  <a:cubicBezTo>
                    <a:pt x="59" y="3"/>
                    <a:pt x="60" y="2"/>
                    <a:pt x="60" y="2"/>
                  </a:cubicBezTo>
                  <a:cubicBezTo>
                    <a:pt x="60" y="2"/>
                    <a:pt x="60" y="3"/>
                    <a:pt x="60" y="3"/>
                  </a:cubicBezTo>
                  <a:cubicBezTo>
                    <a:pt x="60" y="3"/>
                    <a:pt x="60" y="4"/>
                    <a:pt x="60" y="5"/>
                  </a:cubicBezTo>
                  <a:cubicBezTo>
                    <a:pt x="60" y="5"/>
                    <a:pt x="60" y="5"/>
                    <a:pt x="60" y="5"/>
                  </a:cubicBezTo>
                  <a:cubicBezTo>
                    <a:pt x="60" y="5"/>
                    <a:pt x="60" y="5"/>
                    <a:pt x="60" y="5"/>
                  </a:cubicBezTo>
                  <a:cubicBezTo>
                    <a:pt x="60" y="5"/>
                    <a:pt x="60" y="5"/>
                    <a:pt x="60" y="5"/>
                  </a:cubicBezTo>
                  <a:cubicBezTo>
                    <a:pt x="60" y="12"/>
                    <a:pt x="62" y="17"/>
                    <a:pt x="64" y="21"/>
                  </a:cubicBezTo>
                  <a:cubicBezTo>
                    <a:pt x="65" y="23"/>
                    <a:pt x="66" y="24"/>
                    <a:pt x="67" y="25"/>
                  </a:cubicBezTo>
                  <a:cubicBezTo>
                    <a:pt x="55" y="25"/>
                    <a:pt x="55" y="25"/>
                    <a:pt x="55" y="25"/>
                  </a:cubicBezTo>
                  <a:cubicBezTo>
                    <a:pt x="53" y="25"/>
                    <a:pt x="53" y="25"/>
                    <a:pt x="53" y="25"/>
                  </a:cubicBezTo>
                  <a:cubicBezTo>
                    <a:pt x="53" y="25"/>
                    <a:pt x="53" y="25"/>
                    <a:pt x="53" y="25"/>
                  </a:cubicBezTo>
                  <a:cubicBezTo>
                    <a:pt x="53" y="25"/>
                    <a:pt x="53" y="25"/>
                    <a:pt x="53" y="25"/>
                  </a:cubicBezTo>
                  <a:close/>
                  <a:moveTo>
                    <a:pt x="51" y="30"/>
                  </a:moveTo>
                  <a:cubicBezTo>
                    <a:pt x="51" y="30"/>
                    <a:pt x="51" y="30"/>
                    <a:pt x="51" y="30"/>
                  </a:cubicBezTo>
                  <a:cubicBezTo>
                    <a:pt x="51" y="30"/>
                    <a:pt x="51" y="30"/>
                    <a:pt x="51" y="30"/>
                  </a:cubicBezTo>
                  <a:cubicBezTo>
                    <a:pt x="48" y="30"/>
                    <a:pt x="48" y="30"/>
                    <a:pt x="48" y="30"/>
                  </a:cubicBezTo>
                  <a:cubicBezTo>
                    <a:pt x="48" y="30"/>
                    <a:pt x="48" y="30"/>
                    <a:pt x="48" y="30"/>
                  </a:cubicBezTo>
                  <a:cubicBezTo>
                    <a:pt x="48" y="30"/>
                    <a:pt x="48" y="30"/>
                    <a:pt x="48" y="30"/>
                  </a:cubicBezTo>
                  <a:cubicBezTo>
                    <a:pt x="48" y="27"/>
                    <a:pt x="48" y="27"/>
                    <a:pt x="48" y="27"/>
                  </a:cubicBezTo>
                  <a:cubicBezTo>
                    <a:pt x="48" y="27"/>
                    <a:pt x="48" y="27"/>
                    <a:pt x="48" y="27"/>
                  </a:cubicBezTo>
                  <a:cubicBezTo>
                    <a:pt x="55" y="27"/>
                    <a:pt x="55" y="27"/>
                    <a:pt x="55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72" y="27"/>
                    <a:pt x="72" y="27"/>
                    <a:pt x="72" y="27"/>
                  </a:cubicBezTo>
                  <a:cubicBezTo>
                    <a:pt x="72" y="29"/>
                    <a:pt x="72" y="29"/>
                    <a:pt x="72" y="29"/>
                  </a:cubicBezTo>
                  <a:cubicBezTo>
                    <a:pt x="69" y="29"/>
                    <a:pt x="69" y="29"/>
                    <a:pt x="69" y="29"/>
                  </a:cubicBezTo>
                  <a:cubicBezTo>
                    <a:pt x="69" y="29"/>
                    <a:pt x="69" y="29"/>
                    <a:pt x="69" y="29"/>
                  </a:cubicBezTo>
                  <a:cubicBezTo>
                    <a:pt x="60" y="30"/>
                    <a:pt x="60" y="30"/>
                    <a:pt x="60" y="30"/>
                  </a:cubicBezTo>
                  <a:cubicBezTo>
                    <a:pt x="58" y="30"/>
                    <a:pt x="58" y="30"/>
                    <a:pt x="58" y="30"/>
                  </a:cubicBezTo>
                  <a:cubicBezTo>
                    <a:pt x="51" y="30"/>
                    <a:pt x="51" y="30"/>
                    <a:pt x="51" y="30"/>
                  </a:cubicBezTo>
                  <a:close/>
                  <a:moveTo>
                    <a:pt x="52" y="37"/>
                  </a:moveTo>
                  <a:cubicBezTo>
                    <a:pt x="52" y="35"/>
                    <a:pt x="52" y="35"/>
                    <a:pt x="52" y="35"/>
                  </a:cubicBezTo>
                  <a:cubicBezTo>
                    <a:pt x="52" y="33"/>
                    <a:pt x="52" y="33"/>
                    <a:pt x="52" y="33"/>
                  </a:cubicBezTo>
                  <a:cubicBezTo>
                    <a:pt x="52" y="32"/>
                    <a:pt x="52" y="32"/>
                    <a:pt x="52" y="32"/>
                  </a:cubicBezTo>
                  <a:cubicBezTo>
                    <a:pt x="53" y="32"/>
                    <a:pt x="53" y="32"/>
                    <a:pt x="53" y="32"/>
                  </a:cubicBezTo>
                  <a:cubicBezTo>
                    <a:pt x="60" y="31"/>
                    <a:pt x="60" y="31"/>
                    <a:pt x="60" y="31"/>
                  </a:cubicBezTo>
                  <a:cubicBezTo>
                    <a:pt x="62" y="31"/>
                    <a:pt x="62" y="31"/>
                    <a:pt x="62" y="31"/>
                  </a:cubicBezTo>
                  <a:cubicBezTo>
                    <a:pt x="68" y="31"/>
                    <a:pt x="68" y="31"/>
                    <a:pt x="68" y="31"/>
                  </a:cubicBezTo>
                  <a:cubicBezTo>
                    <a:pt x="68" y="37"/>
                    <a:pt x="68" y="37"/>
                    <a:pt x="68" y="37"/>
                  </a:cubicBezTo>
                  <a:cubicBezTo>
                    <a:pt x="68" y="37"/>
                    <a:pt x="68" y="37"/>
                    <a:pt x="67" y="37"/>
                  </a:cubicBezTo>
                  <a:cubicBezTo>
                    <a:pt x="67" y="37"/>
                    <a:pt x="66" y="37"/>
                    <a:pt x="65" y="36"/>
                  </a:cubicBezTo>
                  <a:cubicBezTo>
                    <a:pt x="65" y="36"/>
                    <a:pt x="65" y="36"/>
                    <a:pt x="65" y="36"/>
                  </a:cubicBezTo>
                  <a:cubicBezTo>
                    <a:pt x="63" y="36"/>
                    <a:pt x="62" y="36"/>
                    <a:pt x="60" y="36"/>
                  </a:cubicBezTo>
                  <a:cubicBezTo>
                    <a:pt x="59" y="36"/>
                    <a:pt x="59" y="36"/>
                    <a:pt x="58" y="36"/>
                  </a:cubicBezTo>
                  <a:cubicBezTo>
                    <a:pt x="57" y="36"/>
                    <a:pt x="56" y="36"/>
                    <a:pt x="56" y="37"/>
                  </a:cubicBezTo>
                  <a:cubicBezTo>
                    <a:pt x="55" y="37"/>
                    <a:pt x="55" y="37"/>
                    <a:pt x="55" y="37"/>
                  </a:cubicBezTo>
                  <a:cubicBezTo>
                    <a:pt x="55" y="37"/>
                    <a:pt x="54" y="37"/>
                    <a:pt x="54" y="37"/>
                  </a:cubicBezTo>
                  <a:cubicBezTo>
                    <a:pt x="53" y="37"/>
                    <a:pt x="53" y="37"/>
                    <a:pt x="52" y="37"/>
                  </a:cubicBezTo>
                  <a:cubicBezTo>
                    <a:pt x="52" y="37"/>
                    <a:pt x="52" y="37"/>
                    <a:pt x="52" y="37"/>
                  </a:cubicBezTo>
                  <a:close/>
                  <a:moveTo>
                    <a:pt x="52" y="39"/>
                  </a:moveTo>
                  <a:cubicBezTo>
                    <a:pt x="53" y="39"/>
                    <a:pt x="53" y="39"/>
                    <a:pt x="54" y="39"/>
                  </a:cubicBezTo>
                  <a:cubicBezTo>
                    <a:pt x="54" y="39"/>
                    <a:pt x="55" y="39"/>
                    <a:pt x="55" y="38"/>
                  </a:cubicBezTo>
                  <a:cubicBezTo>
                    <a:pt x="56" y="38"/>
                    <a:pt x="56" y="38"/>
                    <a:pt x="56" y="38"/>
                  </a:cubicBezTo>
                  <a:cubicBezTo>
                    <a:pt x="56" y="38"/>
                    <a:pt x="57" y="38"/>
                    <a:pt x="57" y="38"/>
                  </a:cubicBezTo>
                  <a:cubicBezTo>
                    <a:pt x="58" y="38"/>
                    <a:pt x="59" y="38"/>
                    <a:pt x="60" y="38"/>
                  </a:cubicBezTo>
                  <a:cubicBezTo>
                    <a:pt x="60" y="38"/>
                    <a:pt x="60" y="38"/>
                    <a:pt x="60" y="38"/>
                  </a:cubicBezTo>
                  <a:cubicBezTo>
                    <a:pt x="62" y="38"/>
                    <a:pt x="63" y="38"/>
                    <a:pt x="65" y="38"/>
                  </a:cubicBezTo>
                  <a:cubicBezTo>
                    <a:pt x="66" y="38"/>
                    <a:pt x="67" y="38"/>
                    <a:pt x="67" y="39"/>
                  </a:cubicBezTo>
                  <a:cubicBezTo>
                    <a:pt x="68" y="39"/>
                    <a:pt x="68" y="39"/>
                    <a:pt x="68" y="39"/>
                  </a:cubicBezTo>
                  <a:cubicBezTo>
                    <a:pt x="68" y="39"/>
                    <a:pt x="68" y="39"/>
                    <a:pt x="68" y="39"/>
                  </a:cubicBezTo>
                  <a:cubicBezTo>
                    <a:pt x="68" y="40"/>
                    <a:pt x="68" y="40"/>
                    <a:pt x="68" y="40"/>
                  </a:cubicBezTo>
                  <a:cubicBezTo>
                    <a:pt x="62" y="40"/>
                    <a:pt x="62" y="40"/>
                    <a:pt x="62" y="40"/>
                  </a:cubicBezTo>
                  <a:cubicBezTo>
                    <a:pt x="59" y="40"/>
                    <a:pt x="59" y="40"/>
                    <a:pt x="59" y="40"/>
                  </a:cubicBezTo>
                  <a:cubicBezTo>
                    <a:pt x="58" y="40"/>
                    <a:pt x="58" y="40"/>
                    <a:pt x="58" y="40"/>
                  </a:cubicBezTo>
                  <a:cubicBezTo>
                    <a:pt x="56" y="40"/>
                    <a:pt x="56" y="40"/>
                    <a:pt x="56" y="40"/>
                  </a:cubicBezTo>
                  <a:cubicBezTo>
                    <a:pt x="52" y="40"/>
                    <a:pt x="52" y="40"/>
                    <a:pt x="52" y="40"/>
                  </a:cubicBezTo>
                  <a:cubicBezTo>
                    <a:pt x="52" y="40"/>
                    <a:pt x="52" y="40"/>
                    <a:pt x="52" y="40"/>
                  </a:cubicBezTo>
                  <a:cubicBezTo>
                    <a:pt x="52" y="40"/>
                    <a:pt x="52" y="40"/>
                    <a:pt x="52" y="40"/>
                  </a:cubicBezTo>
                  <a:lnTo>
                    <a:pt x="52" y="39"/>
                  </a:lnTo>
                  <a:close/>
                  <a:moveTo>
                    <a:pt x="52" y="43"/>
                  </a:moveTo>
                  <a:cubicBezTo>
                    <a:pt x="52" y="42"/>
                    <a:pt x="52" y="42"/>
                    <a:pt x="52" y="42"/>
                  </a:cubicBezTo>
                  <a:cubicBezTo>
                    <a:pt x="53" y="42"/>
                    <a:pt x="53" y="42"/>
                    <a:pt x="53" y="42"/>
                  </a:cubicBezTo>
                  <a:cubicBezTo>
                    <a:pt x="54" y="42"/>
                    <a:pt x="54" y="42"/>
                    <a:pt x="54" y="42"/>
                  </a:cubicBezTo>
                  <a:cubicBezTo>
                    <a:pt x="58" y="42"/>
                    <a:pt x="58" y="42"/>
                    <a:pt x="58" y="42"/>
                  </a:cubicBezTo>
                  <a:cubicBezTo>
                    <a:pt x="60" y="42"/>
                    <a:pt x="60" y="42"/>
                    <a:pt x="60" y="42"/>
                  </a:cubicBezTo>
                  <a:cubicBezTo>
                    <a:pt x="61" y="42"/>
                    <a:pt x="61" y="42"/>
                    <a:pt x="61" y="42"/>
                  </a:cubicBezTo>
                  <a:cubicBezTo>
                    <a:pt x="64" y="42"/>
                    <a:pt x="64" y="42"/>
                    <a:pt x="64" y="42"/>
                  </a:cubicBezTo>
                  <a:cubicBezTo>
                    <a:pt x="68" y="42"/>
                    <a:pt x="68" y="42"/>
                    <a:pt x="68" y="42"/>
                  </a:cubicBezTo>
                  <a:cubicBezTo>
                    <a:pt x="68" y="43"/>
                    <a:pt x="68" y="43"/>
                    <a:pt x="68" y="43"/>
                  </a:cubicBezTo>
                  <a:cubicBezTo>
                    <a:pt x="67" y="43"/>
                    <a:pt x="67" y="43"/>
                    <a:pt x="67" y="43"/>
                  </a:cubicBezTo>
                  <a:cubicBezTo>
                    <a:pt x="67" y="43"/>
                    <a:pt x="67" y="43"/>
                    <a:pt x="67" y="43"/>
                  </a:cubicBezTo>
                  <a:cubicBezTo>
                    <a:pt x="67" y="43"/>
                    <a:pt x="67" y="43"/>
                    <a:pt x="67" y="43"/>
                  </a:cubicBezTo>
                  <a:cubicBezTo>
                    <a:pt x="65" y="43"/>
                    <a:pt x="65" y="43"/>
                    <a:pt x="65" y="43"/>
                  </a:cubicBezTo>
                  <a:cubicBezTo>
                    <a:pt x="63" y="43"/>
                    <a:pt x="63" y="43"/>
                    <a:pt x="63" y="43"/>
                  </a:cubicBezTo>
                  <a:cubicBezTo>
                    <a:pt x="62" y="43"/>
                    <a:pt x="62" y="43"/>
                    <a:pt x="62" y="43"/>
                  </a:cubicBezTo>
                  <a:cubicBezTo>
                    <a:pt x="62" y="43"/>
                    <a:pt x="62" y="43"/>
                    <a:pt x="62" y="43"/>
                  </a:cubicBezTo>
                  <a:cubicBezTo>
                    <a:pt x="62" y="43"/>
                    <a:pt x="62" y="43"/>
                    <a:pt x="62" y="43"/>
                  </a:cubicBezTo>
                  <a:cubicBezTo>
                    <a:pt x="61" y="43"/>
                    <a:pt x="61" y="43"/>
                    <a:pt x="61" y="43"/>
                  </a:cubicBezTo>
                  <a:cubicBezTo>
                    <a:pt x="59" y="43"/>
                    <a:pt x="59" y="43"/>
                    <a:pt x="59" y="43"/>
                  </a:cubicBezTo>
                  <a:cubicBezTo>
                    <a:pt x="59" y="43"/>
                    <a:pt x="59" y="43"/>
                    <a:pt x="59" y="43"/>
                  </a:cubicBezTo>
                  <a:cubicBezTo>
                    <a:pt x="58" y="43"/>
                    <a:pt x="58" y="43"/>
                    <a:pt x="58" y="43"/>
                  </a:cubicBezTo>
                  <a:cubicBezTo>
                    <a:pt x="58" y="43"/>
                    <a:pt x="58" y="43"/>
                    <a:pt x="58" y="43"/>
                  </a:cubicBezTo>
                  <a:cubicBezTo>
                    <a:pt x="55" y="43"/>
                    <a:pt x="55" y="43"/>
                    <a:pt x="55" y="43"/>
                  </a:cubicBezTo>
                  <a:cubicBezTo>
                    <a:pt x="54" y="43"/>
                    <a:pt x="54" y="43"/>
                    <a:pt x="54" y="43"/>
                  </a:cubicBezTo>
                  <a:cubicBezTo>
                    <a:pt x="54" y="43"/>
                    <a:pt x="54" y="43"/>
                    <a:pt x="54" y="43"/>
                  </a:cubicBezTo>
                  <a:cubicBezTo>
                    <a:pt x="54" y="43"/>
                    <a:pt x="54" y="43"/>
                    <a:pt x="54" y="43"/>
                  </a:cubicBezTo>
                  <a:cubicBezTo>
                    <a:pt x="54" y="43"/>
                    <a:pt x="54" y="43"/>
                    <a:pt x="54" y="43"/>
                  </a:cubicBezTo>
                  <a:lnTo>
                    <a:pt x="52" y="43"/>
                  </a:lnTo>
                  <a:close/>
                  <a:moveTo>
                    <a:pt x="52" y="105"/>
                  </a:moveTo>
                  <a:cubicBezTo>
                    <a:pt x="53" y="103"/>
                    <a:pt x="53" y="103"/>
                    <a:pt x="53" y="103"/>
                  </a:cubicBezTo>
                  <a:cubicBezTo>
                    <a:pt x="53" y="103"/>
                    <a:pt x="53" y="103"/>
                    <a:pt x="53" y="103"/>
                  </a:cubicBezTo>
                  <a:cubicBezTo>
                    <a:pt x="53" y="104"/>
                    <a:pt x="53" y="104"/>
                    <a:pt x="53" y="104"/>
                  </a:cubicBezTo>
                  <a:cubicBezTo>
                    <a:pt x="54" y="105"/>
                    <a:pt x="54" y="105"/>
                    <a:pt x="54" y="105"/>
                  </a:cubicBezTo>
                  <a:cubicBezTo>
                    <a:pt x="53" y="106"/>
                    <a:pt x="53" y="106"/>
                    <a:pt x="53" y="106"/>
                  </a:cubicBezTo>
                  <a:cubicBezTo>
                    <a:pt x="52" y="107"/>
                    <a:pt x="52" y="107"/>
                    <a:pt x="52" y="107"/>
                  </a:cubicBezTo>
                  <a:lnTo>
                    <a:pt x="52" y="105"/>
                  </a:lnTo>
                  <a:close/>
                  <a:moveTo>
                    <a:pt x="52" y="115"/>
                  </a:moveTo>
                  <a:cubicBezTo>
                    <a:pt x="52" y="114"/>
                    <a:pt x="52" y="114"/>
                    <a:pt x="52" y="114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3" y="114"/>
                    <a:pt x="53" y="114"/>
                    <a:pt x="53" y="114"/>
                  </a:cubicBezTo>
                  <a:cubicBezTo>
                    <a:pt x="54" y="115"/>
                    <a:pt x="54" y="115"/>
                    <a:pt x="54" y="115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2" y="118"/>
                    <a:pt x="52" y="118"/>
                    <a:pt x="52" y="118"/>
                  </a:cubicBezTo>
                  <a:lnTo>
                    <a:pt x="52" y="115"/>
                  </a:lnTo>
                  <a:close/>
                  <a:moveTo>
                    <a:pt x="51" y="129"/>
                  </a:moveTo>
                  <a:cubicBezTo>
                    <a:pt x="52" y="126"/>
                    <a:pt x="52" y="126"/>
                    <a:pt x="52" y="126"/>
                  </a:cubicBezTo>
                  <a:cubicBezTo>
                    <a:pt x="52" y="125"/>
                    <a:pt x="52" y="125"/>
                    <a:pt x="52" y="125"/>
                  </a:cubicBezTo>
                  <a:cubicBezTo>
                    <a:pt x="52" y="124"/>
                    <a:pt x="52" y="124"/>
                    <a:pt x="52" y="124"/>
                  </a:cubicBezTo>
                  <a:cubicBezTo>
                    <a:pt x="53" y="126"/>
                    <a:pt x="53" y="126"/>
                    <a:pt x="53" y="126"/>
                  </a:cubicBezTo>
                  <a:cubicBezTo>
                    <a:pt x="53" y="126"/>
                    <a:pt x="53" y="126"/>
                    <a:pt x="53" y="126"/>
                  </a:cubicBezTo>
                  <a:cubicBezTo>
                    <a:pt x="53" y="127"/>
                    <a:pt x="53" y="127"/>
                    <a:pt x="53" y="127"/>
                  </a:cubicBezTo>
                  <a:cubicBezTo>
                    <a:pt x="52" y="129"/>
                    <a:pt x="52" y="129"/>
                    <a:pt x="52" y="129"/>
                  </a:cubicBezTo>
                  <a:cubicBezTo>
                    <a:pt x="51" y="129"/>
                    <a:pt x="51" y="129"/>
                    <a:pt x="51" y="129"/>
                  </a:cubicBezTo>
                  <a:close/>
                  <a:moveTo>
                    <a:pt x="51" y="137"/>
                  </a:moveTo>
                  <a:cubicBezTo>
                    <a:pt x="51" y="136"/>
                    <a:pt x="51" y="136"/>
                    <a:pt x="51" y="136"/>
                  </a:cubicBezTo>
                  <a:cubicBezTo>
                    <a:pt x="51" y="134"/>
                    <a:pt x="51" y="134"/>
                    <a:pt x="51" y="134"/>
                  </a:cubicBezTo>
                  <a:cubicBezTo>
                    <a:pt x="53" y="136"/>
                    <a:pt x="53" y="136"/>
                    <a:pt x="53" y="136"/>
                  </a:cubicBezTo>
                  <a:cubicBezTo>
                    <a:pt x="52" y="137"/>
                    <a:pt x="52" y="137"/>
                    <a:pt x="52" y="137"/>
                  </a:cubicBezTo>
                  <a:cubicBezTo>
                    <a:pt x="51" y="138"/>
                    <a:pt x="51" y="138"/>
                    <a:pt x="51" y="138"/>
                  </a:cubicBezTo>
                  <a:cubicBezTo>
                    <a:pt x="51" y="138"/>
                    <a:pt x="51" y="138"/>
                    <a:pt x="51" y="138"/>
                  </a:cubicBezTo>
                  <a:lnTo>
                    <a:pt x="51" y="137"/>
                  </a:lnTo>
                  <a:close/>
                  <a:moveTo>
                    <a:pt x="51" y="145"/>
                  </a:moveTo>
                  <a:cubicBezTo>
                    <a:pt x="51" y="143"/>
                    <a:pt x="51" y="143"/>
                    <a:pt x="51" y="143"/>
                  </a:cubicBezTo>
                  <a:cubicBezTo>
                    <a:pt x="53" y="145"/>
                    <a:pt x="53" y="145"/>
                    <a:pt x="53" y="145"/>
                  </a:cubicBezTo>
                  <a:cubicBezTo>
                    <a:pt x="52" y="146"/>
                    <a:pt x="52" y="146"/>
                    <a:pt x="52" y="146"/>
                  </a:cubicBezTo>
                  <a:cubicBezTo>
                    <a:pt x="51" y="147"/>
                    <a:pt x="51" y="147"/>
                    <a:pt x="51" y="147"/>
                  </a:cubicBezTo>
                  <a:cubicBezTo>
                    <a:pt x="51" y="147"/>
                    <a:pt x="51" y="147"/>
                    <a:pt x="51" y="147"/>
                  </a:cubicBezTo>
                  <a:cubicBezTo>
                    <a:pt x="51" y="147"/>
                    <a:pt x="51" y="147"/>
                    <a:pt x="51" y="147"/>
                  </a:cubicBezTo>
                  <a:lnTo>
                    <a:pt x="51" y="145"/>
                  </a:lnTo>
                  <a:close/>
                  <a:moveTo>
                    <a:pt x="50" y="153"/>
                  </a:moveTo>
                  <a:cubicBezTo>
                    <a:pt x="50" y="151"/>
                    <a:pt x="50" y="151"/>
                    <a:pt x="50" y="151"/>
                  </a:cubicBezTo>
                  <a:cubicBezTo>
                    <a:pt x="52" y="153"/>
                    <a:pt x="52" y="153"/>
                    <a:pt x="52" y="153"/>
                  </a:cubicBezTo>
                  <a:cubicBezTo>
                    <a:pt x="51" y="154"/>
                    <a:pt x="51" y="154"/>
                    <a:pt x="51" y="154"/>
                  </a:cubicBezTo>
                  <a:cubicBezTo>
                    <a:pt x="50" y="155"/>
                    <a:pt x="50" y="155"/>
                    <a:pt x="50" y="155"/>
                  </a:cubicBezTo>
                  <a:lnTo>
                    <a:pt x="50" y="153"/>
                  </a:lnTo>
                  <a:close/>
                  <a:moveTo>
                    <a:pt x="50" y="163"/>
                  </a:moveTo>
                  <a:cubicBezTo>
                    <a:pt x="50" y="160"/>
                    <a:pt x="50" y="160"/>
                    <a:pt x="50" y="160"/>
                  </a:cubicBezTo>
                  <a:cubicBezTo>
                    <a:pt x="50" y="160"/>
                    <a:pt x="50" y="160"/>
                    <a:pt x="50" y="160"/>
                  </a:cubicBezTo>
                  <a:cubicBezTo>
                    <a:pt x="51" y="161"/>
                    <a:pt x="51" y="161"/>
                    <a:pt x="51" y="161"/>
                  </a:cubicBezTo>
                  <a:cubicBezTo>
                    <a:pt x="52" y="163"/>
                    <a:pt x="52" y="163"/>
                    <a:pt x="52" y="163"/>
                  </a:cubicBezTo>
                  <a:cubicBezTo>
                    <a:pt x="51" y="164"/>
                    <a:pt x="51" y="164"/>
                    <a:pt x="51" y="164"/>
                  </a:cubicBezTo>
                  <a:cubicBezTo>
                    <a:pt x="49" y="166"/>
                    <a:pt x="49" y="166"/>
                    <a:pt x="49" y="166"/>
                  </a:cubicBezTo>
                  <a:lnTo>
                    <a:pt x="50" y="163"/>
                  </a:lnTo>
                  <a:close/>
                  <a:moveTo>
                    <a:pt x="49" y="177"/>
                  </a:moveTo>
                  <a:cubicBezTo>
                    <a:pt x="49" y="175"/>
                    <a:pt x="49" y="175"/>
                    <a:pt x="49" y="175"/>
                  </a:cubicBezTo>
                  <a:cubicBezTo>
                    <a:pt x="49" y="172"/>
                    <a:pt x="49" y="172"/>
                    <a:pt x="49" y="172"/>
                  </a:cubicBezTo>
                  <a:cubicBezTo>
                    <a:pt x="52" y="175"/>
                    <a:pt x="52" y="175"/>
                    <a:pt x="52" y="175"/>
                  </a:cubicBezTo>
                  <a:cubicBezTo>
                    <a:pt x="50" y="176"/>
                    <a:pt x="50" y="176"/>
                    <a:pt x="50" y="176"/>
                  </a:cubicBezTo>
                  <a:cubicBezTo>
                    <a:pt x="49" y="178"/>
                    <a:pt x="49" y="178"/>
                    <a:pt x="49" y="178"/>
                  </a:cubicBezTo>
                  <a:cubicBezTo>
                    <a:pt x="49" y="178"/>
                    <a:pt x="49" y="178"/>
                    <a:pt x="49" y="178"/>
                  </a:cubicBezTo>
                  <a:lnTo>
                    <a:pt x="49" y="177"/>
                  </a:lnTo>
                  <a:close/>
                  <a:moveTo>
                    <a:pt x="48" y="189"/>
                  </a:moveTo>
                  <a:cubicBezTo>
                    <a:pt x="48" y="186"/>
                    <a:pt x="48" y="186"/>
                    <a:pt x="48" y="186"/>
                  </a:cubicBezTo>
                  <a:cubicBezTo>
                    <a:pt x="48" y="183"/>
                    <a:pt x="48" y="183"/>
                    <a:pt x="48" y="183"/>
                  </a:cubicBezTo>
                  <a:cubicBezTo>
                    <a:pt x="51" y="186"/>
                    <a:pt x="51" y="186"/>
                    <a:pt x="51" y="186"/>
                  </a:cubicBezTo>
                  <a:cubicBezTo>
                    <a:pt x="50" y="188"/>
                    <a:pt x="50" y="188"/>
                    <a:pt x="50" y="188"/>
                  </a:cubicBezTo>
                  <a:cubicBezTo>
                    <a:pt x="48" y="189"/>
                    <a:pt x="48" y="189"/>
                    <a:pt x="48" y="189"/>
                  </a:cubicBezTo>
                  <a:cubicBezTo>
                    <a:pt x="48" y="189"/>
                    <a:pt x="48" y="189"/>
                    <a:pt x="48" y="189"/>
                  </a:cubicBezTo>
                  <a:close/>
                  <a:moveTo>
                    <a:pt x="47" y="197"/>
                  </a:moveTo>
                  <a:cubicBezTo>
                    <a:pt x="48" y="194"/>
                    <a:pt x="48" y="194"/>
                    <a:pt x="48" y="194"/>
                  </a:cubicBezTo>
                  <a:cubicBezTo>
                    <a:pt x="51" y="197"/>
                    <a:pt x="51" y="197"/>
                    <a:pt x="51" y="197"/>
                  </a:cubicBezTo>
                  <a:cubicBezTo>
                    <a:pt x="49" y="199"/>
                    <a:pt x="49" y="199"/>
                    <a:pt x="49" y="199"/>
                  </a:cubicBezTo>
                  <a:cubicBezTo>
                    <a:pt x="47" y="200"/>
                    <a:pt x="47" y="200"/>
                    <a:pt x="47" y="200"/>
                  </a:cubicBezTo>
                  <a:lnTo>
                    <a:pt x="47" y="197"/>
                  </a:lnTo>
                  <a:close/>
                  <a:moveTo>
                    <a:pt x="46" y="210"/>
                  </a:moveTo>
                  <a:cubicBezTo>
                    <a:pt x="46" y="208"/>
                    <a:pt x="47" y="207"/>
                    <a:pt x="47" y="205"/>
                  </a:cubicBezTo>
                  <a:cubicBezTo>
                    <a:pt x="50" y="209"/>
                    <a:pt x="50" y="209"/>
                    <a:pt x="50" y="209"/>
                  </a:cubicBezTo>
                  <a:cubicBezTo>
                    <a:pt x="48" y="212"/>
                    <a:pt x="48" y="212"/>
                    <a:pt x="48" y="212"/>
                  </a:cubicBezTo>
                  <a:cubicBezTo>
                    <a:pt x="46" y="214"/>
                    <a:pt x="46" y="214"/>
                    <a:pt x="46" y="214"/>
                  </a:cubicBezTo>
                  <a:cubicBezTo>
                    <a:pt x="46" y="213"/>
                    <a:pt x="46" y="211"/>
                    <a:pt x="46" y="210"/>
                  </a:cubicBezTo>
                  <a:close/>
                  <a:moveTo>
                    <a:pt x="45" y="224"/>
                  </a:moveTo>
                  <a:cubicBezTo>
                    <a:pt x="45" y="223"/>
                    <a:pt x="45" y="221"/>
                    <a:pt x="45" y="220"/>
                  </a:cubicBezTo>
                  <a:cubicBezTo>
                    <a:pt x="45" y="219"/>
                    <a:pt x="45" y="219"/>
                    <a:pt x="45" y="219"/>
                  </a:cubicBezTo>
                  <a:cubicBezTo>
                    <a:pt x="48" y="222"/>
                    <a:pt x="48" y="222"/>
                    <a:pt x="48" y="222"/>
                  </a:cubicBezTo>
                  <a:cubicBezTo>
                    <a:pt x="49" y="224"/>
                    <a:pt x="49" y="224"/>
                    <a:pt x="49" y="224"/>
                  </a:cubicBezTo>
                  <a:cubicBezTo>
                    <a:pt x="47" y="227"/>
                    <a:pt x="47" y="227"/>
                    <a:pt x="47" y="227"/>
                  </a:cubicBezTo>
                  <a:cubicBezTo>
                    <a:pt x="44" y="230"/>
                    <a:pt x="44" y="230"/>
                    <a:pt x="44" y="230"/>
                  </a:cubicBezTo>
                  <a:cubicBezTo>
                    <a:pt x="45" y="228"/>
                    <a:pt x="45" y="226"/>
                    <a:pt x="45" y="224"/>
                  </a:cubicBezTo>
                  <a:close/>
                  <a:moveTo>
                    <a:pt x="43" y="240"/>
                  </a:moveTo>
                  <a:cubicBezTo>
                    <a:pt x="43" y="239"/>
                    <a:pt x="44" y="237"/>
                    <a:pt x="44" y="235"/>
                  </a:cubicBezTo>
                  <a:cubicBezTo>
                    <a:pt x="48" y="240"/>
                    <a:pt x="48" y="240"/>
                    <a:pt x="48" y="240"/>
                  </a:cubicBezTo>
                  <a:cubicBezTo>
                    <a:pt x="46" y="243"/>
                    <a:pt x="46" y="243"/>
                    <a:pt x="46" y="243"/>
                  </a:cubicBezTo>
                  <a:cubicBezTo>
                    <a:pt x="43" y="246"/>
                    <a:pt x="43" y="246"/>
                    <a:pt x="43" y="246"/>
                  </a:cubicBezTo>
                  <a:cubicBezTo>
                    <a:pt x="43" y="244"/>
                    <a:pt x="43" y="242"/>
                    <a:pt x="43" y="240"/>
                  </a:cubicBezTo>
                  <a:close/>
                  <a:moveTo>
                    <a:pt x="40" y="261"/>
                  </a:moveTo>
                  <a:cubicBezTo>
                    <a:pt x="41" y="260"/>
                    <a:pt x="41" y="259"/>
                    <a:pt x="41" y="258"/>
                  </a:cubicBezTo>
                  <a:cubicBezTo>
                    <a:pt x="41" y="256"/>
                    <a:pt x="41" y="256"/>
                    <a:pt x="41" y="256"/>
                  </a:cubicBezTo>
                  <a:cubicBezTo>
                    <a:pt x="41" y="255"/>
                    <a:pt x="41" y="255"/>
                    <a:pt x="41" y="255"/>
                  </a:cubicBezTo>
                  <a:cubicBezTo>
                    <a:pt x="41" y="254"/>
                    <a:pt x="41" y="254"/>
                    <a:pt x="41" y="254"/>
                  </a:cubicBezTo>
                  <a:cubicBezTo>
                    <a:pt x="41" y="254"/>
                    <a:pt x="41" y="254"/>
                    <a:pt x="41" y="254"/>
                  </a:cubicBezTo>
                  <a:cubicBezTo>
                    <a:pt x="42" y="253"/>
                    <a:pt x="42" y="253"/>
                    <a:pt x="42" y="253"/>
                  </a:cubicBezTo>
                  <a:cubicBezTo>
                    <a:pt x="42" y="251"/>
                    <a:pt x="42" y="251"/>
                    <a:pt x="42" y="251"/>
                  </a:cubicBezTo>
                  <a:cubicBezTo>
                    <a:pt x="42" y="251"/>
                    <a:pt x="42" y="251"/>
                    <a:pt x="42" y="251"/>
                  </a:cubicBezTo>
                  <a:cubicBezTo>
                    <a:pt x="47" y="256"/>
                    <a:pt x="47" y="256"/>
                    <a:pt x="47" y="256"/>
                  </a:cubicBezTo>
                  <a:cubicBezTo>
                    <a:pt x="47" y="256"/>
                    <a:pt x="47" y="256"/>
                    <a:pt x="47" y="256"/>
                  </a:cubicBezTo>
                  <a:cubicBezTo>
                    <a:pt x="46" y="257"/>
                    <a:pt x="46" y="257"/>
                    <a:pt x="46" y="257"/>
                  </a:cubicBezTo>
                  <a:cubicBezTo>
                    <a:pt x="45" y="257"/>
                    <a:pt x="45" y="257"/>
                    <a:pt x="45" y="257"/>
                  </a:cubicBezTo>
                  <a:cubicBezTo>
                    <a:pt x="45" y="257"/>
                    <a:pt x="45" y="257"/>
                    <a:pt x="45" y="257"/>
                  </a:cubicBezTo>
                  <a:cubicBezTo>
                    <a:pt x="45" y="258"/>
                    <a:pt x="45" y="258"/>
                    <a:pt x="45" y="258"/>
                  </a:cubicBezTo>
                  <a:cubicBezTo>
                    <a:pt x="44" y="258"/>
                    <a:pt x="44" y="258"/>
                    <a:pt x="44" y="258"/>
                  </a:cubicBezTo>
                  <a:cubicBezTo>
                    <a:pt x="42" y="260"/>
                    <a:pt x="42" y="260"/>
                    <a:pt x="42" y="260"/>
                  </a:cubicBezTo>
                  <a:cubicBezTo>
                    <a:pt x="41" y="261"/>
                    <a:pt x="41" y="261"/>
                    <a:pt x="41" y="261"/>
                  </a:cubicBezTo>
                  <a:cubicBezTo>
                    <a:pt x="41" y="261"/>
                    <a:pt x="41" y="261"/>
                    <a:pt x="41" y="261"/>
                  </a:cubicBezTo>
                  <a:cubicBezTo>
                    <a:pt x="40" y="261"/>
                    <a:pt x="40" y="261"/>
                    <a:pt x="40" y="261"/>
                  </a:cubicBezTo>
                  <a:close/>
                  <a:moveTo>
                    <a:pt x="40" y="267"/>
                  </a:moveTo>
                  <a:cubicBezTo>
                    <a:pt x="40" y="266"/>
                    <a:pt x="40" y="266"/>
                    <a:pt x="40" y="266"/>
                  </a:cubicBezTo>
                  <a:cubicBezTo>
                    <a:pt x="40" y="265"/>
                    <a:pt x="40" y="265"/>
                    <a:pt x="40" y="265"/>
                  </a:cubicBezTo>
                  <a:cubicBezTo>
                    <a:pt x="41" y="265"/>
                    <a:pt x="41" y="265"/>
                    <a:pt x="41" y="265"/>
                  </a:cubicBezTo>
                  <a:cubicBezTo>
                    <a:pt x="43" y="265"/>
                    <a:pt x="43" y="265"/>
                    <a:pt x="43" y="265"/>
                  </a:cubicBezTo>
                  <a:cubicBezTo>
                    <a:pt x="45" y="265"/>
                    <a:pt x="45" y="265"/>
                    <a:pt x="45" y="265"/>
                  </a:cubicBezTo>
                  <a:cubicBezTo>
                    <a:pt x="48" y="264"/>
                    <a:pt x="48" y="264"/>
                    <a:pt x="48" y="264"/>
                  </a:cubicBezTo>
                  <a:cubicBezTo>
                    <a:pt x="50" y="264"/>
                    <a:pt x="50" y="264"/>
                    <a:pt x="50" y="264"/>
                  </a:cubicBezTo>
                  <a:cubicBezTo>
                    <a:pt x="52" y="264"/>
                    <a:pt x="52" y="264"/>
                    <a:pt x="52" y="264"/>
                  </a:cubicBezTo>
                  <a:cubicBezTo>
                    <a:pt x="52" y="264"/>
                    <a:pt x="52" y="264"/>
                    <a:pt x="52" y="264"/>
                  </a:cubicBezTo>
                  <a:cubicBezTo>
                    <a:pt x="53" y="264"/>
                    <a:pt x="53" y="264"/>
                    <a:pt x="53" y="264"/>
                  </a:cubicBezTo>
                  <a:cubicBezTo>
                    <a:pt x="54" y="264"/>
                    <a:pt x="54" y="264"/>
                    <a:pt x="54" y="264"/>
                  </a:cubicBezTo>
                  <a:cubicBezTo>
                    <a:pt x="55" y="264"/>
                    <a:pt x="55" y="264"/>
                    <a:pt x="55" y="264"/>
                  </a:cubicBezTo>
                  <a:cubicBezTo>
                    <a:pt x="55" y="266"/>
                    <a:pt x="55" y="266"/>
                    <a:pt x="55" y="266"/>
                  </a:cubicBezTo>
                  <a:cubicBezTo>
                    <a:pt x="55" y="267"/>
                    <a:pt x="55" y="267"/>
                    <a:pt x="55" y="267"/>
                  </a:cubicBezTo>
                  <a:cubicBezTo>
                    <a:pt x="55" y="267"/>
                    <a:pt x="55" y="267"/>
                    <a:pt x="55" y="267"/>
                  </a:cubicBezTo>
                  <a:cubicBezTo>
                    <a:pt x="55" y="267"/>
                    <a:pt x="55" y="267"/>
                    <a:pt x="55" y="267"/>
                  </a:cubicBezTo>
                  <a:cubicBezTo>
                    <a:pt x="55" y="268"/>
                    <a:pt x="55" y="268"/>
                    <a:pt x="55" y="268"/>
                  </a:cubicBezTo>
                  <a:cubicBezTo>
                    <a:pt x="55" y="268"/>
                    <a:pt x="55" y="268"/>
                    <a:pt x="55" y="268"/>
                  </a:cubicBezTo>
                  <a:cubicBezTo>
                    <a:pt x="52" y="268"/>
                    <a:pt x="52" y="268"/>
                    <a:pt x="52" y="268"/>
                  </a:cubicBezTo>
                  <a:cubicBezTo>
                    <a:pt x="49" y="268"/>
                    <a:pt x="49" y="268"/>
                    <a:pt x="49" y="268"/>
                  </a:cubicBezTo>
                  <a:cubicBezTo>
                    <a:pt x="47" y="268"/>
                    <a:pt x="47" y="268"/>
                    <a:pt x="47" y="268"/>
                  </a:cubicBezTo>
                  <a:cubicBezTo>
                    <a:pt x="45" y="269"/>
                    <a:pt x="45" y="269"/>
                    <a:pt x="45" y="269"/>
                  </a:cubicBezTo>
                  <a:cubicBezTo>
                    <a:pt x="43" y="269"/>
                    <a:pt x="43" y="269"/>
                    <a:pt x="43" y="269"/>
                  </a:cubicBezTo>
                  <a:cubicBezTo>
                    <a:pt x="42" y="269"/>
                    <a:pt x="42" y="269"/>
                    <a:pt x="42" y="269"/>
                  </a:cubicBezTo>
                  <a:cubicBezTo>
                    <a:pt x="39" y="269"/>
                    <a:pt x="39" y="269"/>
                    <a:pt x="39" y="269"/>
                  </a:cubicBezTo>
                  <a:lnTo>
                    <a:pt x="40" y="267"/>
                  </a:lnTo>
                  <a:close/>
                  <a:moveTo>
                    <a:pt x="38" y="274"/>
                  </a:moveTo>
                  <a:cubicBezTo>
                    <a:pt x="38" y="272"/>
                    <a:pt x="38" y="272"/>
                    <a:pt x="38" y="272"/>
                  </a:cubicBezTo>
                  <a:cubicBezTo>
                    <a:pt x="40" y="275"/>
                    <a:pt x="40" y="275"/>
                    <a:pt x="40" y="275"/>
                  </a:cubicBezTo>
                  <a:cubicBezTo>
                    <a:pt x="40" y="276"/>
                    <a:pt x="40" y="276"/>
                    <a:pt x="40" y="276"/>
                  </a:cubicBezTo>
                  <a:cubicBezTo>
                    <a:pt x="39" y="276"/>
                    <a:pt x="39" y="276"/>
                    <a:pt x="39" y="276"/>
                  </a:cubicBezTo>
                  <a:cubicBezTo>
                    <a:pt x="39" y="277"/>
                    <a:pt x="39" y="277"/>
                    <a:pt x="39" y="277"/>
                  </a:cubicBezTo>
                  <a:cubicBezTo>
                    <a:pt x="38" y="277"/>
                    <a:pt x="38" y="277"/>
                    <a:pt x="38" y="277"/>
                  </a:cubicBezTo>
                  <a:cubicBezTo>
                    <a:pt x="37" y="278"/>
                    <a:pt x="37" y="278"/>
                    <a:pt x="37" y="278"/>
                  </a:cubicBezTo>
                  <a:cubicBezTo>
                    <a:pt x="37" y="279"/>
                    <a:pt x="37" y="279"/>
                    <a:pt x="37" y="279"/>
                  </a:cubicBezTo>
                  <a:cubicBezTo>
                    <a:pt x="37" y="278"/>
                    <a:pt x="37" y="278"/>
                    <a:pt x="37" y="278"/>
                  </a:cubicBezTo>
                  <a:cubicBezTo>
                    <a:pt x="37" y="278"/>
                    <a:pt x="38" y="277"/>
                    <a:pt x="38" y="277"/>
                  </a:cubicBezTo>
                  <a:cubicBezTo>
                    <a:pt x="38" y="276"/>
                    <a:pt x="38" y="276"/>
                    <a:pt x="38" y="276"/>
                  </a:cubicBezTo>
                  <a:cubicBezTo>
                    <a:pt x="38" y="275"/>
                    <a:pt x="38" y="275"/>
                    <a:pt x="38" y="275"/>
                  </a:cubicBezTo>
                  <a:lnTo>
                    <a:pt x="38" y="274"/>
                  </a:lnTo>
                  <a:close/>
                  <a:moveTo>
                    <a:pt x="35" y="271"/>
                  </a:moveTo>
                  <a:cubicBezTo>
                    <a:pt x="34" y="267"/>
                    <a:pt x="34" y="267"/>
                    <a:pt x="34" y="267"/>
                  </a:cubicBezTo>
                  <a:cubicBezTo>
                    <a:pt x="33" y="265"/>
                    <a:pt x="33" y="265"/>
                    <a:pt x="33" y="265"/>
                  </a:cubicBezTo>
                  <a:cubicBezTo>
                    <a:pt x="34" y="265"/>
                    <a:pt x="34" y="265"/>
                    <a:pt x="34" y="265"/>
                  </a:cubicBezTo>
                  <a:cubicBezTo>
                    <a:pt x="37" y="265"/>
                    <a:pt x="37" y="265"/>
                    <a:pt x="37" y="265"/>
                  </a:cubicBezTo>
                  <a:cubicBezTo>
                    <a:pt x="38" y="265"/>
                    <a:pt x="38" y="265"/>
                    <a:pt x="38" y="265"/>
                  </a:cubicBezTo>
                  <a:cubicBezTo>
                    <a:pt x="38" y="265"/>
                    <a:pt x="38" y="265"/>
                    <a:pt x="38" y="265"/>
                  </a:cubicBezTo>
                  <a:cubicBezTo>
                    <a:pt x="38" y="266"/>
                    <a:pt x="38" y="267"/>
                    <a:pt x="37" y="268"/>
                  </a:cubicBezTo>
                  <a:cubicBezTo>
                    <a:pt x="37" y="269"/>
                    <a:pt x="37" y="269"/>
                    <a:pt x="37" y="269"/>
                  </a:cubicBezTo>
                  <a:cubicBezTo>
                    <a:pt x="37" y="269"/>
                    <a:pt x="37" y="269"/>
                    <a:pt x="37" y="269"/>
                  </a:cubicBezTo>
                  <a:cubicBezTo>
                    <a:pt x="37" y="270"/>
                    <a:pt x="37" y="270"/>
                    <a:pt x="37" y="270"/>
                  </a:cubicBezTo>
                  <a:cubicBezTo>
                    <a:pt x="37" y="271"/>
                    <a:pt x="37" y="272"/>
                    <a:pt x="37" y="272"/>
                  </a:cubicBezTo>
                  <a:cubicBezTo>
                    <a:pt x="36" y="274"/>
                    <a:pt x="36" y="274"/>
                    <a:pt x="36" y="274"/>
                  </a:cubicBezTo>
                  <a:cubicBezTo>
                    <a:pt x="36" y="274"/>
                    <a:pt x="36" y="274"/>
                    <a:pt x="36" y="274"/>
                  </a:cubicBezTo>
                  <a:cubicBezTo>
                    <a:pt x="36" y="275"/>
                    <a:pt x="36" y="275"/>
                    <a:pt x="36" y="275"/>
                  </a:cubicBezTo>
                  <a:cubicBezTo>
                    <a:pt x="36" y="273"/>
                    <a:pt x="36" y="273"/>
                    <a:pt x="36" y="273"/>
                  </a:cubicBezTo>
                  <a:cubicBezTo>
                    <a:pt x="35" y="273"/>
                    <a:pt x="35" y="273"/>
                    <a:pt x="35" y="273"/>
                  </a:cubicBezTo>
                  <a:lnTo>
                    <a:pt x="35" y="271"/>
                  </a:lnTo>
                  <a:close/>
                  <a:moveTo>
                    <a:pt x="32" y="300"/>
                  </a:moveTo>
                  <a:cubicBezTo>
                    <a:pt x="33" y="299"/>
                    <a:pt x="33" y="299"/>
                    <a:pt x="33" y="299"/>
                  </a:cubicBezTo>
                  <a:cubicBezTo>
                    <a:pt x="33" y="298"/>
                    <a:pt x="33" y="298"/>
                    <a:pt x="33" y="298"/>
                  </a:cubicBezTo>
                  <a:cubicBezTo>
                    <a:pt x="33" y="297"/>
                    <a:pt x="33" y="297"/>
                    <a:pt x="33" y="297"/>
                  </a:cubicBezTo>
                  <a:cubicBezTo>
                    <a:pt x="33" y="297"/>
                    <a:pt x="33" y="296"/>
                    <a:pt x="33" y="296"/>
                  </a:cubicBezTo>
                  <a:cubicBezTo>
                    <a:pt x="34" y="294"/>
                    <a:pt x="34" y="294"/>
                    <a:pt x="34" y="294"/>
                  </a:cubicBezTo>
                  <a:cubicBezTo>
                    <a:pt x="34" y="293"/>
                    <a:pt x="34" y="293"/>
                    <a:pt x="34" y="293"/>
                  </a:cubicBezTo>
                  <a:cubicBezTo>
                    <a:pt x="34" y="293"/>
                    <a:pt x="34" y="293"/>
                    <a:pt x="34" y="293"/>
                  </a:cubicBezTo>
                  <a:cubicBezTo>
                    <a:pt x="34" y="292"/>
                    <a:pt x="34" y="292"/>
                    <a:pt x="34" y="292"/>
                  </a:cubicBezTo>
                  <a:cubicBezTo>
                    <a:pt x="34" y="292"/>
                    <a:pt x="34" y="292"/>
                    <a:pt x="34" y="292"/>
                  </a:cubicBezTo>
                  <a:cubicBezTo>
                    <a:pt x="35" y="291"/>
                    <a:pt x="35" y="291"/>
                    <a:pt x="35" y="290"/>
                  </a:cubicBezTo>
                  <a:cubicBezTo>
                    <a:pt x="35" y="289"/>
                    <a:pt x="35" y="289"/>
                    <a:pt x="35" y="289"/>
                  </a:cubicBezTo>
                  <a:cubicBezTo>
                    <a:pt x="35" y="289"/>
                    <a:pt x="35" y="289"/>
                    <a:pt x="35" y="289"/>
                  </a:cubicBezTo>
                  <a:cubicBezTo>
                    <a:pt x="38" y="291"/>
                    <a:pt x="38" y="291"/>
                    <a:pt x="38" y="291"/>
                  </a:cubicBezTo>
                  <a:cubicBezTo>
                    <a:pt x="42" y="294"/>
                    <a:pt x="42" y="294"/>
                    <a:pt x="42" y="294"/>
                  </a:cubicBezTo>
                  <a:cubicBezTo>
                    <a:pt x="41" y="294"/>
                    <a:pt x="41" y="294"/>
                    <a:pt x="41" y="294"/>
                  </a:cubicBezTo>
                  <a:cubicBezTo>
                    <a:pt x="40" y="294"/>
                    <a:pt x="40" y="294"/>
                    <a:pt x="40" y="294"/>
                  </a:cubicBezTo>
                  <a:cubicBezTo>
                    <a:pt x="40" y="295"/>
                    <a:pt x="40" y="295"/>
                    <a:pt x="40" y="295"/>
                  </a:cubicBezTo>
                  <a:cubicBezTo>
                    <a:pt x="39" y="296"/>
                    <a:pt x="39" y="296"/>
                    <a:pt x="39" y="296"/>
                  </a:cubicBezTo>
                  <a:cubicBezTo>
                    <a:pt x="38" y="296"/>
                    <a:pt x="38" y="296"/>
                    <a:pt x="38" y="296"/>
                  </a:cubicBezTo>
                  <a:cubicBezTo>
                    <a:pt x="38" y="296"/>
                    <a:pt x="38" y="296"/>
                    <a:pt x="38" y="296"/>
                  </a:cubicBezTo>
                  <a:cubicBezTo>
                    <a:pt x="37" y="297"/>
                    <a:pt x="37" y="297"/>
                    <a:pt x="37" y="297"/>
                  </a:cubicBezTo>
                  <a:cubicBezTo>
                    <a:pt x="37" y="297"/>
                    <a:pt x="37" y="297"/>
                    <a:pt x="37" y="297"/>
                  </a:cubicBezTo>
                  <a:cubicBezTo>
                    <a:pt x="35" y="298"/>
                    <a:pt x="35" y="298"/>
                    <a:pt x="35" y="298"/>
                  </a:cubicBezTo>
                  <a:cubicBezTo>
                    <a:pt x="34" y="299"/>
                    <a:pt x="34" y="299"/>
                    <a:pt x="34" y="299"/>
                  </a:cubicBezTo>
                  <a:cubicBezTo>
                    <a:pt x="34" y="299"/>
                    <a:pt x="34" y="299"/>
                    <a:pt x="34" y="299"/>
                  </a:cubicBezTo>
                  <a:cubicBezTo>
                    <a:pt x="33" y="299"/>
                    <a:pt x="33" y="299"/>
                    <a:pt x="33" y="299"/>
                  </a:cubicBezTo>
                  <a:cubicBezTo>
                    <a:pt x="32" y="300"/>
                    <a:pt x="32" y="300"/>
                    <a:pt x="32" y="300"/>
                  </a:cubicBezTo>
                  <a:cubicBezTo>
                    <a:pt x="32" y="300"/>
                    <a:pt x="32" y="300"/>
                    <a:pt x="32" y="300"/>
                  </a:cubicBezTo>
                  <a:close/>
                  <a:moveTo>
                    <a:pt x="27" y="316"/>
                  </a:moveTo>
                  <a:cubicBezTo>
                    <a:pt x="28" y="315"/>
                    <a:pt x="28" y="315"/>
                    <a:pt x="28" y="315"/>
                  </a:cubicBezTo>
                  <a:cubicBezTo>
                    <a:pt x="28" y="314"/>
                    <a:pt x="28" y="314"/>
                    <a:pt x="28" y="314"/>
                  </a:cubicBezTo>
                  <a:cubicBezTo>
                    <a:pt x="28" y="313"/>
                    <a:pt x="28" y="313"/>
                    <a:pt x="28" y="312"/>
                  </a:cubicBezTo>
                  <a:cubicBezTo>
                    <a:pt x="29" y="311"/>
                    <a:pt x="29" y="311"/>
                    <a:pt x="29" y="311"/>
                  </a:cubicBezTo>
                  <a:cubicBezTo>
                    <a:pt x="29" y="310"/>
                    <a:pt x="29" y="310"/>
                    <a:pt x="29" y="310"/>
                  </a:cubicBezTo>
                  <a:cubicBezTo>
                    <a:pt x="29" y="309"/>
                    <a:pt x="29" y="309"/>
                    <a:pt x="29" y="309"/>
                  </a:cubicBezTo>
                  <a:cubicBezTo>
                    <a:pt x="30" y="308"/>
                    <a:pt x="30" y="308"/>
                    <a:pt x="30" y="308"/>
                  </a:cubicBezTo>
                  <a:cubicBezTo>
                    <a:pt x="30" y="308"/>
                    <a:pt x="30" y="307"/>
                    <a:pt x="30" y="307"/>
                  </a:cubicBezTo>
                  <a:cubicBezTo>
                    <a:pt x="31" y="305"/>
                    <a:pt x="31" y="305"/>
                    <a:pt x="31" y="305"/>
                  </a:cubicBezTo>
                  <a:cubicBezTo>
                    <a:pt x="31" y="304"/>
                    <a:pt x="31" y="304"/>
                    <a:pt x="31" y="304"/>
                  </a:cubicBezTo>
                  <a:cubicBezTo>
                    <a:pt x="31" y="304"/>
                    <a:pt x="31" y="304"/>
                    <a:pt x="31" y="304"/>
                  </a:cubicBezTo>
                  <a:cubicBezTo>
                    <a:pt x="35" y="307"/>
                    <a:pt x="35" y="307"/>
                    <a:pt x="35" y="307"/>
                  </a:cubicBezTo>
                  <a:cubicBezTo>
                    <a:pt x="38" y="310"/>
                    <a:pt x="38" y="310"/>
                    <a:pt x="38" y="310"/>
                  </a:cubicBezTo>
                  <a:cubicBezTo>
                    <a:pt x="38" y="310"/>
                    <a:pt x="38" y="310"/>
                    <a:pt x="38" y="310"/>
                  </a:cubicBezTo>
                  <a:cubicBezTo>
                    <a:pt x="38" y="310"/>
                    <a:pt x="38" y="310"/>
                    <a:pt x="38" y="310"/>
                  </a:cubicBezTo>
                  <a:cubicBezTo>
                    <a:pt x="37" y="311"/>
                    <a:pt x="37" y="311"/>
                    <a:pt x="37" y="311"/>
                  </a:cubicBezTo>
                  <a:cubicBezTo>
                    <a:pt x="35" y="312"/>
                    <a:pt x="35" y="312"/>
                    <a:pt x="35" y="312"/>
                  </a:cubicBezTo>
                  <a:cubicBezTo>
                    <a:pt x="34" y="312"/>
                    <a:pt x="34" y="312"/>
                    <a:pt x="34" y="312"/>
                  </a:cubicBezTo>
                  <a:cubicBezTo>
                    <a:pt x="33" y="313"/>
                    <a:pt x="33" y="313"/>
                    <a:pt x="33" y="313"/>
                  </a:cubicBezTo>
                  <a:cubicBezTo>
                    <a:pt x="33" y="313"/>
                    <a:pt x="33" y="313"/>
                    <a:pt x="33" y="313"/>
                  </a:cubicBezTo>
                  <a:cubicBezTo>
                    <a:pt x="32" y="314"/>
                    <a:pt x="32" y="314"/>
                    <a:pt x="32" y="314"/>
                  </a:cubicBezTo>
                  <a:cubicBezTo>
                    <a:pt x="31" y="314"/>
                    <a:pt x="31" y="314"/>
                    <a:pt x="31" y="314"/>
                  </a:cubicBezTo>
                  <a:cubicBezTo>
                    <a:pt x="29" y="315"/>
                    <a:pt x="29" y="315"/>
                    <a:pt x="29" y="315"/>
                  </a:cubicBezTo>
                  <a:cubicBezTo>
                    <a:pt x="29" y="316"/>
                    <a:pt x="29" y="316"/>
                    <a:pt x="29" y="316"/>
                  </a:cubicBezTo>
                  <a:cubicBezTo>
                    <a:pt x="28" y="316"/>
                    <a:pt x="28" y="316"/>
                    <a:pt x="28" y="316"/>
                  </a:cubicBezTo>
                  <a:cubicBezTo>
                    <a:pt x="27" y="317"/>
                    <a:pt x="27" y="317"/>
                    <a:pt x="27" y="317"/>
                  </a:cubicBezTo>
                  <a:lnTo>
                    <a:pt x="27" y="316"/>
                  </a:lnTo>
                  <a:close/>
                  <a:moveTo>
                    <a:pt x="21" y="331"/>
                  </a:moveTo>
                  <a:cubicBezTo>
                    <a:pt x="21" y="331"/>
                    <a:pt x="21" y="331"/>
                    <a:pt x="21" y="331"/>
                  </a:cubicBezTo>
                  <a:cubicBezTo>
                    <a:pt x="21" y="330"/>
                    <a:pt x="21" y="330"/>
                    <a:pt x="21" y="330"/>
                  </a:cubicBezTo>
                  <a:cubicBezTo>
                    <a:pt x="22" y="329"/>
                    <a:pt x="22" y="329"/>
                    <a:pt x="22" y="329"/>
                  </a:cubicBezTo>
                  <a:cubicBezTo>
                    <a:pt x="22" y="329"/>
                    <a:pt x="22" y="329"/>
                    <a:pt x="22" y="329"/>
                  </a:cubicBezTo>
                  <a:cubicBezTo>
                    <a:pt x="23" y="328"/>
                    <a:pt x="23" y="328"/>
                    <a:pt x="23" y="328"/>
                  </a:cubicBezTo>
                  <a:cubicBezTo>
                    <a:pt x="23" y="326"/>
                    <a:pt x="23" y="326"/>
                    <a:pt x="23" y="326"/>
                  </a:cubicBezTo>
                  <a:cubicBezTo>
                    <a:pt x="24" y="325"/>
                    <a:pt x="24" y="325"/>
                    <a:pt x="24" y="325"/>
                  </a:cubicBezTo>
                  <a:cubicBezTo>
                    <a:pt x="24" y="324"/>
                    <a:pt x="24" y="324"/>
                    <a:pt x="24" y="324"/>
                  </a:cubicBezTo>
                  <a:cubicBezTo>
                    <a:pt x="24" y="324"/>
                    <a:pt x="24" y="324"/>
                    <a:pt x="24" y="324"/>
                  </a:cubicBezTo>
                  <a:cubicBezTo>
                    <a:pt x="25" y="323"/>
                    <a:pt x="25" y="323"/>
                    <a:pt x="25" y="323"/>
                  </a:cubicBezTo>
                  <a:cubicBezTo>
                    <a:pt x="25" y="322"/>
                    <a:pt x="25" y="322"/>
                    <a:pt x="25" y="322"/>
                  </a:cubicBezTo>
                  <a:cubicBezTo>
                    <a:pt x="25" y="322"/>
                    <a:pt x="25" y="322"/>
                    <a:pt x="25" y="322"/>
                  </a:cubicBezTo>
                  <a:cubicBezTo>
                    <a:pt x="25" y="321"/>
                    <a:pt x="25" y="321"/>
                    <a:pt x="25" y="321"/>
                  </a:cubicBezTo>
                  <a:cubicBezTo>
                    <a:pt x="25" y="321"/>
                    <a:pt x="25" y="321"/>
                    <a:pt x="25" y="321"/>
                  </a:cubicBezTo>
                  <a:cubicBezTo>
                    <a:pt x="29" y="323"/>
                    <a:pt x="29" y="323"/>
                    <a:pt x="29" y="323"/>
                  </a:cubicBezTo>
                  <a:cubicBezTo>
                    <a:pt x="34" y="326"/>
                    <a:pt x="34" y="326"/>
                    <a:pt x="34" y="326"/>
                  </a:cubicBezTo>
                  <a:cubicBezTo>
                    <a:pt x="33" y="327"/>
                    <a:pt x="33" y="327"/>
                    <a:pt x="33" y="327"/>
                  </a:cubicBezTo>
                  <a:cubicBezTo>
                    <a:pt x="32" y="327"/>
                    <a:pt x="32" y="327"/>
                    <a:pt x="32" y="327"/>
                  </a:cubicBezTo>
                  <a:cubicBezTo>
                    <a:pt x="31" y="328"/>
                    <a:pt x="31" y="328"/>
                    <a:pt x="31" y="328"/>
                  </a:cubicBezTo>
                  <a:cubicBezTo>
                    <a:pt x="31" y="328"/>
                    <a:pt x="31" y="328"/>
                    <a:pt x="31" y="328"/>
                  </a:cubicBezTo>
                  <a:cubicBezTo>
                    <a:pt x="30" y="328"/>
                    <a:pt x="30" y="328"/>
                    <a:pt x="30" y="328"/>
                  </a:cubicBezTo>
                  <a:cubicBezTo>
                    <a:pt x="30" y="329"/>
                    <a:pt x="30" y="329"/>
                    <a:pt x="30" y="329"/>
                  </a:cubicBezTo>
                  <a:cubicBezTo>
                    <a:pt x="29" y="329"/>
                    <a:pt x="29" y="329"/>
                    <a:pt x="29" y="329"/>
                  </a:cubicBezTo>
                  <a:cubicBezTo>
                    <a:pt x="28" y="329"/>
                    <a:pt x="28" y="329"/>
                    <a:pt x="28" y="329"/>
                  </a:cubicBezTo>
                  <a:cubicBezTo>
                    <a:pt x="27" y="330"/>
                    <a:pt x="27" y="330"/>
                    <a:pt x="27" y="330"/>
                  </a:cubicBezTo>
                  <a:cubicBezTo>
                    <a:pt x="26" y="331"/>
                    <a:pt x="26" y="331"/>
                    <a:pt x="26" y="331"/>
                  </a:cubicBezTo>
                  <a:cubicBezTo>
                    <a:pt x="25" y="331"/>
                    <a:pt x="25" y="331"/>
                    <a:pt x="25" y="331"/>
                  </a:cubicBezTo>
                  <a:cubicBezTo>
                    <a:pt x="24" y="331"/>
                    <a:pt x="24" y="331"/>
                    <a:pt x="24" y="331"/>
                  </a:cubicBezTo>
                  <a:cubicBezTo>
                    <a:pt x="23" y="332"/>
                    <a:pt x="23" y="332"/>
                    <a:pt x="23" y="332"/>
                  </a:cubicBezTo>
                  <a:cubicBezTo>
                    <a:pt x="23" y="332"/>
                    <a:pt x="23" y="332"/>
                    <a:pt x="23" y="332"/>
                  </a:cubicBezTo>
                  <a:cubicBezTo>
                    <a:pt x="22" y="333"/>
                    <a:pt x="22" y="333"/>
                    <a:pt x="22" y="333"/>
                  </a:cubicBezTo>
                  <a:cubicBezTo>
                    <a:pt x="20" y="334"/>
                    <a:pt x="20" y="334"/>
                    <a:pt x="20" y="334"/>
                  </a:cubicBezTo>
                  <a:cubicBezTo>
                    <a:pt x="20" y="333"/>
                    <a:pt x="21" y="332"/>
                    <a:pt x="21" y="331"/>
                  </a:cubicBezTo>
                  <a:close/>
                  <a:moveTo>
                    <a:pt x="16" y="342"/>
                  </a:moveTo>
                  <a:cubicBezTo>
                    <a:pt x="16" y="342"/>
                    <a:pt x="16" y="342"/>
                    <a:pt x="16" y="342"/>
                  </a:cubicBezTo>
                  <a:cubicBezTo>
                    <a:pt x="16" y="341"/>
                    <a:pt x="16" y="341"/>
                    <a:pt x="16" y="341"/>
                  </a:cubicBezTo>
                  <a:cubicBezTo>
                    <a:pt x="17" y="340"/>
                    <a:pt x="17" y="340"/>
                    <a:pt x="17" y="340"/>
                  </a:cubicBezTo>
                  <a:cubicBezTo>
                    <a:pt x="17" y="339"/>
                    <a:pt x="17" y="339"/>
                    <a:pt x="17" y="339"/>
                  </a:cubicBezTo>
                  <a:cubicBezTo>
                    <a:pt x="18" y="339"/>
                    <a:pt x="18" y="339"/>
                    <a:pt x="18" y="339"/>
                  </a:cubicBezTo>
                  <a:cubicBezTo>
                    <a:pt x="18" y="338"/>
                    <a:pt x="18" y="338"/>
                    <a:pt x="18" y="338"/>
                  </a:cubicBezTo>
                  <a:cubicBezTo>
                    <a:pt x="18" y="338"/>
                    <a:pt x="18" y="338"/>
                    <a:pt x="18" y="338"/>
                  </a:cubicBezTo>
                  <a:cubicBezTo>
                    <a:pt x="18" y="337"/>
                    <a:pt x="18" y="337"/>
                    <a:pt x="18" y="337"/>
                  </a:cubicBezTo>
                  <a:cubicBezTo>
                    <a:pt x="22" y="340"/>
                    <a:pt x="22" y="340"/>
                    <a:pt x="22" y="340"/>
                  </a:cubicBezTo>
                  <a:cubicBezTo>
                    <a:pt x="26" y="342"/>
                    <a:pt x="26" y="342"/>
                    <a:pt x="26" y="342"/>
                  </a:cubicBezTo>
                  <a:cubicBezTo>
                    <a:pt x="25" y="342"/>
                    <a:pt x="25" y="342"/>
                    <a:pt x="25" y="342"/>
                  </a:cubicBezTo>
                  <a:cubicBezTo>
                    <a:pt x="24" y="342"/>
                    <a:pt x="24" y="342"/>
                    <a:pt x="24" y="342"/>
                  </a:cubicBezTo>
                  <a:cubicBezTo>
                    <a:pt x="24" y="342"/>
                    <a:pt x="24" y="342"/>
                    <a:pt x="24" y="342"/>
                  </a:cubicBezTo>
                  <a:cubicBezTo>
                    <a:pt x="24" y="342"/>
                    <a:pt x="24" y="342"/>
                    <a:pt x="24" y="342"/>
                  </a:cubicBezTo>
                  <a:cubicBezTo>
                    <a:pt x="23" y="342"/>
                    <a:pt x="23" y="342"/>
                    <a:pt x="23" y="342"/>
                  </a:cubicBezTo>
                  <a:cubicBezTo>
                    <a:pt x="22" y="342"/>
                    <a:pt x="22" y="342"/>
                    <a:pt x="22" y="342"/>
                  </a:cubicBezTo>
                  <a:cubicBezTo>
                    <a:pt x="22" y="342"/>
                    <a:pt x="22" y="342"/>
                    <a:pt x="22" y="342"/>
                  </a:cubicBezTo>
                  <a:cubicBezTo>
                    <a:pt x="21" y="342"/>
                    <a:pt x="21" y="342"/>
                    <a:pt x="21" y="342"/>
                  </a:cubicBezTo>
                  <a:cubicBezTo>
                    <a:pt x="19" y="342"/>
                    <a:pt x="19" y="342"/>
                    <a:pt x="19" y="342"/>
                  </a:cubicBezTo>
                  <a:cubicBezTo>
                    <a:pt x="18" y="342"/>
                    <a:pt x="18" y="342"/>
                    <a:pt x="18" y="342"/>
                  </a:cubicBezTo>
                  <a:cubicBezTo>
                    <a:pt x="17" y="342"/>
                    <a:pt x="17" y="342"/>
                    <a:pt x="17" y="342"/>
                  </a:cubicBezTo>
                  <a:cubicBezTo>
                    <a:pt x="16" y="342"/>
                    <a:pt x="16" y="342"/>
                    <a:pt x="16" y="342"/>
                  </a:cubicBezTo>
                  <a:cubicBezTo>
                    <a:pt x="16" y="342"/>
                    <a:pt x="16" y="342"/>
                    <a:pt x="16" y="342"/>
                  </a:cubicBezTo>
                  <a:cubicBezTo>
                    <a:pt x="16" y="342"/>
                    <a:pt x="16" y="342"/>
                    <a:pt x="16" y="342"/>
                  </a:cubicBezTo>
                  <a:cubicBezTo>
                    <a:pt x="16" y="342"/>
                    <a:pt x="16" y="342"/>
                    <a:pt x="16" y="342"/>
                  </a:cubicBezTo>
                  <a:cubicBezTo>
                    <a:pt x="16" y="343"/>
                    <a:pt x="16" y="343"/>
                    <a:pt x="16" y="343"/>
                  </a:cubicBezTo>
                  <a:lnTo>
                    <a:pt x="16" y="342"/>
                  </a:lnTo>
                  <a:close/>
                  <a:moveTo>
                    <a:pt x="11" y="364"/>
                  </a:moveTo>
                  <a:cubicBezTo>
                    <a:pt x="12" y="362"/>
                    <a:pt x="12" y="362"/>
                    <a:pt x="12" y="362"/>
                  </a:cubicBezTo>
                  <a:cubicBezTo>
                    <a:pt x="13" y="361"/>
                    <a:pt x="13" y="361"/>
                    <a:pt x="13" y="361"/>
                  </a:cubicBezTo>
                  <a:cubicBezTo>
                    <a:pt x="15" y="364"/>
                    <a:pt x="15" y="364"/>
                    <a:pt x="15" y="364"/>
                  </a:cubicBezTo>
                  <a:cubicBezTo>
                    <a:pt x="14" y="364"/>
                    <a:pt x="14" y="364"/>
                    <a:pt x="14" y="364"/>
                  </a:cubicBezTo>
                  <a:cubicBezTo>
                    <a:pt x="11" y="364"/>
                    <a:pt x="11" y="364"/>
                    <a:pt x="11" y="364"/>
                  </a:cubicBezTo>
                  <a:cubicBezTo>
                    <a:pt x="11" y="364"/>
                    <a:pt x="11" y="364"/>
                    <a:pt x="11" y="364"/>
                  </a:cubicBezTo>
                  <a:close/>
                  <a:moveTo>
                    <a:pt x="10" y="362"/>
                  </a:moveTo>
                  <a:cubicBezTo>
                    <a:pt x="10" y="360"/>
                    <a:pt x="10" y="360"/>
                    <a:pt x="10" y="360"/>
                  </a:cubicBezTo>
                  <a:cubicBezTo>
                    <a:pt x="10" y="358"/>
                    <a:pt x="10" y="358"/>
                    <a:pt x="10" y="358"/>
                  </a:cubicBezTo>
                  <a:cubicBezTo>
                    <a:pt x="10" y="357"/>
                    <a:pt x="10" y="357"/>
                    <a:pt x="10" y="357"/>
                  </a:cubicBezTo>
                  <a:cubicBezTo>
                    <a:pt x="12" y="359"/>
                    <a:pt x="12" y="359"/>
                    <a:pt x="12" y="359"/>
                  </a:cubicBezTo>
                  <a:cubicBezTo>
                    <a:pt x="12" y="360"/>
                    <a:pt x="12" y="360"/>
                    <a:pt x="12" y="360"/>
                  </a:cubicBezTo>
                  <a:cubicBezTo>
                    <a:pt x="11" y="360"/>
                    <a:pt x="11" y="360"/>
                    <a:pt x="11" y="360"/>
                  </a:cubicBezTo>
                  <a:lnTo>
                    <a:pt x="10" y="362"/>
                  </a:lnTo>
                  <a:close/>
                  <a:moveTo>
                    <a:pt x="15" y="370"/>
                  </a:moveTo>
                  <a:cubicBezTo>
                    <a:pt x="16" y="368"/>
                    <a:pt x="16" y="368"/>
                    <a:pt x="16" y="368"/>
                  </a:cubicBezTo>
                  <a:cubicBezTo>
                    <a:pt x="16" y="368"/>
                    <a:pt x="16" y="368"/>
                    <a:pt x="16" y="368"/>
                  </a:cubicBezTo>
                  <a:cubicBezTo>
                    <a:pt x="16" y="369"/>
                    <a:pt x="16" y="369"/>
                    <a:pt x="16" y="369"/>
                  </a:cubicBezTo>
                  <a:cubicBezTo>
                    <a:pt x="17" y="370"/>
                    <a:pt x="17" y="370"/>
                    <a:pt x="17" y="370"/>
                  </a:cubicBezTo>
                  <a:cubicBezTo>
                    <a:pt x="16" y="370"/>
                    <a:pt x="16" y="370"/>
                    <a:pt x="16" y="370"/>
                  </a:cubicBezTo>
                  <a:cubicBezTo>
                    <a:pt x="14" y="372"/>
                    <a:pt x="14" y="372"/>
                    <a:pt x="14" y="372"/>
                  </a:cubicBezTo>
                  <a:lnTo>
                    <a:pt x="15" y="370"/>
                  </a:lnTo>
                  <a:close/>
                  <a:moveTo>
                    <a:pt x="16" y="359"/>
                  </a:moveTo>
                  <a:cubicBezTo>
                    <a:pt x="16" y="361"/>
                    <a:pt x="16" y="361"/>
                    <a:pt x="16" y="361"/>
                  </a:cubicBezTo>
                  <a:cubicBezTo>
                    <a:pt x="16" y="362"/>
                    <a:pt x="16" y="362"/>
                    <a:pt x="16" y="362"/>
                  </a:cubicBezTo>
                  <a:cubicBezTo>
                    <a:pt x="14" y="359"/>
                    <a:pt x="14" y="359"/>
                    <a:pt x="14" y="359"/>
                  </a:cubicBezTo>
                  <a:cubicBezTo>
                    <a:pt x="14" y="359"/>
                    <a:pt x="14" y="359"/>
                    <a:pt x="14" y="359"/>
                  </a:cubicBezTo>
                  <a:cubicBezTo>
                    <a:pt x="15" y="358"/>
                    <a:pt x="15" y="358"/>
                    <a:pt x="15" y="358"/>
                  </a:cubicBezTo>
                  <a:cubicBezTo>
                    <a:pt x="16" y="357"/>
                    <a:pt x="16" y="357"/>
                    <a:pt x="16" y="357"/>
                  </a:cubicBezTo>
                  <a:lnTo>
                    <a:pt x="16" y="359"/>
                  </a:lnTo>
                  <a:close/>
                  <a:moveTo>
                    <a:pt x="14" y="348"/>
                  </a:moveTo>
                  <a:cubicBezTo>
                    <a:pt x="14" y="348"/>
                    <a:pt x="14" y="348"/>
                    <a:pt x="14" y="348"/>
                  </a:cubicBezTo>
                  <a:cubicBezTo>
                    <a:pt x="15" y="348"/>
                    <a:pt x="15" y="348"/>
                    <a:pt x="15" y="348"/>
                  </a:cubicBezTo>
                  <a:cubicBezTo>
                    <a:pt x="15" y="347"/>
                    <a:pt x="15" y="347"/>
                    <a:pt x="15" y="347"/>
                  </a:cubicBezTo>
                  <a:cubicBezTo>
                    <a:pt x="15" y="346"/>
                    <a:pt x="15" y="346"/>
                    <a:pt x="15" y="346"/>
                  </a:cubicBezTo>
                  <a:cubicBezTo>
                    <a:pt x="15" y="347"/>
                    <a:pt x="15" y="347"/>
                    <a:pt x="15" y="347"/>
                  </a:cubicBezTo>
                  <a:cubicBezTo>
                    <a:pt x="15" y="348"/>
                    <a:pt x="15" y="348"/>
                    <a:pt x="15" y="348"/>
                  </a:cubicBezTo>
                  <a:cubicBezTo>
                    <a:pt x="15" y="349"/>
                    <a:pt x="15" y="349"/>
                    <a:pt x="15" y="349"/>
                  </a:cubicBezTo>
                  <a:cubicBezTo>
                    <a:pt x="15" y="350"/>
                    <a:pt x="15" y="350"/>
                    <a:pt x="15" y="350"/>
                  </a:cubicBezTo>
                  <a:cubicBezTo>
                    <a:pt x="15" y="350"/>
                    <a:pt x="15" y="350"/>
                    <a:pt x="15" y="350"/>
                  </a:cubicBezTo>
                  <a:cubicBezTo>
                    <a:pt x="15" y="350"/>
                    <a:pt x="15" y="350"/>
                    <a:pt x="15" y="350"/>
                  </a:cubicBezTo>
                  <a:cubicBezTo>
                    <a:pt x="14" y="349"/>
                    <a:pt x="14" y="349"/>
                    <a:pt x="14" y="349"/>
                  </a:cubicBezTo>
                  <a:lnTo>
                    <a:pt x="14" y="348"/>
                  </a:lnTo>
                  <a:close/>
                  <a:moveTo>
                    <a:pt x="15" y="355"/>
                  </a:moveTo>
                  <a:cubicBezTo>
                    <a:pt x="13" y="357"/>
                    <a:pt x="13" y="357"/>
                    <a:pt x="13" y="357"/>
                  </a:cubicBezTo>
                  <a:cubicBezTo>
                    <a:pt x="13" y="358"/>
                    <a:pt x="13" y="358"/>
                    <a:pt x="13" y="358"/>
                  </a:cubicBezTo>
                  <a:cubicBezTo>
                    <a:pt x="11" y="355"/>
                    <a:pt x="11" y="355"/>
                    <a:pt x="11" y="355"/>
                  </a:cubicBezTo>
                  <a:cubicBezTo>
                    <a:pt x="12" y="355"/>
                    <a:pt x="12" y="355"/>
                    <a:pt x="12" y="355"/>
                  </a:cubicBezTo>
                  <a:lnTo>
                    <a:pt x="15" y="355"/>
                  </a:lnTo>
                  <a:close/>
                  <a:moveTo>
                    <a:pt x="11" y="344"/>
                  </a:moveTo>
                  <a:cubicBezTo>
                    <a:pt x="13" y="344"/>
                    <a:pt x="13" y="344"/>
                    <a:pt x="13" y="344"/>
                  </a:cubicBezTo>
                  <a:cubicBezTo>
                    <a:pt x="12" y="345"/>
                    <a:pt x="12" y="345"/>
                    <a:pt x="12" y="345"/>
                  </a:cubicBezTo>
                  <a:cubicBezTo>
                    <a:pt x="12" y="346"/>
                    <a:pt x="12" y="346"/>
                    <a:pt x="12" y="346"/>
                  </a:cubicBezTo>
                  <a:cubicBezTo>
                    <a:pt x="12" y="346"/>
                    <a:pt x="12" y="346"/>
                    <a:pt x="12" y="346"/>
                  </a:cubicBezTo>
                  <a:cubicBezTo>
                    <a:pt x="12" y="346"/>
                    <a:pt x="12" y="346"/>
                    <a:pt x="12" y="346"/>
                  </a:cubicBezTo>
                  <a:cubicBezTo>
                    <a:pt x="12" y="346"/>
                    <a:pt x="12" y="346"/>
                    <a:pt x="12" y="346"/>
                  </a:cubicBezTo>
                  <a:cubicBezTo>
                    <a:pt x="11" y="345"/>
                    <a:pt x="11" y="345"/>
                    <a:pt x="11" y="345"/>
                  </a:cubicBezTo>
                  <a:cubicBezTo>
                    <a:pt x="10" y="344"/>
                    <a:pt x="10" y="344"/>
                    <a:pt x="10" y="344"/>
                  </a:cubicBezTo>
                  <a:lnTo>
                    <a:pt x="11" y="344"/>
                  </a:lnTo>
                  <a:close/>
                  <a:moveTo>
                    <a:pt x="11" y="348"/>
                  </a:moveTo>
                  <a:cubicBezTo>
                    <a:pt x="11" y="348"/>
                    <a:pt x="11" y="348"/>
                    <a:pt x="11" y="348"/>
                  </a:cubicBezTo>
                  <a:cubicBezTo>
                    <a:pt x="10" y="349"/>
                    <a:pt x="10" y="349"/>
                    <a:pt x="10" y="349"/>
                  </a:cubicBezTo>
                  <a:cubicBezTo>
                    <a:pt x="10" y="350"/>
                    <a:pt x="10" y="350"/>
                    <a:pt x="10" y="350"/>
                  </a:cubicBezTo>
                  <a:cubicBezTo>
                    <a:pt x="10" y="348"/>
                    <a:pt x="10" y="348"/>
                    <a:pt x="10" y="348"/>
                  </a:cubicBezTo>
                  <a:cubicBezTo>
                    <a:pt x="10" y="348"/>
                    <a:pt x="10" y="348"/>
                    <a:pt x="10" y="348"/>
                  </a:cubicBezTo>
                  <a:cubicBezTo>
                    <a:pt x="10" y="346"/>
                    <a:pt x="10" y="346"/>
                    <a:pt x="10" y="346"/>
                  </a:cubicBezTo>
                  <a:lnTo>
                    <a:pt x="11" y="348"/>
                  </a:lnTo>
                  <a:close/>
                  <a:moveTo>
                    <a:pt x="9" y="375"/>
                  </a:moveTo>
                  <a:cubicBezTo>
                    <a:pt x="8" y="375"/>
                    <a:pt x="8" y="375"/>
                    <a:pt x="8" y="375"/>
                  </a:cubicBezTo>
                  <a:cubicBezTo>
                    <a:pt x="5" y="375"/>
                    <a:pt x="5" y="375"/>
                    <a:pt x="5" y="375"/>
                  </a:cubicBezTo>
                  <a:cubicBezTo>
                    <a:pt x="7" y="374"/>
                    <a:pt x="7" y="374"/>
                    <a:pt x="7" y="374"/>
                  </a:cubicBezTo>
                  <a:cubicBezTo>
                    <a:pt x="7" y="373"/>
                    <a:pt x="7" y="373"/>
                    <a:pt x="7" y="373"/>
                  </a:cubicBezTo>
                  <a:cubicBezTo>
                    <a:pt x="8" y="373"/>
                    <a:pt x="8" y="373"/>
                    <a:pt x="8" y="373"/>
                  </a:cubicBezTo>
                  <a:cubicBezTo>
                    <a:pt x="9" y="372"/>
                    <a:pt x="9" y="372"/>
                    <a:pt x="9" y="372"/>
                  </a:cubicBezTo>
                  <a:cubicBezTo>
                    <a:pt x="10" y="374"/>
                    <a:pt x="10" y="374"/>
                    <a:pt x="10" y="374"/>
                  </a:cubicBezTo>
                  <a:cubicBezTo>
                    <a:pt x="10" y="375"/>
                    <a:pt x="10" y="375"/>
                    <a:pt x="10" y="375"/>
                  </a:cubicBezTo>
                  <a:lnTo>
                    <a:pt x="9" y="375"/>
                  </a:lnTo>
                  <a:close/>
                  <a:moveTo>
                    <a:pt x="12" y="367"/>
                  </a:moveTo>
                  <a:cubicBezTo>
                    <a:pt x="11" y="368"/>
                    <a:pt x="11" y="368"/>
                    <a:pt x="11" y="368"/>
                  </a:cubicBezTo>
                  <a:cubicBezTo>
                    <a:pt x="10" y="366"/>
                    <a:pt x="10" y="366"/>
                    <a:pt x="10" y="366"/>
                  </a:cubicBezTo>
                  <a:cubicBezTo>
                    <a:pt x="11" y="366"/>
                    <a:pt x="11" y="366"/>
                    <a:pt x="11" y="366"/>
                  </a:cubicBezTo>
                  <a:cubicBezTo>
                    <a:pt x="13" y="366"/>
                    <a:pt x="13" y="366"/>
                    <a:pt x="13" y="366"/>
                  </a:cubicBezTo>
                  <a:cubicBezTo>
                    <a:pt x="14" y="366"/>
                    <a:pt x="14" y="366"/>
                    <a:pt x="14" y="366"/>
                  </a:cubicBezTo>
                  <a:cubicBezTo>
                    <a:pt x="14" y="366"/>
                    <a:pt x="14" y="366"/>
                    <a:pt x="14" y="366"/>
                  </a:cubicBezTo>
                  <a:lnTo>
                    <a:pt x="12" y="367"/>
                  </a:lnTo>
                  <a:close/>
                  <a:moveTo>
                    <a:pt x="16" y="375"/>
                  </a:moveTo>
                  <a:cubicBezTo>
                    <a:pt x="15" y="375"/>
                    <a:pt x="15" y="375"/>
                    <a:pt x="15" y="375"/>
                  </a:cubicBezTo>
                  <a:cubicBezTo>
                    <a:pt x="14" y="375"/>
                    <a:pt x="14" y="375"/>
                    <a:pt x="14" y="375"/>
                  </a:cubicBezTo>
                  <a:cubicBezTo>
                    <a:pt x="14" y="374"/>
                    <a:pt x="14" y="374"/>
                    <a:pt x="14" y="374"/>
                  </a:cubicBezTo>
                  <a:cubicBezTo>
                    <a:pt x="15" y="374"/>
                    <a:pt x="15" y="374"/>
                    <a:pt x="15" y="374"/>
                  </a:cubicBezTo>
                  <a:cubicBezTo>
                    <a:pt x="17" y="372"/>
                    <a:pt x="17" y="372"/>
                    <a:pt x="17" y="372"/>
                  </a:cubicBezTo>
                  <a:cubicBezTo>
                    <a:pt x="18" y="375"/>
                    <a:pt x="18" y="375"/>
                    <a:pt x="18" y="375"/>
                  </a:cubicBezTo>
                  <a:lnTo>
                    <a:pt x="16" y="375"/>
                  </a:lnTo>
                  <a:close/>
                  <a:moveTo>
                    <a:pt x="18" y="362"/>
                  </a:moveTo>
                  <a:cubicBezTo>
                    <a:pt x="18" y="361"/>
                    <a:pt x="18" y="361"/>
                    <a:pt x="18" y="361"/>
                  </a:cubicBezTo>
                  <a:cubicBezTo>
                    <a:pt x="17" y="357"/>
                    <a:pt x="17" y="357"/>
                    <a:pt x="17" y="357"/>
                  </a:cubicBezTo>
                  <a:cubicBezTo>
                    <a:pt x="19" y="359"/>
                    <a:pt x="19" y="359"/>
                    <a:pt x="19" y="359"/>
                  </a:cubicBezTo>
                  <a:cubicBezTo>
                    <a:pt x="18" y="361"/>
                    <a:pt x="18" y="361"/>
                    <a:pt x="18" y="361"/>
                  </a:cubicBezTo>
                  <a:lnTo>
                    <a:pt x="18" y="362"/>
                  </a:lnTo>
                  <a:close/>
                  <a:moveTo>
                    <a:pt x="19" y="364"/>
                  </a:moveTo>
                  <a:cubicBezTo>
                    <a:pt x="18" y="364"/>
                    <a:pt x="18" y="364"/>
                    <a:pt x="18" y="364"/>
                  </a:cubicBezTo>
                  <a:cubicBezTo>
                    <a:pt x="19" y="363"/>
                    <a:pt x="19" y="363"/>
                    <a:pt x="19" y="363"/>
                  </a:cubicBezTo>
                  <a:cubicBezTo>
                    <a:pt x="19" y="362"/>
                    <a:pt x="19" y="362"/>
                    <a:pt x="19" y="362"/>
                  </a:cubicBezTo>
                  <a:cubicBezTo>
                    <a:pt x="20" y="361"/>
                    <a:pt x="20" y="361"/>
                    <a:pt x="20" y="361"/>
                  </a:cubicBezTo>
                  <a:cubicBezTo>
                    <a:pt x="22" y="364"/>
                    <a:pt x="22" y="364"/>
                    <a:pt x="22" y="364"/>
                  </a:cubicBezTo>
                  <a:cubicBezTo>
                    <a:pt x="21" y="364"/>
                    <a:pt x="21" y="364"/>
                    <a:pt x="21" y="364"/>
                  </a:cubicBezTo>
                  <a:lnTo>
                    <a:pt x="19" y="36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74" name="ïSḷídé">
              <a:extLst>
                <a:ext uri="{FF2B5EF4-FFF2-40B4-BE49-F238E27FC236}">
                  <a16:creationId xmlns:a16="http://schemas.microsoft.com/office/drawing/2014/main" id="{844001B9-B63B-4A35-A4A5-2D297E60B914}"/>
                </a:ext>
              </a:extLst>
            </p:cNvPr>
            <p:cNvSpPr/>
            <p:nvPr/>
          </p:nvSpPr>
          <p:spPr bwMode="auto">
            <a:xfrm>
              <a:off x="11569180" y="5733010"/>
              <a:ext cx="17476" cy="34952"/>
            </a:xfrm>
            <a:custGeom>
              <a:avLst/>
              <a:gdLst>
                <a:gd name="T0" fmla="*/ 0 w 4"/>
                <a:gd name="T1" fmla="*/ 8 h 8"/>
                <a:gd name="T2" fmla="*/ 0 w 4"/>
                <a:gd name="T3" fmla="*/ 5 h 8"/>
                <a:gd name="T4" fmla="*/ 0 w 4"/>
                <a:gd name="T5" fmla="*/ 3 h 8"/>
                <a:gd name="T6" fmla="*/ 0 w 4"/>
                <a:gd name="T7" fmla="*/ 1 h 8"/>
                <a:gd name="T8" fmla="*/ 0 w 4"/>
                <a:gd name="T9" fmla="*/ 0 h 8"/>
                <a:gd name="T10" fmla="*/ 2 w 4"/>
                <a:gd name="T11" fmla="*/ 3 h 8"/>
                <a:gd name="T12" fmla="*/ 4 w 4"/>
                <a:gd name="T13" fmla="*/ 5 h 8"/>
                <a:gd name="T14" fmla="*/ 2 w 4"/>
                <a:gd name="T15" fmla="*/ 5 h 8"/>
                <a:gd name="T16" fmla="*/ 2 w 4"/>
                <a:gd name="T17" fmla="*/ 6 h 8"/>
                <a:gd name="T18" fmla="*/ 0 w 4"/>
                <a:gd name="T19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8">
                  <a:moveTo>
                    <a:pt x="0" y="8"/>
                  </a:moveTo>
                  <a:lnTo>
                    <a:pt x="0" y="5"/>
                  </a:lnTo>
                  <a:lnTo>
                    <a:pt x="0" y="3"/>
                  </a:lnTo>
                  <a:lnTo>
                    <a:pt x="0" y="1"/>
                  </a:lnTo>
                  <a:lnTo>
                    <a:pt x="0" y="0"/>
                  </a:lnTo>
                  <a:lnTo>
                    <a:pt x="2" y="3"/>
                  </a:lnTo>
                  <a:lnTo>
                    <a:pt x="4" y="5"/>
                  </a:lnTo>
                  <a:lnTo>
                    <a:pt x="2" y="5"/>
                  </a:lnTo>
                  <a:lnTo>
                    <a:pt x="2" y="6"/>
                  </a:lnTo>
                  <a:lnTo>
                    <a:pt x="0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75" name="işḻîḓé">
              <a:extLst>
                <a:ext uri="{FF2B5EF4-FFF2-40B4-BE49-F238E27FC236}">
                  <a16:creationId xmlns:a16="http://schemas.microsoft.com/office/drawing/2014/main" id="{B8F2856A-48B7-4014-99E3-ECB575F49390}"/>
                </a:ext>
              </a:extLst>
            </p:cNvPr>
            <p:cNvSpPr/>
            <p:nvPr/>
          </p:nvSpPr>
          <p:spPr bwMode="auto">
            <a:xfrm>
              <a:off x="9878367" y="4832991"/>
              <a:ext cx="1350029" cy="1127209"/>
            </a:xfrm>
            <a:custGeom>
              <a:avLst/>
              <a:gdLst>
                <a:gd name="T0" fmla="*/ 8 w 190"/>
                <a:gd name="T1" fmla="*/ 158 h 158"/>
                <a:gd name="T2" fmla="*/ 59 w 190"/>
                <a:gd name="T3" fmla="*/ 158 h 158"/>
                <a:gd name="T4" fmla="*/ 88 w 190"/>
                <a:gd name="T5" fmla="*/ 117 h 158"/>
                <a:gd name="T6" fmla="*/ 88 w 190"/>
                <a:gd name="T7" fmla="*/ 158 h 158"/>
                <a:gd name="T8" fmla="*/ 127 w 190"/>
                <a:gd name="T9" fmla="*/ 158 h 158"/>
                <a:gd name="T10" fmla="*/ 129 w 190"/>
                <a:gd name="T11" fmla="*/ 155 h 158"/>
                <a:gd name="T12" fmla="*/ 164 w 190"/>
                <a:gd name="T13" fmla="*/ 78 h 158"/>
                <a:gd name="T14" fmla="*/ 182 w 190"/>
                <a:gd name="T15" fmla="*/ 6 h 158"/>
                <a:gd name="T16" fmla="*/ 0 w 190"/>
                <a:gd name="T17" fmla="*/ 95 h 158"/>
                <a:gd name="T18" fmla="*/ 3 w 190"/>
                <a:gd name="T19" fmla="*/ 114 h 158"/>
                <a:gd name="T20" fmla="*/ 8 w 190"/>
                <a:gd name="T21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158">
                  <a:moveTo>
                    <a:pt x="8" y="158"/>
                  </a:moveTo>
                  <a:cubicBezTo>
                    <a:pt x="25" y="158"/>
                    <a:pt x="42" y="158"/>
                    <a:pt x="59" y="158"/>
                  </a:cubicBezTo>
                  <a:cubicBezTo>
                    <a:pt x="68" y="144"/>
                    <a:pt x="78" y="130"/>
                    <a:pt x="88" y="117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101" y="158"/>
                    <a:pt x="114" y="158"/>
                    <a:pt x="127" y="158"/>
                  </a:cubicBezTo>
                  <a:cubicBezTo>
                    <a:pt x="128" y="157"/>
                    <a:pt x="128" y="156"/>
                    <a:pt x="129" y="155"/>
                  </a:cubicBezTo>
                  <a:cubicBezTo>
                    <a:pt x="141" y="130"/>
                    <a:pt x="154" y="103"/>
                    <a:pt x="164" y="78"/>
                  </a:cubicBezTo>
                  <a:cubicBezTo>
                    <a:pt x="180" y="40"/>
                    <a:pt x="190" y="9"/>
                    <a:pt x="182" y="6"/>
                  </a:cubicBezTo>
                  <a:cubicBezTo>
                    <a:pt x="165" y="0"/>
                    <a:pt x="98" y="58"/>
                    <a:pt x="0" y="95"/>
                  </a:cubicBezTo>
                  <a:cubicBezTo>
                    <a:pt x="1" y="102"/>
                    <a:pt x="2" y="108"/>
                    <a:pt x="3" y="114"/>
                  </a:cubicBezTo>
                  <a:cubicBezTo>
                    <a:pt x="5" y="129"/>
                    <a:pt x="6" y="144"/>
                    <a:pt x="8" y="15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76" name="işḷîḋè">
              <a:extLst>
                <a:ext uri="{FF2B5EF4-FFF2-40B4-BE49-F238E27FC236}">
                  <a16:creationId xmlns:a16="http://schemas.microsoft.com/office/drawing/2014/main" id="{B83CBA78-DAD5-45E8-A769-6842ED038B16}"/>
                </a:ext>
              </a:extLst>
            </p:cNvPr>
            <p:cNvSpPr/>
            <p:nvPr/>
          </p:nvSpPr>
          <p:spPr bwMode="auto">
            <a:xfrm>
              <a:off x="4971951" y="4238803"/>
              <a:ext cx="8738" cy="69904"/>
            </a:xfrm>
            <a:custGeom>
              <a:avLst/>
              <a:gdLst>
                <a:gd name="T0" fmla="*/ 1 w 1"/>
                <a:gd name="T1" fmla="*/ 10 h 10"/>
                <a:gd name="T2" fmla="*/ 0 w 1"/>
                <a:gd name="T3" fmla="*/ 9 h 10"/>
                <a:gd name="T4" fmla="*/ 0 w 1"/>
                <a:gd name="T5" fmla="*/ 9 h 10"/>
                <a:gd name="T6" fmla="*/ 0 w 1"/>
                <a:gd name="T7" fmla="*/ 2 h 10"/>
                <a:gd name="T8" fmla="*/ 0 w 1"/>
                <a:gd name="T9" fmla="*/ 2 h 10"/>
                <a:gd name="T10" fmla="*/ 0 w 1"/>
                <a:gd name="T11" fmla="*/ 0 h 10"/>
                <a:gd name="T12" fmla="*/ 1 w 1"/>
                <a:gd name="T13" fmla="*/ 0 h 10"/>
                <a:gd name="T14" fmla="*/ 1 w 1"/>
                <a:gd name="T15" fmla="*/ 1 h 10"/>
                <a:gd name="T16" fmla="*/ 1 w 1"/>
                <a:gd name="T17" fmla="*/ 2 h 10"/>
                <a:gd name="T18" fmla="*/ 1 w 1"/>
                <a:gd name="T1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" h="10">
                  <a:moveTo>
                    <a:pt x="1" y="10"/>
                  </a:moveTo>
                  <a:cubicBezTo>
                    <a:pt x="1" y="10"/>
                    <a:pt x="1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0" y="1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1" y="0"/>
                    <a:pt x="1" y="0"/>
                    <a:pt x="1" y="1"/>
                  </a:cubicBezTo>
                  <a:cubicBezTo>
                    <a:pt x="1" y="1"/>
                    <a:pt x="1" y="2"/>
                    <a:pt x="1" y="2"/>
                  </a:cubicBezTo>
                  <a:lnTo>
                    <a:pt x="1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77" name="ï$1ïďè">
              <a:extLst>
                <a:ext uri="{FF2B5EF4-FFF2-40B4-BE49-F238E27FC236}">
                  <a16:creationId xmlns:a16="http://schemas.microsoft.com/office/drawing/2014/main" id="{96BF1FA6-4AD5-4452-B54A-0649C00A91AE}"/>
                </a:ext>
              </a:extLst>
            </p:cNvPr>
            <p:cNvSpPr/>
            <p:nvPr/>
          </p:nvSpPr>
          <p:spPr bwMode="auto">
            <a:xfrm>
              <a:off x="11473061" y="5798546"/>
              <a:ext cx="26214" cy="17476"/>
            </a:xfrm>
            <a:custGeom>
              <a:avLst/>
              <a:gdLst>
                <a:gd name="T0" fmla="*/ 0 w 6"/>
                <a:gd name="T1" fmla="*/ 0 h 4"/>
                <a:gd name="T2" fmla="*/ 1 w 6"/>
                <a:gd name="T3" fmla="*/ 0 h 4"/>
                <a:gd name="T4" fmla="*/ 3 w 6"/>
                <a:gd name="T5" fmla="*/ 0 h 4"/>
                <a:gd name="T6" fmla="*/ 4 w 6"/>
                <a:gd name="T7" fmla="*/ 0 h 4"/>
                <a:gd name="T8" fmla="*/ 6 w 6"/>
                <a:gd name="T9" fmla="*/ 0 h 4"/>
                <a:gd name="T10" fmla="*/ 4 w 6"/>
                <a:gd name="T11" fmla="*/ 1 h 4"/>
                <a:gd name="T12" fmla="*/ 4 w 6"/>
                <a:gd name="T13" fmla="*/ 1 h 4"/>
                <a:gd name="T14" fmla="*/ 4 w 6"/>
                <a:gd name="T15" fmla="*/ 3 h 4"/>
                <a:gd name="T16" fmla="*/ 3 w 6"/>
                <a:gd name="T17" fmla="*/ 4 h 4"/>
                <a:gd name="T18" fmla="*/ 3 w 6"/>
                <a:gd name="T19" fmla="*/ 4 h 4"/>
                <a:gd name="T20" fmla="*/ 1 w 6"/>
                <a:gd name="T21" fmla="*/ 3 h 4"/>
                <a:gd name="T22" fmla="*/ 0 w 6"/>
                <a:gd name="T2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" h="4">
                  <a:moveTo>
                    <a:pt x="0" y="0"/>
                  </a:moveTo>
                  <a:lnTo>
                    <a:pt x="1" y="0"/>
                  </a:lnTo>
                  <a:lnTo>
                    <a:pt x="3" y="0"/>
                  </a:lnTo>
                  <a:lnTo>
                    <a:pt x="4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4" y="1"/>
                  </a:lnTo>
                  <a:lnTo>
                    <a:pt x="4" y="3"/>
                  </a:lnTo>
                  <a:lnTo>
                    <a:pt x="3" y="4"/>
                  </a:lnTo>
                  <a:lnTo>
                    <a:pt x="3" y="4"/>
                  </a:lnTo>
                  <a:lnTo>
                    <a:pt x="1" y="3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78" name="ïṧḷiḍé">
              <a:extLst>
                <a:ext uri="{FF2B5EF4-FFF2-40B4-BE49-F238E27FC236}">
                  <a16:creationId xmlns:a16="http://schemas.microsoft.com/office/drawing/2014/main" id="{6C801CB9-3A74-40A2-B1E3-3EB44379823E}"/>
                </a:ext>
              </a:extLst>
            </p:cNvPr>
            <p:cNvSpPr/>
            <p:nvPr/>
          </p:nvSpPr>
          <p:spPr bwMode="auto">
            <a:xfrm>
              <a:off x="11206551" y="5846605"/>
              <a:ext cx="30583" cy="21845"/>
            </a:xfrm>
            <a:custGeom>
              <a:avLst/>
              <a:gdLst>
                <a:gd name="T0" fmla="*/ 7 w 7"/>
                <a:gd name="T1" fmla="*/ 5 h 5"/>
                <a:gd name="T2" fmla="*/ 5 w 7"/>
                <a:gd name="T3" fmla="*/ 5 h 5"/>
                <a:gd name="T4" fmla="*/ 2 w 7"/>
                <a:gd name="T5" fmla="*/ 5 h 5"/>
                <a:gd name="T6" fmla="*/ 0 w 7"/>
                <a:gd name="T7" fmla="*/ 5 h 5"/>
                <a:gd name="T8" fmla="*/ 0 w 7"/>
                <a:gd name="T9" fmla="*/ 5 h 5"/>
                <a:gd name="T10" fmla="*/ 0 w 7"/>
                <a:gd name="T11" fmla="*/ 5 h 5"/>
                <a:gd name="T12" fmla="*/ 0 w 7"/>
                <a:gd name="T13" fmla="*/ 3 h 5"/>
                <a:gd name="T14" fmla="*/ 2 w 7"/>
                <a:gd name="T15" fmla="*/ 2 h 5"/>
                <a:gd name="T16" fmla="*/ 4 w 7"/>
                <a:gd name="T17" fmla="*/ 0 h 5"/>
                <a:gd name="T18" fmla="*/ 4 w 7"/>
                <a:gd name="T19" fmla="*/ 0 h 5"/>
                <a:gd name="T20" fmla="*/ 4 w 7"/>
                <a:gd name="T21" fmla="*/ 2 h 5"/>
                <a:gd name="T22" fmla="*/ 7 w 7"/>
                <a:gd name="T23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" h="5">
                  <a:moveTo>
                    <a:pt x="7" y="5"/>
                  </a:moveTo>
                  <a:lnTo>
                    <a:pt x="5" y="5"/>
                  </a:lnTo>
                  <a:lnTo>
                    <a:pt x="2" y="5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3"/>
                  </a:lnTo>
                  <a:lnTo>
                    <a:pt x="2" y="2"/>
                  </a:lnTo>
                  <a:lnTo>
                    <a:pt x="4" y="0"/>
                  </a:lnTo>
                  <a:lnTo>
                    <a:pt x="4" y="0"/>
                  </a:lnTo>
                  <a:lnTo>
                    <a:pt x="4" y="2"/>
                  </a:lnTo>
                  <a:lnTo>
                    <a:pt x="7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79" name="ïšḷidé">
              <a:extLst>
                <a:ext uri="{FF2B5EF4-FFF2-40B4-BE49-F238E27FC236}">
                  <a16:creationId xmlns:a16="http://schemas.microsoft.com/office/drawing/2014/main" id="{92C254FB-846A-42C7-B49A-686D5ABC3751}"/>
                </a:ext>
              </a:extLst>
            </p:cNvPr>
            <p:cNvSpPr/>
            <p:nvPr/>
          </p:nvSpPr>
          <p:spPr bwMode="auto">
            <a:xfrm>
              <a:off x="11420633" y="5208727"/>
              <a:ext cx="13107" cy="43690"/>
            </a:xfrm>
            <a:custGeom>
              <a:avLst/>
              <a:gdLst>
                <a:gd name="T0" fmla="*/ 3 w 3"/>
                <a:gd name="T1" fmla="*/ 5 h 10"/>
                <a:gd name="T2" fmla="*/ 2 w 3"/>
                <a:gd name="T3" fmla="*/ 7 h 10"/>
                <a:gd name="T4" fmla="*/ 2 w 3"/>
                <a:gd name="T5" fmla="*/ 10 h 10"/>
                <a:gd name="T6" fmla="*/ 0 w 3"/>
                <a:gd name="T7" fmla="*/ 10 h 10"/>
                <a:gd name="T8" fmla="*/ 0 w 3"/>
                <a:gd name="T9" fmla="*/ 9 h 10"/>
                <a:gd name="T10" fmla="*/ 0 w 3"/>
                <a:gd name="T11" fmla="*/ 5 h 10"/>
                <a:gd name="T12" fmla="*/ 0 w 3"/>
                <a:gd name="T13" fmla="*/ 2 h 10"/>
                <a:gd name="T14" fmla="*/ 0 w 3"/>
                <a:gd name="T15" fmla="*/ 0 h 10"/>
                <a:gd name="T16" fmla="*/ 2 w 3"/>
                <a:gd name="T17" fmla="*/ 2 h 10"/>
                <a:gd name="T18" fmla="*/ 3 w 3"/>
                <a:gd name="T19" fmla="*/ 5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" h="10">
                  <a:moveTo>
                    <a:pt x="3" y="5"/>
                  </a:moveTo>
                  <a:lnTo>
                    <a:pt x="2" y="7"/>
                  </a:lnTo>
                  <a:lnTo>
                    <a:pt x="2" y="10"/>
                  </a:lnTo>
                  <a:lnTo>
                    <a:pt x="0" y="10"/>
                  </a:lnTo>
                  <a:lnTo>
                    <a:pt x="0" y="9"/>
                  </a:lnTo>
                  <a:lnTo>
                    <a:pt x="0" y="5"/>
                  </a:lnTo>
                  <a:lnTo>
                    <a:pt x="0" y="2"/>
                  </a:lnTo>
                  <a:lnTo>
                    <a:pt x="0" y="0"/>
                  </a:lnTo>
                  <a:lnTo>
                    <a:pt x="2" y="2"/>
                  </a:lnTo>
                  <a:lnTo>
                    <a:pt x="3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80" name="íṡľiḋé">
              <a:extLst>
                <a:ext uri="{FF2B5EF4-FFF2-40B4-BE49-F238E27FC236}">
                  <a16:creationId xmlns:a16="http://schemas.microsoft.com/office/drawing/2014/main" id="{7D6E1B29-1CFA-477A-BCBD-039D68A19808}"/>
                </a:ext>
              </a:extLst>
            </p:cNvPr>
            <p:cNvSpPr/>
            <p:nvPr/>
          </p:nvSpPr>
          <p:spPr bwMode="auto">
            <a:xfrm>
              <a:off x="11473061" y="4348029"/>
              <a:ext cx="13107" cy="26214"/>
            </a:xfrm>
            <a:custGeom>
              <a:avLst/>
              <a:gdLst>
                <a:gd name="T0" fmla="*/ 3 w 3"/>
                <a:gd name="T1" fmla="*/ 6 h 6"/>
                <a:gd name="T2" fmla="*/ 0 w 3"/>
                <a:gd name="T3" fmla="*/ 3 h 6"/>
                <a:gd name="T4" fmla="*/ 0 w 3"/>
                <a:gd name="T5" fmla="*/ 1 h 6"/>
                <a:gd name="T6" fmla="*/ 1 w 3"/>
                <a:gd name="T7" fmla="*/ 1 h 6"/>
                <a:gd name="T8" fmla="*/ 1 w 3"/>
                <a:gd name="T9" fmla="*/ 0 h 6"/>
                <a:gd name="T10" fmla="*/ 1 w 3"/>
                <a:gd name="T11" fmla="*/ 1 h 6"/>
                <a:gd name="T12" fmla="*/ 1 w 3"/>
                <a:gd name="T13" fmla="*/ 5 h 6"/>
                <a:gd name="T14" fmla="*/ 3 w 3"/>
                <a:gd name="T15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" h="6">
                  <a:moveTo>
                    <a:pt x="3" y="6"/>
                  </a:moveTo>
                  <a:lnTo>
                    <a:pt x="0" y="3"/>
                  </a:lnTo>
                  <a:lnTo>
                    <a:pt x="0" y="1"/>
                  </a:lnTo>
                  <a:lnTo>
                    <a:pt x="1" y="1"/>
                  </a:lnTo>
                  <a:lnTo>
                    <a:pt x="1" y="0"/>
                  </a:lnTo>
                  <a:lnTo>
                    <a:pt x="1" y="1"/>
                  </a:lnTo>
                  <a:lnTo>
                    <a:pt x="1" y="5"/>
                  </a:lnTo>
                  <a:lnTo>
                    <a:pt x="3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81" name="îS1íḋè">
              <a:extLst>
                <a:ext uri="{FF2B5EF4-FFF2-40B4-BE49-F238E27FC236}">
                  <a16:creationId xmlns:a16="http://schemas.microsoft.com/office/drawing/2014/main" id="{BDC503D4-0B55-43C5-8FC4-E3EADD174281}"/>
                </a:ext>
              </a:extLst>
            </p:cNvPr>
            <p:cNvSpPr/>
            <p:nvPr/>
          </p:nvSpPr>
          <p:spPr bwMode="auto">
            <a:xfrm>
              <a:off x="11451216" y="4369874"/>
              <a:ext cx="26214" cy="13107"/>
            </a:xfrm>
            <a:custGeom>
              <a:avLst/>
              <a:gdLst>
                <a:gd name="T0" fmla="*/ 3 w 6"/>
                <a:gd name="T1" fmla="*/ 0 h 3"/>
                <a:gd name="T2" fmla="*/ 6 w 6"/>
                <a:gd name="T3" fmla="*/ 3 h 3"/>
                <a:gd name="T4" fmla="*/ 5 w 6"/>
                <a:gd name="T5" fmla="*/ 3 h 3"/>
                <a:gd name="T6" fmla="*/ 1 w 6"/>
                <a:gd name="T7" fmla="*/ 3 h 3"/>
                <a:gd name="T8" fmla="*/ 0 w 6"/>
                <a:gd name="T9" fmla="*/ 3 h 3"/>
                <a:gd name="T10" fmla="*/ 1 w 6"/>
                <a:gd name="T11" fmla="*/ 3 h 3"/>
                <a:gd name="T12" fmla="*/ 3 w 6"/>
                <a:gd name="T13" fmla="*/ 1 h 3"/>
                <a:gd name="T14" fmla="*/ 3 w 6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" h="3">
                  <a:moveTo>
                    <a:pt x="3" y="0"/>
                  </a:moveTo>
                  <a:lnTo>
                    <a:pt x="6" y="3"/>
                  </a:lnTo>
                  <a:lnTo>
                    <a:pt x="5" y="3"/>
                  </a:lnTo>
                  <a:lnTo>
                    <a:pt x="1" y="3"/>
                  </a:lnTo>
                  <a:lnTo>
                    <a:pt x="0" y="3"/>
                  </a:lnTo>
                  <a:lnTo>
                    <a:pt x="1" y="3"/>
                  </a:lnTo>
                  <a:lnTo>
                    <a:pt x="3" y="1"/>
                  </a:ln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82" name="išļíḓé">
              <a:extLst>
                <a:ext uri="{FF2B5EF4-FFF2-40B4-BE49-F238E27FC236}">
                  <a16:creationId xmlns:a16="http://schemas.microsoft.com/office/drawing/2014/main" id="{45EFDB88-B70B-4EE4-9519-E3BA957A2F50}"/>
                </a:ext>
              </a:extLst>
            </p:cNvPr>
            <p:cNvSpPr/>
            <p:nvPr/>
          </p:nvSpPr>
          <p:spPr bwMode="auto">
            <a:xfrm>
              <a:off x="11398788" y="4033459"/>
              <a:ext cx="30583" cy="13107"/>
            </a:xfrm>
            <a:custGeom>
              <a:avLst/>
              <a:gdLst>
                <a:gd name="T0" fmla="*/ 4 w 7"/>
                <a:gd name="T1" fmla="*/ 0 h 3"/>
                <a:gd name="T2" fmla="*/ 7 w 7"/>
                <a:gd name="T3" fmla="*/ 3 h 3"/>
                <a:gd name="T4" fmla="*/ 7 w 7"/>
                <a:gd name="T5" fmla="*/ 3 h 3"/>
                <a:gd name="T6" fmla="*/ 0 w 7"/>
                <a:gd name="T7" fmla="*/ 3 h 3"/>
                <a:gd name="T8" fmla="*/ 0 w 7"/>
                <a:gd name="T9" fmla="*/ 3 h 3"/>
                <a:gd name="T10" fmla="*/ 0 w 7"/>
                <a:gd name="T11" fmla="*/ 3 h 3"/>
                <a:gd name="T12" fmla="*/ 4 w 7"/>
                <a:gd name="T13" fmla="*/ 0 h 3"/>
                <a:gd name="T14" fmla="*/ 4 w 7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" h="3">
                  <a:moveTo>
                    <a:pt x="4" y="0"/>
                  </a:moveTo>
                  <a:lnTo>
                    <a:pt x="7" y="3"/>
                  </a:lnTo>
                  <a:lnTo>
                    <a:pt x="7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83" name="íš1íḍè">
              <a:extLst>
                <a:ext uri="{FF2B5EF4-FFF2-40B4-BE49-F238E27FC236}">
                  <a16:creationId xmlns:a16="http://schemas.microsoft.com/office/drawing/2014/main" id="{8917DDE4-742A-4D83-AE48-D1121A2BECE9}"/>
                </a:ext>
              </a:extLst>
            </p:cNvPr>
            <p:cNvSpPr/>
            <p:nvPr/>
          </p:nvSpPr>
          <p:spPr bwMode="auto">
            <a:xfrm>
              <a:off x="11398788" y="4103363"/>
              <a:ext cx="30583" cy="21845"/>
            </a:xfrm>
            <a:custGeom>
              <a:avLst/>
              <a:gdLst>
                <a:gd name="T0" fmla="*/ 4 w 7"/>
                <a:gd name="T1" fmla="*/ 0 h 5"/>
                <a:gd name="T2" fmla="*/ 7 w 7"/>
                <a:gd name="T3" fmla="*/ 5 h 5"/>
                <a:gd name="T4" fmla="*/ 7 w 7"/>
                <a:gd name="T5" fmla="*/ 5 h 5"/>
                <a:gd name="T6" fmla="*/ 0 w 7"/>
                <a:gd name="T7" fmla="*/ 5 h 5"/>
                <a:gd name="T8" fmla="*/ 0 w 7"/>
                <a:gd name="T9" fmla="*/ 5 h 5"/>
                <a:gd name="T10" fmla="*/ 0 w 7"/>
                <a:gd name="T11" fmla="*/ 5 h 5"/>
                <a:gd name="T12" fmla="*/ 2 w 7"/>
                <a:gd name="T13" fmla="*/ 2 h 5"/>
                <a:gd name="T14" fmla="*/ 4 w 7"/>
                <a:gd name="T1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" h="5">
                  <a:moveTo>
                    <a:pt x="4" y="0"/>
                  </a:moveTo>
                  <a:lnTo>
                    <a:pt x="7" y="5"/>
                  </a:lnTo>
                  <a:lnTo>
                    <a:pt x="7" y="5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lnTo>
                    <a:pt x="2" y="2"/>
                  </a:lnTo>
                  <a:lnTo>
                    <a:pt x="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84" name="ïṧľíḓê">
              <a:extLst>
                <a:ext uri="{FF2B5EF4-FFF2-40B4-BE49-F238E27FC236}">
                  <a16:creationId xmlns:a16="http://schemas.microsoft.com/office/drawing/2014/main" id="{DC86F3E4-A10D-4576-8685-B866831D6C6D}"/>
                </a:ext>
              </a:extLst>
            </p:cNvPr>
            <p:cNvSpPr/>
            <p:nvPr/>
          </p:nvSpPr>
          <p:spPr bwMode="auto">
            <a:xfrm>
              <a:off x="11792000" y="5759225"/>
              <a:ext cx="26214" cy="21845"/>
            </a:xfrm>
            <a:custGeom>
              <a:avLst/>
              <a:gdLst>
                <a:gd name="T0" fmla="*/ 6 w 6"/>
                <a:gd name="T1" fmla="*/ 5 h 5"/>
                <a:gd name="T2" fmla="*/ 5 w 6"/>
                <a:gd name="T3" fmla="*/ 5 h 5"/>
                <a:gd name="T4" fmla="*/ 1 w 6"/>
                <a:gd name="T5" fmla="*/ 5 h 5"/>
                <a:gd name="T6" fmla="*/ 0 w 6"/>
                <a:gd name="T7" fmla="*/ 5 h 5"/>
                <a:gd name="T8" fmla="*/ 0 w 6"/>
                <a:gd name="T9" fmla="*/ 4 h 5"/>
                <a:gd name="T10" fmla="*/ 1 w 6"/>
                <a:gd name="T11" fmla="*/ 2 h 5"/>
                <a:gd name="T12" fmla="*/ 3 w 6"/>
                <a:gd name="T13" fmla="*/ 0 h 5"/>
                <a:gd name="T14" fmla="*/ 3 w 6"/>
                <a:gd name="T15" fmla="*/ 0 h 5"/>
                <a:gd name="T16" fmla="*/ 3 w 6"/>
                <a:gd name="T17" fmla="*/ 0 h 5"/>
                <a:gd name="T18" fmla="*/ 6 w 6"/>
                <a:gd name="T1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" h="5">
                  <a:moveTo>
                    <a:pt x="6" y="5"/>
                  </a:moveTo>
                  <a:lnTo>
                    <a:pt x="5" y="5"/>
                  </a:lnTo>
                  <a:lnTo>
                    <a:pt x="1" y="5"/>
                  </a:lnTo>
                  <a:lnTo>
                    <a:pt x="0" y="5"/>
                  </a:lnTo>
                  <a:lnTo>
                    <a:pt x="0" y="4"/>
                  </a:lnTo>
                  <a:lnTo>
                    <a:pt x="1" y="2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6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85" name="ïšḷiḍê">
              <a:extLst>
                <a:ext uri="{FF2B5EF4-FFF2-40B4-BE49-F238E27FC236}">
                  <a16:creationId xmlns:a16="http://schemas.microsoft.com/office/drawing/2014/main" id="{7EA66725-FBC1-4B75-8DAA-B528DB63E16F}"/>
                </a:ext>
              </a:extLst>
            </p:cNvPr>
            <p:cNvSpPr/>
            <p:nvPr/>
          </p:nvSpPr>
          <p:spPr bwMode="auto">
            <a:xfrm>
              <a:off x="11521120" y="5767963"/>
              <a:ext cx="26214" cy="13107"/>
            </a:xfrm>
            <a:custGeom>
              <a:avLst/>
              <a:gdLst>
                <a:gd name="T0" fmla="*/ 6 w 6"/>
                <a:gd name="T1" fmla="*/ 3 h 3"/>
                <a:gd name="T2" fmla="*/ 5 w 6"/>
                <a:gd name="T3" fmla="*/ 3 h 3"/>
                <a:gd name="T4" fmla="*/ 2 w 6"/>
                <a:gd name="T5" fmla="*/ 3 h 3"/>
                <a:gd name="T6" fmla="*/ 0 w 6"/>
                <a:gd name="T7" fmla="*/ 3 h 3"/>
                <a:gd name="T8" fmla="*/ 2 w 6"/>
                <a:gd name="T9" fmla="*/ 3 h 3"/>
                <a:gd name="T10" fmla="*/ 3 w 6"/>
                <a:gd name="T11" fmla="*/ 2 h 3"/>
                <a:gd name="T12" fmla="*/ 3 w 6"/>
                <a:gd name="T13" fmla="*/ 0 h 3"/>
                <a:gd name="T14" fmla="*/ 3 w 6"/>
                <a:gd name="T15" fmla="*/ 0 h 3"/>
                <a:gd name="T16" fmla="*/ 5 w 6"/>
                <a:gd name="T17" fmla="*/ 2 h 3"/>
                <a:gd name="T18" fmla="*/ 6 w 6"/>
                <a:gd name="T1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" h="3">
                  <a:moveTo>
                    <a:pt x="6" y="3"/>
                  </a:moveTo>
                  <a:lnTo>
                    <a:pt x="5" y="3"/>
                  </a:lnTo>
                  <a:lnTo>
                    <a:pt x="2" y="3"/>
                  </a:lnTo>
                  <a:lnTo>
                    <a:pt x="0" y="3"/>
                  </a:lnTo>
                  <a:lnTo>
                    <a:pt x="2" y="3"/>
                  </a:lnTo>
                  <a:lnTo>
                    <a:pt x="3" y="2"/>
                  </a:lnTo>
                  <a:lnTo>
                    <a:pt x="3" y="0"/>
                  </a:lnTo>
                  <a:lnTo>
                    <a:pt x="3" y="0"/>
                  </a:lnTo>
                  <a:lnTo>
                    <a:pt x="5" y="2"/>
                  </a:lnTo>
                  <a:lnTo>
                    <a:pt x="6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86" name="iŝḻîḍê">
              <a:extLst>
                <a:ext uri="{FF2B5EF4-FFF2-40B4-BE49-F238E27FC236}">
                  <a16:creationId xmlns:a16="http://schemas.microsoft.com/office/drawing/2014/main" id="{A2FC6EE8-4FCF-4DA8-98E7-651596536C9F}"/>
                </a:ext>
              </a:extLst>
            </p:cNvPr>
            <p:cNvSpPr/>
            <p:nvPr/>
          </p:nvSpPr>
          <p:spPr bwMode="auto">
            <a:xfrm>
              <a:off x="11748310" y="5890295"/>
              <a:ext cx="13107" cy="26214"/>
            </a:xfrm>
            <a:custGeom>
              <a:avLst/>
              <a:gdLst>
                <a:gd name="T0" fmla="*/ 3 w 3"/>
                <a:gd name="T1" fmla="*/ 3 h 6"/>
                <a:gd name="T2" fmla="*/ 3 w 3"/>
                <a:gd name="T3" fmla="*/ 5 h 6"/>
                <a:gd name="T4" fmla="*/ 3 w 3"/>
                <a:gd name="T5" fmla="*/ 6 h 6"/>
                <a:gd name="T6" fmla="*/ 3 w 3"/>
                <a:gd name="T7" fmla="*/ 6 h 6"/>
                <a:gd name="T8" fmla="*/ 3 w 3"/>
                <a:gd name="T9" fmla="*/ 6 h 6"/>
                <a:gd name="T10" fmla="*/ 3 w 3"/>
                <a:gd name="T11" fmla="*/ 6 h 6"/>
                <a:gd name="T12" fmla="*/ 2 w 3"/>
                <a:gd name="T13" fmla="*/ 5 h 6"/>
                <a:gd name="T14" fmla="*/ 0 w 3"/>
                <a:gd name="T15" fmla="*/ 0 h 6"/>
                <a:gd name="T16" fmla="*/ 0 w 3"/>
                <a:gd name="T17" fmla="*/ 0 h 6"/>
                <a:gd name="T18" fmla="*/ 3 w 3"/>
                <a:gd name="T19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" h="6">
                  <a:moveTo>
                    <a:pt x="3" y="3"/>
                  </a:moveTo>
                  <a:lnTo>
                    <a:pt x="3" y="5"/>
                  </a:lnTo>
                  <a:lnTo>
                    <a:pt x="3" y="6"/>
                  </a:lnTo>
                  <a:lnTo>
                    <a:pt x="3" y="6"/>
                  </a:lnTo>
                  <a:lnTo>
                    <a:pt x="3" y="6"/>
                  </a:lnTo>
                  <a:lnTo>
                    <a:pt x="3" y="6"/>
                  </a:lnTo>
                  <a:lnTo>
                    <a:pt x="2" y="5"/>
                  </a:lnTo>
                  <a:lnTo>
                    <a:pt x="0" y="0"/>
                  </a:lnTo>
                  <a:lnTo>
                    <a:pt x="0" y="0"/>
                  </a:lnTo>
                  <a:lnTo>
                    <a:pt x="3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87" name="íṣļîdé">
              <a:extLst>
                <a:ext uri="{FF2B5EF4-FFF2-40B4-BE49-F238E27FC236}">
                  <a16:creationId xmlns:a16="http://schemas.microsoft.com/office/drawing/2014/main" id="{40A8A972-62C0-464F-A0B1-24AC9045CA24}"/>
                </a:ext>
              </a:extLst>
            </p:cNvPr>
            <p:cNvSpPr/>
            <p:nvPr/>
          </p:nvSpPr>
          <p:spPr bwMode="auto">
            <a:xfrm>
              <a:off x="11848797" y="5890295"/>
              <a:ext cx="21845" cy="26214"/>
            </a:xfrm>
            <a:custGeom>
              <a:avLst/>
              <a:gdLst>
                <a:gd name="T0" fmla="*/ 0 w 5"/>
                <a:gd name="T1" fmla="*/ 0 h 6"/>
                <a:gd name="T2" fmla="*/ 5 w 5"/>
                <a:gd name="T3" fmla="*/ 1 h 6"/>
                <a:gd name="T4" fmla="*/ 5 w 5"/>
                <a:gd name="T5" fmla="*/ 3 h 6"/>
                <a:gd name="T6" fmla="*/ 5 w 5"/>
                <a:gd name="T7" fmla="*/ 3 h 6"/>
                <a:gd name="T8" fmla="*/ 5 w 5"/>
                <a:gd name="T9" fmla="*/ 5 h 6"/>
                <a:gd name="T10" fmla="*/ 5 w 5"/>
                <a:gd name="T11" fmla="*/ 6 h 6"/>
                <a:gd name="T12" fmla="*/ 5 w 5"/>
                <a:gd name="T13" fmla="*/ 6 h 6"/>
                <a:gd name="T14" fmla="*/ 5 w 5"/>
                <a:gd name="T15" fmla="*/ 6 h 6"/>
                <a:gd name="T16" fmla="*/ 3 w 5"/>
                <a:gd name="T17" fmla="*/ 5 h 6"/>
                <a:gd name="T18" fmla="*/ 0 w 5"/>
                <a:gd name="T1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" h="6">
                  <a:moveTo>
                    <a:pt x="0" y="0"/>
                  </a:moveTo>
                  <a:lnTo>
                    <a:pt x="5" y="1"/>
                  </a:lnTo>
                  <a:lnTo>
                    <a:pt x="5" y="3"/>
                  </a:lnTo>
                  <a:lnTo>
                    <a:pt x="5" y="3"/>
                  </a:lnTo>
                  <a:lnTo>
                    <a:pt x="5" y="5"/>
                  </a:lnTo>
                  <a:lnTo>
                    <a:pt x="5" y="6"/>
                  </a:lnTo>
                  <a:lnTo>
                    <a:pt x="5" y="6"/>
                  </a:lnTo>
                  <a:lnTo>
                    <a:pt x="5" y="6"/>
                  </a:lnTo>
                  <a:lnTo>
                    <a:pt x="3" y="5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88" name="iṥ1iḓè">
              <a:extLst>
                <a:ext uri="{FF2B5EF4-FFF2-40B4-BE49-F238E27FC236}">
                  <a16:creationId xmlns:a16="http://schemas.microsoft.com/office/drawing/2014/main" id="{4108A85F-FCCD-44F2-8D38-8AEEFE3A11EF}"/>
                </a:ext>
              </a:extLst>
            </p:cNvPr>
            <p:cNvSpPr/>
            <p:nvPr/>
          </p:nvSpPr>
          <p:spPr bwMode="auto">
            <a:xfrm>
              <a:off x="11542966" y="4575218"/>
              <a:ext cx="26214" cy="43690"/>
            </a:xfrm>
            <a:custGeom>
              <a:avLst/>
              <a:gdLst>
                <a:gd name="T0" fmla="*/ 5 w 6"/>
                <a:gd name="T1" fmla="*/ 0 h 10"/>
                <a:gd name="T2" fmla="*/ 6 w 6"/>
                <a:gd name="T3" fmla="*/ 3 h 10"/>
                <a:gd name="T4" fmla="*/ 6 w 6"/>
                <a:gd name="T5" fmla="*/ 10 h 10"/>
                <a:gd name="T6" fmla="*/ 6 w 6"/>
                <a:gd name="T7" fmla="*/ 10 h 10"/>
                <a:gd name="T8" fmla="*/ 0 w 6"/>
                <a:gd name="T9" fmla="*/ 5 h 10"/>
                <a:gd name="T10" fmla="*/ 1 w 6"/>
                <a:gd name="T11" fmla="*/ 5 h 10"/>
                <a:gd name="T12" fmla="*/ 3 w 6"/>
                <a:gd name="T13" fmla="*/ 2 h 10"/>
                <a:gd name="T14" fmla="*/ 5 w 6"/>
                <a:gd name="T15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" h="10">
                  <a:moveTo>
                    <a:pt x="5" y="0"/>
                  </a:moveTo>
                  <a:lnTo>
                    <a:pt x="6" y="3"/>
                  </a:lnTo>
                  <a:lnTo>
                    <a:pt x="6" y="10"/>
                  </a:lnTo>
                  <a:lnTo>
                    <a:pt x="6" y="10"/>
                  </a:lnTo>
                  <a:lnTo>
                    <a:pt x="0" y="5"/>
                  </a:lnTo>
                  <a:lnTo>
                    <a:pt x="1" y="5"/>
                  </a:lnTo>
                  <a:lnTo>
                    <a:pt x="3" y="2"/>
                  </a:lnTo>
                  <a:lnTo>
                    <a:pt x="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89" name="îş1ïḋè">
              <a:extLst>
                <a:ext uri="{FF2B5EF4-FFF2-40B4-BE49-F238E27FC236}">
                  <a16:creationId xmlns:a16="http://schemas.microsoft.com/office/drawing/2014/main" id="{ED36486A-8253-41DA-8651-869F494A7C95}"/>
                </a:ext>
              </a:extLst>
            </p:cNvPr>
            <p:cNvSpPr/>
            <p:nvPr/>
          </p:nvSpPr>
          <p:spPr bwMode="auto">
            <a:xfrm>
              <a:off x="11529859" y="4282493"/>
              <a:ext cx="13107" cy="26214"/>
            </a:xfrm>
            <a:custGeom>
              <a:avLst/>
              <a:gdLst>
                <a:gd name="T0" fmla="*/ 3 w 3"/>
                <a:gd name="T1" fmla="*/ 0 h 6"/>
                <a:gd name="T2" fmla="*/ 3 w 3"/>
                <a:gd name="T3" fmla="*/ 3 h 6"/>
                <a:gd name="T4" fmla="*/ 3 w 3"/>
                <a:gd name="T5" fmla="*/ 6 h 6"/>
                <a:gd name="T6" fmla="*/ 3 w 3"/>
                <a:gd name="T7" fmla="*/ 6 h 6"/>
                <a:gd name="T8" fmla="*/ 0 w 3"/>
                <a:gd name="T9" fmla="*/ 3 h 6"/>
                <a:gd name="T10" fmla="*/ 0 w 3"/>
                <a:gd name="T11" fmla="*/ 3 h 6"/>
                <a:gd name="T12" fmla="*/ 1 w 3"/>
                <a:gd name="T13" fmla="*/ 2 h 6"/>
                <a:gd name="T14" fmla="*/ 3 w 3"/>
                <a:gd name="T15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" h="6">
                  <a:moveTo>
                    <a:pt x="3" y="0"/>
                  </a:moveTo>
                  <a:lnTo>
                    <a:pt x="3" y="3"/>
                  </a:lnTo>
                  <a:lnTo>
                    <a:pt x="3" y="6"/>
                  </a:lnTo>
                  <a:lnTo>
                    <a:pt x="3" y="6"/>
                  </a:lnTo>
                  <a:lnTo>
                    <a:pt x="0" y="3"/>
                  </a:lnTo>
                  <a:lnTo>
                    <a:pt x="0" y="3"/>
                  </a:lnTo>
                  <a:lnTo>
                    <a:pt x="1" y="2"/>
                  </a:ln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90" name="iślíḍè">
              <a:extLst>
                <a:ext uri="{FF2B5EF4-FFF2-40B4-BE49-F238E27FC236}">
                  <a16:creationId xmlns:a16="http://schemas.microsoft.com/office/drawing/2014/main" id="{305A29FC-2C94-4271-8106-68368B12B89D}"/>
                </a:ext>
              </a:extLst>
            </p:cNvPr>
            <p:cNvSpPr/>
            <p:nvPr/>
          </p:nvSpPr>
          <p:spPr bwMode="auto">
            <a:xfrm>
              <a:off x="11372574" y="3565973"/>
              <a:ext cx="21845" cy="56797"/>
            </a:xfrm>
            <a:custGeom>
              <a:avLst/>
              <a:gdLst>
                <a:gd name="T0" fmla="*/ 1 w 3"/>
                <a:gd name="T1" fmla="*/ 7 h 8"/>
                <a:gd name="T2" fmla="*/ 0 w 3"/>
                <a:gd name="T3" fmla="*/ 4 h 8"/>
                <a:gd name="T4" fmla="*/ 0 w 3"/>
                <a:gd name="T5" fmla="*/ 2 h 8"/>
                <a:gd name="T6" fmla="*/ 0 w 3"/>
                <a:gd name="T7" fmla="*/ 0 h 8"/>
                <a:gd name="T8" fmla="*/ 0 w 3"/>
                <a:gd name="T9" fmla="*/ 0 h 8"/>
                <a:gd name="T10" fmla="*/ 1 w 3"/>
                <a:gd name="T11" fmla="*/ 0 h 8"/>
                <a:gd name="T12" fmla="*/ 1 w 3"/>
                <a:gd name="T13" fmla="*/ 0 h 8"/>
                <a:gd name="T14" fmla="*/ 1 w 3"/>
                <a:gd name="T15" fmla="*/ 0 h 8"/>
                <a:gd name="T16" fmla="*/ 1 w 3"/>
                <a:gd name="T17" fmla="*/ 2 h 8"/>
                <a:gd name="T18" fmla="*/ 1 w 3"/>
                <a:gd name="T19" fmla="*/ 2 h 8"/>
                <a:gd name="T20" fmla="*/ 1 w 3"/>
                <a:gd name="T21" fmla="*/ 2 h 8"/>
                <a:gd name="T22" fmla="*/ 1 w 3"/>
                <a:gd name="T23" fmla="*/ 2 h 8"/>
                <a:gd name="T24" fmla="*/ 1 w 3"/>
                <a:gd name="T25" fmla="*/ 2 h 8"/>
                <a:gd name="T26" fmla="*/ 1 w 3"/>
                <a:gd name="T27" fmla="*/ 2 h 8"/>
                <a:gd name="T28" fmla="*/ 1 w 3"/>
                <a:gd name="T29" fmla="*/ 2 h 8"/>
                <a:gd name="T30" fmla="*/ 1 w 3"/>
                <a:gd name="T31" fmla="*/ 2 h 8"/>
                <a:gd name="T32" fmla="*/ 1 w 3"/>
                <a:gd name="T33" fmla="*/ 2 h 8"/>
                <a:gd name="T34" fmla="*/ 1 w 3"/>
                <a:gd name="T35" fmla="*/ 2 h 8"/>
                <a:gd name="T36" fmla="*/ 1 w 3"/>
                <a:gd name="T37" fmla="*/ 2 h 8"/>
                <a:gd name="T38" fmla="*/ 1 w 3"/>
                <a:gd name="T39" fmla="*/ 2 h 8"/>
                <a:gd name="T40" fmla="*/ 1 w 3"/>
                <a:gd name="T41" fmla="*/ 2 h 8"/>
                <a:gd name="T42" fmla="*/ 1 w 3"/>
                <a:gd name="T43" fmla="*/ 2 h 8"/>
                <a:gd name="T44" fmla="*/ 1 w 3"/>
                <a:gd name="T45" fmla="*/ 2 h 8"/>
                <a:gd name="T46" fmla="*/ 1 w 3"/>
                <a:gd name="T47" fmla="*/ 2 h 8"/>
                <a:gd name="T48" fmla="*/ 1 w 3"/>
                <a:gd name="T49" fmla="*/ 2 h 8"/>
                <a:gd name="T50" fmla="*/ 1 w 3"/>
                <a:gd name="T51" fmla="*/ 2 h 8"/>
                <a:gd name="T52" fmla="*/ 1 w 3"/>
                <a:gd name="T53" fmla="*/ 2 h 8"/>
                <a:gd name="T54" fmla="*/ 1 w 3"/>
                <a:gd name="T55" fmla="*/ 2 h 8"/>
                <a:gd name="T56" fmla="*/ 1 w 3"/>
                <a:gd name="T57" fmla="*/ 2 h 8"/>
                <a:gd name="T58" fmla="*/ 1 w 3"/>
                <a:gd name="T59" fmla="*/ 2 h 8"/>
                <a:gd name="T60" fmla="*/ 1 w 3"/>
                <a:gd name="T61" fmla="*/ 2 h 8"/>
                <a:gd name="T62" fmla="*/ 1 w 3"/>
                <a:gd name="T63" fmla="*/ 2 h 8"/>
                <a:gd name="T64" fmla="*/ 1 w 3"/>
                <a:gd name="T65" fmla="*/ 2 h 8"/>
                <a:gd name="T66" fmla="*/ 1 w 3"/>
                <a:gd name="T67" fmla="*/ 2 h 8"/>
                <a:gd name="T68" fmla="*/ 1 w 3"/>
                <a:gd name="T69" fmla="*/ 2 h 8"/>
                <a:gd name="T70" fmla="*/ 1 w 3"/>
                <a:gd name="T71" fmla="*/ 2 h 8"/>
                <a:gd name="T72" fmla="*/ 1 w 3"/>
                <a:gd name="T73" fmla="*/ 2 h 8"/>
                <a:gd name="T74" fmla="*/ 1 w 3"/>
                <a:gd name="T75" fmla="*/ 2 h 8"/>
                <a:gd name="T76" fmla="*/ 1 w 3"/>
                <a:gd name="T77" fmla="*/ 2 h 8"/>
                <a:gd name="T78" fmla="*/ 1 w 3"/>
                <a:gd name="T79" fmla="*/ 2 h 8"/>
                <a:gd name="T80" fmla="*/ 1 w 3"/>
                <a:gd name="T81" fmla="*/ 2 h 8"/>
                <a:gd name="T82" fmla="*/ 1 w 3"/>
                <a:gd name="T83" fmla="*/ 2 h 8"/>
                <a:gd name="T84" fmla="*/ 1 w 3"/>
                <a:gd name="T85" fmla="*/ 2 h 8"/>
                <a:gd name="T86" fmla="*/ 1 w 3"/>
                <a:gd name="T87" fmla="*/ 2 h 8"/>
                <a:gd name="T88" fmla="*/ 2 w 3"/>
                <a:gd name="T89" fmla="*/ 6 h 8"/>
                <a:gd name="T90" fmla="*/ 2 w 3"/>
                <a:gd name="T91" fmla="*/ 8 h 8"/>
                <a:gd name="T92" fmla="*/ 3 w 3"/>
                <a:gd name="T93" fmla="*/ 8 h 8"/>
                <a:gd name="T94" fmla="*/ 1 w 3"/>
                <a:gd name="T95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" h="8">
                  <a:moveTo>
                    <a:pt x="1" y="7"/>
                  </a:moveTo>
                  <a:cubicBezTo>
                    <a:pt x="1" y="6"/>
                    <a:pt x="0" y="5"/>
                    <a:pt x="0" y="4"/>
                  </a:cubicBezTo>
                  <a:cubicBezTo>
                    <a:pt x="0" y="3"/>
                    <a:pt x="0" y="3"/>
                    <a:pt x="0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7"/>
                    <a:pt x="1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91" name="îSľîḋe">
              <a:extLst>
                <a:ext uri="{FF2B5EF4-FFF2-40B4-BE49-F238E27FC236}">
                  <a16:creationId xmlns:a16="http://schemas.microsoft.com/office/drawing/2014/main" id="{2A37B7FF-8CC4-4E97-816A-D494557E82C7}"/>
                </a:ext>
              </a:extLst>
            </p:cNvPr>
            <p:cNvSpPr/>
            <p:nvPr/>
          </p:nvSpPr>
          <p:spPr bwMode="auto">
            <a:xfrm>
              <a:off x="2188882" y="4230065"/>
              <a:ext cx="0" cy="8738"/>
            </a:xfrm>
            <a:custGeom>
              <a:avLst/>
              <a:gdLst>
                <a:gd name="T0" fmla="*/ 1 h 1"/>
                <a:gd name="T1" fmla="*/ 1 h 1"/>
                <a:gd name="T2" fmla="*/ 0 h 1"/>
                <a:gd name="T3" fmla="*/ 1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1"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92" name="îšļidé">
              <a:extLst>
                <a:ext uri="{FF2B5EF4-FFF2-40B4-BE49-F238E27FC236}">
                  <a16:creationId xmlns:a16="http://schemas.microsoft.com/office/drawing/2014/main" id="{CBA90B9C-574D-4120-8C06-64025D30A2D1}"/>
                </a:ext>
              </a:extLst>
            </p:cNvPr>
            <p:cNvSpPr/>
            <p:nvPr/>
          </p:nvSpPr>
          <p:spPr bwMode="auto">
            <a:xfrm>
              <a:off x="2700058" y="4710658"/>
              <a:ext cx="4369" cy="43690"/>
            </a:xfrm>
            <a:custGeom>
              <a:avLst/>
              <a:gdLst>
                <a:gd name="T0" fmla="*/ 1 w 1"/>
                <a:gd name="T1" fmla="*/ 6 h 6"/>
                <a:gd name="T2" fmla="*/ 0 w 1"/>
                <a:gd name="T3" fmla="*/ 6 h 6"/>
                <a:gd name="T4" fmla="*/ 0 w 1"/>
                <a:gd name="T5" fmla="*/ 6 h 6"/>
                <a:gd name="T6" fmla="*/ 0 w 1"/>
                <a:gd name="T7" fmla="*/ 2 h 6"/>
                <a:gd name="T8" fmla="*/ 0 w 1"/>
                <a:gd name="T9" fmla="*/ 1 h 6"/>
                <a:gd name="T10" fmla="*/ 0 w 1"/>
                <a:gd name="T11" fmla="*/ 0 h 6"/>
                <a:gd name="T12" fmla="*/ 1 w 1"/>
                <a:gd name="T13" fmla="*/ 0 h 6"/>
                <a:gd name="T14" fmla="*/ 1 w 1"/>
                <a:gd name="T15" fmla="*/ 1 h 6"/>
                <a:gd name="T16" fmla="*/ 1 w 1"/>
                <a:gd name="T17" fmla="*/ 1 h 6"/>
                <a:gd name="T18" fmla="*/ 1 w 1"/>
                <a:gd name="T1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" h="6">
                  <a:moveTo>
                    <a:pt x="1" y="6"/>
                  </a:moveTo>
                  <a:cubicBezTo>
                    <a:pt x="1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0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1" y="0"/>
                    <a:pt x="1" y="0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lnTo>
                    <a:pt x="1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93" name="ïṡḷïḋe">
              <a:extLst>
                <a:ext uri="{FF2B5EF4-FFF2-40B4-BE49-F238E27FC236}">
                  <a16:creationId xmlns:a16="http://schemas.microsoft.com/office/drawing/2014/main" id="{47D46FFB-4C32-46FE-8557-E8424D44258C}"/>
                </a:ext>
              </a:extLst>
            </p:cNvPr>
            <p:cNvSpPr/>
            <p:nvPr/>
          </p:nvSpPr>
          <p:spPr bwMode="auto">
            <a:xfrm>
              <a:off x="2892295" y="4741241"/>
              <a:ext cx="0" cy="4369"/>
            </a:xfrm>
            <a:custGeom>
              <a:avLst/>
              <a:gdLst>
                <a:gd name="T0" fmla="*/ 1 h 1"/>
                <a:gd name="T1" fmla="*/ 1 h 1"/>
                <a:gd name="T2" fmla="*/ 0 h 1"/>
                <a:gd name="T3" fmla="*/ 1 h 1"/>
                <a:gd name="T4" fmla="*/ 1 h 1"/>
                <a:gd name="T5" fmla="*/ 1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  <a:cxn ang="0">
                  <a:pos x="0" y="T5"/>
                </a:cxn>
              </a:cxnLst>
              <a:rect l="0" t="0" r="r" b="b"/>
              <a:pathLst>
                <a:path h="1">
                  <a:moveTo>
                    <a:pt x="0" y="1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0" y="1"/>
                  </a:ln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94" name="îŝlíḍè">
              <a:extLst>
                <a:ext uri="{FF2B5EF4-FFF2-40B4-BE49-F238E27FC236}">
                  <a16:creationId xmlns:a16="http://schemas.microsoft.com/office/drawing/2014/main" id="{E7DE4A84-41AC-48C2-AF80-98D5A73E24BD}"/>
                </a:ext>
              </a:extLst>
            </p:cNvPr>
            <p:cNvSpPr/>
            <p:nvPr/>
          </p:nvSpPr>
          <p:spPr bwMode="auto">
            <a:xfrm>
              <a:off x="4168050" y="4745610"/>
              <a:ext cx="8738" cy="8738"/>
            </a:xfrm>
            <a:custGeom>
              <a:avLst/>
              <a:gdLst>
                <a:gd name="T0" fmla="*/ 2 w 2"/>
                <a:gd name="T1" fmla="*/ 2 h 2"/>
                <a:gd name="T2" fmla="*/ 0 w 2"/>
                <a:gd name="T3" fmla="*/ 2 h 2"/>
                <a:gd name="T4" fmla="*/ 0 w 2"/>
                <a:gd name="T5" fmla="*/ 2 h 2"/>
                <a:gd name="T6" fmla="*/ 2 w 2"/>
                <a:gd name="T7" fmla="*/ 0 h 2"/>
                <a:gd name="T8" fmla="*/ 2 w 2"/>
                <a:gd name="T9" fmla="*/ 0 h 2"/>
                <a:gd name="T10" fmla="*/ 2 w 2"/>
                <a:gd name="T11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2">
                  <a:moveTo>
                    <a:pt x="2" y="2"/>
                  </a:moveTo>
                  <a:lnTo>
                    <a:pt x="0" y="2"/>
                  </a:lnTo>
                  <a:lnTo>
                    <a:pt x="0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95" name="ïSľîḍe">
              <a:extLst>
                <a:ext uri="{FF2B5EF4-FFF2-40B4-BE49-F238E27FC236}">
                  <a16:creationId xmlns:a16="http://schemas.microsoft.com/office/drawing/2014/main" id="{D5B687F7-D45D-4473-A56D-F54FAB223E28}"/>
                </a:ext>
              </a:extLst>
            </p:cNvPr>
            <p:cNvSpPr/>
            <p:nvPr/>
          </p:nvSpPr>
          <p:spPr bwMode="auto">
            <a:xfrm>
              <a:off x="4417085" y="4719396"/>
              <a:ext cx="0" cy="39321"/>
            </a:xfrm>
            <a:custGeom>
              <a:avLst/>
              <a:gdLst>
                <a:gd name="T0" fmla="*/ 6 h 6"/>
                <a:gd name="T1" fmla="*/ 6 h 6"/>
                <a:gd name="T2" fmla="*/ 6 h 6"/>
                <a:gd name="T3" fmla="*/ 1 h 6"/>
                <a:gd name="T4" fmla="*/ 1 h 6"/>
                <a:gd name="T5" fmla="*/ 0 h 6"/>
                <a:gd name="T6" fmla="*/ 0 h 6"/>
                <a:gd name="T7" fmla="*/ 1 h 6"/>
                <a:gd name="T8" fmla="*/ 1 h 6"/>
                <a:gd name="T9" fmla="*/ 6 h 6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  <a:cxn ang="0">
                  <a:pos x="0" y="T5"/>
                </a:cxn>
                <a:cxn ang="0">
                  <a:pos x="0" y="T6"/>
                </a:cxn>
                <a:cxn ang="0">
                  <a:pos x="0" y="T7"/>
                </a:cxn>
                <a:cxn ang="0">
                  <a:pos x="0" y="T8"/>
                </a:cxn>
                <a:cxn ang="0">
                  <a:pos x="0" y="T9"/>
                </a:cxn>
              </a:cxnLst>
              <a:rect l="0" t="0" r="r" b="b"/>
              <a:pathLst>
                <a:path h="6"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lnTo>
                    <a:pt x="0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96" name="îSlíde">
              <a:extLst>
                <a:ext uri="{FF2B5EF4-FFF2-40B4-BE49-F238E27FC236}">
                  <a16:creationId xmlns:a16="http://schemas.microsoft.com/office/drawing/2014/main" id="{E9C31FCD-B5DC-475D-A71A-E5D71EDB8C6A}"/>
                </a:ext>
              </a:extLst>
            </p:cNvPr>
            <p:cNvSpPr/>
            <p:nvPr/>
          </p:nvSpPr>
          <p:spPr bwMode="auto">
            <a:xfrm>
              <a:off x="11101694" y="5894664"/>
              <a:ext cx="21845" cy="39321"/>
            </a:xfrm>
            <a:custGeom>
              <a:avLst/>
              <a:gdLst>
                <a:gd name="T0" fmla="*/ 0 w 5"/>
                <a:gd name="T1" fmla="*/ 4 h 9"/>
                <a:gd name="T2" fmla="*/ 0 w 5"/>
                <a:gd name="T3" fmla="*/ 4 h 9"/>
                <a:gd name="T4" fmla="*/ 5 w 5"/>
                <a:gd name="T5" fmla="*/ 0 h 9"/>
                <a:gd name="T6" fmla="*/ 5 w 5"/>
                <a:gd name="T7" fmla="*/ 0 h 9"/>
                <a:gd name="T8" fmla="*/ 5 w 5"/>
                <a:gd name="T9" fmla="*/ 0 h 9"/>
                <a:gd name="T10" fmla="*/ 2 w 5"/>
                <a:gd name="T11" fmla="*/ 5 h 9"/>
                <a:gd name="T12" fmla="*/ 2 w 5"/>
                <a:gd name="T13" fmla="*/ 7 h 9"/>
                <a:gd name="T14" fmla="*/ 2 w 5"/>
                <a:gd name="T15" fmla="*/ 9 h 9"/>
                <a:gd name="T16" fmla="*/ 0 w 5"/>
                <a:gd name="T17" fmla="*/ 5 h 9"/>
                <a:gd name="T18" fmla="*/ 0 w 5"/>
                <a:gd name="T19" fmla="*/ 4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" h="9">
                  <a:moveTo>
                    <a:pt x="0" y="4"/>
                  </a:moveTo>
                  <a:lnTo>
                    <a:pt x="0" y="4"/>
                  </a:lnTo>
                  <a:lnTo>
                    <a:pt x="5" y="0"/>
                  </a:lnTo>
                  <a:lnTo>
                    <a:pt x="5" y="0"/>
                  </a:lnTo>
                  <a:lnTo>
                    <a:pt x="5" y="0"/>
                  </a:lnTo>
                  <a:lnTo>
                    <a:pt x="2" y="5"/>
                  </a:lnTo>
                  <a:lnTo>
                    <a:pt x="2" y="7"/>
                  </a:lnTo>
                  <a:lnTo>
                    <a:pt x="2" y="9"/>
                  </a:lnTo>
                  <a:lnTo>
                    <a:pt x="0" y="5"/>
                  </a:lnTo>
                  <a:lnTo>
                    <a:pt x="0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97" name="iṩľiḑê">
              <a:extLst>
                <a:ext uri="{FF2B5EF4-FFF2-40B4-BE49-F238E27FC236}">
                  <a16:creationId xmlns:a16="http://schemas.microsoft.com/office/drawing/2014/main" id="{F7A74E02-E117-4B7A-979C-5BD731CF79FF}"/>
                </a:ext>
              </a:extLst>
            </p:cNvPr>
            <p:cNvSpPr/>
            <p:nvPr/>
          </p:nvSpPr>
          <p:spPr bwMode="auto">
            <a:xfrm>
              <a:off x="11149753" y="5881557"/>
              <a:ext cx="21845" cy="13107"/>
            </a:xfrm>
            <a:custGeom>
              <a:avLst/>
              <a:gdLst>
                <a:gd name="T0" fmla="*/ 0 w 5"/>
                <a:gd name="T1" fmla="*/ 0 h 3"/>
                <a:gd name="T2" fmla="*/ 0 w 5"/>
                <a:gd name="T3" fmla="*/ 0 h 3"/>
                <a:gd name="T4" fmla="*/ 5 w 5"/>
                <a:gd name="T5" fmla="*/ 0 h 3"/>
                <a:gd name="T6" fmla="*/ 5 w 5"/>
                <a:gd name="T7" fmla="*/ 0 h 3"/>
                <a:gd name="T8" fmla="*/ 5 w 5"/>
                <a:gd name="T9" fmla="*/ 0 h 3"/>
                <a:gd name="T10" fmla="*/ 4 w 5"/>
                <a:gd name="T11" fmla="*/ 2 h 3"/>
                <a:gd name="T12" fmla="*/ 2 w 5"/>
                <a:gd name="T13" fmla="*/ 3 h 3"/>
                <a:gd name="T14" fmla="*/ 0 w 5"/>
                <a:gd name="T15" fmla="*/ 3 h 3"/>
                <a:gd name="T16" fmla="*/ 0 w 5"/>
                <a:gd name="T17" fmla="*/ 2 h 3"/>
                <a:gd name="T18" fmla="*/ 0 w 5"/>
                <a:gd name="T1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" h="3">
                  <a:moveTo>
                    <a:pt x="0" y="0"/>
                  </a:moveTo>
                  <a:lnTo>
                    <a:pt x="0" y="0"/>
                  </a:lnTo>
                  <a:lnTo>
                    <a:pt x="5" y="0"/>
                  </a:lnTo>
                  <a:lnTo>
                    <a:pt x="5" y="0"/>
                  </a:lnTo>
                  <a:lnTo>
                    <a:pt x="5" y="0"/>
                  </a:lnTo>
                  <a:lnTo>
                    <a:pt x="4" y="2"/>
                  </a:lnTo>
                  <a:lnTo>
                    <a:pt x="2" y="3"/>
                  </a:lnTo>
                  <a:lnTo>
                    <a:pt x="0" y="3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98" name="ïṥḷídê">
              <a:extLst>
                <a:ext uri="{FF2B5EF4-FFF2-40B4-BE49-F238E27FC236}">
                  <a16:creationId xmlns:a16="http://schemas.microsoft.com/office/drawing/2014/main" id="{840BDEEF-117F-4612-AA2F-8BE35D7924C1}"/>
                </a:ext>
              </a:extLst>
            </p:cNvPr>
            <p:cNvSpPr/>
            <p:nvPr/>
          </p:nvSpPr>
          <p:spPr bwMode="auto">
            <a:xfrm>
              <a:off x="11114801" y="5789808"/>
              <a:ext cx="17476" cy="0"/>
            </a:xfrm>
            <a:custGeom>
              <a:avLst/>
              <a:gdLst>
                <a:gd name="T0" fmla="*/ 4 w 4"/>
                <a:gd name="T1" fmla="*/ 0 w 4"/>
                <a:gd name="T2" fmla="*/ 2 w 4"/>
                <a:gd name="T3" fmla="*/ 2 w 4"/>
                <a:gd name="T4" fmla="*/ 2 w 4"/>
                <a:gd name="T5" fmla="*/ 4 w 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</a:cxnLst>
              <a:rect l="0" t="0" r="r" b="b"/>
              <a:pathLst>
                <a:path w="4">
                  <a:moveTo>
                    <a:pt x="4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99" name="îś1iḑé">
              <a:extLst>
                <a:ext uri="{FF2B5EF4-FFF2-40B4-BE49-F238E27FC236}">
                  <a16:creationId xmlns:a16="http://schemas.microsoft.com/office/drawing/2014/main" id="{74580934-3B73-4CBA-BA8B-3FBF554C75F7}"/>
                </a:ext>
              </a:extLst>
            </p:cNvPr>
            <p:cNvSpPr/>
            <p:nvPr/>
          </p:nvSpPr>
          <p:spPr bwMode="auto">
            <a:xfrm>
              <a:off x="11110432" y="5767963"/>
              <a:ext cx="4369" cy="13107"/>
            </a:xfrm>
            <a:custGeom>
              <a:avLst/>
              <a:gdLst>
                <a:gd name="T0" fmla="*/ 0 w 1"/>
                <a:gd name="T1" fmla="*/ 2 h 3"/>
                <a:gd name="T2" fmla="*/ 1 w 1"/>
                <a:gd name="T3" fmla="*/ 0 h 3"/>
                <a:gd name="T4" fmla="*/ 1 w 1"/>
                <a:gd name="T5" fmla="*/ 2 h 3"/>
                <a:gd name="T6" fmla="*/ 1 w 1"/>
                <a:gd name="T7" fmla="*/ 2 h 3"/>
                <a:gd name="T8" fmla="*/ 0 w 1"/>
                <a:gd name="T9" fmla="*/ 3 h 3"/>
                <a:gd name="T10" fmla="*/ 0 w 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" h="3">
                  <a:moveTo>
                    <a:pt x="0" y="2"/>
                  </a:moveTo>
                  <a:lnTo>
                    <a:pt x="1" y="0"/>
                  </a:lnTo>
                  <a:lnTo>
                    <a:pt x="1" y="2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00" name="iSļiḓe">
              <a:extLst>
                <a:ext uri="{FF2B5EF4-FFF2-40B4-BE49-F238E27FC236}">
                  <a16:creationId xmlns:a16="http://schemas.microsoft.com/office/drawing/2014/main" id="{35882E0B-CC78-4C94-93E3-035E5968B105}"/>
                </a:ext>
              </a:extLst>
            </p:cNvPr>
            <p:cNvSpPr/>
            <p:nvPr/>
          </p:nvSpPr>
          <p:spPr bwMode="auto">
            <a:xfrm>
              <a:off x="11171598" y="5816022"/>
              <a:ext cx="17476" cy="39321"/>
            </a:xfrm>
            <a:custGeom>
              <a:avLst/>
              <a:gdLst>
                <a:gd name="T0" fmla="*/ 0 w 4"/>
                <a:gd name="T1" fmla="*/ 4 h 9"/>
                <a:gd name="T2" fmla="*/ 2 w 4"/>
                <a:gd name="T3" fmla="*/ 4 h 9"/>
                <a:gd name="T4" fmla="*/ 4 w 4"/>
                <a:gd name="T5" fmla="*/ 2 h 9"/>
                <a:gd name="T6" fmla="*/ 4 w 4"/>
                <a:gd name="T7" fmla="*/ 0 h 9"/>
                <a:gd name="T8" fmla="*/ 4 w 4"/>
                <a:gd name="T9" fmla="*/ 2 h 9"/>
                <a:gd name="T10" fmla="*/ 4 w 4"/>
                <a:gd name="T11" fmla="*/ 5 h 9"/>
                <a:gd name="T12" fmla="*/ 4 w 4"/>
                <a:gd name="T13" fmla="*/ 7 h 9"/>
                <a:gd name="T14" fmla="*/ 4 w 4"/>
                <a:gd name="T15" fmla="*/ 9 h 9"/>
                <a:gd name="T16" fmla="*/ 2 w 4"/>
                <a:gd name="T17" fmla="*/ 4 h 9"/>
                <a:gd name="T18" fmla="*/ 0 w 4"/>
                <a:gd name="T19" fmla="*/ 4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9">
                  <a:moveTo>
                    <a:pt x="0" y="4"/>
                  </a:moveTo>
                  <a:lnTo>
                    <a:pt x="2" y="4"/>
                  </a:lnTo>
                  <a:lnTo>
                    <a:pt x="4" y="2"/>
                  </a:lnTo>
                  <a:lnTo>
                    <a:pt x="4" y="0"/>
                  </a:lnTo>
                  <a:lnTo>
                    <a:pt x="4" y="2"/>
                  </a:lnTo>
                  <a:lnTo>
                    <a:pt x="4" y="5"/>
                  </a:lnTo>
                  <a:lnTo>
                    <a:pt x="4" y="7"/>
                  </a:lnTo>
                  <a:lnTo>
                    <a:pt x="4" y="9"/>
                  </a:lnTo>
                  <a:lnTo>
                    <a:pt x="2" y="4"/>
                  </a:lnTo>
                  <a:lnTo>
                    <a:pt x="0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01" name="îsļíḍe">
              <a:extLst>
                <a:ext uri="{FF2B5EF4-FFF2-40B4-BE49-F238E27FC236}">
                  <a16:creationId xmlns:a16="http://schemas.microsoft.com/office/drawing/2014/main" id="{B7144786-0B7F-4257-8366-94D63CA853FF}"/>
                </a:ext>
              </a:extLst>
            </p:cNvPr>
            <p:cNvSpPr/>
            <p:nvPr/>
          </p:nvSpPr>
          <p:spPr bwMode="auto">
            <a:xfrm>
              <a:off x="11149753" y="5767963"/>
              <a:ext cx="30583" cy="21845"/>
            </a:xfrm>
            <a:custGeom>
              <a:avLst/>
              <a:gdLst>
                <a:gd name="T0" fmla="*/ 4 w 7"/>
                <a:gd name="T1" fmla="*/ 5 h 5"/>
                <a:gd name="T2" fmla="*/ 2 w 7"/>
                <a:gd name="T3" fmla="*/ 5 h 5"/>
                <a:gd name="T4" fmla="*/ 0 w 7"/>
                <a:gd name="T5" fmla="*/ 5 h 5"/>
                <a:gd name="T6" fmla="*/ 2 w 7"/>
                <a:gd name="T7" fmla="*/ 5 h 5"/>
                <a:gd name="T8" fmla="*/ 2 w 7"/>
                <a:gd name="T9" fmla="*/ 3 h 5"/>
                <a:gd name="T10" fmla="*/ 2 w 7"/>
                <a:gd name="T11" fmla="*/ 3 h 5"/>
                <a:gd name="T12" fmla="*/ 4 w 7"/>
                <a:gd name="T13" fmla="*/ 2 h 5"/>
                <a:gd name="T14" fmla="*/ 4 w 7"/>
                <a:gd name="T15" fmla="*/ 2 h 5"/>
                <a:gd name="T16" fmla="*/ 4 w 7"/>
                <a:gd name="T17" fmla="*/ 0 h 5"/>
                <a:gd name="T18" fmla="*/ 5 w 7"/>
                <a:gd name="T19" fmla="*/ 3 h 5"/>
                <a:gd name="T20" fmla="*/ 7 w 7"/>
                <a:gd name="T21" fmla="*/ 5 h 5"/>
                <a:gd name="T22" fmla="*/ 7 w 7"/>
                <a:gd name="T23" fmla="*/ 5 h 5"/>
                <a:gd name="T24" fmla="*/ 4 w 7"/>
                <a:gd name="T25" fmla="*/ 5 h 5"/>
                <a:gd name="T26" fmla="*/ 4 w 7"/>
                <a:gd name="T27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lnTo>
                    <a:pt x="2" y="5"/>
                  </a:lnTo>
                  <a:lnTo>
                    <a:pt x="0" y="5"/>
                  </a:lnTo>
                  <a:lnTo>
                    <a:pt x="2" y="5"/>
                  </a:lnTo>
                  <a:lnTo>
                    <a:pt x="2" y="3"/>
                  </a:lnTo>
                  <a:lnTo>
                    <a:pt x="2" y="3"/>
                  </a:lnTo>
                  <a:lnTo>
                    <a:pt x="4" y="2"/>
                  </a:lnTo>
                  <a:lnTo>
                    <a:pt x="4" y="2"/>
                  </a:lnTo>
                  <a:lnTo>
                    <a:pt x="4" y="0"/>
                  </a:lnTo>
                  <a:lnTo>
                    <a:pt x="5" y="3"/>
                  </a:lnTo>
                  <a:lnTo>
                    <a:pt x="7" y="5"/>
                  </a:lnTo>
                  <a:lnTo>
                    <a:pt x="7" y="5"/>
                  </a:lnTo>
                  <a:lnTo>
                    <a:pt x="4" y="5"/>
                  </a:lnTo>
                  <a:lnTo>
                    <a:pt x="4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02" name="îṥľîḓé">
              <a:extLst>
                <a:ext uri="{FF2B5EF4-FFF2-40B4-BE49-F238E27FC236}">
                  <a16:creationId xmlns:a16="http://schemas.microsoft.com/office/drawing/2014/main" id="{D3844256-AFE4-4DBB-8259-3C4285548C4F}"/>
                </a:ext>
              </a:extLst>
            </p:cNvPr>
            <p:cNvSpPr/>
            <p:nvPr/>
          </p:nvSpPr>
          <p:spPr bwMode="auto">
            <a:xfrm>
              <a:off x="11145384" y="5776701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03" name="ïṥlíḓê">
              <a:extLst>
                <a:ext uri="{FF2B5EF4-FFF2-40B4-BE49-F238E27FC236}">
                  <a16:creationId xmlns:a16="http://schemas.microsoft.com/office/drawing/2014/main" id="{B2B629F1-D672-4E67-9ACD-0482A97CAA72}"/>
                </a:ext>
              </a:extLst>
            </p:cNvPr>
            <p:cNvSpPr/>
            <p:nvPr/>
          </p:nvSpPr>
          <p:spPr bwMode="auto">
            <a:xfrm>
              <a:off x="11250241" y="5816022"/>
              <a:ext cx="13107" cy="39321"/>
            </a:xfrm>
            <a:custGeom>
              <a:avLst/>
              <a:gdLst>
                <a:gd name="T0" fmla="*/ 0 w 3"/>
                <a:gd name="T1" fmla="*/ 2 h 9"/>
                <a:gd name="T2" fmla="*/ 0 w 3"/>
                <a:gd name="T3" fmla="*/ 0 h 9"/>
                <a:gd name="T4" fmla="*/ 0 w 3"/>
                <a:gd name="T5" fmla="*/ 0 h 9"/>
                <a:gd name="T6" fmla="*/ 0 w 3"/>
                <a:gd name="T7" fmla="*/ 0 h 9"/>
                <a:gd name="T8" fmla="*/ 3 w 3"/>
                <a:gd name="T9" fmla="*/ 4 h 9"/>
                <a:gd name="T10" fmla="*/ 3 w 3"/>
                <a:gd name="T11" fmla="*/ 4 h 9"/>
                <a:gd name="T12" fmla="*/ 3 w 3"/>
                <a:gd name="T13" fmla="*/ 5 h 9"/>
                <a:gd name="T14" fmla="*/ 2 w 3"/>
                <a:gd name="T15" fmla="*/ 7 h 9"/>
                <a:gd name="T16" fmla="*/ 0 w 3"/>
                <a:gd name="T17" fmla="*/ 9 h 9"/>
                <a:gd name="T18" fmla="*/ 0 w 3"/>
                <a:gd name="T19" fmla="*/ 5 h 9"/>
                <a:gd name="T20" fmla="*/ 0 w 3"/>
                <a:gd name="T21" fmla="*/ 2 h 9"/>
                <a:gd name="T22" fmla="*/ 0 w 3"/>
                <a:gd name="T23" fmla="*/ 2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" h="9">
                  <a:moveTo>
                    <a:pt x="0" y="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3" y="4"/>
                  </a:lnTo>
                  <a:lnTo>
                    <a:pt x="3" y="4"/>
                  </a:lnTo>
                  <a:lnTo>
                    <a:pt x="3" y="5"/>
                  </a:lnTo>
                  <a:lnTo>
                    <a:pt x="2" y="7"/>
                  </a:lnTo>
                  <a:lnTo>
                    <a:pt x="0" y="9"/>
                  </a:lnTo>
                  <a:lnTo>
                    <a:pt x="0" y="5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04" name="îṣḻîďe">
              <a:extLst>
                <a:ext uri="{FF2B5EF4-FFF2-40B4-BE49-F238E27FC236}">
                  <a16:creationId xmlns:a16="http://schemas.microsoft.com/office/drawing/2014/main" id="{681F9ED5-7991-495E-AF61-9843164F69D9}"/>
                </a:ext>
              </a:extLst>
            </p:cNvPr>
            <p:cNvSpPr/>
            <p:nvPr/>
          </p:nvSpPr>
          <p:spPr bwMode="auto">
            <a:xfrm>
              <a:off x="11206551" y="5767963"/>
              <a:ext cx="30583" cy="21845"/>
            </a:xfrm>
            <a:custGeom>
              <a:avLst/>
              <a:gdLst>
                <a:gd name="T0" fmla="*/ 2 w 7"/>
                <a:gd name="T1" fmla="*/ 5 h 5"/>
                <a:gd name="T2" fmla="*/ 2 w 7"/>
                <a:gd name="T3" fmla="*/ 5 h 5"/>
                <a:gd name="T4" fmla="*/ 0 w 7"/>
                <a:gd name="T5" fmla="*/ 5 h 5"/>
                <a:gd name="T6" fmla="*/ 0 w 7"/>
                <a:gd name="T7" fmla="*/ 3 h 5"/>
                <a:gd name="T8" fmla="*/ 0 w 7"/>
                <a:gd name="T9" fmla="*/ 3 h 5"/>
                <a:gd name="T10" fmla="*/ 2 w 7"/>
                <a:gd name="T11" fmla="*/ 3 h 5"/>
                <a:gd name="T12" fmla="*/ 2 w 7"/>
                <a:gd name="T13" fmla="*/ 2 h 5"/>
                <a:gd name="T14" fmla="*/ 2 w 7"/>
                <a:gd name="T15" fmla="*/ 0 h 5"/>
                <a:gd name="T16" fmla="*/ 4 w 7"/>
                <a:gd name="T17" fmla="*/ 0 h 5"/>
                <a:gd name="T18" fmla="*/ 4 w 7"/>
                <a:gd name="T19" fmla="*/ 2 h 5"/>
                <a:gd name="T20" fmla="*/ 7 w 7"/>
                <a:gd name="T21" fmla="*/ 5 h 5"/>
                <a:gd name="T22" fmla="*/ 5 w 7"/>
                <a:gd name="T23" fmla="*/ 5 h 5"/>
                <a:gd name="T24" fmla="*/ 4 w 7"/>
                <a:gd name="T25" fmla="*/ 5 h 5"/>
                <a:gd name="T26" fmla="*/ 2 w 7"/>
                <a:gd name="T27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7" h="5">
                  <a:moveTo>
                    <a:pt x="2" y="5"/>
                  </a:moveTo>
                  <a:lnTo>
                    <a:pt x="2" y="5"/>
                  </a:lnTo>
                  <a:lnTo>
                    <a:pt x="0" y="5"/>
                  </a:lnTo>
                  <a:lnTo>
                    <a:pt x="0" y="3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2"/>
                  </a:lnTo>
                  <a:lnTo>
                    <a:pt x="2" y="0"/>
                  </a:lnTo>
                  <a:lnTo>
                    <a:pt x="4" y="0"/>
                  </a:lnTo>
                  <a:lnTo>
                    <a:pt x="4" y="2"/>
                  </a:lnTo>
                  <a:lnTo>
                    <a:pt x="7" y="5"/>
                  </a:lnTo>
                  <a:lnTo>
                    <a:pt x="5" y="5"/>
                  </a:lnTo>
                  <a:lnTo>
                    <a:pt x="4" y="5"/>
                  </a:lnTo>
                  <a:lnTo>
                    <a:pt x="2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05" name="ïṥľîḋê">
              <a:extLst>
                <a:ext uri="{FF2B5EF4-FFF2-40B4-BE49-F238E27FC236}">
                  <a16:creationId xmlns:a16="http://schemas.microsoft.com/office/drawing/2014/main" id="{83F03943-1A4C-40CF-8293-479BF4F08BE4}"/>
                </a:ext>
              </a:extLst>
            </p:cNvPr>
            <p:cNvSpPr/>
            <p:nvPr/>
          </p:nvSpPr>
          <p:spPr bwMode="auto">
            <a:xfrm>
              <a:off x="11202182" y="5746117"/>
              <a:ext cx="4369" cy="30583"/>
            </a:xfrm>
            <a:custGeom>
              <a:avLst/>
              <a:gdLst>
                <a:gd name="T0" fmla="*/ 0 w 1"/>
                <a:gd name="T1" fmla="*/ 3 h 7"/>
                <a:gd name="T2" fmla="*/ 0 w 1"/>
                <a:gd name="T3" fmla="*/ 2 h 7"/>
                <a:gd name="T4" fmla="*/ 0 w 1"/>
                <a:gd name="T5" fmla="*/ 0 h 7"/>
                <a:gd name="T6" fmla="*/ 0 w 1"/>
                <a:gd name="T7" fmla="*/ 0 h 7"/>
                <a:gd name="T8" fmla="*/ 1 w 1"/>
                <a:gd name="T9" fmla="*/ 3 h 7"/>
                <a:gd name="T10" fmla="*/ 1 w 1"/>
                <a:gd name="T11" fmla="*/ 3 h 7"/>
                <a:gd name="T12" fmla="*/ 1 w 1"/>
                <a:gd name="T13" fmla="*/ 5 h 7"/>
                <a:gd name="T14" fmla="*/ 0 w 1"/>
                <a:gd name="T15" fmla="*/ 5 h 7"/>
                <a:gd name="T16" fmla="*/ 0 w 1"/>
                <a:gd name="T17" fmla="*/ 7 h 7"/>
                <a:gd name="T18" fmla="*/ 0 w 1"/>
                <a:gd name="T19" fmla="*/ 7 h 7"/>
                <a:gd name="T20" fmla="*/ 0 w 1"/>
                <a:gd name="T21" fmla="*/ 7 h 7"/>
                <a:gd name="T22" fmla="*/ 0 w 1"/>
                <a:gd name="T23" fmla="*/ 5 h 7"/>
                <a:gd name="T24" fmla="*/ 0 w 1"/>
                <a:gd name="T25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" h="7">
                  <a:moveTo>
                    <a:pt x="0" y="3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1" y="3"/>
                  </a:lnTo>
                  <a:lnTo>
                    <a:pt x="1" y="3"/>
                  </a:lnTo>
                  <a:lnTo>
                    <a:pt x="1" y="5"/>
                  </a:lnTo>
                  <a:lnTo>
                    <a:pt x="0" y="5"/>
                  </a:lnTo>
                  <a:lnTo>
                    <a:pt x="0" y="7"/>
                  </a:lnTo>
                  <a:lnTo>
                    <a:pt x="0" y="7"/>
                  </a:lnTo>
                  <a:lnTo>
                    <a:pt x="0" y="7"/>
                  </a:lnTo>
                  <a:lnTo>
                    <a:pt x="0" y="5"/>
                  </a:lnTo>
                  <a:lnTo>
                    <a:pt x="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06" name="îSḷiḑè">
              <a:extLst>
                <a:ext uri="{FF2B5EF4-FFF2-40B4-BE49-F238E27FC236}">
                  <a16:creationId xmlns:a16="http://schemas.microsoft.com/office/drawing/2014/main" id="{DE3A256A-AB37-4009-8658-4C145E98C8CF}"/>
                </a:ext>
              </a:extLst>
            </p:cNvPr>
            <p:cNvSpPr/>
            <p:nvPr/>
          </p:nvSpPr>
          <p:spPr bwMode="auto">
            <a:xfrm>
              <a:off x="11228396" y="5737379"/>
              <a:ext cx="8738" cy="39321"/>
            </a:xfrm>
            <a:custGeom>
              <a:avLst/>
              <a:gdLst>
                <a:gd name="T0" fmla="*/ 0 w 2"/>
                <a:gd name="T1" fmla="*/ 5 h 9"/>
                <a:gd name="T2" fmla="*/ 0 w 2"/>
                <a:gd name="T3" fmla="*/ 5 h 9"/>
                <a:gd name="T4" fmla="*/ 0 w 2"/>
                <a:gd name="T5" fmla="*/ 4 h 9"/>
                <a:gd name="T6" fmla="*/ 2 w 2"/>
                <a:gd name="T7" fmla="*/ 2 h 9"/>
                <a:gd name="T8" fmla="*/ 2 w 2"/>
                <a:gd name="T9" fmla="*/ 0 h 9"/>
                <a:gd name="T10" fmla="*/ 2 w 2"/>
                <a:gd name="T11" fmla="*/ 4 h 9"/>
                <a:gd name="T12" fmla="*/ 2 w 2"/>
                <a:gd name="T13" fmla="*/ 5 h 9"/>
                <a:gd name="T14" fmla="*/ 2 w 2"/>
                <a:gd name="T15" fmla="*/ 7 h 9"/>
                <a:gd name="T16" fmla="*/ 2 w 2"/>
                <a:gd name="T17" fmla="*/ 9 h 9"/>
                <a:gd name="T18" fmla="*/ 2 w 2"/>
                <a:gd name="T19" fmla="*/ 9 h 9"/>
                <a:gd name="T20" fmla="*/ 2 w 2"/>
                <a:gd name="T21" fmla="*/ 7 h 9"/>
                <a:gd name="T22" fmla="*/ 0 w 2"/>
                <a:gd name="T23" fmla="*/ 5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" h="9">
                  <a:moveTo>
                    <a:pt x="0" y="5"/>
                  </a:moveTo>
                  <a:lnTo>
                    <a:pt x="0" y="5"/>
                  </a:lnTo>
                  <a:lnTo>
                    <a:pt x="0" y="4"/>
                  </a:lnTo>
                  <a:lnTo>
                    <a:pt x="2" y="2"/>
                  </a:lnTo>
                  <a:lnTo>
                    <a:pt x="2" y="0"/>
                  </a:lnTo>
                  <a:lnTo>
                    <a:pt x="2" y="4"/>
                  </a:lnTo>
                  <a:lnTo>
                    <a:pt x="2" y="5"/>
                  </a:lnTo>
                  <a:lnTo>
                    <a:pt x="2" y="7"/>
                  </a:lnTo>
                  <a:lnTo>
                    <a:pt x="2" y="9"/>
                  </a:lnTo>
                  <a:lnTo>
                    <a:pt x="2" y="9"/>
                  </a:lnTo>
                  <a:lnTo>
                    <a:pt x="2" y="7"/>
                  </a:lnTo>
                  <a:lnTo>
                    <a:pt x="0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07" name="iś1îḓé">
              <a:extLst>
                <a:ext uri="{FF2B5EF4-FFF2-40B4-BE49-F238E27FC236}">
                  <a16:creationId xmlns:a16="http://schemas.microsoft.com/office/drawing/2014/main" id="{7B9FA639-D6CA-4A23-ABBA-7E2149B2BDF1}"/>
                </a:ext>
              </a:extLst>
            </p:cNvPr>
            <p:cNvSpPr/>
            <p:nvPr/>
          </p:nvSpPr>
          <p:spPr bwMode="auto">
            <a:xfrm>
              <a:off x="11206551" y="5724272"/>
              <a:ext cx="8738" cy="8738"/>
            </a:xfrm>
            <a:custGeom>
              <a:avLst/>
              <a:gdLst>
                <a:gd name="T0" fmla="*/ 2 w 2"/>
                <a:gd name="T1" fmla="*/ 0 h 2"/>
                <a:gd name="T2" fmla="*/ 2 w 2"/>
                <a:gd name="T3" fmla="*/ 0 h 2"/>
                <a:gd name="T4" fmla="*/ 2 w 2"/>
                <a:gd name="T5" fmla="*/ 0 h 2"/>
                <a:gd name="T6" fmla="*/ 0 w 2"/>
                <a:gd name="T7" fmla="*/ 2 h 2"/>
                <a:gd name="T8" fmla="*/ 0 w 2"/>
                <a:gd name="T9" fmla="*/ 0 h 2"/>
                <a:gd name="T10" fmla="*/ 2 w 2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2">
                  <a:moveTo>
                    <a:pt x="2" y="0"/>
                  </a:moveTo>
                  <a:lnTo>
                    <a:pt x="2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08" name="îSļíḍe">
              <a:extLst>
                <a:ext uri="{FF2B5EF4-FFF2-40B4-BE49-F238E27FC236}">
                  <a16:creationId xmlns:a16="http://schemas.microsoft.com/office/drawing/2014/main" id="{FFF4669D-1D84-4AD6-AE61-D488C17D1496}"/>
                </a:ext>
              </a:extLst>
            </p:cNvPr>
            <p:cNvSpPr/>
            <p:nvPr/>
          </p:nvSpPr>
          <p:spPr bwMode="auto">
            <a:xfrm>
              <a:off x="11215289" y="5737379"/>
              <a:ext cx="8738" cy="8738"/>
            </a:xfrm>
            <a:custGeom>
              <a:avLst/>
              <a:gdLst>
                <a:gd name="T0" fmla="*/ 0 w 2"/>
                <a:gd name="T1" fmla="*/ 0 h 2"/>
                <a:gd name="T2" fmla="*/ 2 w 2"/>
                <a:gd name="T3" fmla="*/ 0 h 2"/>
                <a:gd name="T4" fmla="*/ 2 w 2"/>
                <a:gd name="T5" fmla="*/ 0 h 2"/>
                <a:gd name="T6" fmla="*/ 2 w 2"/>
                <a:gd name="T7" fmla="*/ 0 h 2"/>
                <a:gd name="T8" fmla="*/ 2 w 2"/>
                <a:gd name="T9" fmla="*/ 2 h 2"/>
                <a:gd name="T10" fmla="*/ 2 w 2"/>
                <a:gd name="T11" fmla="*/ 2 h 2"/>
                <a:gd name="T12" fmla="*/ 0 w 2"/>
                <a:gd name="T13" fmla="*/ 0 h 2"/>
                <a:gd name="T14" fmla="*/ 0 w 2"/>
                <a:gd name="T1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09" name="íṣlîḍe">
              <a:extLst>
                <a:ext uri="{FF2B5EF4-FFF2-40B4-BE49-F238E27FC236}">
                  <a16:creationId xmlns:a16="http://schemas.microsoft.com/office/drawing/2014/main" id="{7B9C5C6A-6280-40D2-A5AF-D61020E739CB}"/>
                </a:ext>
              </a:extLst>
            </p:cNvPr>
            <p:cNvSpPr/>
            <p:nvPr/>
          </p:nvSpPr>
          <p:spPr bwMode="auto">
            <a:xfrm>
              <a:off x="11272086" y="5676213"/>
              <a:ext cx="78642" cy="34952"/>
            </a:xfrm>
            <a:custGeom>
              <a:avLst/>
              <a:gdLst>
                <a:gd name="T0" fmla="*/ 0 w 18"/>
                <a:gd name="T1" fmla="*/ 8 h 8"/>
                <a:gd name="T2" fmla="*/ 2 w 18"/>
                <a:gd name="T3" fmla="*/ 8 h 8"/>
                <a:gd name="T4" fmla="*/ 3 w 18"/>
                <a:gd name="T5" fmla="*/ 6 h 8"/>
                <a:gd name="T6" fmla="*/ 7 w 18"/>
                <a:gd name="T7" fmla="*/ 6 h 8"/>
                <a:gd name="T8" fmla="*/ 8 w 18"/>
                <a:gd name="T9" fmla="*/ 5 h 8"/>
                <a:gd name="T10" fmla="*/ 10 w 18"/>
                <a:gd name="T11" fmla="*/ 5 h 8"/>
                <a:gd name="T12" fmla="*/ 10 w 18"/>
                <a:gd name="T13" fmla="*/ 3 h 8"/>
                <a:gd name="T14" fmla="*/ 11 w 18"/>
                <a:gd name="T15" fmla="*/ 3 h 8"/>
                <a:gd name="T16" fmla="*/ 13 w 18"/>
                <a:gd name="T17" fmla="*/ 3 h 8"/>
                <a:gd name="T18" fmla="*/ 13 w 18"/>
                <a:gd name="T19" fmla="*/ 3 h 8"/>
                <a:gd name="T20" fmla="*/ 15 w 18"/>
                <a:gd name="T21" fmla="*/ 1 h 8"/>
                <a:gd name="T22" fmla="*/ 16 w 18"/>
                <a:gd name="T23" fmla="*/ 1 h 8"/>
                <a:gd name="T24" fmla="*/ 16 w 18"/>
                <a:gd name="T25" fmla="*/ 0 h 8"/>
                <a:gd name="T26" fmla="*/ 18 w 18"/>
                <a:gd name="T27" fmla="*/ 0 h 8"/>
                <a:gd name="T28" fmla="*/ 18 w 18"/>
                <a:gd name="T29" fmla="*/ 1 h 8"/>
                <a:gd name="T30" fmla="*/ 18 w 18"/>
                <a:gd name="T31" fmla="*/ 3 h 8"/>
                <a:gd name="T32" fmla="*/ 18 w 18"/>
                <a:gd name="T33" fmla="*/ 5 h 8"/>
                <a:gd name="T34" fmla="*/ 16 w 18"/>
                <a:gd name="T35" fmla="*/ 6 h 8"/>
                <a:gd name="T36" fmla="*/ 16 w 18"/>
                <a:gd name="T37" fmla="*/ 6 h 8"/>
                <a:gd name="T38" fmla="*/ 16 w 18"/>
                <a:gd name="T39" fmla="*/ 8 h 8"/>
                <a:gd name="T40" fmla="*/ 16 w 18"/>
                <a:gd name="T41" fmla="*/ 8 h 8"/>
                <a:gd name="T42" fmla="*/ 15 w 18"/>
                <a:gd name="T43" fmla="*/ 8 h 8"/>
                <a:gd name="T44" fmla="*/ 13 w 18"/>
                <a:gd name="T45" fmla="*/ 8 h 8"/>
                <a:gd name="T46" fmla="*/ 11 w 18"/>
                <a:gd name="T47" fmla="*/ 8 h 8"/>
                <a:gd name="T48" fmla="*/ 8 w 18"/>
                <a:gd name="T49" fmla="*/ 8 h 8"/>
                <a:gd name="T50" fmla="*/ 7 w 18"/>
                <a:gd name="T51" fmla="*/ 8 h 8"/>
                <a:gd name="T52" fmla="*/ 7 w 18"/>
                <a:gd name="T53" fmla="*/ 8 h 8"/>
                <a:gd name="T54" fmla="*/ 7 w 18"/>
                <a:gd name="T55" fmla="*/ 8 h 8"/>
                <a:gd name="T56" fmla="*/ 5 w 18"/>
                <a:gd name="T57" fmla="*/ 8 h 8"/>
                <a:gd name="T58" fmla="*/ 2 w 18"/>
                <a:gd name="T59" fmla="*/ 8 h 8"/>
                <a:gd name="T60" fmla="*/ 0 w 18"/>
                <a:gd name="T61" fmla="*/ 8 h 8"/>
                <a:gd name="T62" fmla="*/ 0 w 18"/>
                <a:gd name="T63" fmla="*/ 8 h 8"/>
                <a:gd name="T64" fmla="*/ 0 w 18"/>
                <a:gd name="T6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8" h="8">
                  <a:moveTo>
                    <a:pt x="0" y="8"/>
                  </a:moveTo>
                  <a:lnTo>
                    <a:pt x="2" y="8"/>
                  </a:lnTo>
                  <a:lnTo>
                    <a:pt x="3" y="6"/>
                  </a:lnTo>
                  <a:lnTo>
                    <a:pt x="7" y="6"/>
                  </a:lnTo>
                  <a:lnTo>
                    <a:pt x="8" y="5"/>
                  </a:lnTo>
                  <a:lnTo>
                    <a:pt x="10" y="5"/>
                  </a:lnTo>
                  <a:lnTo>
                    <a:pt x="10" y="3"/>
                  </a:lnTo>
                  <a:lnTo>
                    <a:pt x="11" y="3"/>
                  </a:lnTo>
                  <a:lnTo>
                    <a:pt x="13" y="3"/>
                  </a:lnTo>
                  <a:lnTo>
                    <a:pt x="13" y="3"/>
                  </a:lnTo>
                  <a:lnTo>
                    <a:pt x="15" y="1"/>
                  </a:lnTo>
                  <a:lnTo>
                    <a:pt x="16" y="1"/>
                  </a:lnTo>
                  <a:lnTo>
                    <a:pt x="16" y="0"/>
                  </a:lnTo>
                  <a:lnTo>
                    <a:pt x="18" y="0"/>
                  </a:lnTo>
                  <a:lnTo>
                    <a:pt x="18" y="1"/>
                  </a:lnTo>
                  <a:lnTo>
                    <a:pt x="18" y="3"/>
                  </a:lnTo>
                  <a:lnTo>
                    <a:pt x="18" y="5"/>
                  </a:lnTo>
                  <a:lnTo>
                    <a:pt x="16" y="6"/>
                  </a:lnTo>
                  <a:lnTo>
                    <a:pt x="16" y="6"/>
                  </a:lnTo>
                  <a:lnTo>
                    <a:pt x="16" y="8"/>
                  </a:lnTo>
                  <a:lnTo>
                    <a:pt x="16" y="8"/>
                  </a:lnTo>
                  <a:lnTo>
                    <a:pt x="15" y="8"/>
                  </a:lnTo>
                  <a:lnTo>
                    <a:pt x="13" y="8"/>
                  </a:lnTo>
                  <a:lnTo>
                    <a:pt x="11" y="8"/>
                  </a:lnTo>
                  <a:lnTo>
                    <a:pt x="8" y="8"/>
                  </a:lnTo>
                  <a:lnTo>
                    <a:pt x="7" y="8"/>
                  </a:lnTo>
                  <a:lnTo>
                    <a:pt x="7" y="8"/>
                  </a:lnTo>
                  <a:lnTo>
                    <a:pt x="7" y="8"/>
                  </a:lnTo>
                  <a:lnTo>
                    <a:pt x="5" y="8"/>
                  </a:lnTo>
                  <a:lnTo>
                    <a:pt x="2" y="8"/>
                  </a:lnTo>
                  <a:lnTo>
                    <a:pt x="0" y="8"/>
                  </a:lnTo>
                  <a:lnTo>
                    <a:pt x="0" y="8"/>
                  </a:lnTo>
                  <a:lnTo>
                    <a:pt x="0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10" name="iSlíḑê">
              <a:extLst>
                <a:ext uri="{FF2B5EF4-FFF2-40B4-BE49-F238E27FC236}">
                  <a16:creationId xmlns:a16="http://schemas.microsoft.com/office/drawing/2014/main" id="{A2863DD4-57D9-4C0A-88E8-6A516607150F}"/>
                </a:ext>
              </a:extLst>
            </p:cNvPr>
            <p:cNvSpPr/>
            <p:nvPr/>
          </p:nvSpPr>
          <p:spPr bwMode="auto">
            <a:xfrm>
              <a:off x="11363836" y="5724272"/>
              <a:ext cx="30583" cy="21845"/>
            </a:xfrm>
            <a:custGeom>
              <a:avLst/>
              <a:gdLst>
                <a:gd name="T0" fmla="*/ 3 w 7"/>
                <a:gd name="T1" fmla="*/ 0 h 5"/>
                <a:gd name="T2" fmla="*/ 5 w 7"/>
                <a:gd name="T3" fmla="*/ 0 h 5"/>
                <a:gd name="T4" fmla="*/ 7 w 7"/>
                <a:gd name="T5" fmla="*/ 0 h 5"/>
                <a:gd name="T6" fmla="*/ 7 w 7"/>
                <a:gd name="T7" fmla="*/ 0 h 5"/>
                <a:gd name="T8" fmla="*/ 5 w 7"/>
                <a:gd name="T9" fmla="*/ 2 h 5"/>
                <a:gd name="T10" fmla="*/ 3 w 7"/>
                <a:gd name="T11" fmla="*/ 3 h 5"/>
                <a:gd name="T12" fmla="*/ 3 w 7"/>
                <a:gd name="T13" fmla="*/ 3 h 5"/>
                <a:gd name="T14" fmla="*/ 3 w 7"/>
                <a:gd name="T15" fmla="*/ 3 h 5"/>
                <a:gd name="T16" fmla="*/ 3 w 7"/>
                <a:gd name="T17" fmla="*/ 5 h 5"/>
                <a:gd name="T18" fmla="*/ 2 w 7"/>
                <a:gd name="T19" fmla="*/ 3 h 5"/>
                <a:gd name="T20" fmla="*/ 0 w 7"/>
                <a:gd name="T21" fmla="*/ 0 h 5"/>
                <a:gd name="T22" fmla="*/ 0 w 7"/>
                <a:gd name="T23" fmla="*/ 0 h 5"/>
                <a:gd name="T24" fmla="*/ 0 w 7"/>
                <a:gd name="T25" fmla="*/ 0 h 5"/>
                <a:gd name="T26" fmla="*/ 3 w 7"/>
                <a:gd name="T2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7" h="5">
                  <a:moveTo>
                    <a:pt x="3" y="0"/>
                  </a:moveTo>
                  <a:lnTo>
                    <a:pt x="5" y="0"/>
                  </a:lnTo>
                  <a:lnTo>
                    <a:pt x="7" y="0"/>
                  </a:lnTo>
                  <a:lnTo>
                    <a:pt x="7" y="0"/>
                  </a:lnTo>
                  <a:lnTo>
                    <a:pt x="5" y="2"/>
                  </a:lnTo>
                  <a:lnTo>
                    <a:pt x="3" y="3"/>
                  </a:lnTo>
                  <a:lnTo>
                    <a:pt x="3" y="3"/>
                  </a:lnTo>
                  <a:lnTo>
                    <a:pt x="3" y="3"/>
                  </a:lnTo>
                  <a:lnTo>
                    <a:pt x="3" y="5"/>
                  </a:lnTo>
                  <a:lnTo>
                    <a:pt x="2" y="3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11" name="îşľídé">
              <a:extLst>
                <a:ext uri="{FF2B5EF4-FFF2-40B4-BE49-F238E27FC236}">
                  <a16:creationId xmlns:a16="http://schemas.microsoft.com/office/drawing/2014/main" id="{066598E1-410E-4CDA-8B93-2B4FE99E5677}"/>
                </a:ext>
              </a:extLst>
            </p:cNvPr>
            <p:cNvSpPr/>
            <p:nvPr/>
          </p:nvSpPr>
          <p:spPr bwMode="auto">
            <a:xfrm>
              <a:off x="11416264" y="5724272"/>
              <a:ext cx="26214" cy="13107"/>
            </a:xfrm>
            <a:custGeom>
              <a:avLst/>
              <a:gdLst>
                <a:gd name="T0" fmla="*/ 0 w 6"/>
                <a:gd name="T1" fmla="*/ 0 h 3"/>
                <a:gd name="T2" fmla="*/ 3 w 6"/>
                <a:gd name="T3" fmla="*/ 0 h 3"/>
                <a:gd name="T4" fmla="*/ 6 w 6"/>
                <a:gd name="T5" fmla="*/ 0 h 3"/>
                <a:gd name="T6" fmla="*/ 6 w 6"/>
                <a:gd name="T7" fmla="*/ 0 h 3"/>
                <a:gd name="T8" fmla="*/ 6 w 6"/>
                <a:gd name="T9" fmla="*/ 0 h 3"/>
                <a:gd name="T10" fmla="*/ 6 w 6"/>
                <a:gd name="T11" fmla="*/ 2 h 3"/>
                <a:gd name="T12" fmla="*/ 3 w 6"/>
                <a:gd name="T13" fmla="*/ 3 h 3"/>
                <a:gd name="T14" fmla="*/ 3 w 6"/>
                <a:gd name="T15" fmla="*/ 3 h 3"/>
                <a:gd name="T16" fmla="*/ 3 w 6"/>
                <a:gd name="T17" fmla="*/ 3 h 3"/>
                <a:gd name="T18" fmla="*/ 0 w 6"/>
                <a:gd name="T1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" h="3">
                  <a:moveTo>
                    <a:pt x="0" y="0"/>
                  </a:moveTo>
                  <a:lnTo>
                    <a:pt x="3" y="0"/>
                  </a:lnTo>
                  <a:lnTo>
                    <a:pt x="6" y="0"/>
                  </a:lnTo>
                  <a:lnTo>
                    <a:pt x="6" y="0"/>
                  </a:lnTo>
                  <a:lnTo>
                    <a:pt x="6" y="0"/>
                  </a:lnTo>
                  <a:lnTo>
                    <a:pt x="6" y="2"/>
                  </a:lnTo>
                  <a:lnTo>
                    <a:pt x="3" y="3"/>
                  </a:lnTo>
                  <a:lnTo>
                    <a:pt x="3" y="3"/>
                  </a:lnTo>
                  <a:lnTo>
                    <a:pt x="3" y="3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12" name="iṥḻîḋè">
              <a:extLst>
                <a:ext uri="{FF2B5EF4-FFF2-40B4-BE49-F238E27FC236}">
                  <a16:creationId xmlns:a16="http://schemas.microsoft.com/office/drawing/2014/main" id="{2E14EC2A-D2D3-4EDD-81CF-1BC6A8C71CB2}"/>
                </a:ext>
              </a:extLst>
            </p:cNvPr>
            <p:cNvSpPr/>
            <p:nvPr/>
          </p:nvSpPr>
          <p:spPr bwMode="auto">
            <a:xfrm>
              <a:off x="11473061" y="5724272"/>
              <a:ext cx="26214" cy="13107"/>
            </a:xfrm>
            <a:custGeom>
              <a:avLst/>
              <a:gdLst>
                <a:gd name="T0" fmla="*/ 0 w 6"/>
                <a:gd name="T1" fmla="*/ 0 h 3"/>
                <a:gd name="T2" fmla="*/ 1 w 6"/>
                <a:gd name="T3" fmla="*/ 0 h 3"/>
                <a:gd name="T4" fmla="*/ 4 w 6"/>
                <a:gd name="T5" fmla="*/ 0 h 3"/>
                <a:gd name="T6" fmla="*/ 6 w 6"/>
                <a:gd name="T7" fmla="*/ 0 h 3"/>
                <a:gd name="T8" fmla="*/ 6 w 6"/>
                <a:gd name="T9" fmla="*/ 0 h 3"/>
                <a:gd name="T10" fmla="*/ 6 w 6"/>
                <a:gd name="T11" fmla="*/ 0 h 3"/>
                <a:gd name="T12" fmla="*/ 4 w 6"/>
                <a:gd name="T13" fmla="*/ 0 h 3"/>
                <a:gd name="T14" fmla="*/ 4 w 6"/>
                <a:gd name="T15" fmla="*/ 2 h 3"/>
                <a:gd name="T16" fmla="*/ 3 w 6"/>
                <a:gd name="T17" fmla="*/ 3 h 3"/>
                <a:gd name="T18" fmla="*/ 3 w 6"/>
                <a:gd name="T19" fmla="*/ 3 h 3"/>
                <a:gd name="T20" fmla="*/ 1 w 6"/>
                <a:gd name="T21" fmla="*/ 3 h 3"/>
                <a:gd name="T22" fmla="*/ 0 w 6"/>
                <a:gd name="T23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" h="3">
                  <a:moveTo>
                    <a:pt x="0" y="0"/>
                  </a:moveTo>
                  <a:lnTo>
                    <a:pt x="1" y="0"/>
                  </a:lnTo>
                  <a:lnTo>
                    <a:pt x="4" y="0"/>
                  </a:lnTo>
                  <a:lnTo>
                    <a:pt x="6" y="0"/>
                  </a:lnTo>
                  <a:lnTo>
                    <a:pt x="6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4" y="2"/>
                  </a:lnTo>
                  <a:lnTo>
                    <a:pt x="3" y="3"/>
                  </a:lnTo>
                  <a:lnTo>
                    <a:pt x="3" y="3"/>
                  </a:lnTo>
                  <a:lnTo>
                    <a:pt x="1" y="3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13" name="ïšḷídê">
              <a:extLst>
                <a:ext uri="{FF2B5EF4-FFF2-40B4-BE49-F238E27FC236}">
                  <a16:creationId xmlns:a16="http://schemas.microsoft.com/office/drawing/2014/main" id="{FF5E2419-DE75-48BF-B44F-554104DEA311}"/>
                </a:ext>
              </a:extLst>
            </p:cNvPr>
            <p:cNvSpPr/>
            <p:nvPr/>
          </p:nvSpPr>
          <p:spPr bwMode="auto">
            <a:xfrm>
              <a:off x="11521120" y="5719903"/>
              <a:ext cx="26214" cy="17476"/>
            </a:xfrm>
            <a:custGeom>
              <a:avLst/>
              <a:gdLst>
                <a:gd name="T0" fmla="*/ 0 w 6"/>
                <a:gd name="T1" fmla="*/ 1 h 4"/>
                <a:gd name="T2" fmla="*/ 3 w 6"/>
                <a:gd name="T3" fmla="*/ 1 h 4"/>
                <a:gd name="T4" fmla="*/ 5 w 6"/>
                <a:gd name="T5" fmla="*/ 1 h 4"/>
                <a:gd name="T6" fmla="*/ 6 w 6"/>
                <a:gd name="T7" fmla="*/ 0 h 4"/>
                <a:gd name="T8" fmla="*/ 6 w 6"/>
                <a:gd name="T9" fmla="*/ 1 h 4"/>
                <a:gd name="T10" fmla="*/ 5 w 6"/>
                <a:gd name="T11" fmla="*/ 3 h 4"/>
                <a:gd name="T12" fmla="*/ 3 w 6"/>
                <a:gd name="T13" fmla="*/ 4 h 4"/>
                <a:gd name="T14" fmla="*/ 3 w 6"/>
                <a:gd name="T15" fmla="*/ 4 h 4"/>
                <a:gd name="T16" fmla="*/ 3 w 6"/>
                <a:gd name="T17" fmla="*/ 4 h 4"/>
                <a:gd name="T18" fmla="*/ 0 w 6"/>
                <a:gd name="T19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" h="4">
                  <a:moveTo>
                    <a:pt x="0" y="1"/>
                  </a:moveTo>
                  <a:lnTo>
                    <a:pt x="3" y="1"/>
                  </a:lnTo>
                  <a:lnTo>
                    <a:pt x="5" y="1"/>
                  </a:lnTo>
                  <a:lnTo>
                    <a:pt x="6" y="0"/>
                  </a:lnTo>
                  <a:lnTo>
                    <a:pt x="6" y="1"/>
                  </a:lnTo>
                  <a:lnTo>
                    <a:pt x="5" y="3"/>
                  </a:lnTo>
                  <a:lnTo>
                    <a:pt x="3" y="4"/>
                  </a:lnTo>
                  <a:lnTo>
                    <a:pt x="3" y="4"/>
                  </a:lnTo>
                  <a:lnTo>
                    <a:pt x="3" y="4"/>
                  </a:ln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14" name="îṥlídé">
              <a:extLst>
                <a:ext uri="{FF2B5EF4-FFF2-40B4-BE49-F238E27FC236}">
                  <a16:creationId xmlns:a16="http://schemas.microsoft.com/office/drawing/2014/main" id="{88474F5E-0F7D-427D-8CCA-0713B3E0CA5C}"/>
                </a:ext>
              </a:extLst>
            </p:cNvPr>
            <p:cNvSpPr/>
            <p:nvPr/>
          </p:nvSpPr>
          <p:spPr bwMode="auto">
            <a:xfrm>
              <a:off x="11577918" y="5719903"/>
              <a:ext cx="26214" cy="17476"/>
            </a:xfrm>
            <a:custGeom>
              <a:avLst/>
              <a:gdLst>
                <a:gd name="T0" fmla="*/ 0 w 6"/>
                <a:gd name="T1" fmla="*/ 0 h 4"/>
                <a:gd name="T2" fmla="*/ 0 w 6"/>
                <a:gd name="T3" fmla="*/ 0 h 4"/>
                <a:gd name="T4" fmla="*/ 2 w 6"/>
                <a:gd name="T5" fmla="*/ 0 h 4"/>
                <a:gd name="T6" fmla="*/ 5 w 6"/>
                <a:gd name="T7" fmla="*/ 0 h 4"/>
                <a:gd name="T8" fmla="*/ 6 w 6"/>
                <a:gd name="T9" fmla="*/ 0 h 4"/>
                <a:gd name="T10" fmla="*/ 5 w 6"/>
                <a:gd name="T11" fmla="*/ 1 h 4"/>
                <a:gd name="T12" fmla="*/ 5 w 6"/>
                <a:gd name="T13" fmla="*/ 3 h 4"/>
                <a:gd name="T14" fmla="*/ 3 w 6"/>
                <a:gd name="T15" fmla="*/ 3 h 4"/>
                <a:gd name="T16" fmla="*/ 3 w 6"/>
                <a:gd name="T17" fmla="*/ 4 h 4"/>
                <a:gd name="T18" fmla="*/ 3 w 6"/>
                <a:gd name="T19" fmla="*/ 4 h 4"/>
                <a:gd name="T20" fmla="*/ 2 w 6"/>
                <a:gd name="T21" fmla="*/ 4 h 4"/>
                <a:gd name="T22" fmla="*/ 0 w 6"/>
                <a:gd name="T2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" h="4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6" y="0"/>
                  </a:lnTo>
                  <a:lnTo>
                    <a:pt x="5" y="1"/>
                  </a:lnTo>
                  <a:lnTo>
                    <a:pt x="5" y="3"/>
                  </a:lnTo>
                  <a:lnTo>
                    <a:pt x="3" y="3"/>
                  </a:lnTo>
                  <a:lnTo>
                    <a:pt x="3" y="4"/>
                  </a:lnTo>
                  <a:lnTo>
                    <a:pt x="3" y="4"/>
                  </a:lnTo>
                  <a:lnTo>
                    <a:pt x="2" y="4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15" name="îşļíďè">
              <a:extLst>
                <a:ext uri="{FF2B5EF4-FFF2-40B4-BE49-F238E27FC236}">
                  <a16:creationId xmlns:a16="http://schemas.microsoft.com/office/drawing/2014/main" id="{43D3766C-AC62-4296-9F33-E1CCA50C1DEC}"/>
                </a:ext>
              </a:extLst>
            </p:cNvPr>
            <p:cNvSpPr/>
            <p:nvPr/>
          </p:nvSpPr>
          <p:spPr bwMode="auto">
            <a:xfrm>
              <a:off x="11320145" y="5138823"/>
              <a:ext cx="87381" cy="8738"/>
            </a:xfrm>
            <a:custGeom>
              <a:avLst/>
              <a:gdLst>
                <a:gd name="T0" fmla="*/ 17 w 20"/>
                <a:gd name="T1" fmla="*/ 2 h 2"/>
                <a:gd name="T2" fmla="*/ 15 w 20"/>
                <a:gd name="T3" fmla="*/ 2 h 2"/>
                <a:gd name="T4" fmla="*/ 13 w 20"/>
                <a:gd name="T5" fmla="*/ 2 h 2"/>
                <a:gd name="T6" fmla="*/ 13 w 20"/>
                <a:gd name="T7" fmla="*/ 2 h 2"/>
                <a:gd name="T8" fmla="*/ 10 w 20"/>
                <a:gd name="T9" fmla="*/ 2 h 2"/>
                <a:gd name="T10" fmla="*/ 7 w 20"/>
                <a:gd name="T11" fmla="*/ 2 h 2"/>
                <a:gd name="T12" fmla="*/ 2 w 20"/>
                <a:gd name="T13" fmla="*/ 2 h 2"/>
                <a:gd name="T14" fmla="*/ 0 w 20"/>
                <a:gd name="T15" fmla="*/ 2 h 2"/>
                <a:gd name="T16" fmla="*/ 0 w 20"/>
                <a:gd name="T17" fmla="*/ 2 h 2"/>
                <a:gd name="T18" fmla="*/ 2 w 20"/>
                <a:gd name="T19" fmla="*/ 2 h 2"/>
                <a:gd name="T20" fmla="*/ 7 w 20"/>
                <a:gd name="T21" fmla="*/ 2 h 2"/>
                <a:gd name="T22" fmla="*/ 10 w 20"/>
                <a:gd name="T23" fmla="*/ 2 h 2"/>
                <a:gd name="T24" fmla="*/ 13 w 20"/>
                <a:gd name="T25" fmla="*/ 0 h 2"/>
                <a:gd name="T26" fmla="*/ 13 w 20"/>
                <a:gd name="T27" fmla="*/ 0 h 2"/>
                <a:gd name="T28" fmla="*/ 15 w 20"/>
                <a:gd name="T29" fmla="*/ 0 h 2"/>
                <a:gd name="T30" fmla="*/ 17 w 20"/>
                <a:gd name="T31" fmla="*/ 0 h 2"/>
                <a:gd name="T32" fmla="*/ 20 w 20"/>
                <a:gd name="T33" fmla="*/ 0 h 2"/>
                <a:gd name="T34" fmla="*/ 20 w 20"/>
                <a:gd name="T35" fmla="*/ 2 h 2"/>
                <a:gd name="T36" fmla="*/ 17 w 20"/>
                <a:gd name="T3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0" h="2">
                  <a:moveTo>
                    <a:pt x="17" y="2"/>
                  </a:moveTo>
                  <a:lnTo>
                    <a:pt x="15" y="2"/>
                  </a:lnTo>
                  <a:lnTo>
                    <a:pt x="13" y="2"/>
                  </a:lnTo>
                  <a:lnTo>
                    <a:pt x="13" y="2"/>
                  </a:lnTo>
                  <a:lnTo>
                    <a:pt x="10" y="2"/>
                  </a:lnTo>
                  <a:lnTo>
                    <a:pt x="7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7" y="2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0"/>
                  </a:lnTo>
                  <a:lnTo>
                    <a:pt x="20" y="2"/>
                  </a:lnTo>
                  <a:lnTo>
                    <a:pt x="17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16" name="iṧḷidê">
              <a:extLst>
                <a:ext uri="{FF2B5EF4-FFF2-40B4-BE49-F238E27FC236}">
                  <a16:creationId xmlns:a16="http://schemas.microsoft.com/office/drawing/2014/main" id="{6EAA055C-508E-4AFD-9202-4D21E3967C37}"/>
                </a:ext>
              </a:extLst>
            </p:cNvPr>
            <p:cNvSpPr/>
            <p:nvPr/>
          </p:nvSpPr>
          <p:spPr bwMode="auto">
            <a:xfrm>
              <a:off x="11433740" y="5138823"/>
              <a:ext cx="78642" cy="0"/>
            </a:xfrm>
            <a:custGeom>
              <a:avLst/>
              <a:gdLst>
                <a:gd name="T0" fmla="*/ 0 w 18"/>
                <a:gd name="T1" fmla="*/ 2 w 18"/>
                <a:gd name="T2" fmla="*/ 15 w 18"/>
                <a:gd name="T3" fmla="*/ 18 w 18"/>
                <a:gd name="T4" fmla="*/ 18 w 18"/>
                <a:gd name="T5" fmla="*/ 15 w 18"/>
                <a:gd name="T6" fmla="*/ 4 w 18"/>
                <a:gd name="T7" fmla="*/ 0 w 18"/>
                <a:gd name="T8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  <a:cxn ang="0">
                  <a:pos x="T6" y="0"/>
                </a:cxn>
                <a:cxn ang="0">
                  <a:pos x="T7" y="0"/>
                </a:cxn>
                <a:cxn ang="0">
                  <a:pos x="T8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1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17" name="í$ḻïḍê">
              <a:extLst>
                <a:ext uri="{FF2B5EF4-FFF2-40B4-BE49-F238E27FC236}">
                  <a16:creationId xmlns:a16="http://schemas.microsoft.com/office/drawing/2014/main" id="{839023DF-CC16-4197-9639-9C5AAF0FCA8B}"/>
                </a:ext>
              </a:extLst>
            </p:cNvPr>
            <p:cNvSpPr/>
            <p:nvPr/>
          </p:nvSpPr>
          <p:spPr bwMode="auto">
            <a:xfrm>
              <a:off x="11542966" y="5138823"/>
              <a:ext cx="83011" cy="0"/>
            </a:xfrm>
            <a:custGeom>
              <a:avLst/>
              <a:gdLst>
                <a:gd name="T0" fmla="*/ 19 w 19"/>
                <a:gd name="T1" fmla="*/ 10 w 19"/>
                <a:gd name="T2" fmla="*/ 5 w 19"/>
                <a:gd name="T3" fmla="*/ 0 w 19"/>
                <a:gd name="T4" fmla="*/ 0 w 19"/>
                <a:gd name="T5" fmla="*/ 5 w 19"/>
                <a:gd name="T6" fmla="*/ 10 w 19"/>
                <a:gd name="T7" fmla="*/ 19 w 19"/>
                <a:gd name="T8" fmla="*/ 19 w 19"/>
                <a:gd name="T9" fmla="*/ 19 w 19"/>
                <a:gd name="T10" fmla="*/ 19 w 1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  <a:cxn ang="0">
                  <a:pos x="T6" y="0"/>
                </a:cxn>
                <a:cxn ang="0">
                  <a:pos x="T7" y="0"/>
                </a:cxn>
                <a:cxn ang="0">
                  <a:pos x="T8" y="0"/>
                </a:cxn>
                <a:cxn ang="0">
                  <a:pos x="T9" y="0"/>
                </a:cxn>
                <a:cxn ang="0">
                  <a:pos x="T10" y="0"/>
                </a:cxn>
              </a:cxnLst>
              <a:rect l="0" t="0" r="r" b="b"/>
              <a:pathLst>
                <a:path w="19">
                  <a:moveTo>
                    <a:pt x="19" y="0"/>
                  </a:moveTo>
                  <a:lnTo>
                    <a:pt x="10" y="0"/>
                  </a:lnTo>
                  <a:lnTo>
                    <a:pt x="5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" y="0"/>
                  </a:lnTo>
                  <a:lnTo>
                    <a:pt x="10" y="0"/>
                  </a:lnTo>
                  <a:lnTo>
                    <a:pt x="19" y="0"/>
                  </a:lnTo>
                  <a:lnTo>
                    <a:pt x="19" y="0"/>
                  </a:lnTo>
                  <a:lnTo>
                    <a:pt x="19" y="0"/>
                  </a:lnTo>
                  <a:lnTo>
                    <a:pt x="19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18" name="iŝľïḓé">
              <a:extLst>
                <a:ext uri="{FF2B5EF4-FFF2-40B4-BE49-F238E27FC236}">
                  <a16:creationId xmlns:a16="http://schemas.microsoft.com/office/drawing/2014/main" id="{1503502F-858E-4E35-916C-7AA40C1E6EE3}"/>
                </a:ext>
              </a:extLst>
            </p:cNvPr>
            <p:cNvSpPr/>
            <p:nvPr/>
          </p:nvSpPr>
          <p:spPr bwMode="auto">
            <a:xfrm>
              <a:off x="11416264" y="5317953"/>
              <a:ext cx="126702" cy="34952"/>
            </a:xfrm>
            <a:custGeom>
              <a:avLst/>
              <a:gdLst>
                <a:gd name="T0" fmla="*/ 0 w 18"/>
                <a:gd name="T1" fmla="*/ 0 h 5"/>
                <a:gd name="T2" fmla="*/ 1 w 18"/>
                <a:gd name="T3" fmla="*/ 0 h 5"/>
                <a:gd name="T4" fmla="*/ 3 w 18"/>
                <a:gd name="T5" fmla="*/ 0 h 5"/>
                <a:gd name="T6" fmla="*/ 7 w 18"/>
                <a:gd name="T7" fmla="*/ 0 h 5"/>
                <a:gd name="T8" fmla="*/ 8 w 18"/>
                <a:gd name="T9" fmla="*/ 0 h 5"/>
                <a:gd name="T10" fmla="*/ 10 w 18"/>
                <a:gd name="T11" fmla="*/ 0 h 5"/>
                <a:gd name="T12" fmla="*/ 12 w 18"/>
                <a:gd name="T13" fmla="*/ 0 h 5"/>
                <a:gd name="T14" fmla="*/ 14 w 18"/>
                <a:gd name="T15" fmla="*/ 0 h 5"/>
                <a:gd name="T16" fmla="*/ 17 w 18"/>
                <a:gd name="T17" fmla="*/ 0 h 5"/>
                <a:gd name="T18" fmla="*/ 18 w 18"/>
                <a:gd name="T19" fmla="*/ 0 h 5"/>
                <a:gd name="T20" fmla="*/ 18 w 18"/>
                <a:gd name="T21" fmla="*/ 1 h 5"/>
                <a:gd name="T22" fmla="*/ 18 w 18"/>
                <a:gd name="T23" fmla="*/ 4 h 5"/>
                <a:gd name="T24" fmla="*/ 18 w 18"/>
                <a:gd name="T25" fmla="*/ 4 h 5"/>
                <a:gd name="T26" fmla="*/ 17 w 18"/>
                <a:gd name="T27" fmla="*/ 4 h 5"/>
                <a:gd name="T28" fmla="*/ 14 w 18"/>
                <a:gd name="T29" fmla="*/ 5 h 5"/>
                <a:gd name="T30" fmla="*/ 12 w 18"/>
                <a:gd name="T31" fmla="*/ 5 h 5"/>
                <a:gd name="T32" fmla="*/ 11 w 18"/>
                <a:gd name="T33" fmla="*/ 5 h 5"/>
                <a:gd name="T34" fmla="*/ 8 w 18"/>
                <a:gd name="T35" fmla="*/ 5 h 5"/>
                <a:gd name="T36" fmla="*/ 5 w 18"/>
                <a:gd name="T37" fmla="*/ 5 h 5"/>
                <a:gd name="T38" fmla="*/ 2 w 18"/>
                <a:gd name="T39" fmla="*/ 5 h 5"/>
                <a:gd name="T40" fmla="*/ 1 w 18"/>
                <a:gd name="T41" fmla="*/ 5 h 5"/>
                <a:gd name="T42" fmla="*/ 0 w 18"/>
                <a:gd name="T43" fmla="*/ 5 h 5"/>
                <a:gd name="T44" fmla="*/ 0 w 18"/>
                <a:gd name="T45" fmla="*/ 5 h 5"/>
                <a:gd name="T46" fmla="*/ 0 w 18"/>
                <a:gd name="T47" fmla="*/ 4 h 5"/>
                <a:gd name="T48" fmla="*/ 0 w 18"/>
                <a:gd name="T49" fmla="*/ 4 h 5"/>
                <a:gd name="T50" fmla="*/ 0 w 18"/>
                <a:gd name="T51" fmla="*/ 3 h 5"/>
                <a:gd name="T52" fmla="*/ 0 w 18"/>
                <a:gd name="T5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8" h="5">
                  <a:moveTo>
                    <a:pt x="0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8" y="1"/>
                    <a:pt x="18" y="1"/>
                    <a:pt x="18" y="1"/>
                  </a:cubicBezTo>
                  <a:cubicBezTo>
                    <a:pt x="18" y="2"/>
                    <a:pt x="18" y="3"/>
                    <a:pt x="18" y="4"/>
                  </a:cubicBezTo>
                  <a:cubicBezTo>
                    <a:pt x="18" y="4"/>
                    <a:pt x="18" y="4"/>
                    <a:pt x="18" y="4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2" y="5"/>
                    <a:pt x="12" y="5"/>
                    <a:pt x="12" y="5"/>
                  </a:cubicBezTo>
                  <a:cubicBezTo>
                    <a:pt x="11" y="5"/>
                    <a:pt x="11" y="5"/>
                    <a:pt x="11" y="5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19" name="íş1íďe">
              <a:extLst>
                <a:ext uri="{FF2B5EF4-FFF2-40B4-BE49-F238E27FC236}">
                  <a16:creationId xmlns:a16="http://schemas.microsoft.com/office/drawing/2014/main" id="{3DB7227A-F333-43F3-980C-2FB655C61C8E}"/>
                </a:ext>
              </a:extLst>
            </p:cNvPr>
            <p:cNvSpPr/>
            <p:nvPr/>
          </p:nvSpPr>
          <p:spPr bwMode="auto">
            <a:xfrm>
              <a:off x="11577918" y="5366012"/>
              <a:ext cx="113595" cy="43690"/>
            </a:xfrm>
            <a:custGeom>
              <a:avLst/>
              <a:gdLst>
                <a:gd name="T0" fmla="*/ 26 w 26"/>
                <a:gd name="T1" fmla="*/ 10 h 10"/>
                <a:gd name="T2" fmla="*/ 26 w 26"/>
                <a:gd name="T3" fmla="*/ 10 h 10"/>
                <a:gd name="T4" fmla="*/ 26 w 26"/>
                <a:gd name="T5" fmla="*/ 10 h 10"/>
                <a:gd name="T6" fmla="*/ 23 w 26"/>
                <a:gd name="T7" fmla="*/ 10 h 10"/>
                <a:gd name="T8" fmla="*/ 21 w 26"/>
                <a:gd name="T9" fmla="*/ 10 h 10"/>
                <a:gd name="T10" fmla="*/ 19 w 26"/>
                <a:gd name="T11" fmla="*/ 10 h 10"/>
                <a:gd name="T12" fmla="*/ 19 w 26"/>
                <a:gd name="T13" fmla="*/ 10 h 10"/>
                <a:gd name="T14" fmla="*/ 18 w 26"/>
                <a:gd name="T15" fmla="*/ 10 h 10"/>
                <a:gd name="T16" fmla="*/ 13 w 26"/>
                <a:gd name="T17" fmla="*/ 10 h 10"/>
                <a:gd name="T18" fmla="*/ 8 w 26"/>
                <a:gd name="T19" fmla="*/ 10 h 10"/>
                <a:gd name="T20" fmla="*/ 5 w 26"/>
                <a:gd name="T21" fmla="*/ 10 h 10"/>
                <a:gd name="T22" fmla="*/ 2 w 26"/>
                <a:gd name="T23" fmla="*/ 10 h 10"/>
                <a:gd name="T24" fmla="*/ 0 w 26"/>
                <a:gd name="T25" fmla="*/ 10 h 10"/>
                <a:gd name="T26" fmla="*/ 0 w 26"/>
                <a:gd name="T27" fmla="*/ 10 h 10"/>
                <a:gd name="T28" fmla="*/ 2 w 26"/>
                <a:gd name="T29" fmla="*/ 9 h 10"/>
                <a:gd name="T30" fmla="*/ 5 w 26"/>
                <a:gd name="T31" fmla="*/ 7 h 10"/>
                <a:gd name="T32" fmla="*/ 6 w 26"/>
                <a:gd name="T33" fmla="*/ 5 h 10"/>
                <a:gd name="T34" fmla="*/ 10 w 26"/>
                <a:gd name="T35" fmla="*/ 2 h 10"/>
                <a:gd name="T36" fmla="*/ 10 w 26"/>
                <a:gd name="T37" fmla="*/ 2 h 10"/>
                <a:gd name="T38" fmla="*/ 11 w 26"/>
                <a:gd name="T39" fmla="*/ 2 h 10"/>
                <a:gd name="T40" fmla="*/ 11 w 26"/>
                <a:gd name="T41" fmla="*/ 0 h 10"/>
                <a:gd name="T42" fmla="*/ 11 w 26"/>
                <a:gd name="T43" fmla="*/ 0 h 10"/>
                <a:gd name="T44" fmla="*/ 16 w 26"/>
                <a:gd name="T45" fmla="*/ 4 h 10"/>
                <a:gd name="T46" fmla="*/ 26 w 26"/>
                <a:gd name="T47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6" h="10">
                  <a:moveTo>
                    <a:pt x="26" y="10"/>
                  </a:moveTo>
                  <a:lnTo>
                    <a:pt x="26" y="10"/>
                  </a:lnTo>
                  <a:lnTo>
                    <a:pt x="26" y="10"/>
                  </a:lnTo>
                  <a:lnTo>
                    <a:pt x="23" y="10"/>
                  </a:lnTo>
                  <a:lnTo>
                    <a:pt x="21" y="10"/>
                  </a:lnTo>
                  <a:lnTo>
                    <a:pt x="19" y="10"/>
                  </a:lnTo>
                  <a:lnTo>
                    <a:pt x="19" y="10"/>
                  </a:lnTo>
                  <a:lnTo>
                    <a:pt x="18" y="10"/>
                  </a:lnTo>
                  <a:lnTo>
                    <a:pt x="13" y="10"/>
                  </a:lnTo>
                  <a:lnTo>
                    <a:pt x="8" y="10"/>
                  </a:lnTo>
                  <a:lnTo>
                    <a:pt x="5" y="10"/>
                  </a:lnTo>
                  <a:lnTo>
                    <a:pt x="2" y="1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2" y="9"/>
                  </a:lnTo>
                  <a:lnTo>
                    <a:pt x="5" y="7"/>
                  </a:lnTo>
                  <a:lnTo>
                    <a:pt x="6" y="5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11" y="2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16" y="4"/>
                  </a:lnTo>
                  <a:lnTo>
                    <a:pt x="26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20" name="îṩḻïḑe">
              <a:extLst>
                <a:ext uri="{FF2B5EF4-FFF2-40B4-BE49-F238E27FC236}">
                  <a16:creationId xmlns:a16="http://schemas.microsoft.com/office/drawing/2014/main" id="{78F654FA-B578-4B6F-9133-257A1EF03050}"/>
                </a:ext>
              </a:extLst>
            </p:cNvPr>
            <p:cNvSpPr/>
            <p:nvPr/>
          </p:nvSpPr>
          <p:spPr bwMode="auto">
            <a:xfrm>
              <a:off x="11625977" y="5601940"/>
              <a:ext cx="157285" cy="52428"/>
            </a:xfrm>
            <a:custGeom>
              <a:avLst/>
              <a:gdLst>
                <a:gd name="T0" fmla="*/ 36 w 36"/>
                <a:gd name="T1" fmla="*/ 10 h 12"/>
                <a:gd name="T2" fmla="*/ 36 w 36"/>
                <a:gd name="T3" fmla="*/ 10 h 12"/>
                <a:gd name="T4" fmla="*/ 36 w 36"/>
                <a:gd name="T5" fmla="*/ 10 h 12"/>
                <a:gd name="T6" fmla="*/ 33 w 36"/>
                <a:gd name="T7" fmla="*/ 10 h 12"/>
                <a:gd name="T8" fmla="*/ 28 w 36"/>
                <a:gd name="T9" fmla="*/ 10 h 12"/>
                <a:gd name="T10" fmla="*/ 26 w 36"/>
                <a:gd name="T11" fmla="*/ 12 h 12"/>
                <a:gd name="T12" fmla="*/ 25 w 36"/>
                <a:gd name="T13" fmla="*/ 12 h 12"/>
                <a:gd name="T14" fmla="*/ 23 w 36"/>
                <a:gd name="T15" fmla="*/ 12 h 12"/>
                <a:gd name="T16" fmla="*/ 20 w 36"/>
                <a:gd name="T17" fmla="*/ 12 h 12"/>
                <a:gd name="T18" fmla="*/ 17 w 36"/>
                <a:gd name="T19" fmla="*/ 12 h 12"/>
                <a:gd name="T20" fmla="*/ 13 w 36"/>
                <a:gd name="T21" fmla="*/ 12 h 12"/>
                <a:gd name="T22" fmla="*/ 10 w 36"/>
                <a:gd name="T23" fmla="*/ 12 h 12"/>
                <a:gd name="T24" fmla="*/ 7 w 36"/>
                <a:gd name="T25" fmla="*/ 12 h 12"/>
                <a:gd name="T26" fmla="*/ 4 w 36"/>
                <a:gd name="T27" fmla="*/ 12 h 12"/>
                <a:gd name="T28" fmla="*/ 0 w 36"/>
                <a:gd name="T29" fmla="*/ 12 h 12"/>
                <a:gd name="T30" fmla="*/ 0 w 36"/>
                <a:gd name="T31" fmla="*/ 12 h 12"/>
                <a:gd name="T32" fmla="*/ 0 w 36"/>
                <a:gd name="T33" fmla="*/ 12 h 12"/>
                <a:gd name="T34" fmla="*/ 2 w 36"/>
                <a:gd name="T35" fmla="*/ 10 h 12"/>
                <a:gd name="T36" fmla="*/ 4 w 36"/>
                <a:gd name="T37" fmla="*/ 9 h 12"/>
                <a:gd name="T38" fmla="*/ 5 w 36"/>
                <a:gd name="T39" fmla="*/ 7 h 12"/>
                <a:gd name="T40" fmla="*/ 7 w 36"/>
                <a:gd name="T41" fmla="*/ 5 h 12"/>
                <a:gd name="T42" fmla="*/ 10 w 36"/>
                <a:gd name="T43" fmla="*/ 4 h 12"/>
                <a:gd name="T44" fmla="*/ 10 w 36"/>
                <a:gd name="T45" fmla="*/ 4 h 12"/>
                <a:gd name="T46" fmla="*/ 13 w 36"/>
                <a:gd name="T47" fmla="*/ 2 h 12"/>
                <a:gd name="T48" fmla="*/ 13 w 36"/>
                <a:gd name="T49" fmla="*/ 0 h 12"/>
                <a:gd name="T50" fmla="*/ 15 w 36"/>
                <a:gd name="T51" fmla="*/ 0 h 12"/>
                <a:gd name="T52" fmla="*/ 15 w 36"/>
                <a:gd name="T53" fmla="*/ 0 h 12"/>
                <a:gd name="T54" fmla="*/ 18 w 36"/>
                <a:gd name="T55" fmla="*/ 2 h 12"/>
                <a:gd name="T56" fmla="*/ 30 w 36"/>
                <a:gd name="T57" fmla="*/ 7 h 12"/>
                <a:gd name="T58" fmla="*/ 36 w 36"/>
                <a:gd name="T59" fmla="*/ 1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6" h="12">
                  <a:moveTo>
                    <a:pt x="36" y="10"/>
                  </a:moveTo>
                  <a:lnTo>
                    <a:pt x="36" y="10"/>
                  </a:lnTo>
                  <a:lnTo>
                    <a:pt x="36" y="10"/>
                  </a:lnTo>
                  <a:lnTo>
                    <a:pt x="33" y="10"/>
                  </a:lnTo>
                  <a:lnTo>
                    <a:pt x="28" y="10"/>
                  </a:lnTo>
                  <a:lnTo>
                    <a:pt x="26" y="12"/>
                  </a:lnTo>
                  <a:lnTo>
                    <a:pt x="25" y="12"/>
                  </a:lnTo>
                  <a:lnTo>
                    <a:pt x="23" y="12"/>
                  </a:lnTo>
                  <a:lnTo>
                    <a:pt x="20" y="12"/>
                  </a:lnTo>
                  <a:lnTo>
                    <a:pt x="17" y="12"/>
                  </a:lnTo>
                  <a:lnTo>
                    <a:pt x="13" y="12"/>
                  </a:lnTo>
                  <a:lnTo>
                    <a:pt x="10" y="12"/>
                  </a:lnTo>
                  <a:lnTo>
                    <a:pt x="7" y="12"/>
                  </a:lnTo>
                  <a:lnTo>
                    <a:pt x="4" y="12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2" y="10"/>
                  </a:lnTo>
                  <a:lnTo>
                    <a:pt x="4" y="9"/>
                  </a:lnTo>
                  <a:lnTo>
                    <a:pt x="5" y="7"/>
                  </a:lnTo>
                  <a:lnTo>
                    <a:pt x="7" y="5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13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5" y="0"/>
                  </a:lnTo>
                  <a:lnTo>
                    <a:pt x="18" y="2"/>
                  </a:lnTo>
                  <a:lnTo>
                    <a:pt x="30" y="7"/>
                  </a:lnTo>
                  <a:lnTo>
                    <a:pt x="36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21" name="iṥļíḑè">
              <a:extLst>
                <a:ext uri="{FF2B5EF4-FFF2-40B4-BE49-F238E27FC236}">
                  <a16:creationId xmlns:a16="http://schemas.microsoft.com/office/drawing/2014/main" id="{896AD5AB-E039-46EC-909F-4C29763758D2}"/>
                </a:ext>
              </a:extLst>
            </p:cNvPr>
            <p:cNvSpPr/>
            <p:nvPr/>
          </p:nvSpPr>
          <p:spPr bwMode="auto">
            <a:xfrm>
              <a:off x="11634715" y="5658737"/>
              <a:ext cx="161654" cy="43690"/>
            </a:xfrm>
            <a:custGeom>
              <a:avLst/>
              <a:gdLst>
                <a:gd name="T0" fmla="*/ 36 w 37"/>
                <a:gd name="T1" fmla="*/ 2 h 10"/>
                <a:gd name="T2" fmla="*/ 32 w 37"/>
                <a:gd name="T3" fmla="*/ 4 h 10"/>
                <a:gd name="T4" fmla="*/ 31 w 37"/>
                <a:gd name="T5" fmla="*/ 5 h 10"/>
                <a:gd name="T6" fmla="*/ 31 w 37"/>
                <a:gd name="T7" fmla="*/ 5 h 10"/>
                <a:gd name="T8" fmla="*/ 29 w 37"/>
                <a:gd name="T9" fmla="*/ 5 h 10"/>
                <a:gd name="T10" fmla="*/ 28 w 37"/>
                <a:gd name="T11" fmla="*/ 7 h 10"/>
                <a:gd name="T12" fmla="*/ 26 w 37"/>
                <a:gd name="T13" fmla="*/ 9 h 10"/>
                <a:gd name="T14" fmla="*/ 24 w 37"/>
                <a:gd name="T15" fmla="*/ 10 h 10"/>
                <a:gd name="T16" fmla="*/ 24 w 37"/>
                <a:gd name="T17" fmla="*/ 10 h 10"/>
                <a:gd name="T18" fmla="*/ 21 w 37"/>
                <a:gd name="T19" fmla="*/ 10 h 10"/>
                <a:gd name="T20" fmla="*/ 19 w 37"/>
                <a:gd name="T21" fmla="*/ 10 h 10"/>
                <a:gd name="T22" fmla="*/ 16 w 37"/>
                <a:gd name="T23" fmla="*/ 9 h 10"/>
                <a:gd name="T24" fmla="*/ 10 w 37"/>
                <a:gd name="T25" fmla="*/ 5 h 10"/>
                <a:gd name="T26" fmla="*/ 3 w 37"/>
                <a:gd name="T27" fmla="*/ 2 h 10"/>
                <a:gd name="T28" fmla="*/ 0 w 37"/>
                <a:gd name="T29" fmla="*/ 2 h 10"/>
                <a:gd name="T30" fmla="*/ 0 w 37"/>
                <a:gd name="T31" fmla="*/ 2 h 10"/>
                <a:gd name="T32" fmla="*/ 0 w 37"/>
                <a:gd name="T33" fmla="*/ 2 h 10"/>
                <a:gd name="T34" fmla="*/ 2 w 37"/>
                <a:gd name="T35" fmla="*/ 2 h 10"/>
                <a:gd name="T36" fmla="*/ 5 w 37"/>
                <a:gd name="T37" fmla="*/ 2 h 10"/>
                <a:gd name="T38" fmla="*/ 8 w 37"/>
                <a:gd name="T39" fmla="*/ 2 h 10"/>
                <a:gd name="T40" fmla="*/ 11 w 37"/>
                <a:gd name="T41" fmla="*/ 2 h 10"/>
                <a:gd name="T42" fmla="*/ 15 w 37"/>
                <a:gd name="T43" fmla="*/ 0 h 10"/>
                <a:gd name="T44" fmla="*/ 18 w 37"/>
                <a:gd name="T45" fmla="*/ 0 h 10"/>
                <a:gd name="T46" fmla="*/ 21 w 37"/>
                <a:gd name="T47" fmla="*/ 0 h 10"/>
                <a:gd name="T48" fmla="*/ 24 w 37"/>
                <a:gd name="T49" fmla="*/ 0 h 10"/>
                <a:gd name="T50" fmla="*/ 26 w 37"/>
                <a:gd name="T51" fmla="*/ 0 h 10"/>
                <a:gd name="T52" fmla="*/ 28 w 37"/>
                <a:gd name="T53" fmla="*/ 0 h 10"/>
                <a:gd name="T54" fmla="*/ 29 w 37"/>
                <a:gd name="T55" fmla="*/ 0 h 10"/>
                <a:gd name="T56" fmla="*/ 34 w 37"/>
                <a:gd name="T57" fmla="*/ 0 h 10"/>
                <a:gd name="T58" fmla="*/ 37 w 37"/>
                <a:gd name="T59" fmla="*/ 0 h 10"/>
                <a:gd name="T60" fmla="*/ 36 w 37"/>
                <a:gd name="T61" fmla="*/ 2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7" h="10">
                  <a:moveTo>
                    <a:pt x="36" y="2"/>
                  </a:moveTo>
                  <a:lnTo>
                    <a:pt x="32" y="4"/>
                  </a:lnTo>
                  <a:lnTo>
                    <a:pt x="31" y="5"/>
                  </a:lnTo>
                  <a:lnTo>
                    <a:pt x="31" y="5"/>
                  </a:lnTo>
                  <a:lnTo>
                    <a:pt x="29" y="5"/>
                  </a:lnTo>
                  <a:lnTo>
                    <a:pt x="28" y="7"/>
                  </a:lnTo>
                  <a:lnTo>
                    <a:pt x="26" y="9"/>
                  </a:lnTo>
                  <a:lnTo>
                    <a:pt x="24" y="10"/>
                  </a:lnTo>
                  <a:lnTo>
                    <a:pt x="24" y="10"/>
                  </a:lnTo>
                  <a:lnTo>
                    <a:pt x="21" y="10"/>
                  </a:lnTo>
                  <a:lnTo>
                    <a:pt x="19" y="10"/>
                  </a:lnTo>
                  <a:lnTo>
                    <a:pt x="16" y="9"/>
                  </a:lnTo>
                  <a:lnTo>
                    <a:pt x="10" y="5"/>
                  </a:lnTo>
                  <a:lnTo>
                    <a:pt x="3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5" y="2"/>
                  </a:lnTo>
                  <a:lnTo>
                    <a:pt x="8" y="2"/>
                  </a:lnTo>
                  <a:lnTo>
                    <a:pt x="11" y="2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0"/>
                  </a:lnTo>
                  <a:lnTo>
                    <a:pt x="24" y="0"/>
                  </a:lnTo>
                  <a:lnTo>
                    <a:pt x="26" y="0"/>
                  </a:lnTo>
                  <a:lnTo>
                    <a:pt x="28" y="0"/>
                  </a:lnTo>
                  <a:lnTo>
                    <a:pt x="29" y="0"/>
                  </a:lnTo>
                  <a:lnTo>
                    <a:pt x="34" y="0"/>
                  </a:lnTo>
                  <a:lnTo>
                    <a:pt x="37" y="0"/>
                  </a:lnTo>
                  <a:lnTo>
                    <a:pt x="36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22" name="ïŝḻiďê">
              <a:extLst>
                <a:ext uri="{FF2B5EF4-FFF2-40B4-BE49-F238E27FC236}">
                  <a16:creationId xmlns:a16="http://schemas.microsoft.com/office/drawing/2014/main" id="{4F2CC2F6-F05B-4D64-94FB-4759AE5BA7FD}"/>
                </a:ext>
              </a:extLst>
            </p:cNvPr>
            <p:cNvSpPr/>
            <p:nvPr/>
          </p:nvSpPr>
          <p:spPr bwMode="auto">
            <a:xfrm>
              <a:off x="11792000" y="5719903"/>
              <a:ext cx="21845" cy="17476"/>
            </a:xfrm>
            <a:custGeom>
              <a:avLst/>
              <a:gdLst>
                <a:gd name="T0" fmla="*/ 0 w 5"/>
                <a:gd name="T1" fmla="*/ 0 h 4"/>
                <a:gd name="T2" fmla="*/ 1 w 5"/>
                <a:gd name="T3" fmla="*/ 0 h 4"/>
                <a:gd name="T4" fmla="*/ 3 w 5"/>
                <a:gd name="T5" fmla="*/ 0 h 4"/>
                <a:gd name="T6" fmla="*/ 5 w 5"/>
                <a:gd name="T7" fmla="*/ 0 h 4"/>
                <a:gd name="T8" fmla="*/ 5 w 5"/>
                <a:gd name="T9" fmla="*/ 0 h 4"/>
                <a:gd name="T10" fmla="*/ 5 w 5"/>
                <a:gd name="T11" fmla="*/ 0 h 4"/>
                <a:gd name="T12" fmla="*/ 5 w 5"/>
                <a:gd name="T13" fmla="*/ 1 h 4"/>
                <a:gd name="T14" fmla="*/ 3 w 5"/>
                <a:gd name="T15" fmla="*/ 1 h 4"/>
                <a:gd name="T16" fmla="*/ 3 w 5"/>
                <a:gd name="T17" fmla="*/ 4 h 4"/>
                <a:gd name="T18" fmla="*/ 3 w 5"/>
                <a:gd name="T19" fmla="*/ 4 h 4"/>
                <a:gd name="T20" fmla="*/ 1 w 5"/>
                <a:gd name="T21" fmla="*/ 3 h 4"/>
                <a:gd name="T22" fmla="*/ 0 w 5"/>
                <a:gd name="T2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" h="4">
                  <a:moveTo>
                    <a:pt x="0" y="0"/>
                  </a:moveTo>
                  <a:lnTo>
                    <a:pt x="1" y="0"/>
                  </a:lnTo>
                  <a:lnTo>
                    <a:pt x="3" y="0"/>
                  </a:lnTo>
                  <a:lnTo>
                    <a:pt x="5" y="0"/>
                  </a:lnTo>
                  <a:lnTo>
                    <a:pt x="5" y="0"/>
                  </a:lnTo>
                  <a:lnTo>
                    <a:pt x="5" y="0"/>
                  </a:lnTo>
                  <a:lnTo>
                    <a:pt x="5" y="1"/>
                  </a:lnTo>
                  <a:lnTo>
                    <a:pt x="3" y="1"/>
                  </a:lnTo>
                  <a:lnTo>
                    <a:pt x="3" y="4"/>
                  </a:lnTo>
                  <a:lnTo>
                    <a:pt x="3" y="4"/>
                  </a:lnTo>
                  <a:lnTo>
                    <a:pt x="1" y="3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23" name="ïŝ1íḋè">
              <a:extLst>
                <a:ext uri="{FF2B5EF4-FFF2-40B4-BE49-F238E27FC236}">
                  <a16:creationId xmlns:a16="http://schemas.microsoft.com/office/drawing/2014/main" id="{05F9080C-6A9E-4E74-8263-21AEFB5A089E}"/>
                </a:ext>
              </a:extLst>
            </p:cNvPr>
            <p:cNvSpPr/>
            <p:nvPr/>
          </p:nvSpPr>
          <p:spPr bwMode="auto">
            <a:xfrm>
              <a:off x="11840059" y="5776701"/>
              <a:ext cx="13107" cy="4369"/>
            </a:xfrm>
            <a:custGeom>
              <a:avLst/>
              <a:gdLst>
                <a:gd name="T0" fmla="*/ 2 w 3"/>
                <a:gd name="T1" fmla="*/ 1 h 1"/>
                <a:gd name="T2" fmla="*/ 0 w 3"/>
                <a:gd name="T3" fmla="*/ 1 h 1"/>
                <a:gd name="T4" fmla="*/ 2 w 3"/>
                <a:gd name="T5" fmla="*/ 0 h 1"/>
                <a:gd name="T6" fmla="*/ 2 w 3"/>
                <a:gd name="T7" fmla="*/ 0 h 1"/>
                <a:gd name="T8" fmla="*/ 3 w 3"/>
                <a:gd name="T9" fmla="*/ 1 h 1"/>
                <a:gd name="T10" fmla="*/ 2 w 3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" h="1">
                  <a:moveTo>
                    <a:pt x="2" y="1"/>
                  </a:moveTo>
                  <a:lnTo>
                    <a:pt x="0" y="1"/>
                  </a:lnTo>
                  <a:lnTo>
                    <a:pt x="2" y="0"/>
                  </a:lnTo>
                  <a:lnTo>
                    <a:pt x="2" y="0"/>
                  </a:lnTo>
                  <a:lnTo>
                    <a:pt x="3" y="1"/>
                  </a:lnTo>
                  <a:lnTo>
                    <a:pt x="2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24" name="işlïde">
              <a:extLst>
                <a:ext uri="{FF2B5EF4-FFF2-40B4-BE49-F238E27FC236}">
                  <a16:creationId xmlns:a16="http://schemas.microsoft.com/office/drawing/2014/main" id="{5DDFBF42-9898-4839-8E38-0DEEE3D725B5}"/>
                </a:ext>
              </a:extLst>
            </p:cNvPr>
            <p:cNvSpPr/>
            <p:nvPr/>
          </p:nvSpPr>
          <p:spPr bwMode="auto">
            <a:xfrm>
              <a:off x="11818214" y="5767963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25" name="íšḻîḑé">
              <a:extLst>
                <a:ext uri="{FF2B5EF4-FFF2-40B4-BE49-F238E27FC236}">
                  <a16:creationId xmlns:a16="http://schemas.microsoft.com/office/drawing/2014/main" id="{8C999AA4-B3BC-4AFA-9EA8-5EC61D45938A}"/>
                </a:ext>
              </a:extLst>
            </p:cNvPr>
            <p:cNvSpPr/>
            <p:nvPr/>
          </p:nvSpPr>
          <p:spPr bwMode="auto">
            <a:xfrm>
              <a:off x="11813845" y="5811653"/>
              <a:ext cx="13107" cy="26214"/>
            </a:xfrm>
            <a:custGeom>
              <a:avLst/>
              <a:gdLst>
                <a:gd name="T0" fmla="*/ 3 w 3"/>
                <a:gd name="T1" fmla="*/ 6 h 6"/>
                <a:gd name="T2" fmla="*/ 3 w 3"/>
                <a:gd name="T3" fmla="*/ 6 h 6"/>
                <a:gd name="T4" fmla="*/ 1 w 3"/>
                <a:gd name="T5" fmla="*/ 6 h 6"/>
                <a:gd name="T6" fmla="*/ 0 w 3"/>
                <a:gd name="T7" fmla="*/ 3 h 6"/>
                <a:gd name="T8" fmla="*/ 0 w 3"/>
                <a:gd name="T9" fmla="*/ 3 h 6"/>
                <a:gd name="T10" fmla="*/ 1 w 3"/>
                <a:gd name="T11" fmla="*/ 1 h 6"/>
                <a:gd name="T12" fmla="*/ 1 w 3"/>
                <a:gd name="T13" fmla="*/ 0 h 6"/>
                <a:gd name="T14" fmla="*/ 3 w 3"/>
                <a:gd name="T15" fmla="*/ 1 h 6"/>
                <a:gd name="T16" fmla="*/ 3 w 3"/>
                <a:gd name="T17" fmla="*/ 5 h 6"/>
                <a:gd name="T18" fmla="*/ 3 w 3"/>
                <a:gd name="T1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" h="6">
                  <a:moveTo>
                    <a:pt x="3" y="6"/>
                  </a:moveTo>
                  <a:lnTo>
                    <a:pt x="3" y="6"/>
                  </a:lnTo>
                  <a:lnTo>
                    <a:pt x="1" y="6"/>
                  </a:lnTo>
                  <a:lnTo>
                    <a:pt x="0" y="3"/>
                  </a:lnTo>
                  <a:lnTo>
                    <a:pt x="0" y="3"/>
                  </a:lnTo>
                  <a:lnTo>
                    <a:pt x="1" y="1"/>
                  </a:lnTo>
                  <a:lnTo>
                    <a:pt x="1" y="0"/>
                  </a:lnTo>
                  <a:lnTo>
                    <a:pt x="3" y="1"/>
                  </a:lnTo>
                  <a:lnTo>
                    <a:pt x="3" y="5"/>
                  </a:lnTo>
                  <a:lnTo>
                    <a:pt x="3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26" name="ïṩļîḓê">
              <a:extLst>
                <a:ext uri="{FF2B5EF4-FFF2-40B4-BE49-F238E27FC236}">
                  <a16:creationId xmlns:a16="http://schemas.microsoft.com/office/drawing/2014/main" id="{A5026417-7391-4DB6-B3CF-C0535EA2FF1A}"/>
                </a:ext>
              </a:extLst>
            </p:cNvPr>
            <p:cNvSpPr/>
            <p:nvPr/>
          </p:nvSpPr>
          <p:spPr bwMode="auto">
            <a:xfrm>
              <a:off x="11158491" y="5894664"/>
              <a:ext cx="13107" cy="30583"/>
            </a:xfrm>
            <a:custGeom>
              <a:avLst/>
              <a:gdLst>
                <a:gd name="T0" fmla="*/ 0 w 3"/>
                <a:gd name="T1" fmla="*/ 4 h 7"/>
                <a:gd name="T2" fmla="*/ 2 w 3"/>
                <a:gd name="T3" fmla="*/ 2 h 7"/>
                <a:gd name="T4" fmla="*/ 3 w 3"/>
                <a:gd name="T5" fmla="*/ 0 h 7"/>
                <a:gd name="T6" fmla="*/ 3 w 3"/>
                <a:gd name="T7" fmla="*/ 0 h 7"/>
                <a:gd name="T8" fmla="*/ 3 w 3"/>
                <a:gd name="T9" fmla="*/ 0 h 7"/>
                <a:gd name="T10" fmla="*/ 3 w 3"/>
                <a:gd name="T11" fmla="*/ 2 h 7"/>
                <a:gd name="T12" fmla="*/ 2 w 3"/>
                <a:gd name="T13" fmla="*/ 5 h 7"/>
                <a:gd name="T14" fmla="*/ 0 w 3"/>
                <a:gd name="T15" fmla="*/ 7 h 7"/>
                <a:gd name="T16" fmla="*/ 0 w 3"/>
                <a:gd name="T17" fmla="*/ 5 h 7"/>
                <a:gd name="T18" fmla="*/ 0 w 3"/>
                <a:gd name="T1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" h="7">
                  <a:moveTo>
                    <a:pt x="0" y="4"/>
                  </a:moveTo>
                  <a:lnTo>
                    <a:pt x="2" y="2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2"/>
                  </a:lnTo>
                  <a:lnTo>
                    <a:pt x="2" y="5"/>
                  </a:lnTo>
                  <a:lnTo>
                    <a:pt x="0" y="7"/>
                  </a:lnTo>
                  <a:lnTo>
                    <a:pt x="0" y="5"/>
                  </a:lnTo>
                  <a:lnTo>
                    <a:pt x="0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27" name="iṣlide">
              <a:extLst>
                <a:ext uri="{FF2B5EF4-FFF2-40B4-BE49-F238E27FC236}">
                  <a16:creationId xmlns:a16="http://schemas.microsoft.com/office/drawing/2014/main" id="{C3311F37-4E3A-4A7E-BE51-620B3B2799DC}"/>
                </a:ext>
              </a:extLst>
            </p:cNvPr>
            <p:cNvSpPr/>
            <p:nvPr/>
          </p:nvSpPr>
          <p:spPr bwMode="auto">
            <a:xfrm>
              <a:off x="11280824" y="5816022"/>
              <a:ext cx="13107" cy="30583"/>
            </a:xfrm>
            <a:custGeom>
              <a:avLst/>
              <a:gdLst>
                <a:gd name="T0" fmla="*/ 0 w 3"/>
                <a:gd name="T1" fmla="*/ 4 h 7"/>
                <a:gd name="T2" fmla="*/ 1 w 3"/>
                <a:gd name="T3" fmla="*/ 4 h 7"/>
                <a:gd name="T4" fmla="*/ 1 w 3"/>
                <a:gd name="T5" fmla="*/ 2 h 7"/>
                <a:gd name="T6" fmla="*/ 3 w 3"/>
                <a:gd name="T7" fmla="*/ 0 h 7"/>
                <a:gd name="T8" fmla="*/ 3 w 3"/>
                <a:gd name="T9" fmla="*/ 0 h 7"/>
                <a:gd name="T10" fmla="*/ 3 w 3"/>
                <a:gd name="T11" fmla="*/ 0 h 7"/>
                <a:gd name="T12" fmla="*/ 3 w 3"/>
                <a:gd name="T13" fmla="*/ 0 h 7"/>
                <a:gd name="T14" fmla="*/ 3 w 3"/>
                <a:gd name="T15" fmla="*/ 2 h 7"/>
                <a:gd name="T16" fmla="*/ 3 w 3"/>
                <a:gd name="T17" fmla="*/ 4 h 7"/>
                <a:gd name="T18" fmla="*/ 3 w 3"/>
                <a:gd name="T19" fmla="*/ 5 h 7"/>
                <a:gd name="T20" fmla="*/ 3 w 3"/>
                <a:gd name="T21" fmla="*/ 7 h 7"/>
                <a:gd name="T22" fmla="*/ 3 w 3"/>
                <a:gd name="T23" fmla="*/ 7 h 7"/>
                <a:gd name="T24" fmla="*/ 0 w 3"/>
                <a:gd name="T25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" h="7">
                  <a:moveTo>
                    <a:pt x="0" y="4"/>
                  </a:moveTo>
                  <a:lnTo>
                    <a:pt x="1" y="4"/>
                  </a:lnTo>
                  <a:lnTo>
                    <a:pt x="1" y="2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2"/>
                  </a:lnTo>
                  <a:lnTo>
                    <a:pt x="3" y="4"/>
                  </a:lnTo>
                  <a:lnTo>
                    <a:pt x="3" y="5"/>
                  </a:lnTo>
                  <a:lnTo>
                    <a:pt x="3" y="7"/>
                  </a:lnTo>
                  <a:lnTo>
                    <a:pt x="3" y="7"/>
                  </a:lnTo>
                  <a:lnTo>
                    <a:pt x="0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28" name="ïṡḻiḍe">
              <a:extLst>
                <a:ext uri="{FF2B5EF4-FFF2-40B4-BE49-F238E27FC236}">
                  <a16:creationId xmlns:a16="http://schemas.microsoft.com/office/drawing/2014/main" id="{66DED074-4505-459E-BD1F-28198B588675}"/>
                </a:ext>
              </a:extLst>
            </p:cNvPr>
            <p:cNvSpPr/>
            <p:nvPr/>
          </p:nvSpPr>
          <p:spPr bwMode="auto">
            <a:xfrm>
              <a:off x="11307038" y="5737379"/>
              <a:ext cx="8738" cy="30583"/>
            </a:xfrm>
            <a:custGeom>
              <a:avLst/>
              <a:gdLst>
                <a:gd name="T0" fmla="*/ 0 w 2"/>
                <a:gd name="T1" fmla="*/ 4 h 7"/>
                <a:gd name="T2" fmla="*/ 0 w 2"/>
                <a:gd name="T3" fmla="*/ 2 h 7"/>
                <a:gd name="T4" fmla="*/ 0 w 2"/>
                <a:gd name="T5" fmla="*/ 0 h 7"/>
                <a:gd name="T6" fmla="*/ 0 w 2"/>
                <a:gd name="T7" fmla="*/ 0 h 7"/>
                <a:gd name="T8" fmla="*/ 0 w 2"/>
                <a:gd name="T9" fmla="*/ 0 h 7"/>
                <a:gd name="T10" fmla="*/ 2 w 2"/>
                <a:gd name="T11" fmla="*/ 4 h 7"/>
                <a:gd name="T12" fmla="*/ 2 w 2"/>
                <a:gd name="T13" fmla="*/ 5 h 7"/>
                <a:gd name="T14" fmla="*/ 2 w 2"/>
                <a:gd name="T15" fmla="*/ 5 h 7"/>
                <a:gd name="T16" fmla="*/ 0 w 2"/>
                <a:gd name="T17" fmla="*/ 7 h 7"/>
                <a:gd name="T18" fmla="*/ 0 w 2"/>
                <a:gd name="T19" fmla="*/ 7 h 7"/>
                <a:gd name="T20" fmla="*/ 0 w 2"/>
                <a:gd name="T21" fmla="*/ 7 h 7"/>
                <a:gd name="T22" fmla="*/ 0 w 2"/>
                <a:gd name="T23" fmla="*/ 5 h 7"/>
                <a:gd name="T24" fmla="*/ 0 w 2"/>
                <a:gd name="T25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" h="7">
                  <a:moveTo>
                    <a:pt x="0" y="4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4"/>
                  </a:lnTo>
                  <a:lnTo>
                    <a:pt x="2" y="5"/>
                  </a:lnTo>
                  <a:lnTo>
                    <a:pt x="2" y="5"/>
                  </a:lnTo>
                  <a:lnTo>
                    <a:pt x="0" y="7"/>
                  </a:lnTo>
                  <a:lnTo>
                    <a:pt x="0" y="7"/>
                  </a:lnTo>
                  <a:lnTo>
                    <a:pt x="0" y="7"/>
                  </a:lnTo>
                  <a:lnTo>
                    <a:pt x="0" y="5"/>
                  </a:lnTo>
                  <a:lnTo>
                    <a:pt x="0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29" name="ï$lîḓé">
              <a:extLst>
                <a:ext uri="{FF2B5EF4-FFF2-40B4-BE49-F238E27FC236}">
                  <a16:creationId xmlns:a16="http://schemas.microsoft.com/office/drawing/2014/main" id="{89331C08-952F-4239-BCB4-318205CAAD8F}"/>
                </a:ext>
              </a:extLst>
            </p:cNvPr>
            <p:cNvSpPr/>
            <p:nvPr/>
          </p:nvSpPr>
          <p:spPr bwMode="auto">
            <a:xfrm>
              <a:off x="11307038" y="5724272"/>
              <a:ext cx="30583" cy="21845"/>
            </a:xfrm>
            <a:custGeom>
              <a:avLst/>
              <a:gdLst>
                <a:gd name="T0" fmla="*/ 0 w 7"/>
                <a:gd name="T1" fmla="*/ 0 h 5"/>
                <a:gd name="T2" fmla="*/ 3 w 7"/>
                <a:gd name="T3" fmla="*/ 0 h 5"/>
                <a:gd name="T4" fmla="*/ 7 w 7"/>
                <a:gd name="T5" fmla="*/ 0 h 5"/>
                <a:gd name="T6" fmla="*/ 7 w 7"/>
                <a:gd name="T7" fmla="*/ 0 h 5"/>
                <a:gd name="T8" fmla="*/ 7 w 7"/>
                <a:gd name="T9" fmla="*/ 0 h 5"/>
                <a:gd name="T10" fmla="*/ 7 w 7"/>
                <a:gd name="T11" fmla="*/ 2 h 5"/>
                <a:gd name="T12" fmla="*/ 5 w 7"/>
                <a:gd name="T13" fmla="*/ 3 h 5"/>
                <a:gd name="T14" fmla="*/ 3 w 7"/>
                <a:gd name="T15" fmla="*/ 5 h 5"/>
                <a:gd name="T16" fmla="*/ 2 w 7"/>
                <a:gd name="T17" fmla="*/ 2 h 5"/>
                <a:gd name="T18" fmla="*/ 0 w 7"/>
                <a:gd name="T1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" h="5">
                  <a:moveTo>
                    <a:pt x="0" y="0"/>
                  </a:moveTo>
                  <a:lnTo>
                    <a:pt x="3" y="0"/>
                  </a:lnTo>
                  <a:lnTo>
                    <a:pt x="7" y="0"/>
                  </a:lnTo>
                  <a:lnTo>
                    <a:pt x="7" y="0"/>
                  </a:lnTo>
                  <a:lnTo>
                    <a:pt x="7" y="0"/>
                  </a:lnTo>
                  <a:lnTo>
                    <a:pt x="7" y="2"/>
                  </a:lnTo>
                  <a:lnTo>
                    <a:pt x="5" y="3"/>
                  </a:lnTo>
                  <a:lnTo>
                    <a:pt x="3" y="5"/>
                  </a:lnTo>
                  <a:lnTo>
                    <a:pt x="2" y="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30" name="ïsľîdé">
              <a:extLst>
                <a:ext uri="{FF2B5EF4-FFF2-40B4-BE49-F238E27FC236}">
                  <a16:creationId xmlns:a16="http://schemas.microsoft.com/office/drawing/2014/main" id="{8CAE0BC5-051C-46E4-A852-78EEBB70FC54}"/>
                </a:ext>
              </a:extLst>
            </p:cNvPr>
            <p:cNvSpPr/>
            <p:nvPr/>
          </p:nvSpPr>
          <p:spPr bwMode="auto">
            <a:xfrm>
              <a:off x="11385681" y="5737379"/>
              <a:ext cx="13107" cy="39321"/>
            </a:xfrm>
            <a:custGeom>
              <a:avLst/>
              <a:gdLst>
                <a:gd name="T0" fmla="*/ 0 w 3"/>
                <a:gd name="T1" fmla="*/ 4 h 9"/>
                <a:gd name="T2" fmla="*/ 0 w 3"/>
                <a:gd name="T3" fmla="*/ 4 h 9"/>
                <a:gd name="T4" fmla="*/ 2 w 3"/>
                <a:gd name="T5" fmla="*/ 2 h 9"/>
                <a:gd name="T6" fmla="*/ 2 w 3"/>
                <a:gd name="T7" fmla="*/ 2 h 9"/>
                <a:gd name="T8" fmla="*/ 2 w 3"/>
                <a:gd name="T9" fmla="*/ 0 h 9"/>
                <a:gd name="T10" fmla="*/ 3 w 3"/>
                <a:gd name="T11" fmla="*/ 0 h 9"/>
                <a:gd name="T12" fmla="*/ 3 w 3"/>
                <a:gd name="T13" fmla="*/ 0 h 9"/>
                <a:gd name="T14" fmla="*/ 3 w 3"/>
                <a:gd name="T15" fmla="*/ 4 h 9"/>
                <a:gd name="T16" fmla="*/ 3 w 3"/>
                <a:gd name="T17" fmla="*/ 4 h 9"/>
                <a:gd name="T18" fmla="*/ 3 w 3"/>
                <a:gd name="T19" fmla="*/ 5 h 9"/>
                <a:gd name="T20" fmla="*/ 3 w 3"/>
                <a:gd name="T21" fmla="*/ 7 h 9"/>
                <a:gd name="T22" fmla="*/ 3 w 3"/>
                <a:gd name="T23" fmla="*/ 9 h 9"/>
                <a:gd name="T24" fmla="*/ 2 w 3"/>
                <a:gd name="T25" fmla="*/ 5 h 9"/>
                <a:gd name="T26" fmla="*/ 0 w 3"/>
                <a:gd name="T27" fmla="*/ 4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" h="9">
                  <a:moveTo>
                    <a:pt x="0" y="4"/>
                  </a:moveTo>
                  <a:lnTo>
                    <a:pt x="0" y="4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4"/>
                  </a:lnTo>
                  <a:lnTo>
                    <a:pt x="3" y="4"/>
                  </a:lnTo>
                  <a:lnTo>
                    <a:pt x="3" y="5"/>
                  </a:lnTo>
                  <a:lnTo>
                    <a:pt x="3" y="7"/>
                  </a:lnTo>
                  <a:lnTo>
                    <a:pt x="3" y="9"/>
                  </a:lnTo>
                  <a:lnTo>
                    <a:pt x="2" y="5"/>
                  </a:lnTo>
                  <a:lnTo>
                    <a:pt x="0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31" name="îs1ídè">
              <a:extLst>
                <a:ext uri="{FF2B5EF4-FFF2-40B4-BE49-F238E27FC236}">
                  <a16:creationId xmlns:a16="http://schemas.microsoft.com/office/drawing/2014/main" id="{2EB2BF1B-4547-4D7F-9CA2-397CAF996DA1}"/>
                </a:ext>
              </a:extLst>
            </p:cNvPr>
            <p:cNvSpPr/>
            <p:nvPr/>
          </p:nvSpPr>
          <p:spPr bwMode="auto">
            <a:xfrm>
              <a:off x="11416264" y="5737379"/>
              <a:ext cx="4369" cy="39321"/>
            </a:xfrm>
            <a:custGeom>
              <a:avLst/>
              <a:gdLst>
                <a:gd name="T0" fmla="*/ 0 w 1"/>
                <a:gd name="T1" fmla="*/ 0 h 9"/>
                <a:gd name="T2" fmla="*/ 1 w 1"/>
                <a:gd name="T3" fmla="*/ 4 h 9"/>
                <a:gd name="T4" fmla="*/ 1 w 1"/>
                <a:gd name="T5" fmla="*/ 4 h 9"/>
                <a:gd name="T6" fmla="*/ 1 w 1"/>
                <a:gd name="T7" fmla="*/ 5 h 9"/>
                <a:gd name="T8" fmla="*/ 0 w 1"/>
                <a:gd name="T9" fmla="*/ 7 h 9"/>
                <a:gd name="T10" fmla="*/ 0 w 1"/>
                <a:gd name="T11" fmla="*/ 7 h 9"/>
                <a:gd name="T12" fmla="*/ 0 w 1"/>
                <a:gd name="T13" fmla="*/ 9 h 9"/>
                <a:gd name="T14" fmla="*/ 0 w 1"/>
                <a:gd name="T15" fmla="*/ 7 h 9"/>
                <a:gd name="T16" fmla="*/ 0 w 1"/>
                <a:gd name="T17" fmla="*/ 7 h 9"/>
                <a:gd name="T18" fmla="*/ 0 w 1"/>
                <a:gd name="T19" fmla="*/ 4 h 9"/>
                <a:gd name="T20" fmla="*/ 0 w 1"/>
                <a:gd name="T21" fmla="*/ 2 h 9"/>
                <a:gd name="T22" fmla="*/ 0 w 1"/>
                <a:gd name="T23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" h="9">
                  <a:moveTo>
                    <a:pt x="0" y="0"/>
                  </a:moveTo>
                  <a:lnTo>
                    <a:pt x="1" y="4"/>
                  </a:lnTo>
                  <a:lnTo>
                    <a:pt x="1" y="4"/>
                  </a:lnTo>
                  <a:lnTo>
                    <a:pt x="1" y="5"/>
                  </a:lnTo>
                  <a:lnTo>
                    <a:pt x="0" y="7"/>
                  </a:lnTo>
                  <a:lnTo>
                    <a:pt x="0" y="7"/>
                  </a:lnTo>
                  <a:lnTo>
                    <a:pt x="0" y="9"/>
                  </a:lnTo>
                  <a:lnTo>
                    <a:pt x="0" y="7"/>
                  </a:lnTo>
                  <a:lnTo>
                    <a:pt x="0" y="7"/>
                  </a:lnTo>
                  <a:lnTo>
                    <a:pt x="0" y="4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32" name="íś1íḋé">
              <a:extLst>
                <a:ext uri="{FF2B5EF4-FFF2-40B4-BE49-F238E27FC236}">
                  <a16:creationId xmlns:a16="http://schemas.microsoft.com/office/drawing/2014/main" id="{44B53833-A36A-40F1-8C0B-C069953B091C}"/>
                </a:ext>
              </a:extLst>
            </p:cNvPr>
            <p:cNvSpPr/>
            <p:nvPr/>
          </p:nvSpPr>
          <p:spPr bwMode="auto">
            <a:xfrm>
              <a:off x="11490537" y="5811653"/>
              <a:ext cx="17476" cy="34952"/>
            </a:xfrm>
            <a:custGeom>
              <a:avLst/>
              <a:gdLst>
                <a:gd name="T0" fmla="*/ 0 w 4"/>
                <a:gd name="T1" fmla="*/ 5 h 8"/>
                <a:gd name="T2" fmla="*/ 0 w 4"/>
                <a:gd name="T3" fmla="*/ 3 h 8"/>
                <a:gd name="T4" fmla="*/ 2 w 4"/>
                <a:gd name="T5" fmla="*/ 1 h 8"/>
                <a:gd name="T6" fmla="*/ 4 w 4"/>
                <a:gd name="T7" fmla="*/ 1 h 8"/>
                <a:gd name="T8" fmla="*/ 4 w 4"/>
                <a:gd name="T9" fmla="*/ 0 h 8"/>
                <a:gd name="T10" fmla="*/ 4 w 4"/>
                <a:gd name="T11" fmla="*/ 1 h 8"/>
                <a:gd name="T12" fmla="*/ 4 w 4"/>
                <a:gd name="T13" fmla="*/ 3 h 8"/>
                <a:gd name="T14" fmla="*/ 4 w 4"/>
                <a:gd name="T15" fmla="*/ 5 h 8"/>
                <a:gd name="T16" fmla="*/ 4 w 4"/>
                <a:gd name="T17" fmla="*/ 6 h 8"/>
                <a:gd name="T18" fmla="*/ 4 w 4"/>
                <a:gd name="T19" fmla="*/ 8 h 8"/>
                <a:gd name="T20" fmla="*/ 2 w 4"/>
                <a:gd name="T21" fmla="*/ 5 h 8"/>
                <a:gd name="T22" fmla="*/ 0 w 4"/>
                <a:gd name="T23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" h="8">
                  <a:moveTo>
                    <a:pt x="0" y="5"/>
                  </a:moveTo>
                  <a:lnTo>
                    <a:pt x="0" y="3"/>
                  </a:lnTo>
                  <a:lnTo>
                    <a:pt x="2" y="1"/>
                  </a:lnTo>
                  <a:lnTo>
                    <a:pt x="4" y="1"/>
                  </a:lnTo>
                  <a:lnTo>
                    <a:pt x="4" y="0"/>
                  </a:lnTo>
                  <a:lnTo>
                    <a:pt x="4" y="1"/>
                  </a:lnTo>
                  <a:lnTo>
                    <a:pt x="4" y="3"/>
                  </a:lnTo>
                  <a:lnTo>
                    <a:pt x="4" y="5"/>
                  </a:lnTo>
                  <a:lnTo>
                    <a:pt x="4" y="6"/>
                  </a:lnTo>
                  <a:lnTo>
                    <a:pt x="4" y="8"/>
                  </a:lnTo>
                  <a:lnTo>
                    <a:pt x="2" y="5"/>
                  </a:lnTo>
                  <a:lnTo>
                    <a:pt x="0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33" name="iSḻiḋé">
              <a:extLst>
                <a:ext uri="{FF2B5EF4-FFF2-40B4-BE49-F238E27FC236}">
                  <a16:creationId xmlns:a16="http://schemas.microsoft.com/office/drawing/2014/main" id="{16D9FD10-53A2-4A5E-8FE2-0EC65644E627}"/>
                </a:ext>
              </a:extLst>
            </p:cNvPr>
            <p:cNvSpPr/>
            <p:nvPr/>
          </p:nvSpPr>
          <p:spPr bwMode="auto">
            <a:xfrm>
              <a:off x="11512382" y="5737379"/>
              <a:ext cx="17476" cy="30583"/>
            </a:xfrm>
            <a:custGeom>
              <a:avLst/>
              <a:gdLst>
                <a:gd name="T0" fmla="*/ 0 w 4"/>
                <a:gd name="T1" fmla="*/ 0 h 7"/>
                <a:gd name="T2" fmla="*/ 0 w 4"/>
                <a:gd name="T3" fmla="*/ 0 h 7"/>
                <a:gd name="T4" fmla="*/ 4 w 4"/>
                <a:gd name="T5" fmla="*/ 4 h 7"/>
                <a:gd name="T6" fmla="*/ 4 w 4"/>
                <a:gd name="T7" fmla="*/ 4 h 7"/>
                <a:gd name="T8" fmla="*/ 4 w 4"/>
                <a:gd name="T9" fmla="*/ 4 h 7"/>
                <a:gd name="T10" fmla="*/ 2 w 4"/>
                <a:gd name="T11" fmla="*/ 5 h 7"/>
                <a:gd name="T12" fmla="*/ 2 w 4"/>
                <a:gd name="T13" fmla="*/ 7 h 7"/>
                <a:gd name="T14" fmla="*/ 2 w 4"/>
                <a:gd name="T15" fmla="*/ 5 h 7"/>
                <a:gd name="T16" fmla="*/ 0 w 4"/>
                <a:gd name="T17" fmla="*/ 2 h 7"/>
                <a:gd name="T18" fmla="*/ 0 w 4"/>
                <a:gd name="T19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7">
                  <a:moveTo>
                    <a:pt x="0" y="0"/>
                  </a:moveTo>
                  <a:lnTo>
                    <a:pt x="0" y="0"/>
                  </a:lnTo>
                  <a:lnTo>
                    <a:pt x="4" y="4"/>
                  </a:lnTo>
                  <a:lnTo>
                    <a:pt x="4" y="4"/>
                  </a:lnTo>
                  <a:lnTo>
                    <a:pt x="4" y="4"/>
                  </a:lnTo>
                  <a:lnTo>
                    <a:pt x="2" y="5"/>
                  </a:lnTo>
                  <a:lnTo>
                    <a:pt x="2" y="7"/>
                  </a:lnTo>
                  <a:lnTo>
                    <a:pt x="2" y="5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34" name="iśľîḓè">
              <a:extLst>
                <a:ext uri="{FF2B5EF4-FFF2-40B4-BE49-F238E27FC236}">
                  <a16:creationId xmlns:a16="http://schemas.microsoft.com/office/drawing/2014/main" id="{438A7463-1A69-4DB1-AA3E-B0C1732C1CC5}"/>
                </a:ext>
              </a:extLst>
            </p:cNvPr>
            <p:cNvSpPr/>
            <p:nvPr/>
          </p:nvSpPr>
          <p:spPr bwMode="auto">
            <a:xfrm>
              <a:off x="11678405" y="5811653"/>
              <a:ext cx="13107" cy="34952"/>
            </a:xfrm>
            <a:custGeom>
              <a:avLst/>
              <a:gdLst>
                <a:gd name="T0" fmla="*/ 0 w 3"/>
                <a:gd name="T1" fmla="*/ 0 h 8"/>
                <a:gd name="T2" fmla="*/ 0 w 3"/>
                <a:gd name="T3" fmla="*/ 0 h 8"/>
                <a:gd name="T4" fmla="*/ 1 w 3"/>
                <a:gd name="T5" fmla="*/ 1 h 8"/>
                <a:gd name="T6" fmla="*/ 3 w 3"/>
                <a:gd name="T7" fmla="*/ 3 h 8"/>
                <a:gd name="T8" fmla="*/ 1 w 3"/>
                <a:gd name="T9" fmla="*/ 5 h 8"/>
                <a:gd name="T10" fmla="*/ 1 w 3"/>
                <a:gd name="T11" fmla="*/ 5 h 8"/>
                <a:gd name="T12" fmla="*/ 1 w 3"/>
                <a:gd name="T13" fmla="*/ 6 h 8"/>
                <a:gd name="T14" fmla="*/ 0 w 3"/>
                <a:gd name="T15" fmla="*/ 6 h 8"/>
                <a:gd name="T16" fmla="*/ 0 w 3"/>
                <a:gd name="T17" fmla="*/ 8 h 8"/>
                <a:gd name="T18" fmla="*/ 0 w 3"/>
                <a:gd name="T19" fmla="*/ 6 h 8"/>
                <a:gd name="T20" fmla="*/ 0 w 3"/>
                <a:gd name="T21" fmla="*/ 5 h 8"/>
                <a:gd name="T22" fmla="*/ 0 w 3"/>
                <a:gd name="T23" fmla="*/ 3 h 8"/>
                <a:gd name="T24" fmla="*/ 0 w 3"/>
                <a:gd name="T25" fmla="*/ 1 h 8"/>
                <a:gd name="T26" fmla="*/ 0 w 3"/>
                <a:gd name="T2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" h="8">
                  <a:moveTo>
                    <a:pt x="0" y="0"/>
                  </a:moveTo>
                  <a:lnTo>
                    <a:pt x="0" y="0"/>
                  </a:lnTo>
                  <a:lnTo>
                    <a:pt x="1" y="1"/>
                  </a:lnTo>
                  <a:lnTo>
                    <a:pt x="3" y="3"/>
                  </a:lnTo>
                  <a:lnTo>
                    <a:pt x="1" y="5"/>
                  </a:lnTo>
                  <a:lnTo>
                    <a:pt x="1" y="5"/>
                  </a:lnTo>
                  <a:lnTo>
                    <a:pt x="1" y="6"/>
                  </a:lnTo>
                  <a:lnTo>
                    <a:pt x="0" y="6"/>
                  </a:lnTo>
                  <a:lnTo>
                    <a:pt x="0" y="8"/>
                  </a:lnTo>
                  <a:lnTo>
                    <a:pt x="0" y="6"/>
                  </a:lnTo>
                  <a:lnTo>
                    <a:pt x="0" y="5"/>
                  </a:lnTo>
                  <a:lnTo>
                    <a:pt x="0" y="3"/>
                  </a:ln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35" name="í$ḷïḓé">
              <a:extLst>
                <a:ext uri="{FF2B5EF4-FFF2-40B4-BE49-F238E27FC236}">
                  <a16:creationId xmlns:a16="http://schemas.microsoft.com/office/drawing/2014/main" id="{D4976E1B-4C5A-46DB-8022-31C73794BF9D}"/>
                </a:ext>
              </a:extLst>
            </p:cNvPr>
            <p:cNvSpPr/>
            <p:nvPr/>
          </p:nvSpPr>
          <p:spPr bwMode="auto">
            <a:xfrm>
              <a:off x="11621608" y="5759225"/>
              <a:ext cx="4369" cy="8738"/>
            </a:xfrm>
            <a:custGeom>
              <a:avLst/>
              <a:gdLst>
                <a:gd name="T0" fmla="*/ 1 w 1"/>
                <a:gd name="T1" fmla="*/ 2 h 2"/>
                <a:gd name="T2" fmla="*/ 0 w 1"/>
                <a:gd name="T3" fmla="*/ 2 h 2"/>
                <a:gd name="T4" fmla="*/ 0 w 1"/>
                <a:gd name="T5" fmla="*/ 0 h 2"/>
                <a:gd name="T6" fmla="*/ 0 w 1"/>
                <a:gd name="T7" fmla="*/ 0 h 2"/>
                <a:gd name="T8" fmla="*/ 1 w 1"/>
                <a:gd name="T9" fmla="*/ 2 h 2"/>
                <a:gd name="T10" fmla="*/ 1 w 1"/>
                <a:gd name="T11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" h="2">
                  <a:moveTo>
                    <a:pt x="1" y="2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1" y="2"/>
                  </a:lnTo>
                  <a:lnTo>
                    <a:pt x="1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36" name="íṥļîḑê">
              <a:extLst>
                <a:ext uri="{FF2B5EF4-FFF2-40B4-BE49-F238E27FC236}">
                  <a16:creationId xmlns:a16="http://schemas.microsoft.com/office/drawing/2014/main" id="{9AE11F0B-6BB7-4202-BBB2-4D7188363488}"/>
                </a:ext>
              </a:extLst>
            </p:cNvPr>
            <p:cNvSpPr/>
            <p:nvPr/>
          </p:nvSpPr>
          <p:spPr bwMode="auto">
            <a:xfrm>
              <a:off x="11625977" y="5781070"/>
              <a:ext cx="4369" cy="436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37" name="ïṩlíďe">
              <a:extLst>
                <a:ext uri="{FF2B5EF4-FFF2-40B4-BE49-F238E27FC236}">
                  <a16:creationId xmlns:a16="http://schemas.microsoft.com/office/drawing/2014/main" id="{FCA82F14-51A2-48A8-8189-5DB1734D1D46}"/>
                </a:ext>
              </a:extLst>
            </p:cNvPr>
            <p:cNvSpPr/>
            <p:nvPr/>
          </p:nvSpPr>
          <p:spPr bwMode="auto">
            <a:xfrm>
              <a:off x="11643453" y="5759225"/>
              <a:ext cx="4369" cy="17476"/>
            </a:xfrm>
            <a:custGeom>
              <a:avLst/>
              <a:gdLst>
                <a:gd name="T0" fmla="*/ 0 w 1"/>
                <a:gd name="T1" fmla="*/ 2 h 4"/>
                <a:gd name="T2" fmla="*/ 0 w 1"/>
                <a:gd name="T3" fmla="*/ 0 h 4"/>
                <a:gd name="T4" fmla="*/ 0 w 1"/>
                <a:gd name="T5" fmla="*/ 0 h 4"/>
                <a:gd name="T6" fmla="*/ 0 w 1"/>
                <a:gd name="T7" fmla="*/ 2 h 4"/>
                <a:gd name="T8" fmla="*/ 1 w 1"/>
                <a:gd name="T9" fmla="*/ 4 h 4"/>
                <a:gd name="T10" fmla="*/ 1 w 1"/>
                <a:gd name="T11" fmla="*/ 4 h 4"/>
                <a:gd name="T12" fmla="*/ 0 w 1"/>
                <a:gd name="T13" fmla="*/ 4 h 4"/>
                <a:gd name="T14" fmla="*/ 0 w 1"/>
                <a:gd name="T15" fmla="*/ 4 h 4"/>
                <a:gd name="T16" fmla="*/ 0 w 1"/>
                <a:gd name="T17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" h="4">
                  <a:moveTo>
                    <a:pt x="0" y="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1" y="4"/>
                  </a:lnTo>
                  <a:lnTo>
                    <a:pt x="1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38" name="iṥḻîḑé">
              <a:extLst>
                <a:ext uri="{FF2B5EF4-FFF2-40B4-BE49-F238E27FC236}">
                  <a16:creationId xmlns:a16="http://schemas.microsoft.com/office/drawing/2014/main" id="{A6AF61A1-DB8E-4178-B4A1-17A9B68979D9}"/>
                </a:ext>
              </a:extLst>
            </p:cNvPr>
            <p:cNvSpPr/>
            <p:nvPr/>
          </p:nvSpPr>
          <p:spPr bwMode="auto">
            <a:xfrm>
              <a:off x="11647822" y="5733010"/>
              <a:ext cx="13107" cy="34952"/>
            </a:xfrm>
            <a:custGeom>
              <a:avLst/>
              <a:gdLst>
                <a:gd name="T0" fmla="*/ 3 w 3"/>
                <a:gd name="T1" fmla="*/ 6 h 8"/>
                <a:gd name="T2" fmla="*/ 3 w 3"/>
                <a:gd name="T3" fmla="*/ 8 h 8"/>
                <a:gd name="T4" fmla="*/ 0 w 3"/>
                <a:gd name="T5" fmla="*/ 5 h 8"/>
                <a:gd name="T6" fmla="*/ 2 w 3"/>
                <a:gd name="T7" fmla="*/ 3 h 8"/>
                <a:gd name="T8" fmla="*/ 3 w 3"/>
                <a:gd name="T9" fmla="*/ 1 h 8"/>
                <a:gd name="T10" fmla="*/ 3 w 3"/>
                <a:gd name="T11" fmla="*/ 1 h 8"/>
                <a:gd name="T12" fmla="*/ 3 w 3"/>
                <a:gd name="T13" fmla="*/ 0 h 8"/>
                <a:gd name="T14" fmla="*/ 3 w 3"/>
                <a:gd name="T15" fmla="*/ 1 h 8"/>
                <a:gd name="T16" fmla="*/ 3 w 3"/>
                <a:gd name="T17" fmla="*/ 1 h 8"/>
                <a:gd name="T18" fmla="*/ 3 w 3"/>
                <a:gd name="T19" fmla="*/ 5 h 8"/>
                <a:gd name="T20" fmla="*/ 3 w 3"/>
                <a:gd name="T21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" h="8">
                  <a:moveTo>
                    <a:pt x="3" y="6"/>
                  </a:moveTo>
                  <a:lnTo>
                    <a:pt x="3" y="8"/>
                  </a:lnTo>
                  <a:lnTo>
                    <a:pt x="0" y="5"/>
                  </a:lnTo>
                  <a:lnTo>
                    <a:pt x="2" y="3"/>
                  </a:lnTo>
                  <a:lnTo>
                    <a:pt x="3" y="1"/>
                  </a:lnTo>
                  <a:lnTo>
                    <a:pt x="3" y="1"/>
                  </a:lnTo>
                  <a:lnTo>
                    <a:pt x="3" y="0"/>
                  </a:lnTo>
                  <a:lnTo>
                    <a:pt x="3" y="1"/>
                  </a:lnTo>
                  <a:lnTo>
                    <a:pt x="3" y="1"/>
                  </a:lnTo>
                  <a:lnTo>
                    <a:pt x="3" y="5"/>
                  </a:lnTo>
                  <a:lnTo>
                    <a:pt x="3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39" name="ïŝḻîḑê">
              <a:extLst>
                <a:ext uri="{FF2B5EF4-FFF2-40B4-BE49-F238E27FC236}">
                  <a16:creationId xmlns:a16="http://schemas.microsoft.com/office/drawing/2014/main" id="{0E915ECD-C282-4D1B-ABAC-7CB9948F2F46}"/>
                </a:ext>
              </a:extLst>
            </p:cNvPr>
            <p:cNvSpPr/>
            <p:nvPr/>
          </p:nvSpPr>
          <p:spPr bwMode="auto">
            <a:xfrm>
              <a:off x="11678405" y="5733010"/>
              <a:ext cx="4369" cy="21845"/>
            </a:xfrm>
            <a:custGeom>
              <a:avLst/>
              <a:gdLst>
                <a:gd name="T0" fmla="*/ 0 w 1"/>
                <a:gd name="T1" fmla="*/ 1 h 5"/>
                <a:gd name="T2" fmla="*/ 0 w 1"/>
                <a:gd name="T3" fmla="*/ 0 h 5"/>
                <a:gd name="T4" fmla="*/ 1 w 1"/>
                <a:gd name="T5" fmla="*/ 1 h 5"/>
                <a:gd name="T6" fmla="*/ 1 w 1"/>
                <a:gd name="T7" fmla="*/ 3 h 5"/>
                <a:gd name="T8" fmla="*/ 1 w 1"/>
                <a:gd name="T9" fmla="*/ 3 h 5"/>
                <a:gd name="T10" fmla="*/ 0 w 1"/>
                <a:gd name="T11" fmla="*/ 5 h 5"/>
                <a:gd name="T12" fmla="*/ 0 w 1"/>
                <a:gd name="T13" fmla="*/ 5 h 5"/>
                <a:gd name="T14" fmla="*/ 0 w 1"/>
                <a:gd name="T15" fmla="*/ 3 h 5"/>
                <a:gd name="T16" fmla="*/ 0 w 1"/>
                <a:gd name="T17" fmla="*/ 3 h 5"/>
                <a:gd name="T18" fmla="*/ 0 w 1"/>
                <a:gd name="T19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" h="5">
                  <a:moveTo>
                    <a:pt x="0" y="1"/>
                  </a:moveTo>
                  <a:lnTo>
                    <a:pt x="0" y="0"/>
                  </a:lnTo>
                  <a:lnTo>
                    <a:pt x="1" y="1"/>
                  </a:lnTo>
                  <a:lnTo>
                    <a:pt x="1" y="3"/>
                  </a:lnTo>
                  <a:lnTo>
                    <a:pt x="1" y="3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40" name="iṧlïďê">
              <a:extLst>
                <a:ext uri="{FF2B5EF4-FFF2-40B4-BE49-F238E27FC236}">
                  <a16:creationId xmlns:a16="http://schemas.microsoft.com/office/drawing/2014/main" id="{01F589CB-BB0D-4701-8195-65C06E025B02}"/>
                </a:ext>
              </a:extLst>
            </p:cNvPr>
            <p:cNvSpPr/>
            <p:nvPr/>
          </p:nvSpPr>
          <p:spPr bwMode="auto">
            <a:xfrm>
              <a:off x="11682774" y="5719903"/>
              <a:ext cx="30583" cy="17476"/>
            </a:xfrm>
            <a:custGeom>
              <a:avLst/>
              <a:gdLst>
                <a:gd name="T0" fmla="*/ 0 w 7"/>
                <a:gd name="T1" fmla="*/ 0 h 4"/>
                <a:gd name="T2" fmla="*/ 0 w 7"/>
                <a:gd name="T3" fmla="*/ 0 h 4"/>
                <a:gd name="T4" fmla="*/ 2 w 7"/>
                <a:gd name="T5" fmla="*/ 0 h 4"/>
                <a:gd name="T6" fmla="*/ 4 w 7"/>
                <a:gd name="T7" fmla="*/ 0 h 4"/>
                <a:gd name="T8" fmla="*/ 7 w 7"/>
                <a:gd name="T9" fmla="*/ 0 h 4"/>
                <a:gd name="T10" fmla="*/ 5 w 7"/>
                <a:gd name="T11" fmla="*/ 1 h 4"/>
                <a:gd name="T12" fmla="*/ 5 w 7"/>
                <a:gd name="T13" fmla="*/ 1 h 4"/>
                <a:gd name="T14" fmla="*/ 4 w 7"/>
                <a:gd name="T15" fmla="*/ 3 h 4"/>
                <a:gd name="T16" fmla="*/ 4 w 7"/>
                <a:gd name="T17" fmla="*/ 4 h 4"/>
                <a:gd name="T18" fmla="*/ 4 w 7"/>
                <a:gd name="T19" fmla="*/ 4 h 4"/>
                <a:gd name="T20" fmla="*/ 4 w 7"/>
                <a:gd name="T21" fmla="*/ 4 h 4"/>
                <a:gd name="T22" fmla="*/ 2 w 7"/>
                <a:gd name="T23" fmla="*/ 3 h 4"/>
                <a:gd name="T24" fmla="*/ 0 w 7"/>
                <a:gd name="T25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" h="4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4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5" y="1"/>
                  </a:lnTo>
                  <a:lnTo>
                    <a:pt x="4" y="3"/>
                  </a:lnTo>
                  <a:lnTo>
                    <a:pt x="4" y="4"/>
                  </a:lnTo>
                  <a:lnTo>
                    <a:pt x="4" y="4"/>
                  </a:lnTo>
                  <a:lnTo>
                    <a:pt x="4" y="4"/>
                  </a:lnTo>
                  <a:lnTo>
                    <a:pt x="2" y="3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41" name="îṡľîdê">
              <a:extLst>
                <a:ext uri="{FF2B5EF4-FFF2-40B4-BE49-F238E27FC236}">
                  <a16:creationId xmlns:a16="http://schemas.microsoft.com/office/drawing/2014/main" id="{759CADE7-6DE0-4405-87B8-845EC569A5AE}"/>
                </a:ext>
              </a:extLst>
            </p:cNvPr>
            <p:cNvSpPr/>
            <p:nvPr/>
          </p:nvSpPr>
          <p:spPr bwMode="auto">
            <a:xfrm>
              <a:off x="11735203" y="5759225"/>
              <a:ext cx="26214" cy="21845"/>
            </a:xfrm>
            <a:custGeom>
              <a:avLst/>
              <a:gdLst>
                <a:gd name="T0" fmla="*/ 6 w 6"/>
                <a:gd name="T1" fmla="*/ 5 h 5"/>
                <a:gd name="T2" fmla="*/ 6 w 6"/>
                <a:gd name="T3" fmla="*/ 5 h 5"/>
                <a:gd name="T4" fmla="*/ 3 w 6"/>
                <a:gd name="T5" fmla="*/ 5 h 5"/>
                <a:gd name="T6" fmla="*/ 1 w 6"/>
                <a:gd name="T7" fmla="*/ 5 h 5"/>
                <a:gd name="T8" fmla="*/ 0 w 6"/>
                <a:gd name="T9" fmla="*/ 5 h 5"/>
                <a:gd name="T10" fmla="*/ 1 w 6"/>
                <a:gd name="T11" fmla="*/ 4 h 5"/>
                <a:gd name="T12" fmla="*/ 1 w 6"/>
                <a:gd name="T13" fmla="*/ 4 h 5"/>
                <a:gd name="T14" fmla="*/ 3 w 6"/>
                <a:gd name="T15" fmla="*/ 2 h 5"/>
                <a:gd name="T16" fmla="*/ 3 w 6"/>
                <a:gd name="T17" fmla="*/ 0 h 5"/>
                <a:gd name="T18" fmla="*/ 3 w 6"/>
                <a:gd name="T19" fmla="*/ 0 h 5"/>
                <a:gd name="T20" fmla="*/ 6 w 6"/>
                <a:gd name="T21" fmla="*/ 4 h 5"/>
                <a:gd name="T22" fmla="*/ 6 w 6"/>
                <a:gd name="T23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" h="5">
                  <a:moveTo>
                    <a:pt x="6" y="5"/>
                  </a:moveTo>
                  <a:lnTo>
                    <a:pt x="6" y="5"/>
                  </a:lnTo>
                  <a:lnTo>
                    <a:pt x="3" y="5"/>
                  </a:lnTo>
                  <a:lnTo>
                    <a:pt x="1" y="5"/>
                  </a:lnTo>
                  <a:lnTo>
                    <a:pt x="0" y="5"/>
                  </a:lnTo>
                  <a:lnTo>
                    <a:pt x="1" y="4"/>
                  </a:lnTo>
                  <a:lnTo>
                    <a:pt x="1" y="4"/>
                  </a:lnTo>
                  <a:lnTo>
                    <a:pt x="3" y="2"/>
                  </a:lnTo>
                  <a:lnTo>
                    <a:pt x="3" y="0"/>
                  </a:lnTo>
                  <a:lnTo>
                    <a:pt x="3" y="0"/>
                  </a:lnTo>
                  <a:lnTo>
                    <a:pt x="6" y="4"/>
                  </a:lnTo>
                  <a:lnTo>
                    <a:pt x="6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42" name="ïṥļiḍê">
              <a:extLst>
                <a:ext uri="{FF2B5EF4-FFF2-40B4-BE49-F238E27FC236}">
                  <a16:creationId xmlns:a16="http://schemas.microsoft.com/office/drawing/2014/main" id="{B0117776-02F2-40F6-8A91-C2455BC5411B}"/>
                </a:ext>
              </a:extLst>
            </p:cNvPr>
            <p:cNvSpPr/>
            <p:nvPr/>
          </p:nvSpPr>
          <p:spPr bwMode="auto">
            <a:xfrm>
              <a:off x="11735203" y="5798546"/>
              <a:ext cx="26214" cy="13107"/>
            </a:xfrm>
            <a:custGeom>
              <a:avLst/>
              <a:gdLst>
                <a:gd name="T0" fmla="*/ 5 w 6"/>
                <a:gd name="T1" fmla="*/ 0 h 3"/>
                <a:gd name="T2" fmla="*/ 6 w 6"/>
                <a:gd name="T3" fmla="*/ 0 h 3"/>
                <a:gd name="T4" fmla="*/ 6 w 6"/>
                <a:gd name="T5" fmla="*/ 0 h 3"/>
                <a:gd name="T6" fmla="*/ 6 w 6"/>
                <a:gd name="T7" fmla="*/ 0 h 3"/>
                <a:gd name="T8" fmla="*/ 6 w 6"/>
                <a:gd name="T9" fmla="*/ 0 h 3"/>
                <a:gd name="T10" fmla="*/ 5 w 6"/>
                <a:gd name="T11" fmla="*/ 1 h 3"/>
                <a:gd name="T12" fmla="*/ 5 w 6"/>
                <a:gd name="T13" fmla="*/ 3 h 3"/>
                <a:gd name="T14" fmla="*/ 3 w 6"/>
                <a:gd name="T15" fmla="*/ 3 h 3"/>
                <a:gd name="T16" fmla="*/ 3 w 6"/>
                <a:gd name="T17" fmla="*/ 3 h 3"/>
                <a:gd name="T18" fmla="*/ 3 w 6"/>
                <a:gd name="T19" fmla="*/ 3 h 3"/>
                <a:gd name="T20" fmla="*/ 0 w 6"/>
                <a:gd name="T21" fmla="*/ 0 h 3"/>
                <a:gd name="T22" fmla="*/ 1 w 6"/>
                <a:gd name="T23" fmla="*/ 0 h 3"/>
                <a:gd name="T24" fmla="*/ 1 w 6"/>
                <a:gd name="T25" fmla="*/ 0 h 3"/>
                <a:gd name="T26" fmla="*/ 5 w 6"/>
                <a:gd name="T2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" h="3">
                  <a:moveTo>
                    <a:pt x="5" y="0"/>
                  </a:moveTo>
                  <a:lnTo>
                    <a:pt x="6" y="0"/>
                  </a:lnTo>
                  <a:lnTo>
                    <a:pt x="6" y="0"/>
                  </a:lnTo>
                  <a:lnTo>
                    <a:pt x="6" y="0"/>
                  </a:lnTo>
                  <a:lnTo>
                    <a:pt x="6" y="0"/>
                  </a:lnTo>
                  <a:lnTo>
                    <a:pt x="5" y="1"/>
                  </a:lnTo>
                  <a:lnTo>
                    <a:pt x="5" y="3"/>
                  </a:lnTo>
                  <a:lnTo>
                    <a:pt x="3" y="3"/>
                  </a:lnTo>
                  <a:lnTo>
                    <a:pt x="3" y="3"/>
                  </a:lnTo>
                  <a:lnTo>
                    <a:pt x="3" y="3"/>
                  </a:lnTo>
                  <a:lnTo>
                    <a:pt x="0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43" name="îṥlíḑè">
              <a:extLst>
                <a:ext uri="{FF2B5EF4-FFF2-40B4-BE49-F238E27FC236}">
                  <a16:creationId xmlns:a16="http://schemas.microsoft.com/office/drawing/2014/main" id="{128C3212-E684-484C-8519-D066D7E17A7E}"/>
                </a:ext>
              </a:extLst>
            </p:cNvPr>
            <p:cNvSpPr/>
            <p:nvPr/>
          </p:nvSpPr>
          <p:spPr bwMode="auto">
            <a:xfrm>
              <a:off x="11682774" y="5759225"/>
              <a:ext cx="30583" cy="21845"/>
            </a:xfrm>
            <a:custGeom>
              <a:avLst/>
              <a:gdLst>
                <a:gd name="T0" fmla="*/ 0 w 7"/>
                <a:gd name="T1" fmla="*/ 4 h 5"/>
                <a:gd name="T2" fmla="*/ 2 w 7"/>
                <a:gd name="T3" fmla="*/ 2 h 5"/>
                <a:gd name="T4" fmla="*/ 2 w 7"/>
                <a:gd name="T5" fmla="*/ 2 h 5"/>
                <a:gd name="T6" fmla="*/ 4 w 7"/>
                <a:gd name="T7" fmla="*/ 0 h 5"/>
                <a:gd name="T8" fmla="*/ 4 w 7"/>
                <a:gd name="T9" fmla="*/ 0 h 5"/>
                <a:gd name="T10" fmla="*/ 4 w 7"/>
                <a:gd name="T11" fmla="*/ 0 h 5"/>
                <a:gd name="T12" fmla="*/ 7 w 7"/>
                <a:gd name="T13" fmla="*/ 5 h 5"/>
                <a:gd name="T14" fmla="*/ 7 w 7"/>
                <a:gd name="T15" fmla="*/ 5 h 5"/>
                <a:gd name="T16" fmla="*/ 5 w 7"/>
                <a:gd name="T17" fmla="*/ 5 h 5"/>
                <a:gd name="T18" fmla="*/ 2 w 7"/>
                <a:gd name="T19" fmla="*/ 5 h 5"/>
                <a:gd name="T20" fmla="*/ 0 w 7"/>
                <a:gd name="T21" fmla="*/ 5 h 5"/>
                <a:gd name="T22" fmla="*/ 0 w 7"/>
                <a:gd name="T23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" h="5">
                  <a:moveTo>
                    <a:pt x="0" y="4"/>
                  </a:moveTo>
                  <a:lnTo>
                    <a:pt x="2" y="2"/>
                  </a:lnTo>
                  <a:lnTo>
                    <a:pt x="2" y="2"/>
                  </a:lnTo>
                  <a:lnTo>
                    <a:pt x="4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7" y="5"/>
                  </a:lnTo>
                  <a:lnTo>
                    <a:pt x="7" y="5"/>
                  </a:lnTo>
                  <a:lnTo>
                    <a:pt x="5" y="5"/>
                  </a:lnTo>
                  <a:lnTo>
                    <a:pt x="2" y="5"/>
                  </a:lnTo>
                  <a:lnTo>
                    <a:pt x="0" y="5"/>
                  </a:lnTo>
                  <a:lnTo>
                    <a:pt x="0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44" name="íṣļide">
              <a:extLst>
                <a:ext uri="{FF2B5EF4-FFF2-40B4-BE49-F238E27FC236}">
                  <a16:creationId xmlns:a16="http://schemas.microsoft.com/office/drawing/2014/main" id="{8A5C5DBE-FF32-48B4-9276-92E22FC372E4}"/>
                </a:ext>
              </a:extLst>
            </p:cNvPr>
            <p:cNvSpPr/>
            <p:nvPr/>
          </p:nvSpPr>
          <p:spPr bwMode="auto">
            <a:xfrm>
              <a:off x="11796369" y="5868450"/>
              <a:ext cx="21845" cy="21845"/>
            </a:xfrm>
            <a:custGeom>
              <a:avLst/>
              <a:gdLst>
                <a:gd name="T0" fmla="*/ 2 w 5"/>
                <a:gd name="T1" fmla="*/ 0 h 5"/>
                <a:gd name="T2" fmla="*/ 4 w 5"/>
                <a:gd name="T3" fmla="*/ 0 h 5"/>
                <a:gd name="T4" fmla="*/ 5 w 5"/>
                <a:gd name="T5" fmla="*/ 0 h 5"/>
                <a:gd name="T6" fmla="*/ 5 w 5"/>
                <a:gd name="T7" fmla="*/ 0 h 5"/>
                <a:gd name="T8" fmla="*/ 5 w 5"/>
                <a:gd name="T9" fmla="*/ 0 h 5"/>
                <a:gd name="T10" fmla="*/ 5 w 5"/>
                <a:gd name="T11" fmla="*/ 0 h 5"/>
                <a:gd name="T12" fmla="*/ 5 w 5"/>
                <a:gd name="T13" fmla="*/ 2 h 5"/>
                <a:gd name="T14" fmla="*/ 5 w 5"/>
                <a:gd name="T15" fmla="*/ 3 h 5"/>
                <a:gd name="T16" fmla="*/ 5 w 5"/>
                <a:gd name="T17" fmla="*/ 3 h 5"/>
                <a:gd name="T18" fmla="*/ 5 w 5"/>
                <a:gd name="T19" fmla="*/ 5 h 5"/>
                <a:gd name="T20" fmla="*/ 5 w 5"/>
                <a:gd name="T21" fmla="*/ 5 h 5"/>
                <a:gd name="T22" fmla="*/ 0 w 5"/>
                <a:gd name="T23" fmla="*/ 0 h 5"/>
                <a:gd name="T24" fmla="*/ 0 w 5"/>
                <a:gd name="T25" fmla="*/ 0 h 5"/>
                <a:gd name="T26" fmla="*/ 2 w 5"/>
                <a:gd name="T2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" h="5">
                  <a:moveTo>
                    <a:pt x="2" y="0"/>
                  </a:moveTo>
                  <a:lnTo>
                    <a:pt x="4" y="0"/>
                  </a:lnTo>
                  <a:lnTo>
                    <a:pt x="5" y="0"/>
                  </a:lnTo>
                  <a:lnTo>
                    <a:pt x="5" y="0"/>
                  </a:lnTo>
                  <a:lnTo>
                    <a:pt x="5" y="0"/>
                  </a:lnTo>
                  <a:lnTo>
                    <a:pt x="5" y="0"/>
                  </a:lnTo>
                  <a:lnTo>
                    <a:pt x="5" y="2"/>
                  </a:lnTo>
                  <a:lnTo>
                    <a:pt x="5" y="3"/>
                  </a:lnTo>
                  <a:lnTo>
                    <a:pt x="5" y="3"/>
                  </a:lnTo>
                  <a:lnTo>
                    <a:pt x="5" y="5"/>
                  </a:lnTo>
                  <a:lnTo>
                    <a:pt x="5" y="5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45" name="îṣḻïḋé">
              <a:extLst>
                <a:ext uri="{FF2B5EF4-FFF2-40B4-BE49-F238E27FC236}">
                  <a16:creationId xmlns:a16="http://schemas.microsoft.com/office/drawing/2014/main" id="{7D046392-FFFD-437A-8BA9-0EE7328E0397}"/>
                </a:ext>
              </a:extLst>
            </p:cNvPr>
            <p:cNvSpPr/>
            <p:nvPr/>
          </p:nvSpPr>
          <p:spPr bwMode="auto">
            <a:xfrm>
              <a:off x="11770155" y="5912141"/>
              <a:ext cx="26214" cy="21845"/>
            </a:xfrm>
            <a:custGeom>
              <a:avLst/>
              <a:gdLst>
                <a:gd name="T0" fmla="*/ 3 w 6"/>
                <a:gd name="T1" fmla="*/ 5 h 5"/>
                <a:gd name="T2" fmla="*/ 1 w 6"/>
                <a:gd name="T3" fmla="*/ 5 h 5"/>
                <a:gd name="T4" fmla="*/ 0 w 6"/>
                <a:gd name="T5" fmla="*/ 5 h 5"/>
                <a:gd name="T6" fmla="*/ 1 w 6"/>
                <a:gd name="T7" fmla="*/ 5 h 5"/>
                <a:gd name="T8" fmla="*/ 1 w 6"/>
                <a:gd name="T9" fmla="*/ 3 h 5"/>
                <a:gd name="T10" fmla="*/ 1 w 6"/>
                <a:gd name="T11" fmla="*/ 1 h 5"/>
                <a:gd name="T12" fmla="*/ 1 w 6"/>
                <a:gd name="T13" fmla="*/ 0 h 5"/>
                <a:gd name="T14" fmla="*/ 3 w 6"/>
                <a:gd name="T15" fmla="*/ 1 h 5"/>
                <a:gd name="T16" fmla="*/ 6 w 6"/>
                <a:gd name="T17" fmla="*/ 5 h 5"/>
                <a:gd name="T18" fmla="*/ 6 w 6"/>
                <a:gd name="T19" fmla="*/ 5 h 5"/>
                <a:gd name="T20" fmla="*/ 5 w 6"/>
                <a:gd name="T21" fmla="*/ 5 h 5"/>
                <a:gd name="T22" fmla="*/ 3 w 6"/>
                <a:gd name="T23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lnTo>
                    <a:pt x="1" y="5"/>
                  </a:lnTo>
                  <a:lnTo>
                    <a:pt x="0" y="5"/>
                  </a:lnTo>
                  <a:lnTo>
                    <a:pt x="1" y="5"/>
                  </a:lnTo>
                  <a:lnTo>
                    <a:pt x="1" y="3"/>
                  </a:lnTo>
                  <a:lnTo>
                    <a:pt x="1" y="1"/>
                  </a:lnTo>
                  <a:lnTo>
                    <a:pt x="1" y="0"/>
                  </a:lnTo>
                  <a:lnTo>
                    <a:pt x="3" y="1"/>
                  </a:lnTo>
                  <a:lnTo>
                    <a:pt x="6" y="5"/>
                  </a:lnTo>
                  <a:lnTo>
                    <a:pt x="6" y="5"/>
                  </a:lnTo>
                  <a:lnTo>
                    <a:pt x="5" y="5"/>
                  </a:lnTo>
                  <a:lnTo>
                    <a:pt x="3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46" name="îşľiḓé">
              <a:extLst>
                <a:ext uri="{FF2B5EF4-FFF2-40B4-BE49-F238E27FC236}">
                  <a16:creationId xmlns:a16="http://schemas.microsoft.com/office/drawing/2014/main" id="{BB30A003-5076-42E0-BC4C-B07AEE97025C}"/>
                </a:ext>
              </a:extLst>
            </p:cNvPr>
            <p:cNvSpPr/>
            <p:nvPr/>
          </p:nvSpPr>
          <p:spPr bwMode="auto">
            <a:xfrm>
              <a:off x="11682774" y="5837867"/>
              <a:ext cx="30583" cy="21845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5 h 5"/>
                <a:gd name="T4" fmla="*/ 2 w 7"/>
                <a:gd name="T5" fmla="*/ 5 h 5"/>
                <a:gd name="T6" fmla="*/ 0 w 7"/>
                <a:gd name="T7" fmla="*/ 5 h 5"/>
                <a:gd name="T8" fmla="*/ 0 w 7"/>
                <a:gd name="T9" fmla="*/ 4 h 5"/>
                <a:gd name="T10" fmla="*/ 2 w 7"/>
                <a:gd name="T11" fmla="*/ 2 h 5"/>
                <a:gd name="T12" fmla="*/ 2 w 7"/>
                <a:gd name="T13" fmla="*/ 2 h 5"/>
                <a:gd name="T14" fmla="*/ 2 w 7"/>
                <a:gd name="T15" fmla="*/ 0 h 5"/>
                <a:gd name="T16" fmla="*/ 4 w 7"/>
                <a:gd name="T17" fmla="*/ 0 h 5"/>
                <a:gd name="T18" fmla="*/ 4 w 7"/>
                <a:gd name="T19" fmla="*/ 0 h 5"/>
                <a:gd name="T20" fmla="*/ 4 w 7"/>
                <a:gd name="T21" fmla="*/ 2 h 5"/>
                <a:gd name="T22" fmla="*/ 7 w 7"/>
                <a:gd name="T23" fmla="*/ 5 h 5"/>
                <a:gd name="T24" fmla="*/ 7 w 7"/>
                <a:gd name="T25" fmla="*/ 5 h 5"/>
                <a:gd name="T26" fmla="*/ 4 w 7"/>
                <a:gd name="T27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lnTo>
                    <a:pt x="4" y="5"/>
                  </a:lnTo>
                  <a:lnTo>
                    <a:pt x="2" y="5"/>
                  </a:lnTo>
                  <a:lnTo>
                    <a:pt x="0" y="5"/>
                  </a:lnTo>
                  <a:lnTo>
                    <a:pt x="0" y="4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4" y="2"/>
                  </a:lnTo>
                  <a:lnTo>
                    <a:pt x="7" y="5"/>
                  </a:lnTo>
                  <a:lnTo>
                    <a:pt x="7" y="5"/>
                  </a:lnTo>
                  <a:lnTo>
                    <a:pt x="4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47" name="îṣľiḓe">
              <a:extLst>
                <a:ext uri="{FF2B5EF4-FFF2-40B4-BE49-F238E27FC236}">
                  <a16:creationId xmlns:a16="http://schemas.microsoft.com/office/drawing/2014/main" id="{2A299A2C-2742-4078-9632-A17356EFC07D}"/>
                </a:ext>
              </a:extLst>
            </p:cNvPr>
            <p:cNvSpPr/>
            <p:nvPr/>
          </p:nvSpPr>
          <p:spPr bwMode="auto">
            <a:xfrm>
              <a:off x="11735203" y="5837867"/>
              <a:ext cx="26214" cy="17476"/>
            </a:xfrm>
            <a:custGeom>
              <a:avLst/>
              <a:gdLst>
                <a:gd name="T0" fmla="*/ 6 w 6"/>
                <a:gd name="T1" fmla="*/ 4 h 4"/>
                <a:gd name="T2" fmla="*/ 5 w 6"/>
                <a:gd name="T3" fmla="*/ 4 h 4"/>
                <a:gd name="T4" fmla="*/ 3 w 6"/>
                <a:gd name="T5" fmla="*/ 4 h 4"/>
                <a:gd name="T6" fmla="*/ 1 w 6"/>
                <a:gd name="T7" fmla="*/ 4 h 4"/>
                <a:gd name="T8" fmla="*/ 0 w 6"/>
                <a:gd name="T9" fmla="*/ 4 h 4"/>
                <a:gd name="T10" fmla="*/ 1 w 6"/>
                <a:gd name="T11" fmla="*/ 4 h 4"/>
                <a:gd name="T12" fmla="*/ 1 w 6"/>
                <a:gd name="T13" fmla="*/ 2 h 4"/>
                <a:gd name="T14" fmla="*/ 1 w 6"/>
                <a:gd name="T15" fmla="*/ 2 h 4"/>
                <a:gd name="T16" fmla="*/ 3 w 6"/>
                <a:gd name="T17" fmla="*/ 0 h 4"/>
                <a:gd name="T18" fmla="*/ 3 w 6"/>
                <a:gd name="T19" fmla="*/ 0 h 4"/>
                <a:gd name="T20" fmla="*/ 5 w 6"/>
                <a:gd name="T21" fmla="*/ 0 h 4"/>
                <a:gd name="T22" fmla="*/ 6 w 6"/>
                <a:gd name="T2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" h="4">
                  <a:moveTo>
                    <a:pt x="6" y="4"/>
                  </a:moveTo>
                  <a:lnTo>
                    <a:pt x="5" y="4"/>
                  </a:lnTo>
                  <a:lnTo>
                    <a:pt x="3" y="4"/>
                  </a:lnTo>
                  <a:lnTo>
                    <a:pt x="1" y="4"/>
                  </a:lnTo>
                  <a:lnTo>
                    <a:pt x="0" y="4"/>
                  </a:lnTo>
                  <a:lnTo>
                    <a:pt x="1" y="4"/>
                  </a:lnTo>
                  <a:lnTo>
                    <a:pt x="1" y="2"/>
                  </a:lnTo>
                  <a:lnTo>
                    <a:pt x="1" y="2"/>
                  </a:lnTo>
                  <a:lnTo>
                    <a:pt x="3" y="0"/>
                  </a:lnTo>
                  <a:lnTo>
                    <a:pt x="3" y="0"/>
                  </a:lnTo>
                  <a:lnTo>
                    <a:pt x="5" y="0"/>
                  </a:lnTo>
                  <a:lnTo>
                    <a:pt x="6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48" name="iŝliḋe">
              <a:extLst>
                <a:ext uri="{FF2B5EF4-FFF2-40B4-BE49-F238E27FC236}">
                  <a16:creationId xmlns:a16="http://schemas.microsoft.com/office/drawing/2014/main" id="{44C4C5B5-D094-4E36-9606-BAEC5DA070C3}"/>
                </a:ext>
              </a:extLst>
            </p:cNvPr>
            <p:cNvSpPr/>
            <p:nvPr/>
          </p:nvSpPr>
          <p:spPr bwMode="auto">
            <a:xfrm>
              <a:off x="11739572" y="5868450"/>
              <a:ext cx="30583" cy="21845"/>
            </a:xfrm>
            <a:custGeom>
              <a:avLst/>
              <a:gdLst>
                <a:gd name="T0" fmla="*/ 4 w 7"/>
                <a:gd name="T1" fmla="*/ 0 h 5"/>
                <a:gd name="T2" fmla="*/ 5 w 7"/>
                <a:gd name="T3" fmla="*/ 0 h 5"/>
                <a:gd name="T4" fmla="*/ 7 w 7"/>
                <a:gd name="T5" fmla="*/ 0 h 5"/>
                <a:gd name="T6" fmla="*/ 7 w 7"/>
                <a:gd name="T7" fmla="*/ 0 h 5"/>
                <a:gd name="T8" fmla="*/ 7 w 7"/>
                <a:gd name="T9" fmla="*/ 0 h 5"/>
                <a:gd name="T10" fmla="*/ 7 w 7"/>
                <a:gd name="T11" fmla="*/ 2 h 5"/>
                <a:gd name="T12" fmla="*/ 7 w 7"/>
                <a:gd name="T13" fmla="*/ 3 h 5"/>
                <a:gd name="T14" fmla="*/ 7 w 7"/>
                <a:gd name="T15" fmla="*/ 5 h 5"/>
                <a:gd name="T16" fmla="*/ 5 w 7"/>
                <a:gd name="T17" fmla="*/ 5 h 5"/>
                <a:gd name="T18" fmla="*/ 0 w 7"/>
                <a:gd name="T19" fmla="*/ 0 h 5"/>
                <a:gd name="T20" fmla="*/ 2 w 7"/>
                <a:gd name="T21" fmla="*/ 0 h 5"/>
                <a:gd name="T22" fmla="*/ 4 w 7"/>
                <a:gd name="T2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" h="5">
                  <a:moveTo>
                    <a:pt x="4" y="0"/>
                  </a:moveTo>
                  <a:lnTo>
                    <a:pt x="5" y="0"/>
                  </a:lnTo>
                  <a:lnTo>
                    <a:pt x="7" y="0"/>
                  </a:lnTo>
                  <a:lnTo>
                    <a:pt x="7" y="0"/>
                  </a:lnTo>
                  <a:lnTo>
                    <a:pt x="7" y="0"/>
                  </a:lnTo>
                  <a:lnTo>
                    <a:pt x="7" y="2"/>
                  </a:lnTo>
                  <a:lnTo>
                    <a:pt x="7" y="3"/>
                  </a:lnTo>
                  <a:lnTo>
                    <a:pt x="7" y="5"/>
                  </a:lnTo>
                  <a:lnTo>
                    <a:pt x="5" y="5"/>
                  </a:lnTo>
                  <a:lnTo>
                    <a:pt x="0" y="0"/>
                  </a:lnTo>
                  <a:lnTo>
                    <a:pt x="2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49" name="íšliḑè">
              <a:extLst>
                <a:ext uri="{FF2B5EF4-FFF2-40B4-BE49-F238E27FC236}">
                  <a16:creationId xmlns:a16="http://schemas.microsoft.com/office/drawing/2014/main" id="{A10A30F6-E8DE-47C9-82D8-15D4E72C4C23}"/>
                </a:ext>
              </a:extLst>
            </p:cNvPr>
            <p:cNvSpPr/>
            <p:nvPr/>
          </p:nvSpPr>
          <p:spPr bwMode="auto">
            <a:xfrm>
              <a:off x="11691512" y="5868450"/>
              <a:ext cx="21845" cy="21845"/>
            </a:xfrm>
            <a:custGeom>
              <a:avLst/>
              <a:gdLst>
                <a:gd name="T0" fmla="*/ 3 w 5"/>
                <a:gd name="T1" fmla="*/ 0 h 5"/>
                <a:gd name="T2" fmla="*/ 5 w 5"/>
                <a:gd name="T3" fmla="*/ 0 h 5"/>
                <a:gd name="T4" fmla="*/ 5 w 5"/>
                <a:gd name="T5" fmla="*/ 0 h 5"/>
                <a:gd name="T6" fmla="*/ 5 w 5"/>
                <a:gd name="T7" fmla="*/ 0 h 5"/>
                <a:gd name="T8" fmla="*/ 5 w 5"/>
                <a:gd name="T9" fmla="*/ 0 h 5"/>
                <a:gd name="T10" fmla="*/ 5 w 5"/>
                <a:gd name="T11" fmla="*/ 2 h 5"/>
                <a:gd name="T12" fmla="*/ 5 w 5"/>
                <a:gd name="T13" fmla="*/ 3 h 5"/>
                <a:gd name="T14" fmla="*/ 5 w 5"/>
                <a:gd name="T15" fmla="*/ 5 h 5"/>
                <a:gd name="T16" fmla="*/ 5 w 5"/>
                <a:gd name="T17" fmla="*/ 5 h 5"/>
                <a:gd name="T18" fmla="*/ 0 w 5"/>
                <a:gd name="T19" fmla="*/ 0 h 5"/>
                <a:gd name="T20" fmla="*/ 0 w 5"/>
                <a:gd name="T21" fmla="*/ 0 h 5"/>
                <a:gd name="T22" fmla="*/ 3 w 5"/>
                <a:gd name="T2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" h="5">
                  <a:moveTo>
                    <a:pt x="3" y="0"/>
                  </a:moveTo>
                  <a:lnTo>
                    <a:pt x="5" y="0"/>
                  </a:lnTo>
                  <a:lnTo>
                    <a:pt x="5" y="0"/>
                  </a:lnTo>
                  <a:lnTo>
                    <a:pt x="5" y="0"/>
                  </a:lnTo>
                  <a:lnTo>
                    <a:pt x="5" y="0"/>
                  </a:lnTo>
                  <a:lnTo>
                    <a:pt x="5" y="2"/>
                  </a:lnTo>
                  <a:lnTo>
                    <a:pt x="5" y="3"/>
                  </a:lnTo>
                  <a:lnTo>
                    <a:pt x="5" y="5"/>
                  </a:lnTo>
                  <a:lnTo>
                    <a:pt x="5" y="5"/>
                  </a:lnTo>
                  <a:lnTo>
                    <a:pt x="0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50" name="íṣlíďè">
              <a:extLst>
                <a:ext uri="{FF2B5EF4-FFF2-40B4-BE49-F238E27FC236}">
                  <a16:creationId xmlns:a16="http://schemas.microsoft.com/office/drawing/2014/main" id="{EE96A7C9-874D-4AC7-9E50-C96020380545}"/>
                </a:ext>
              </a:extLst>
            </p:cNvPr>
            <p:cNvSpPr/>
            <p:nvPr/>
          </p:nvSpPr>
          <p:spPr bwMode="auto">
            <a:xfrm>
              <a:off x="11634715" y="5877188"/>
              <a:ext cx="26214" cy="13107"/>
            </a:xfrm>
            <a:custGeom>
              <a:avLst/>
              <a:gdLst>
                <a:gd name="T0" fmla="*/ 3 w 6"/>
                <a:gd name="T1" fmla="*/ 0 h 3"/>
                <a:gd name="T2" fmla="*/ 5 w 6"/>
                <a:gd name="T3" fmla="*/ 0 h 3"/>
                <a:gd name="T4" fmla="*/ 6 w 6"/>
                <a:gd name="T5" fmla="*/ 0 h 3"/>
                <a:gd name="T6" fmla="*/ 6 w 6"/>
                <a:gd name="T7" fmla="*/ 0 h 3"/>
                <a:gd name="T8" fmla="*/ 5 w 6"/>
                <a:gd name="T9" fmla="*/ 1 h 3"/>
                <a:gd name="T10" fmla="*/ 5 w 6"/>
                <a:gd name="T11" fmla="*/ 3 h 3"/>
                <a:gd name="T12" fmla="*/ 5 w 6"/>
                <a:gd name="T13" fmla="*/ 3 h 3"/>
                <a:gd name="T14" fmla="*/ 0 w 6"/>
                <a:gd name="T15" fmla="*/ 0 h 3"/>
                <a:gd name="T16" fmla="*/ 0 w 6"/>
                <a:gd name="T17" fmla="*/ 0 h 3"/>
                <a:gd name="T18" fmla="*/ 3 w 6"/>
                <a:gd name="T1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" h="3">
                  <a:moveTo>
                    <a:pt x="3" y="0"/>
                  </a:moveTo>
                  <a:lnTo>
                    <a:pt x="5" y="0"/>
                  </a:lnTo>
                  <a:lnTo>
                    <a:pt x="6" y="0"/>
                  </a:lnTo>
                  <a:lnTo>
                    <a:pt x="6" y="0"/>
                  </a:lnTo>
                  <a:lnTo>
                    <a:pt x="5" y="1"/>
                  </a:lnTo>
                  <a:lnTo>
                    <a:pt x="5" y="3"/>
                  </a:lnTo>
                  <a:lnTo>
                    <a:pt x="5" y="3"/>
                  </a:lnTo>
                  <a:lnTo>
                    <a:pt x="0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51" name="ï$lïḍè">
              <a:extLst>
                <a:ext uri="{FF2B5EF4-FFF2-40B4-BE49-F238E27FC236}">
                  <a16:creationId xmlns:a16="http://schemas.microsoft.com/office/drawing/2014/main" id="{6D29A892-B714-488E-B927-068929742BA6}"/>
                </a:ext>
              </a:extLst>
            </p:cNvPr>
            <p:cNvSpPr/>
            <p:nvPr/>
          </p:nvSpPr>
          <p:spPr bwMode="auto">
            <a:xfrm>
              <a:off x="11473061" y="5837867"/>
              <a:ext cx="26214" cy="21845"/>
            </a:xfrm>
            <a:custGeom>
              <a:avLst/>
              <a:gdLst>
                <a:gd name="T0" fmla="*/ 6 w 6"/>
                <a:gd name="T1" fmla="*/ 5 h 5"/>
                <a:gd name="T2" fmla="*/ 6 w 6"/>
                <a:gd name="T3" fmla="*/ 5 h 5"/>
                <a:gd name="T4" fmla="*/ 4 w 6"/>
                <a:gd name="T5" fmla="*/ 5 h 5"/>
                <a:gd name="T6" fmla="*/ 1 w 6"/>
                <a:gd name="T7" fmla="*/ 5 h 5"/>
                <a:gd name="T8" fmla="*/ 0 w 6"/>
                <a:gd name="T9" fmla="*/ 5 h 5"/>
                <a:gd name="T10" fmla="*/ 1 w 6"/>
                <a:gd name="T11" fmla="*/ 5 h 5"/>
                <a:gd name="T12" fmla="*/ 1 w 6"/>
                <a:gd name="T13" fmla="*/ 4 h 5"/>
                <a:gd name="T14" fmla="*/ 1 w 6"/>
                <a:gd name="T15" fmla="*/ 2 h 5"/>
                <a:gd name="T16" fmla="*/ 3 w 6"/>
                <a:gd name="T17" fmla="*/ 0 h 5"/>
                <a:gd name="T18" fmla="*/ 3 w 6"/>
                <a:gd name="T19" fmla="*/ 0 h 5"/>
                <a:gd name="T20" fmla="*/ 3 w 6"/>
                <a:gd name="T21" fmla="*/ 2 h 5"/>
                <a:gd name="T22" fmla="*/ 6 w 6"/>
                <a:gd name="T23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" h="5">
                  <a:moveTo>
                    <a:pt x="6" y="5"/>
                  </a:moveTo>
                  <a:lnTo>
                    <a:pt x="6" y="5"/>
                  </a:lnTo>
                  <a:lnTo>
                    <a:pt x="4" y="5"/>
                  </a:lnTo>
                  <a:lnTo>
                    <a:pt x="1" y="5"/>
                  </a:lnTo>
                  <a:lnTo>
                    <a:pt x="0" y="5"/>
                  </a:lnTo>
                  <a:lnTo>
                    <a:pt x="1" y="5"/>
                  </a:lnTo>
                  <a:lnTo>
                    <a:pt x="1" y="4"/>
                  </a:lnTo>
                  <a:lnTo>
                    <a:pt x="1" y="2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2"/>
                  </a:lnTo>
                  <a:lnTo>
                    <a:pt x="6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52" name="íśḷïḑe">
              <a:extLst>
                <a:ext uri="{FF2B5EF4-FFF2-40B4-BE49-F238E27FC236}">
                  <a16:creationId xmlns:a16="http://schemas.microsoft.com/office/drawing/2014/main" id="{74B37953-9589-4661-94A7-06E2EC94EE00}"/>
                </a:ext>
              </a:extLst>
            </p:cNvPr>
            <p:cNvSpPr/>
            <p:nvPr/>
          </p:nvSpPr>
          <p:spPr bwMode="auto">
            <a:xfrm>
              <a:off x="11407526" y="5890295"/>
              <a:ext cx="13107" cy="34952"/>
            </a:xfrm>
            <a:custGeom>
              <a:avLst/>
              <a:gdLst>
                <a:gd name="T0" fmla="*/ 3 w 3"/>
                <a:gd name="T1" fmla="*/ 3 h 8"/>
                <a:gd name="T2" fmla="*/ 3 w 3"/>
                <a:gd name="T3" fmla="*/ 3 h 8"/>
                <a:gd name="T4" fmla="*/ 3 w 3"/>
                <a:gd name="T5" fmla="*/ 3 h 8"/>
                <a:gd name="T6" fmla="*/ 2 w 3"/>
                <a:gd name="T7" fmla="*/ 5 h 8"/>
                <a:gd name="T8" fmla="*/ 0 w 3"/>
                <a:gd name="T9" fmla="*/ 6 h 8"/>
                <a:gd name="T10" fmla="*/ 0 w 3"/>
                <a:gd name="T11" fmla="*/ 8 h 8"/>
                <a:gd name="T12" fmla="*/ 0 w 3"/>
                <a:gd name="T13" fmla="*/ 6 h 8"/>
                <a:gd name="T14" fmla="*/ 0 w 3"/>
                <a:gd name="T15" fmla="*/ 5 h 8"/>
                <a:gd name="T16" fmla="*/ 0 w 3"/>
                <a:gd name="T17" fmla="*/ 1 h 8"/>
                <a:gd name="T18" fmla="*/ 0 w 3"/>
                <a:gd name="T19" fmla="*/ 1 h 8"/>
                <a:gd name="T20" fmla="*/ 0 w 3"/>
                <a:gd name="T21" fmla="*/ 0 h 8"/>
                <a:gd name="T22" fmla="*/ 0 w 3"/>
                <a:gd name="T23" fmla="*/ 0 h 8"/>
                <a:gd name="T24" fmla="*/ 2 w 3"/>
                <a:gd name="T25" fmla="*/ 0 h 8"/>
                <a:gd name="T26" fmla="*/ 3 w 3"/>
                <a:gd name="T27" fmla="*/ 3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" h="8">
                  <a:moveTo>
                    <a:pt x="3" y="3"/>
                  </a:moveTo>
                  <a:lnTo>
                    <a:pt x="3" y="3"/>
                  </a:lnTo>
                  <a:lnTo>
                    <a:pt x="3" y="3"/>
                  </a:lnTo>
                  <a:lnTo>
                    <a:pt x="2" y="5"/>
                  </a:lnTo>
                  <a:lnTo>
                    <a:pt x="0" y="6"/>
                  </a:lnTo>
                  <a:lnTo>
                    <a:pt x="0" y="8"/>
                  </a:lnTo>
                  <a:lnTo>
                    <a:pt x="0" y="6"/>
                  </a:lnTo>
                  <a:lnTo>
                    <a:pt x="0" y="5"/>
                  </a:lnTo>
                  <a:lnTo>
                    <a:pt x="0" y="1"/>
                  </a:lnTo>
                  <a:lnTo>
                    <a:pt x="0" y="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3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53" name="ï$ḻîďè">
              <a:extLst>
                <a:ext uri="{FF2B5EF4-FFF2-40B4-BE49-F238E27FC236}">
                  <a16:creationId xmlns:a16="http://schemas.microsoft.com/office/drawing/2014/main" id="{BCCEF7B2-FAE7-4CA9-A722-55CD37F7D201}"/>
                </a:ext>
              </a:extLst>
            </p:cNvPr>
            <p:cNvSpPr/>
            <p:nvPr/>
          </p:nvSpPr>
          <p:spPr bwMode="auto">
            <a:xfrm>
              <a:off x="11407526" y="5916510"/>
              <a:ext cx="34952" cy="21845"/>
            </a:xfrm>
            <a:custGeom>
              <a:avLst/>
              <a:gdLst>
                <a:gd name="T0" fmla="*/ 8 w 8"/>
                <a:gd name="T1" fmla="*/ 5 h 5"/>
                <a:gd name="T2" fmla="*/ 8 w 8"/>
                <a:gd name="T3" fmla="*/ 5 h 5"/>
                <a:gd name="T4" fmla="*/ 5 w 8"/>
                <a:gd name="T5" fmla="*/ 5 h 5"/>
                <a:gd name="T6" fmla="*/ 3 w 8"/>
                <a:gd name="T7" fmla="*/ 5 h 5"/>
                <a:gd name="T8" fmla="*/ 2 w 8"/>
                <a:gd name="T9" fmla="*/ 5 h 5"/>
                <a:gd name="T10" fmla="*/ 2 w 8"/>
                <a:gd name="T11" fmla="*/ 5 h 5"/>
                <a:gd name="T12" fmla="*/ 0 w 8"/>
                <a:gd name="T13" fmla="*/ 5 h 5"/>
                <a:gd name="T14" fmla="*/ 0 w 8"/>
                <a:gd name="T15" fmla="*/ 5 h 5"/>
                <a:gd name="T16" fmla="*/ 2 w 8"/>
                <a:gd name="T17" fmla="*/ 4 h 5"/>
                <a:gd name="T18" fmla="*/ 2 w 8"/>
                <a:gd name="T19" fmla="*/ 4 h 5"/>
                <a:gd name="T20" fmla="*/ 2 w 8"/>
                <a:gd name="T21" fmla="*/ 4 h 5"/>
                <a:gd name="T22" fmla="*/ 3 w 8"/>
                <a:gd name="T23" fmla="*/ 2 h 5"/>
                <a:gd name="T24" fmla="*/ 5 w 8"/>
                <a:gd name="T25" fmla="*/ 0 h 5"/>
                <a:gd name="T26" fmla="*/ 5 w 8"/>
                <a:gd name="T27" fmla="*/ 0 h 5"/>
                <a:gd name="T28" fmla="*/ 5 w 8"/>
                <a:gd name="T29" fmla="*/ 0 h 5"/>
                <a:gd name="T30" fmla="*/ 8 w 8"/>
                <a:gd name="T31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" h="5">
                  <a:moveTo>
                    <a:pt x="8" y="5"/>
                  </a:moveTo>
                  <a:lnTo>
                    <a:pt x="8" y="5"/>
                  </a:lnTo>
                  <a:lnTo>
                    <a:pt x="5" y="5"/>
                  </a:lnTo>
                  <a:lnTo>
                    <a:pt x="3" y="5"/>
                  </a:lnTo>
                  <a:lnTo>
                    <a:pt x="2" y="5"/>
                  </a:lnTo>
                  <a:lnTo>
                    <a:pt x="2" y="5"/>
                  </a:lnTo>
                  <a:lnTo>
                    <a:pt x="0" y="5"/>
                  </a:lnTo>
                  <a:lnTo>
                    <a:pt x="0" y="5"/>
                  </a:lnTo>
                  <a:lnTo>
                    <a:pt x="2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3" y="2"/>
                  </a:lnTo>
                  <a:lnTo>
                    <a:pt x="5" y="0"/>
                  </a:lnTo>
                  <a:lnTo>
                    <a:pt x="5" y="0"/>
                  </a:lnTo>
                  <a:lnTo>
                    <a:pt x="5" y="0"/>
                  </a:lnTo>
                  <a:lnTo>
                    <a:pt x="8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54" name="ïṡľïḍè">
              <a:extLst>
                <a:ext uri="{FF2B5EF4-FFF2-40B4-BE49-F238E27FC236}">
                  <a16:creationId xmlns:a16="http://schemas.microsoft.com/office/drawing/2014/main" id="{4F0BF2C4-7C49-4183-9B6D-A45ED48AF3D8}"/>
                </a:ext>
              </a:extLst>
            </p:cNvPr>
            <p:cNvSpPr/>
            <p:nvPr/>
          </p:nvSpPr>
          <p:spPr bwMode="auto">
            <a:xfrm>
              <a:off x="11350728" y="5916510"/>
              <a:ext cx="34952" cy="21845"/>
            </a:xfrm>
            <a:custGeom>
              <a:avLst/>
              <a:gdLst>
                <a:gd name="T0" fmla="*/ 6 w 8"/>
                <a:gd name="T1" fmla="*/ 5 h 5"/>
                <a:gd name="T2" fmla="*/ 8 w 8"/>
                <a:gd name="T3" fmla="*/ 5 h 5"/>
                <a:gd name="T4" fmla="*/ 6 w 8"/>
                <a:gd name="T5" fmla="*/ 5 h 5"/>
                <a:gd name="T6" fmla="*/ 5 w 8"/>
                <a:gd name="T7" fmla="*/ 5 h 5"/>
                <a:gd name="T8" fmla="*/ 2 w 8"/>
                <a:gd name="T9" fmla="*/ 5 h 5"/>
                <a:gd name="T10" fmla="*/ 0 w 8"/>
                <a:gd name="T11" fmla="*/ 5 h 5"/>
                <a:gd name="T12" fmla="*/ 0 w 8"/>
                <a:gd name="T13" fmla="*/ 5 h 5"/>
                <a:gd name="T14" fmla="*/ 0 w 8"/>
                <a:gd name="T15" fmla="*/ 5 h 5"/>
                <a:gd name="T16" fmla="*/ 0 w 8"/>
                <a:gd name="T17" fmla="*/ 4 h 5"/>
                <a:gd name="T18" fmla="*/ 2 w 8"/>
                <a:gd name="T19" fmla="*/ 2 h 5"/>
                <a:gd name="T20" fmla="*/ 3 w 8"/>
                <a:gd name="T21" fmla="*/ 2 h 5"/>
                <a:gd name="T22" fmla="*/ 3 w 8"/>
                <a:gd name="T23" fmla="*/ 0 h 5"/>
                <a:gd name="T24" fmla="*/ 3 w 8"/>
                <a:gd name="T25" fmla="*/ 0 h 5"/>
                <a:gd name="T26" fmla="*/ 5 w 8"/>
                <a:gd name="T27" fmla="*/ 0 h 5"/>
                <a:gd name="T28" fmla="*/ 6 w 8"/>
                <a:gd name="T29" fmla="*/ 2 h 5"/>
                <a:gd name="T30" fmla="*/ 6 w 8"/>
                <a:gd name="T31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" h="5">
                  <a:moveTo>
                    <a:pt x="6" y="5"/>
                  </a:moveTo>
                  <a:lnTo>
                    <a:pt x="8" y="5"/>
                  </a:lnTo>
                  <a:lnTo>
                    <a:pt x="6" y="5"/>
                  </a:lnTo>
                  <a:lnTo>
                    <a:pt x="5" y="5"/>
                  </a:lnTo>
                  <a:lnTo>
                    <a:pt x="2" y="5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4"/>
                  </a:lnTo>
                  <a:lnTo>
                    <a:pt x="2" y="2"/>
                  </a:lnTo>
                  <a:lnTo>
                    <a:pt x="3" y="2"/>
                  </a:lnTo>
                  <a:lnTo>
                    <a:pt x="3" y="0"/>
                  </a:lnTo>
                  <a:lnTo>
                    <a:pt x="3" y="0"/>
                  </a:lnTo>
                  <a:lnTo>
                    <a:pt x="5" y="0"/>
                  </a:lnTo>
                  <a:lnTo>
                    <a:pt x="6" y="2"/>
                  </a:lnTo>
                  <a:lnTo>
                    <a:pt x="6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55" name="îṥľiďe">
              <a:extLst>
                <a:ext uri="{FF2B5EF4-FFF2-40B4-BE49-F238E27FC236}">
                  <a16:creationId xmlns:a16="http://schemas.microsoft.com/office/drawing/2014/main" id="{FACE743F-4965-4844-9A60-65D5E090B970}"/>
                </a:ext>
              </a:extLst>
            </p:cNvPr>
            <p:cNvSpPr/>
            <p:nvPr/>
          </p:nvSpPr>
          <p:spPr bwMode="auto">
            <a:xfrm>
              <a:off x="11228396" y="5890295"/>
              <a:ext cx="21845" cy="34952"/>
            </a:xfrm>
            <a:custGeom>
              <a:avLst/>
              <a:gdLst>
                <a:gd name="T0" fmla="*/ 0 w 5"/>
                <a:gd name="T1" fmla="*/ 6 h 8"/>
                <a:gd name="T2" fmla="*/ 4 w 5"/>
                <a:gd name="T3" fmla="*/ 1 h 8"/>
                <a:gd name="T4" fmla="*/ 4 w 5"/>
                <a:gd name="T5" fmla="*/ 1 h 8"/>
                <a:gd name="T6" fmla="*/ 4 w 5"/>
                <a:gd name="T7" fmla="*/ 0 h 8"/>
                <a:gd name="T8" fmla="*/ 5 w 5"/>
                <a:gd name="T9" fmla="*/ 1 h 8"/>
                <a:gd name="T10" fmla="*/ 5 w 5"/>
                <a:gd name="T11" fmla="*/ 3 h 8"/>
                <a:gd name="T12" fmla="*/ 5 w 5"/>
                <a:gd name="T13" fmla="*/ 3 h 8"/>
                <a:gd name="T14" fmla="*/ 0 w 5"/>
                <a:gd name="T15" fmla="*/ 6 h 8"/>
                <a:gd name="T16" fmla="*/ 0 w 5"/>
                <a:gd name="T17" fmla="*/ 8 h 8"/>
                <a:gd name="T18" fmla="*/ 0 w 5"/>
                <a:gd name="T19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" h="8">
                  <a:moveTo>
                    <a:pt x="0" y="6"/>
                  </a:moveTo>
                  <a:lnTo>
                    <a:pt x="4" y="1"/>
                  </a:lnTo>
                  <a:lnTo>
                    <a:pt x="4" y="1"/>
                  </a:lnTo>
                  <a:lnTo>
                    <a:pt x="4" y="0"/>
                  </a:lnTo>
                  <a:lnTo>
                    <a:pt x="5" y="1"/>
                  </a:lnTo>
                  <a:lnTo>
                    <a:pt x="5" y="3"/>
                  </a:lnTo>
                  <a:lnTo>
                    <a:pt x="5" y="3"/>
                  </a:lnTo>
                  <a:lnTo>
                    <a:pt x="0" y="6"/>
                  </a:lnTo>
                  <a:lnTo>
                    <a:pt x="0" y="8"/>
                  </a:lnTo>
                  <a:lnTo>
                    <a:pt x="0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56" name="iṡḷiḍé">
              <a:extLst>
                <a:ext uri="{FF2B5EF4-FFF2-40B4-BE49-F238E27FC236}">
                  <a16:creationId xmlns:a16="http://schemas.microsoft.com/office/drawing/2014/main" id="{07E829BB-973D-4CFF-8CAC-59C7EADD6E0D}"/>
                </a:ext>
              </a:extLst>
            </p:cNvPr>
            <p:cNvSpPr/>
            <p:nvPr/>
          </p:nvSpPr>
          <p:spPr bwMode="auto">
            <a:xfrm>
              <a:off x="11263348" y="5894664"/>
              <a:ext cx="21845" cy="30583"/>
            </a:xfrm>
            <a:custGeom>
              <a:avLst/>
              <a:gdLst>
                <a:gd name="T0" fmla="*/ 0 w 5"/>
                <a:gd name="T1" fmla="*/ 4 h 7"/>
                <a:gd name="T2" fmla="*/ 2 w 5"/>
                <a:gd name="T3" fmla="*/ 2 h 7"/>
                <a:gd name="T4" fmla="*/ 4 w 5"/>
                <a:gd name="T5" fmla="*/ 0 h 7"/>
                <a:gd name="T6" fmla="*/ 4 w 5"/>
                <a:gd name="T7" fmla="*/ 0 h 7"/>
                <a:gd name="T8" fmla="*/ 4 w 5"/>
                <a:gd name="T9" fmla="*/ 0 h 7"/>
                <a:gd name="T10" fmla="*/ 5 w 5"/>
                <a:gd name="T11" fmla="*/ 0 h 7"/>
                <a:gd name="T12" fmla="*/ 4 w 5"/>
                <a:gd name="T13" fmla="*/ 0 h 7"/>
                <a:gd name="T14" fmla="*/ 4 w 5"/>
                <a:gd name="T15" fmla="*/ 2 h 7"/>
                <a:gd name="T16" fmla="*/ 4 w 5"/>
                <a:gd name="T17" fmla="*/ 2 h 7"/>
                <a:gd name="T18" fmla="*/ 4 w 5"/>
                <a:gd name="T19" fmla="*/ 4 h 7"/>
                <a:gd name="T20" fmla="*/ 2 w 5"/>
                <a:gd name="T21" fmla="*/ 5 h 7"/>
                <a:gd name="T22" fmla="*/ 2 w 5"/>
                <a:gd name="T23" fmla="*/ 7 h 7"/>
                <a:gd name="T24" fmla="*/ 2 w 5"/>
                <a:gd name="T25" fmla="*/ 7 h 7"/>
                <a:gd name="T26" fmla="*/ 0 w 5"/>
                <a:gd name="T27" fmla="*/ 7 h 7"/>
                <a:gd name="T28" fmla="*/ 0 w 5"/>
                <a:gd name="T29" fmla="*/ 4 h 7"/>
                <a:gd name="T30" fmla="*/ 0 w 5"/>
                <a:gd name="T31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" h="7">
                  <a:moveTo>
                    <a:pt x="0" y="4"/>
                  </a:moveTo>
                  <a:lnTo>
                    <a:pt x="2" y="2"/>
                  </a:lnTo>
                  <a:lnTo>
                    <a:pt x="4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5" y="0"/>
                  </a:lnTo>
                  <a:lnTo>
                    <a:pt x="4" y="0"/>
                  </a:lnTo>
                  <a:lnTo>
                    <a:pt x="4" y="2"/>
                  </a:lnTo>
                  <a:lnTo>
                    <a:pt x="4" y="2"/>
                  </a:lnTo>
                  <a:lnTo>
                    <a:pt x="4" y="4"/>
                  </a:lnTo>
                  <a:lnTo>
                    <a:pt x="2" y="5"/>
                  </a:lnTo>
                  <a:lnTo>
                    <a:pt x="2" y="7"/>
                  </a:lnTo>
                  <a:lnTo>
                    <a:pt x="2" y="7"/>
                  </a:lnTo>
                  <a:lnTo>
                    <a:pt x="0" y="7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57" name="ïṡlïďê">
              <a:extLst>
                <a:ext uri="{FF2B5EF4-FFF2-40B4-BE49-F238E27FC236}">
                  <a16:creationId xmlns:a16="http://schemas.microsoft.com/office/drawing/2014/main" id="{93CAE06E-D9B8-412B-97A2-C2233771C2C3}"/>
                </a:ext>
              </a:extLst>
            </p:cNvPr>
            <p:cNvSpPr/>
            <p:nvPr/>
          </p:nvSpPr>
          <p:spPr bwMode="auto">
            <a:xfrm>
              <a:off x="11285193" y="5890295"/>
              <a:ext cx="21845" cy="34952"/>
            </a:xfrm>
            <a:custGeom>
              <a:avLst/>
              <a:gdLst>
                <a:gd name="T0" fmla="*/ 4 w 5"/>
                <a:gd name="T1" fmla="*/ 1 h 8"/>
                <a:gd name="T2" fmla="*/ 4 w 5"/>
                <a:gd name="T3" fmla="*/ 0 h 8"/>
                <a:gd name="T4" fmla="*/ 4 w 5"/>
                <a:gd name="T5" fmla="*/ 0 h 8"/>
                <a:gd name="T6" fmla="*/ 5 w 5"/>
                <a:gd name="T7" fmla="*/ 1 h 8"/>
                <a:gd name="T8" fmla="*/ 5 w 5"/>
                <a:gd name="T9" fmla="*/ 3 h 8"/>
                <a:gd name="T10" fmla="*/ 5 w 5"/>
                <a:gd name="T11" fmla="*/ 3 h 8"/>
                <a:gd name="T12" fmla="*/ 5 w 5"/>
                <a:gd name="T13" fmla="*/ 3 h 8"/>
                <a:gd name="T14" fmla="*/ 4 w 5"/>
                <a:gd name="T15" fmla="*/ 5 h 8"/>
                <a:gd name="T16" fmla="*/ 2 w 5"/>
                <a:gd name="T17" fmla="*/ 6 h 8"/>
                <a:gd name="T18" fmla="*/ 2 w 5"/>
                <a:gd name="T19" fmla="*/ 6 h 8"/>
                <a:gd name="T20" fmla="*/ 0 w 5"/>
                <a:gd name="T21" fmla="*/ 6 h 8"/>
                <a:gd name="T22" fmla="*/ 0 w 5"/>
                <a:gd name="T23" fmla="*/ 8 h 8"/>
                <a:gd name="T24" fmla="*/ 0 w 5"/>
                <a:gd name="T25" fmla="*/ 6 h 8"/>
                <a:gd name="T26" fmla="*/ 2 w 5"/>
                <a:gd name="T27" fmla="*/ 5 h 8"/>
                <a:gd name="T28" fmla="*/ 2 w 5"/>
                <a:gd name="T29" fmla="*/ 5 h 8"/>
                <a:gd name="T30" fmla="*/ 2 w 5"/>
                <a:gd name="T31" fmla="*/ 3 h 8"/>
                <a:gd name="T32" fmla="*/ 2 w 5"/>
                <a:gd name="T33" fmla="*/ 1 h 8"/>
                <a:gd name="T34" fmla="*/ 4 w 5"/>
                <a:gd name="T35" fmla="*/ 1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" h="8">
                  <a:moveTo>
                    <a:pt x="4" y="1"/>
                  </a:moveTo>
                  <a:lnTo>
                    <a:pt x="4" y="0"/>
                  </a:lnTo>
                  <a:lnTo>
                    <a:pt x="4" y="0"/>
                  </a:lnTo>
                  <a:lnTo>
                    <a:pt x="5" y="1"/>
                  </a:lnTo>
                  <a:lnTo>
                    <a:pt x="5" y="3"/>
                  </a:lnTo>
                  <a:lnTo>
                    <a:pt x="5" y="3"/>
                  </a:lnTo>
                  <a:lnTo>
                    <a:pt x="5" y="3"/>
                  </a:lnTo>
                  <a:lnTo>
                    <a:pt x="4" y="5"/>
                  </a:lnTo>
                  <a:lnTo>
                    <a:pt x="2" y="6"/>
                  </a:lnTo>
                  <a:lnTo>
                    <a:pt x="2" y="6"/>
                  </a:lnTo>
                  <a:lnTo>
                    <a:pt x="0" y="6"/>
                  </a:lnTo>
                  <a:lnTo>
                    <a:pt x="0" y="8"/>
                  </a:lnTo>
                  <a:lnTo>
                    <a:pt x="0" y="6"/>
                  </a:lnTo>
                  <a:lnTo>
                    <a:pt x="2" y="5"/>
                  </a:lnTo>
                  <a:lnTo>
                    <a:pt x="2" y="5"/>
                  </a:lnTo>
                  <a:lnTo>
                    <a:pt x="2" y="3"/>
                  </a:lnTo>
                  <a:lnTo>
                    <a:pt x="2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58" name="íṣliḋè">
              <a:extLst>
                <a:ext uri="{FF2B5EF4-FFF2-40B4-BE49-F238E27FC236}">
                  <a16:creationId xmlns:a16="http://schemas.microsoft.com/office/drawing/2014/main" id="{FC8E14E4-61D8-4760-8196-18E1B79D0BD9}"/>
                </a:ext>
              </a:extLst>
            </p:cNvPr>
            <p:cNvSpPr/>
            <p:nvPr/>
          </p:nvSpPr>
          <p:spPr bwMode="auto">
            <a:xfrm>
              <a:off x="11320145" y="5890295"/>
              <a:ext cx="21845" cy="34952"/>
            </a:xfrm>
            <a:custGeom>
              <a:avLst/>
              <a:gdLst>
                <a:gd name="T0" fmla="*/ 2 w 5"/>
                <a:gd name="T1" fmla="*/ 1 h 8"/>
                <a:gd name="T2" fmla="*/ 4 w 5"/>
                <a:gd name="T3" fmla="*/ 1 h 8"/>
                <a:gd name="T4" fmla="*/ 4 w 5"/>
                <a:gd name="T5" fmla="*/ 1 h 8"/>
                <a:gd name="T6" fmla="*/ 4 w 5"/>
                <a:gd name="T7" fmla="*/ 0 h 8"/>
                <a:gd name="T8" fmla="*/ 5 w 5"/>
                <a:gd name="T9" fmla="*/ 0 h 8"/>
                <a:gd name="T10" fmla="*/ 5 w 5"/>
                <a:gd name="T11" fmla="*/ 0 h 8"/>
                <a:gd name="T12" fmla="*/ 4 w 5"/>
                <a:gd name="T13" fmla="*/ 1 h 8"/>
                <a:gd name="T14" fmla="*/ 4 w 5"/>
                <a:gd name="T15" fmla="*/ 3 h 8"/>
                <a:gd name="T16" fmla="*/ 4 w 5"/>
                <a:gd name="T17" fmla="*/ 3 h 8"/>
                <a:gd name="T18" fmla="*/ 4 w 5"/>
                <a:gd name="T19" fmla="*/ 6 h 8"/>
                <a:gd name="T20" fmla="*/ 2 w 5"/>
                <a:gd name="T21" fmla="*/ 8 h 8"/>
                <a:gd name="T22" fmla="*/ 2 w 5"/>
                <a:gd name="T23" fmla="*/ 8 h 8"/>
                <a:gd name="T24" fmla="*/ 2 w 5"/>
                <a:gd name="T25" fmla="*/ 8 h 8"/>
                <a:gd name="T26" fmla="*/ 2 w 5"/>
                <a:gd name="T27" fmla="*/ 8 h 8"/>
                <a:gd name="T28" fmla="*/ 2 w 5"/>
                <a:gd name="T29" fmla="*/ 6 h 8"/>
                <a:gd name="T30" fmla="*/ 0 w 5"/>
                <a:gd name="T31" fmla="*/ 5 h 8"/>
                <a:gd name="T32" fmla="*/ 0 w 5"/>
                <a:gd name="T33" fmla="*/ 3 h 8"/>
                <a:gd name="T34" fmla="*/ 2 w 5"/>
                <a:gd name="T35" fmla="*/ 1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" h="8">
                  <a:moveTo>
                    <a:pt x="2" y="1"/>
                  </a:moveTo>
                  <a:lnTo>
                    <a:pt x="4" y="1"/>
                  </a:lnTo>
                  <a:lnTo>
                    <a:pt x="4" y="1"/>
                  </a:lnTo>
                  <a:lnTo>
                    <a:pt x="4" y="0"/>
                  </a:lnTo>
                  <a:lnTo>
                    <a:pt x="5" y="0"/>
                  </a:lnTo>
                  <a:lnTo>
                    <a:pt x="5" y="0"/>
                  </a:lnTo>
                  <a:lnTo>
                    <a:pt x="4" y="1"/>
                  </a:lnTo>
                  <a:lnTo>
                    <a:pt x="4" y="3"/>
                  </a:lnTo>
                  <a:lnTo>
                    <a:pt x="4" y="3"/>
                  </a:lnTo>
                  <a:lnTo>
                    <a:pt x="4" y="6"/>
                  </a:lnTo>
                  <a:lnTo>
                    <a:pt x="2" y="8"/>
                  </a:lnTo>
                  <a:lnTo>
                    <a:pt x="2" y="8"/>
                  </a:lnTo>
                  <a:lnTo>
                    <a:pt x="2" y="8"/>
                  </a:lnTo>
                  <a:lnTo>
                    <a:pt x="2" y="8"/>
                  </a:lnTo>
                  <a:lnTo>
                    <a:pt x="2" y="6"/>
                  </a:lnTo>
                  <a:lnTo>
                    <a:pt x="0" y="5"/>
                  </a:lnTo>
                  <a:lnTo>
                    <a:pt x="0" y="3"/>
                  </a:lnTo>
                  <a:lnTo>
                    <a:pt x="2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59" name="íŝḷïḍé">
              <a:extLst>
                <a:ext uri="{FF2B5EF4-FFF2-40B4-BE49-F238E27FC236}">
                  <a16:creationId xmlns:a16="http://schemas.microsoft.com/office/drawing/2014/main" id="{092B5682-284A-4F9B-970D-5F9C64673946}"/>
                </a:ext>
              </a:extLst>
            </p:cNvPr>
            <p:cNvSpPr/>
            <p:nvPr/>
          </p:nvSpPr>
          <p:spPr bwMode="auto">
            <a:xfrm>
              <a:off x="11285193" y="5916510"/>
              <a:ext cx="34952" cy="21845"/>
            </a:xfrm>
            <a:custGeom>
              <a:avLst/>
              <a:gdLst>
                <a:gd name="T0" fmla="*/ 5 w 8"/>
                <a:gd name="T1" fmla="*/ 5 h 5"/>
                <a:gd name="T2" fmla="*/ 2 w 8"/>
                <a:gd name="T3" fmla="*/ 5 h 5"/>
                <a:gd name="T4" fmla="*/ 0 w 8"/>
                <a:gd name="T5" fmla="*/ 5 h 5"/>
                <a:gd name="T6" fmla="*/ 0 w 8"/>
                <a:gd name="T7" fmla="*/ 5 h 5"/>
                <a:gd name="T8" fmla="*/ 0 w 8"/>
                <a:gd name="T9" fmla="*/ 5 h 5"/>
                <a:gd name="T10" fmla="*/ 2 w 8"/>
                <a:gd name="T11" fmla="*/ 5 h 5"/>
                <a:gd name="T12" fmla="*/ 4 w 8"/>
                <a:gd name="T13" fmla="*/ 4 h 5"/>
                <a:gd name="T14" fmla="*/ 4 w 8"/>
                <a:gd name="T15" fmla="*/ 2 h 5"/>
                <a:gd name="T16" fmla="*/ 5 w 8"/>
                <a:gd name="T17" fmla="*/ 2 h 5"/>
                <a:gd name="T18" fmla="*/ 5 w 8"/>
                <a:gd name="T19" fmla="*/ 0 h 5"/>
                <a:gd name="T20" fmla="*/ 7 w 8"/>
                <a:gd name="T21" fmla="*/ 0 h 5"/>
                <a:gd name="T22" fmla="*/ 7 w 8"/>
                <a:gd name="T23" fmla="*/ 4 h 5"/>
                <a:gd name="T24" fmla="*/ 8 w 8"/>
                <a:gd name="T25" fmla="*/ 5 h 5"/>
                <a:gd name="T26" fmla="*/ 8 w 8"/>
                <a:gd name="T27" fmla="*/ 5 h 5"/>
                <a:gd name="T28" fmla="*/ 8 w 8"/>
                <a:gd name="T29" fmla="*/ 5 h 5"/>
                <a:gd name="T30" fmla="*/ 5 w 8"/>
                <a:gd name="T31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" h="5">
                  <a:moveTo>
                    <a:pt x="5" y="5"/>
                  </a:moveTo>
                  <a:lnTo>
                    <a:pt x="2" y="5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lnTo>
                    <a:pt x="2" y="5"/>
                  </a:lnTo>
                  <a:lnTo>
                    <a:pt x="4" y="4"/>
                  </a:lnTo>
                  <a:lnTo>
                    <a:pt x="4" y="2"/>
                  </a:lnTo>
                  <a:lnTo>
                    <a:pt x="5" y="2"/>
                  </a:lnTo>
                  <a:lnTo>
                    <a:pt x="5" y="0"/>
                  </a:lnTo>
                  <a:lnTo>
                    <a:pt x="7" y="0"/>
                  </a:lnTo>
                  <a:lnTo>
                    <a:pt x="7" y="4"/>
                  </a:lnTo>
                  <a:lnTo>
                    <a:pt x="8" y="5"/>
                  </a:lnTo>
                  <a:lnTo>
                    <a:pt x="8" y="5"/>
                  </a:lnTo>
                  <a:lnTo>
                    <a:pt x="8" y="5"/>
                  </a:lnTo>
                  <a:lnTo>
                    <a:pt x="5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60" name="išḷïḋê">
              <a:extLst>
                <a:ext uri="{FF2B5EF4-FFF2-40B4-BE49-F238E27FC236}">
                  <a16:creationId xmlns:a16="http://schemas.microsoft.com/office/drawing/2014/main" id="{2D8FB06D-7985-4363-B2F8-494F0C8216ED}"/>
                </a:ext>
              </a:extLst>
            </p:cNvPr>
            <p:cNvSpPr/>
            <p:nvPr/>
          </p:nvSpPr>
          <p:spPr bwMode="auto">
            <a:xfrm>
              <a:off x="11315776" y="5846605"/>
              <a:ext cx="26214" cy="13107"/>
            </a:xfrm>
            <a:custGeom>
              <a:avLst/>
              <a:gdLst>
                <a:gd name="T0" fmla="*/ 0 w 6"/>
                <a:gd name="T1" fmla="*/ 3 h 3"/>
                <a:gd name="T2" fmla="*/ 0 w 6"/>
                <a:gd name="T3" fmla="*/ 3 h 3"/>
                <a:gd name="T4" fmla="*/ 0 w 6"/>
                <a:gd name="T5" fmla="*/ 3 h 3"/>
                <a:gd name="T6" fmla="*/ 1 w 6"/>
                <a:gd name="T7" fmla="*/ 2 h 3"/>
                <a:gd name="T8" fmla="*/ 1 w 6"/>
                <a:gd name="T9" fmla="*/ 2 h 3"/>
                <a:gd name="T10" fmla="*/ 1 w 6"/>
                <a:gd name="T11" fmla="*/ 0 h 3"/>
                <a:gd name="T12" fmla="*/ 3 w 6"/>
                <a:gd name="T13" fmla="*/ 0 h 3"/>
                <a:gd name="T14" fmla="*/ 3 w 6"/>
                <a:gd name="T15" fmla="*/ 0 h 3"/>
                <a:gd name="T16" fmla="*/ 3 w 6"/>
                <a:gd name="T17" fmla="*/ 0 h 3"/>
                <a:gd name="T18" fmla="*/ 6 w 6"/>
                <a:gd name="T19" fmla="*/ 3 h 3"/>
                <a:gd name="T20" fmla="*/ 6 w 6"/>
                <a:gd name="T21" fmla="*/ 3 h 3"/>
                <a:gd name="T22" fmla="*/ 5 w 6"/>
                <a:gd name="T23" fmla="*/ 3 h 3"/>
                <a:gd name="T24" fmla="*/ 3 w 6"/>
                <a:gd name="T25" fmla="*/ 3 h 3"/>
                <a:gd name="T26" fmla="*/ 0 w 6"/>
                <a:gd name="T2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" h="3">
                  <a:moveTo>
                    <a:pt x="0" y="3"/>
                  </a:moveTo>
                  <a:lnTo>
                    <a:pt x="0" y="3"/>
                  </a:lnTo>
                  <a:lnTo>
                    <a:pt x="0" y="3"/>
                  </a:lnTo>
                  <a:lnTo>
                    <a:pt x="1" y="2"/>
                  </a:lnTo>
                  <a:lnTo>
                    <a:pt x="1" y="2"/>
                  </a:lnTo>
                  <a:lnTo>
                    <a:pt x="1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6" y="3"/>
                  </a:lnTo>
                  <a:lnTo>
                    <a:pt x="6" y="3"/>
                  </a:lnTo>
                  <a:lnTo>
                    <a:pt x="5" y="3"/>
                  </a:lnTo>
                  <a:lnTo>
                    <a:pt x="3" y="3"/>
                  </a:lnTo>
                  <a:lnTo>
                    <a:pt x="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61" name="ï$ľîḑè">
              <a:extLst>
                <a:ext uri="{FF2B5EF4-FFF2-40B4-BE49-F238E27FC236}">
                  <a16:creationId xmlns:a16="http://schemas.microsoft.com/office/drawing/2014/main" id="{B4B89A1C-8027-4AF8-9CAE-5EA8C3783654}"/>
                </a:ext>
              </a:extLst>
            </p:cNvPr>
            <p:cNvSpPr/>
            <p:nvPr/>
          </p:nvSpPr>
          <p:spPr bwMode="auto">
            <a:xfrm>
              <a:off x="11376943" y="5890295"/>
              <a:ext cx="17476" cy="34952"/>
            </a:xfrm>
            <a:custGeom>
              <a:avLst/>
              <a:gdLst>
                <a:gd name="T0" fmla="*/ 0 w 4"/>
                <a:gd name="T1" fmla="*/ 3 h 8"/>
                <a:gd name="T2" fmla="*/ 0 w 4"/>
                <a:gd name="T3" fmla="*/ 3 h 8"/>
                <a:gd name="T4" fmla="*/ 2 w 4"/>
                <a:gd name="T5" fmla="*/ 3 h 8"/>
                <a:gd name="T6" fmla="*/ 2 w 4"/>
                <a:gd name="T7" fmla="*/ 3 h 8"/>
                <a:gd name="T8" fmla="*/ 4 w 4"/>
                <a:gd name="T9" fmla="*/ 1 h 8"/>
                <a:gd name="T10" fmla="*/ 4 w 4"/>
                <a:gd name="T11" fmla="*/ 0 h 8"/>
                <a:gd name="T12" fmla="*/ 4 w 4"/>
                <a:gd name="T13" fmla="*/ 1 h 8"/>
                <a:gd name="T14" fmla="*/ 4 w 4"/>
                <a:gd name="T15" fmla="*/ 5 h 8"/>
                <a:gd name="T16" fmla="*/ 4 w 4"/>
                <a:gd name="T17" fmla="*/ 5 h 8"/>
                <a:gd name="T18" fmla="*/ 4 w 4"/>
                <a:gd name="T19" fmla="*/ 6 h 8"/>
                <a:gd name="T20" fmla="*/ 4 w 4"/>
                <a:gd name="T21" fmla="*/ 6 h 8"/>
                <a:gd name="T22" fmla="*/ 4 w 4"/>
                <a:gd name="T23" fmla="*/ 8 h 8"/>
                <a:gd name="T24" fmla="*/ 2 w 4"/>
                <a:gd name="T25" fmla="*/ 5 h 8"/>
                <a:gd name="T26" fmla="*/ 0 w 4"/>
                <a:gd name="T27" fmla="*/ 3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8">
                  <a:moveTo>
                    <a:pt x="0" y="3"/>
                  </a:moveTo>
                  <a:lnTo>
                    <a:pt x="0" y="3"/>
                  </a:lnTo>
                  <a:lnTo>
                    <a:pt x="2" y="3"/>
                  </a:lnTo>
                  <a:lnTo>
                    <a:pt x="2" y="3"/>
                  </a:lnTo>
                  <a:lnTo>
                    <a:pt x="4" y="1"/>
                  </a:lnTo>
                  <a:lnTo>
                    <a:pt x="4" y="0"/>
                  </a:lnTo>
                  <a:lnTo>
                    <a:pt x="4" y="1"/>
                  </a:lnTo>
                  <a:lnTo>
                    <a:pt x="4" y="5"/>
                  </a:lnTo>
                  <a:lnTo>
                    <a:pt x="4" y="5"/>
                  </a:lnTo>
                  <a:lnTo>
                    <a:pt x="4" y="6"/>
                  </a:lnTo>
                  <a:lnTo>
                    <a:pt x="4" y="6"/>
                  </a:lnTo>
                  <a:lnTo>
                    <a:pt x="4" y="8"/>
                  </a:lnTo>
                  <a:lnTo>
                    <a:pt x="2" y="5"/>
                  </a:lnTo>
                  <a:lnTo>
                    <a:pt x="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62" name="íŝḷíďè">
              <a:extLst>
                <a:ext uri="{FF2B5EF4-FFF2-40B4-BE49-F238E27FC236}">
                  <a16:creationId xmlns:a16="http://schemas.microsoft.com/office/drawing/2014/main" id="{D697B470-79D0-43FB-A00B-DD8E7448920D}"/>
                </a:ext>
              </a:extLst>
            </p:cNvPr>
            <p:cNvSpPr/>
            <p:nvPr/>
          </p:nvSpPr>
          <p:spPr bwMode="auto">
            <a:xfrm>
              <a:off x="11385681" y="5811653"/>
              <a:ext cx="13107" cy="34952"/>
            </a:xfrm>
            <a:custGeom>
              <a:avLst/>
              <a:gdLst>
                <a:gd name="T0" fmla="*/ 3 w 3"/>
                <a:gd name="T1" fmla="*/ 8 h 8"/>
                <a:gd name="T2" fmla="*/ 2 w 3"/>
                <a:gd name="T3" fmla="*/ 5 h 8"/>
                <a:gd name="T4" fmla="*/ 0 w 3"/>
                <a:gd name="T5" fmla="*/ 5 h 8"/>
                <a:gd name="T6" fmla="*/ 0 w 3"/>
                <a:gd name="T7" fmla="*/ 5 h 8"/>
                <a:gd name="T8" fmla="*/ 2 w 3"/>
                <a:gd name="T9" fmla="*/ 3 h 8"/>
                <a:gd name="T10" fmla="*/ 2 w 3"/>
                <a:gd name="T11" fmla="*/ 1 h 8"/>
                <a:gd name="T12" fmla="*/ 3 w 3"/>
                <a:gd name="T13" fmla="*/ 0 h 8"/>
                <a:gd name="T14" fmla="*/ 3 w 3"/>
                <a:gd name="T15" fmla="*/ 3 h 8"/>
                <a:gd name="T16" fmla="*/ 3 w 3"/>
                <a:gd name="T17" fmla="*/ 3 h 8"/>
                <a:gd name="T18" fmla="*/ 3 w 3"/>
                <a:gd name="T19" fmla="*/ 6 h 8"/>
                <a:gd name="T20" fmla="*/ 3 w 3"/>
                <a:gd name="T21" fmla="*/ 8 h 8"/>
                <a:gd name="T22" fmla="*/ 3 w 3"/>
                <a:gd name="T23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" h="8">
                  <a:moveTo>
                    <a:pt x="3" y="8"/>
                  </a:moveTo>
                  <a:lnTo>
                    <a:pt x="2" y="5"/>
                  </a:lnTo>
                  <a:lnTo>
                    <a:pt x="0" y="5"/>
                  </a:lnTo>
                  <a:lnTo>
                    <a:pt x="0" y="5"/>
                  </a:lnTo>
                  <a:lnTo>
                    <a:pt x="2" y="3"/>
                  </a:lnTo>
                  <a:lnTo>
                    <a:pt x="2" y="1"/>
                  </a:lnTo>
                  <a:lnTo>
                    <a:pt x="3" y="0"/>
                  </a:lnTo>
                  <a:lnTo>
                    <a:pt x="3" y="3"/>
                  </a:lnTo>
                  <a:lnTo>
                    <a:pt x="3" y="3"/>
                  </a:lnTo>
                  <a:lnTo>
                    <a:pt x="3" y="6"/>
                  </a:lnTo>
                  <a:lnTo>
                    <a:pt x="3" y="8"/>
                  </a:lnTo>
                  <a:lnTo>
                    <a:pt x="3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63" name="işļîḑé">
              <a:extLst>
                <a:ext uri="{FF2B5EF4-FFF2-40B4-BE49-F238E27FC236}">
                  <a16:creationId xmlns:a16="http://schemas.microsoft.com/office/drawing/2014/main" id="{4236CCFE-C147-4637-9FB7-ADAEA48D88BD}"/>
                </a:ext>
              </a:extLst>
            </p:cNvPr>
            <p:cNvSpPr/>
            <p:nvPr/>
          </p:nvSpPr>
          <p:spPr bwMode="auto">
            <a:xfrm>
              <a:off x="11337621" y="578980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64" name="iṡliḑe">
              <a:extLst>
                <a:ext uri="{FF2B5EF4-FFF2-40B4-BE49-F238E27FC236}">
                  <a16:creationId xmlns:a16="http://schemas.microsoft.com/office/drawing/2014/main" id="{377F4C28-EA67-4323-8CEF-92A1B53C6EF5}"/>
                </a:ext>
              </a:extLst>
            </p:cNvPr>
            <p:cNvSpPr/>
            <p:nvPr/>
          </p:nvSpPr>
          <p:spPr bwMode="auto">
            <a:xfrm>
              <a:off x="11363836" y="5798546"/>
              <a:ext cx="30583" cy="17476"/>
            </a:xfrm>
            <a:custGeom>
              <a:avLst/>
              <a:gdLst>
                <a:gd name="T0" fmla="*/ 0 w 7"/>
                <a:gd name="T1" fmla="*/ 1 h 4"/>
                <a:gd name="T2" fmla="*/ 2 w 7"/>
                <a:gd name="T3" fmla="*/ 1 h 4"/>
                <a:gd name="T4" fmla="*/ 2 w 7"/>
                <a:gd name="T5" fmla="*/ 1 h 4"/>
                <a:gd name="T6" fmla="*/ 5 w 7"/>
                <a:gd name="T7" fmla="*/ 0 h 4"/>
                <a:gd name="T8" fmla="*/ 7 w 7"/>
                <a:gd name="T9" fmla="*/ 0 h 4"/>
                <a:gd name="T10" fmla="*/ 7 w 7"/>
                <a:gd name="T11" fmla="*/ 1 h 4"/>
                <a:gd name="T12" fmla="*/ 5 w 7"/>
                <a:gd name="T13" fmla="*/ 3 h 4"/>
                <a:gd name="T14" fmla="*/ 5 w 7"/>
                <a:gd name="T15" fmla="*/ 3 h 4"/>
                <a:gd name="T16" fmla="*/ 3 w 7"/>
                <a:gd name="T17" fmla="*/ 4 h 4"/>
                <a:gd name="T18" fmla="*/ 3 w 7"/>
                <a:gd name="T19" fmla="*/ 4 h 4"/>
                <a:gd name="T20" fmla="*/ 3 w 7"/>
                <a:gd name="T21" fmla="*/ 4 h 4"/>
                <a:gd name="T22" fmla="*/ 0 w 7"/>
                <a:gd name="T23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" h="4">
                  <a:moveTo>
                    <a:pt x="0" y="1"/>
                  </a:moveTo>
                  <a:lnTo>
                    <a:pt x="2" y="1"/>
                  </a:lnTo>
                  <a:lnTo>
                    <a:pt x="2" y="1"/>
                  </a:lnTo>
                  <a:lnTo>
                    <a:pt x="5" y="0"/>
                  </a:lnTo>
                  <a:lnTo>
                    <a:pt x="7" y="0"/>
                  </a:lnTo>
                  <a:lnTo>
                    <a:pt x="7" y="1"/>
                  </a:lnTo>
                  <a:lnTo>
                    <a:pt x="5" y="3"/>
                  </a:lnTo>
                  <a:lnTo>
                    <a:pt x="5" y="3"/>
                  </a:lnTo>
                  <a:lnTo>
                    <a:pt x="3" y="4"/>
                  </a:lnTo>
                  <a:lnTo>
                    <a:pt x="3" y="4"/>
                  </a:lnTo>
                  <a:lnTo>
                    <a:pt x="3" y="4"/>
                  </a:ln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65" name="íśḻiďè">
              <a:extLst>
                <a:ext uri="{FF2B5EF4-FFF2-40B4-BE49-F238E27FC236}">
                  <a16:creationId xmlns:a16="http://schemas.microsoft.com/office/drawing/2014/main" id="{2AB4824D-0323-4028-BAED-AE6B62E27223}"/>
                </a:ext>
              </a:extLst>
            </p:cNvPr>
            <p:cNvSpPr/>
            <p:nvPr/>
          </p:nvSpPr>
          <p:spPr bwMode="auto">
            <a:xfrm>
              <a:off x="11363836" y="5767963"/>
              <a:ext cx="30583" cy="21845"/>
            </a:xfrm>
            <a:custGeom>
              <a:avLst/>
              <a:gdLst>
                <a:gd name="T0" fmla="*/ 7 w 7"/>
                <a:gd name="T1" fmla="*/ 5 h 5"/>
                <a:gd name="T2" fmla="*/ 7 w 7"/>
                <a:gd name="T3" fmla="*/ 5 h 5"/>
                <a:gd name="T4" fmla="*/ 2 w 7"/>
                <a:gd name="T5" fmla="*/ 5 h 5"/>
                <a:gd name="T6" fmla="*/ 0 w 7"/>
                <a:gd name="T7" fmla="*/ 5 h 5"/>
                <a:gd name="T8" fmla="*/ 2 w 7"/>
                <a:gd name="T9" fmla="*/ 3 h 5"/>
                <a:gd name="T10" fmla="*/ 2 w 7"/>
                <a:gd name="T11" fmla="*/ 2 h 5"/>
                <a:gd name="T12" fmla="*/ 3 w 7"/>
                <a:gd name="T13" fmla="*/ 0 h 5"/>
                <a:gd name="T14" fmla="*/ 3 w 7"/>
                <a:gd name="T15" fmla="*/ 0 h 5"/>
                <a:gd name="T16" fmla="*/ 3 w 7"/>
                <a:gd name="T17" fmla="*/ 0 h 5"/>
                <a:gd name="T18" fmla="*/ 7 w 7"/>
                <a:gd name="T1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" h="5">
                  <a:moveTo>
                    <a:pt x="7" y="5"/>
                  </a:moveTo>
                  <a:lnTo>
                    <a:pt x="7" y="5"/>
                  </a:lnTo>
                  <a:lnTo>
                    <a:pt x="2" y="5"/>
                  </a:lnTo>
                  <a:lnTo>
                    <a:pt x="0" y="5"/>
                  </a:lnTo>
                  <a:lnTo>
                    <a:pt x="2" y="3"/>
                  </a:lnTo>
                  <a:lnTo>
                    <a:pt x="2" y="2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7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66" name="îš1íďé">
              <a:extLst>
                <a:ext uri="{FF2B5EF4-FFF2-40B4-BE49-F238E27FC236}">
                  <a16:creationId xmlns:a16="http://schemas.microsoft.com/office/drawing/2014/main" id="{1E20ED3C-A0F4-4898-864F-A4A03DE1DD3F}"/>
                </a:ext>
              </a:extLst>
            </p:cNvPr>
            <p:cNvSpPr/>
            <p:nvPr/>
          </p:nvSpPr>
          <p:spPr bwMode="auto">
            <a:xfrm>
              <a:off x="11442478" y="5811653"/>
              <a:ext cx="8738" cy="34952"/>
            </a:xfrm>
            <a:custGeom>
              <a:avLst/>
              <a:gdLst>
                <a:gd name="T0" fmla="*/ 0 w 2"/>
                <a:gd name="T1" fmla="*/ 5 h 8"/>
                <a:gd name="T2" fmla="*/ 0 w 2"/>
                <a:gd name="T3" fmla="*/ 3 h 8"/>
                <a:gd name="T4" fmla="*/ 2 w 2"/>
                <a:gd name="T5" fmla="*/ 1 h 8"/>
                <a:gd name="T6" fmla="*/ 2 w 2"/>
                <a:gd name="T7" fmla="*/ 1 h 8"/>
                <a:gd name="T8" fmla="*/ 2 w 2"/>
                <a:gd name="T9" fmla="*/ 0 h 8"/>
                <a:gd name="T10" fmla="*/ 2 w 2"/>
                <a:gd name="T11" fmla="*/ 1 h 8"/>
                <a:gd name="T12" fmla="*/ 2 w 2"/>
                <a:gd name="T13" fmla="*/ 3 h 8"/>
                <a:gd name="T14" fmla="*/ 2 w 2"/>
                <a:gd name="T15" fmla="*/ 6 h 8"/>
                <a:gd name="T16" fmla="*/ 2 w 2"/>
                <a:gd name="T17" fmla="*/ 8 h 8"/>
                <a:gd name="T18" fmla="*/ 2 w 2"/>
                <a:gd name="T19" fmla="*/ 8 h 8"/>
                <a:gd name="T20" fmla="*/ 2 w 2"/>
                <a:gd name="T21" fmla="*/ 6 h 8"/>
                <a:gd name="T22" fmla="*/ 0 w 2"/>
                <a:gd name="T23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" h="8">
                  <a:moveTo>
                    <a:pt x="0" y="5"/>
                  </a:moveTo>
                  <a:lnTo>
                    <a:pt x="0" y="3"/>
                  </a:lnTo>
                  <a:lnTo>
                    <a:pt x="2" y="1"/>
                  </a:lnTo>
                  <a:lnTo>
                    <a:pt x="2" y="1"/>
                  </a:lnTo>
                  <a:lnTo>
                    <a:pt x="2" y="0"/>
                  </a:lnTo>
                  <a:lnTo>
                    <a:pt x="2" y="1"/>
                  </a:lnTo>
                  <a:lnTo>
                    <a:pt x="2" y="3"/>
                  </a:lnTo>
                  <a:lnTo>
                    <a:pt x="2" y="6"/>
                  </a:lnTo>
                  <a:lnTo>
                    <a:pt x="2" y="8"/>
                  </a:lnTo>
                  <a:lnTo>
                    <a:pt x="2" y="8"/>
                  </a:lnTo>
                  <a:lnTo>
                    <a:pt x="2" y="6"/>
                  </a:lnTo>
                  <a:lnTo>
                    <a:pt x="0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67" name="íṣ1iḓé">
              <a:extLst>
                <a:ext uri="{FF2B5EF4-FFF2-40B4-BE49-F238E27FC236}">
                  <a16:creationId xmlns:a16="http://schemas.microsoft.com/office/drawing/2014/main" id="{8FD948E0-186B-45E7-943A-B93659F192A8}"/>
                </a:ext>
              </a:extLst>
            </p:cNvPr>
            <p:cNvSpPr/>
            <p:nvPr/>
          </p:nvSpPr>
          <p:spPr bwMode="auto">
            <a:xfrm>
              <a:off x="11464323" y="5811653"/>
              <a:ext cx="13107" cy="34952"/>
            </a:xfrm>
            <a:custGeom>
              <a:avLst/>
              <a:gdLst>
                <a:gd name="T0" fmla="*/ 0 w 3"/>
                <a:gd name="T1" fmla="*/ 1 h 8"/>
                <a:gd name="T2" fmla="*/ 0 w 3"/>
                <a:gd name="T3" fmla="*/ 1 h 8"/>
                <a:gd name="T4" fmla="*/ 0 w 3"/>
                <a:gd name="T5" fmla="*/ 0 h 8"/>
                <a:gd name="T6" fmla="*/ 2 w 3"/>
                <a:gd name="T7" fmla="*/ 3 h 8"/>
                <a:gd name="T8" fmla="*/ 2 w 3"/>
                <a:gd name="T9" fmla="*/ 3 h 8"/>
                <a:gd name="T10" fmla="*/ 3 w 3"/>
                <a:gd name="T11" fmla="*/ 5 h 8"/>
                <a:gd name="T12" fmla="*/ 3 w 3"/>
                <a:gd name="T13" fmla="*/ 5 h 8"/>
                <a:gd name="T14" fmla="*/ 2 w 3"/>
                <a:gd name="T15" fmla="*/ 6 h 8"/>
                <a:gd name="T16" fmla="*/ 2 w 3"/>
                <a:gd name="T17" fmla="*/ 6 h 8"/>
                <a:gd name="T18" fmla="*/ 0 w 3"/>
                <a:gd name="T19" fmla="*/ 8 h 8"/>
                <a:gd name="T20" fmla="*/ 0 w 3"/>
                <a:gd name="T21" fmla="*/ 6 h 8"/>
                <a:gd name="T22" fmla="*/ 0 w 3"/>
                <a:gd name="T23" fmla="*/ 5 h 8"/>
                <a:gd name="T24" fmla="*/ 0 w 3"/>
                <a:gd name="T25" fmla="*/ 3 h 8"/>
                <a:gd name="T26" fmla="*/ 0 w 3"/>
                <a:gd name="T27" fmla="*/ 1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" h="8">
                  <a:moveTo>
                    <a:pt x="0" y="1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2" y="3"/>
                  </a:lnTo>
                  <a:lnTo>
                    <a:pt x="2" y="3"/>
                  </a:lnTo>
                  <a:lnTo>
                    <a:pt x="3" y="5"/>
                  </a:lnTo>
                  <a:lnTo>
                    <a:pt x="3" y="5"/>
                  </a:lnTo>
                  <a:lnTo>
                    <a:pt x="2" y="6"/>
                  </a:lnTo>
                  <a:lnTo>
                    <a:pt x="2" y="6"/>
                  </a:lnTo>
                  <a:lnTo>
                    <a:pt x="0" y="8"/>
                  </a:lnTo>
                  <a:lnTo>
                    <a:pt x="0" y="6"/>
                  </a:lnTo>
                  <a:lnTo>
                    <a:pt x="0" y="5"/>
                  </a:lnTo>
                  <a:lnTo>
                    <a:pt x="0" y="3"/>
                  </a:ln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68" name="îSḻíďé">
              <a:extLst>
                <a:ext uri="{FF2B5EF4-FFF2-40B4-BE49-F238E27FC236}">
                  <a16:creationId xmlns:a16="http://schemas.microsoft.com/office/drawing/2014/main" id="{4D24F62E-C45F-469E-83E0-28A798F032F0}"/>
                </a:ext>
              </a:extLst>
            </p:cNvPr>
            <p:cNvSpPr/>
            <p:nvPr/>
          </p:nvSpPr>
          <p:spPr bwMode="auto">
            <a:xfrm>
              <a:off x="11529859" y="5877188"/>
              <a:ext cx="26214" cy="13107"/>
            </a:xfrm>
            <a:custGeom>
              <a:avLst/>
              <a:gdLst>
                <a:gd name="T0" fmla="*/ 0 w 6"/>
                <a:gd name="T1" fmla="*/ 0 h 3"/>
                <a:gd name="T2" fmla="*/ 3 w 6"/>
                <a:gd name="T3" fmla="*/ 0 h 3"/>
                <a:gd name="T4" fmla="*/ 4 w 6"/>
                <a:gd name="T5" fmla="*/ 0 h 3"/>
                <a:gd name="T6" fmla="*/ 6 w 6"/>
                <a:gd name="T7" fmla="*/ 0 h 3"/>
                <a:gd name="T8" fmla="*/ 4 w 6"/>
                <a:gd name="T9" fmla="*/ 0 h 3"/>
                <a:gd name="T10" fmla="*/ 4 w 6"/>
                <a:gd name="T11" fmla="*/ 1 h 3"/>
                <a:gd name="T12" fmla="*/ 3 w 6"/>
                <a:gd name="T13" fmla="*/ 3 h 3"/>
                <a:gd name="T14" fmla="*/ 3 w 6"/>
                <a:gd name="T15" fmla="*/ 3 h 3"/>
                <a:gd name="T16" fmla="*/ 3 w 6"/>
                <a:gd name="T17" fmla="*/ 3 h 3"/>
                <a:gd name="T18" fmla="*/ 1 w 6"/>
                <a:gd name="T19" fmla="*/ 1 h 3"/>
                <a:gd name="T20" fmla="*/ 0 w 6"/>
                <a:gd name="T21" fmla="*/ 0 h 3"/>
                <a:gd name="T22" fmla="*/ 0 w 6"/>
                <a:gd name="T23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" h="3">
                  <a:moveTo>
                    <a:pt x="0" y="0"/>
                  </a:moveTo>
                  <a:lnTo>
                    <a:pt x="3" y="0"/>
                  </a:lnTo>
                  <a:lnTo>
                    <a:pt x="4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4" y="1"/>
                  </a:lnTo>
                  <a:lnTo>
                    <a:pt x="3" y="3"/>
                  </a:lnTo>
                  <a:lnTo>
                    <a:pt x="3" y="3"/>
                  </a:lnTo>
                  <a:lnTo>
                    <a:pt x="3" y="3"/>
                  </a:lnTo>
                  <a:lnTo>
                    <a:pt x="1" y="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69" name="ïṩliḓê">
              <a:extLst>
                <a:ext uri="{FF2B5EF4-FFF2-40B4-BE49-F238E27FC236}">
                  <a16:creationId xmlns:a16="http://schemas.microsoft.com/office/drawing/2014/main" id="{B83A7FA3-94BE-4D2B-A820-35B6440306DF}"/>
                </a:ext>
              </a:extLst>
            </p:cNvPr>
            <p:cNvSpPr/>
            <p:nvPr/>
          </p:nvSpPr>
          <p:spPr bwMode="auto">
            <a:xfrm>
              <a:off x="11529859" y="5837867"/>
              <a:ext cx="17476" cy="21845"/>
            </a:xfrm>
            <a:custGeom>
              <a:avLst/>
              <a:gdLst>
                <a:gd name="T0" fmla="*/ 0 w 4"/>
                <a:gd name="T1" fmla="*/ 4 h 5"/>
                <a:gd name="T2" fmla="*/ 1 w 4"/>
                <a:gd name="T3" fmla="*/ 4 h 5"/>
                <a:gd name="T4" fmla="*/ 1 w 4"/>
                <a:gd name="T5" fmla="*/ 2 h 5"/>
                <a:gd name="T6" fmla="*/ 1 w 4"/>
                <a:gd name="T7" fmla="*/ 0 h 5"/>
                <a:gd name="T8" fmla="*/ 1 w 4"/>
                <a:gd name="T9" fmla="*/ 0 h 5"/>
                <a:gd name="T10" fmla="*/ 3 w 4"/>
                <a:gd name="T11" fmla="*/ 2 h 5"/>
                <a:gd name="T12" fmla="*/ 4 w 4"/>
                <a:gd name="T13" fmla="*/ 5 h 5"/>
                <a:gd name="T14" fmla="*/ 4 w 4"/>
                <a:gd name="T15" fmla="*/ 5 h 5"/>
                <a:gd name="T16" fmla="*/ 3 w 4"/>
                <a:gd name="T17" fmla="*/ 5 h 5"/>
                <a:gd name="T18" fmla="*/ 1 w 4"/>
                <a:gd name="T19" fmla="*/ 5 h 5"/>
                <a:gd name="T20" fmla="*/ 0 w 4"/>
                <a:gd name="T21" fmla="*/ 5 h 5"/>
                <a:gd name="T22" fmla="*/ 0 w 4"/>
                <a:gd name="T23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" h="5">
                  <a:moveTo>
                    <a:pt x="0" y="4"/>
                  </a:moveTo>
                  <a:lnTo>
                    <a:pt x="1" y="4"/>
                  </a:lnTo>
                  <a:lnTo>
                    <a:pt x="1" y="2"/>
                  </a:lnTo>
                  <a:lnTo>
                    <a:pt x="1" y="0"/>
                  </a:lnTo>
                  <a:lnTo>
                    <a:pt x="1" y="0"/>
                  </a:lnTo>
                  <a:lnTo>
                    <a:pt x="3" y="2"/>
                  </a:lnTo>
                  <a:lnTo>
                    <a:pt x="4" y="5"/>
                  </a:lnTo>
                  <a:lnTo>
                    <a:pt x="4" y="5"/>
                  </a:lnTo>
                  <a:lnTo>
                    <a:pt x="3" y="5"/>
                  </a:lnTo>
                  <a:lnTo>
                    <a:pt x="1" y="5"/>
                  </a:lnTo>
                  <a:lnTo>
                    <a:pt x="0" y="5"/>
                  </a:lnTo>
                  <a:lnTo>
                    <a:pt x="0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70" name="îšļiḍe">
              <a:extLst>
                <a:ext uri="{FF2B5EF4-FFF2-40B4-BE49-F238E27FC236}">
                  <a16:creationId xmlns:a16="http://schemas.microsoft.com/office/drawing/2014/main" id="{B70386B4-756B-4031-A7EE-B8ECFBA49531}"/>
                </a:ext>
              </a:extLst>
            </p:cNvPr>
            <p:cNvSpPr/>
            <p:nvPr/>
          </p:nvSpPr>
          <p:spPr bwMode="auto">
            <a:xfrm>
              <a:off x="11521120" y="5890295"/>
              <a:ext cx="13107" cy="34952"/>
            </a:xfrm>
            <a:custGeom>
              <a:avLst/>
              <a:gdLst>
                <a:gd name="T0" fmla="*/ 3 w 3"/>
                <a:gd name="T1" fmla="*/ 3 h 8"/>
                <a:gd name="T2" fmla="*/ 2 w 3"/>
                <a:gd name="T3" fmla="*/ 5 h 8"/>
                <a:gd name="T4" fmla="*/ 2 w 3"/>
                <a:gd name="T5" fmla="*/ 6 h 8"/>
                <a:gd name="T6" fmla="*/ 0 w 3"/>
                <a:gd name="T7" fmla="*/ 8 h 8"/>
                <a:gd name="T8" fmla="*/ 0 w 3"/>
                <a:gd name="T9" fmla="*/ 5 h 8"/>
                <a:gd name="T10" fmla="*/ 0 w 3"/>
                <a:gd name="T11" fmla="*/ 3 h 8"/>
                <a:gd name="T12" fmla="*/ 0 w 3"/>
                <a:gd name="T13" fmla="*/ 0 h 8"/>
                <a:gd name="T14" fmla="*/ 0 w 3"/>
                <a:gd name="T15" fmla="*/ 0 h 8"/>
                <a:gd name="T16" fmla="*/ 3 w 3"/>
                <a:gd name="T17" fmla="*/ 3 h 8"/>
                <a:gd name="T18" fmla="*/ 3 w 3"/>
                <a:gd name="T19" fmla="*/ 3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" h="8">
                  <a:moveTo>
                    <a:pt x="3" y="3"/>
                  </a:moveTo>
                  <a:lnTo>
                    <a:pt x="2" y="5"/>
                  </a:lnTo>
                  <a:lnTo>
                    <a:pt x="2" y="6"/>
                  </a:lnTo>
                  <a:lnTo>
                    <a:pt x="0" y="8"/>
                  </a:lnTo>
                  <a:lnTo>
                    <a:pt x="0" y="5"/>
                  </a:lnTo>
                  <a:lnTo>
                    <a:pt x="0" y="3"/>
                  </a:lnTo>
                  <a:lnTo>
                    <a:pt x="0" y="0"/>
                  </a:lnTo>
                  <a:lnTo>
                    <a:pt x="0" y="0"/>
                  </a:lnTo>
                  <a:lnTo>
                    <a:pt x="3" y="3"/>
                  </a:lnTo>
                  <a:lnTo>
                    <a:pt x="3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71" name="í$ḷíḓê">
              <a:extLst>
                <a:ext uri="{FF2B5EF4-FFF2-40B4-BE49-F238E27FC236}">
                  <a16:creationId xmlns:a16="http://schemas.microsoft.com/office/drawing/2014/main" id="{AE9821FB-22E8-4B8A-A0F4-486241876BD9}"/>
                </a:ext>
              </a:extLst>
            </p:cNvPr>
            <p:cNvSpPr/>
            <p:nvPr/>
          </p:nvSpPr>
          <p:spPr bwMode="auto">
            <a:xfrm>
              <a:off x="11577918" y="5837867"/>
              <a:ext cx="26214" cy="21845"/>
            </a:xfrm>
            <a:custGeom>
              <a:avLst/>
              <a:gdLst>
                <a:gd name="T0" fmla="*/ 6 w 6"/>
                <a:gd name="T1" fmla="*/ 5 h 5"/>
                <a:gd name="T2" fmla="*/ 3 w 6"/>
                <a:gd name="T3" fmla="*/ 5 h 5"/>
                <a:gd name="T4" fmla="*/ 2 w 6"/>
                <a:gd name="T5" fmla="*/ 5 h 5"/>
                <a:gd name="T6" fmla="*/ 0 w 6"/>
                <a:gd name="T7" fmla="*/ 5 h 5"/>
                <a:gd name="T8" fmla="*/ 0 w 6"/>
                <a:gd name="T9" fmla="*/ 4 h 5"/>
                <a:gd name="T10" fmla="*/ 2 w 6"/>
                <a:gd name="T11" fmla="*/ 2 h 5"/>
                <a:gd name="T12" fmla="*/ 3 w 6"/>
                <a:gd name="T13" fmla="*/ 0 h 5"/>
                <a:gd name="T14" fmla="*/ 3 w 6"/>
                <a:gd name="T15" fmla="*/ 0 h 5"/>
                <a:gd name="T16" fmla="*/ 3 w 6"/>
                <a:gd name="T17" fmla="*/ 2 h 5"/>
                <a:gd name="T18" fmla="*/ 6 w 6"/>
                <a:gd name="T1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" h="5">
                  <a:moveTo>
                    <a:pt x="6" y="5"/>
                  </a:moveTo>
                  <a:lnTo>
                    <a:pt x="3" y="5"/>
                  </a:lnTo>
                  <a:lnTo>
                    <a:pt x="2" y="5"/>
                  </a:lnTo>
                  <a:lnTo>
                    <a:pt x="0" y="5"/>
                  </a:lnTo>
                  <a:lnTo>
                    <a:pt x="0" y="4"/>
                  </a:lnTo>
                  <a:lnTo>
                    <a:pt x="2" y="2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2"/>
                  </a:lnTo>
                  <a:lnTo>
                    <a:pt x="6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72" name="íŝ1ïdê">
              <a:extLst>
                <a:ext uri="{FF2B5EF4-FFF2-40B4-BE49-F238E27FC236}">
                  <a16:creationId xmlns:a16="http://schemas.microsoft.com/office/drawing/2014/main" id="{1FA09DD1-BAA5-47F3-B354-2C61327E62AF}"/>
                </a:ext>
              </a:extLst>
            </p:cNvPr>
            <p:cNvSpPr/>
            <p:nvPr/>
          </p:nvSpPr>
          <p:spPr bwMode="auto">
            <a:xfrm>
              <a:off x="11341990" y="5759225"/>
              <a:ext cx="0" cy="17476"/>
            </a:xfrm>
            <a:custGeom>
              <a:avLst/>
              <a:gdLst>
                <a:gd name="T0" fmla="*/ 2 h 4"/>
                <a:gd name="T1" fmla="*/ 0 h 4"/>
                <a:gd name="T2" fmla="*/ 4 h 4"/>
                <a:gd name="T3" fmla="*/ 4 h 4"/>
                <a:gd name="T4" fmla="*/ 2 h 4"/>
                <a:gd name="T5" fmla="*/ 2 h 4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  <a:cxn ang="0">
                  <a:pos x="0" y="T5"/>
                </a:cxn>
              </a:cxnLst>
              <a:rect l="0" t="0" r="r" b="b"/>
              <a:pathLst>
                <a:path h="4">
                  <a:moveTo>
                    <a:pt x="0" y="2"/>
                  </a:moveTo>
                  <a:lnTo>
                    <a:pt x="0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73" name="îsļîḍé">
              <a:extLst>
                <a:ext uri="{FF2B5EF4-FFF2-40B4-BE49-F238E27FC236}">
                  <a16:creationId xmlns:a16="http://schemas.microsoft.com/office/drawing/2014/main" id="{93493C12-0474-47A9-9231-7D7CBD79ACC9}"/>
                </a:ext>
              </a:extLst>
            </p:cNvPr>
            <p:cNvSpPr/>
            <p:nvPr/>
          </p:nvSpPr>
          <p:spPr bwMode="auto">
            <a:xfrm>
              <a:off x="11320145" y="5767963"/>
              <a:ext cx="8738" cy="13107"/>
            </a:xfrm>
            <a:custGeom>
              <a:avLst/>
              <a:gdLst>
                <a:gd name="T0" fmla="*/ 0 w 2"/>
                <a:gd name="T1" fmla="*/ 2 h 3"/>
                <a:gd name="T2" fmla="*/ 0 w 2"/>
                <a:gd name="T3" fmla="*/ 2 h 3"/>
                <a:gd name="T4" fmla="*/ 0 w 2"/>
                <a:gd name="T5" fmla="*/ 0 h 3"/>
                <a:gd name="T6" fmla="*/ 2 w 2"/>
                <a:gd name="T7" fmla="*/ 0 h 3"/>
                <a:gd name="T8" fmla="*/ 2 w 2"/>
                <a:gd name="T9" fmla="*/ 0 h 3"/>
                <a:gd name="T10" fmla="*/ 2 w 2"/>
                <a:gd name="T11" fmla="*/ 2 h 3"/>
                <a:gd name="T12" fmla="*/ 2 w 2"/>
                <a:gd name="T13" fmla="*/ 2 h 3"/>
                <a:gd name="T14" fmla="*/ 2 w 2"/>
                <a:gd name="T15" fmla="*/ 3 h 3"/>
                <a:gd name="T16" fmla="*/ 2 w 2"/>
                <a:gd name="T17" fmla="*/ 3 h 3"/>
                <a:gd name="T18" fmla="*/ 0 w 2"/>
                <a:gd name="T19" fmla="*/ 2 h 3"/>
                <a:gd name="T20" fmla="*/ 0 w 2"/>
                <a:gd name="T2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" h="3">
                  <a:moveTo>
                    <a:pt x="0" y="2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3"/>
                  </a:lnTo>
                  <a:lnTo>
                    <a:pt x="2" y="3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74" name="íşľíḋé">
              <a:extLst>
                <a:ext uri="{FF2B5EF4-FFF2-40B4-BE49-F238E27FC236}">
                  <a16:creationId xmlns:a16="http://schemas.microsoft.com/office/drawing/2014/main" id="{26362A64-9C79-43C6-9A27-2FC43682B429}"/>
                </a:ext>
              </a:extLst>
            </p:cNvPr>
            <p:cNvSpPr/>
            <p:nvPr/>
          </p:nvSpPr>
          <p:spPr bwMode="auto">
            <a:xfrm>
              <a:off x="11307038" y="5877188"/>
              <a:ext cx="30583" cy="17476"/>
            </a:xfrm>
            <a:custGeom>
              <a:avLst/>
              <a:gdLst>
                <a:gd name="T0" fmla="*/ 2 w 7"/>
                <a:gd name="T1" fmla="*/ 0 h 4"/>
                <a:gd name="T2" fmla="*/ 3 w 7"/>
                <a:gd name="T3" fmla="*/ 0 h 4"/>
                <a:gd name="T4" fmla="*/ 5 w 7"/>
                <a:gd name="T5" fmla="*/ 0 h 4"/>
                <a:gd name="T6" fmla="*/ 7 w 7"/>
                <a:gd name="T7" fmla="*/ 0 h 4"/>
                <a:gd name="T8" fmla="*/ 7 w 7"/>
                <a:gd name="T9" fmla="*/ 1 h 4"/>
                <a:gd name="T10" fmla="*/ 5 w 7"/>
                <a:gd name="T11" fmla="*/ 1 h 4"/>
                <a:gd name="T12" fmla="*/ 5 w 7"/>
                <a:gd name="T13" fmla="*/ 1 h 4"/>
                <a:gd name="T14" fmla="*/ 3 w 7"/>
                <a:gd name="T15" fmla="*/ 3 h 4"/>
                <a:gd name="T16" fmla="*/ 3 w 7"/>
                <a:gd name="T17" fmla="*/ 3 h 4"/>
                <a:gd name="T18" fmla="*/ 2 w 7"/>
                <a:gd name="T19" fmla="*/ 4 h 4"/>
                <a:gd name="T20" fmla="*/ 2 w 7"/>
                <a:gd name="T21" fmla="*/ 1 h 4"/>
                <a:gd name="T22" fmla="*/ 0 w 7"/>
                <a:gd name="T23" fmla="*/ 0 h 4"/>
                <a:gd name="T24" fmla="*/ 2 w 7"/>
                <a:gd name="T25" fmla="*/ 0 h 4"/>
                <a:gd name="T26" fmla="*/ 2 w 7"/>
                <a:gd name="T2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7" h="4">
                  <a:moveTo>
                    <a:pt x="2" y="0"/>
                  </a:moveTo>
                  <a:lnTo>
                    <a:pt x="3" y="0"/>
                  </a:lnTo>
                  <a:lnTo>
                    <a:pt x="5" y="0"/>
                  </a:lnTo>
                  <a:lnTo>
                    <a:pt x="7" y="0"/>
                  </a:lnTo>
                  <a:lnTo>
                    <a:pt x="7" y="1"/>
                  </a:lnTo>
                  <a:lnTo>
                    <a:pt x="5" y="1"/>
                  </a:lnTo>
                  <a:lnTo>
                    <a:pt x="5" y="1"/>
                  </a:lnTo>
                  <a:lnTo>
                    <a:pt x="3" y="3"/>
                  </a:lnTo>
                  <a:lnTo>
                    <a:pt x="3" y="3"/>
                  </a:lnTo>
                  <a:lnTo>
                    <a:pt x="2" y="4"/>
                  </a:lnTo>
                  <a:lnTo>
                    <a:pt x="2" y="1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75" name="iṣ1íḑê">
              <a:extLst>
                <a:ext uri="{FF2B5EF4-FFF2-40B4-BE49-F238E27FC236}">
                  <a16:creationId xmlns:a16="http://schemas.microsoft.com/office/drawing/2014/main" id="{CD85EDF1-115F-4594-9BAB-7C2744AC672D}"/>
                </a:ext>
              </a:extLst>
            </p:cNvPr>
            <p:cNvSpPr/>
            <p:nvPr/>
          </p:nvSpPr>
          <p:spPr bwMode="auto">
            <a:xfrm>
              <a:off x="11258979" y="5877188"/>
              <a:ext cx="21845" cy="17476"/>
            </a:xfrm>
            <a:custGeom>
              <a:avLst/>
              <a:gdLst>
                <a:gd name="T0" fmla="*/ 1 w 5"/>
                <a:gd name="T1" fmla="*/ 0 h 4"/>
                <a:gd name="T2" fmla="*/ 3 w 5"/>
                <a:gd name="T3" fmla="*/ 0 h 4"/>
                <a:gd name="T4" fmla="*/ 5 w 5"/>
                <a:gd name="T5" fmla="*/ 0 h 4"/>
                <a:gd name="T6" fmla="*/ 5 w 5"/>
                <a:gd name="T7" fmla="*/ 0 h 4"/>
                <a:gd name="T8" fmla="*/ 5 w 5"/>
                <a:gd name="T9" fmla="*/ 1 h 4"/>
                <a:gd name="T10" fmla="*/ 5 w 5"/>
                <a:gd name="T11" fmla="*/ 1 h 4"/>
                <a:gd name="T12" fmla="*/ 3 w 5"/>
                <a:gd name="T13" fmla="*/ 3 h 4"/>
                <a:gd name="T14" fmla="*/ 1 w 5"/>
                <a:gd name="T15" fmla="*/ 3 h 4"/>
                <a:gd name="T16" fmla="*/ 1 w 5"/>
                <a:gd name="T17" fmla="*/ 3 h 4"/>
                <a:gd name="T18" fmla="*/ 1 w 5"/>
                <a:gd name="T19" fmla="*/ 4 h 4"/>
                <a:gd name="T20" fmla="*/ 0 w 5"/>
                <a:gd name="T21" fmla="*/ 4 h 4"/>
                <a:gd name="T22" fmla="*/ 0 w 5"/>
                <a:gd name="T23" fmla="*/ 4 h 4"/>
                <a:gd name="T24" fmla="*/ 0 w 5"/>
                <a:gd name="T25" fmla="*/ 1 h 4"/>
                <a:gd name="T26" fmla="*/ 0 w 5"/>
                <a:gd name="T27" fmla="*/ 0 h 4"/>
                <a:gd name="T28" fmla="*/ 0 w 5"/>
                <a:gd name="T29" fmla="*/ 0 h 4"/>
                <a:gd name="T30" fmla="*/ 1 w 5"/>
                <a:gd name="T31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" h="4">
                  <a:moveTo>
                    <a:pt x="1" y="0"/>
                  </a:moveTo>
                  <a:lnTo>
                    <a:pt x="3" y="0"/>
                  </a:lnTo>
                  <a:lnTo>
                    <a:pt x="5" y="0"/>
                  </a:lnTo>
                  <a:lnTo>
                    <a:pt x="5" y="0"/>
                  </a:lnTo>
                  <a:lnTo>
                    <a:pt x="5" y="1"/>
                  </a:lnTo>
                  <a:lnTo>
                    <a:pt x="5" y="1"/>
                  </a:lnTo>
                  <a:lnTo>
                    <a:pt x="3" y="3"/>
                  </a:lnTo>
                  <a:lnTo>
                    <a:pt x="1" y="3"/>
                  </a:lnTo>
                  <a:lnTo>
                    <a:pt x="1" y="3"/>
                  </a:lnTo>
                  <a:lnTo>
                    <a:pt x="1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1"/>
                  </a:lnTo>
                  <a:lnTo>
                    <a:pt x="0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76" name="iślïḑé">
              <a:extLst>
                <a:ext uri="{FF2B5EF4-FFF2-40B4-BE49-F238E27FC236}">
                  <a16:creationId xmlns:a16="http://schemas.microsoft.com/office/drawing/2014/main" id="{622E0774-A77E-4176-B3E0-3A0B219D4F0B}"/>
                </a:ext>
              </a:extLst>
            </p:cNvPr>
            <p:cNvSpPr/>
            <p:nvPr/>
          </p:nvSpPr>
          <p:spPr bwMode="auto">
            <a:xfrm>
              <a:off x="11831321" y="5881557"/>
              <a:ext cx="17476" cy="30583"/>
            </a:xfrm>
            <a:custGeom>
              <a:avLst/>
              <a:gdLst>
                <a:gd name="T0" fmla="*/ 4 w 4"/>
                <a:gd name="T1" fmla="*/ 7 h 7"/>
                <a:gd name="T2" fmla="*/ 4 w 4"/>
                <a:gd name="T3" fmla="*/ 7 h 7"/>
                <a:gd name="T4" fmla="*/ 0 w 4"/>
                <a:gd name="T5" fmla="*/ 3 h 7"/>
                <a:gd name="T6" fmla="*/ 0 w 4"/>
                <a:gd name="T7" fmla="*/ 3 h 7"/>
                <a:gd name="T8" fmla="*/ 0 w 4"/>
                <a:gd name="T9" fmla="*/ 2 h 7"/>
                <a:gd name="T10" fmla="*/ 0 w 4"/>
                <a:gd name="T11" fmla="*/ 0 h 7"/>
                <a:gd name="T12" fmla="*/ 0 w 4"/>
                <a:gd name="T13" fmla="*/ 0 h 7"/>
                <a:gd name="T14" fmla="*/ 0 w 4"/>
                <a:gd name="T15" fmla="*/ 0 h 7"/>
                <a:gd name="T16" fmla="*/ 2 w 4"/>
                <a:gd name="T17" fmla="*/ 5 h 7"/>
                <a:gd name="T18" fmla="*/ 4 w 4"/>
                <a:gd name="T1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7">
                  <a:moveTo>
                    <a:pt x="4" y="7"/>
                  </a:moveTo>
                  <a:lnTo>
                    <a:pt x="4" y="7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5"/>
                  </a:lnTo>
                  <a:lnTo>
                    <a:pt x="4" y="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77" name="ï$lïde">
              <a:extLst>
                <a:ext uri="{FF2B5EF4-FFF2-40B4-BE49-F238E27FC236}">
                  <a16:creationId xmlns:a16="http://schemas.microsoft.com/office/drawing/2014/main" id="{AA004B10-6255-4FB4-81EA-6EA90CC8AE14}"/>
                </a:ext>
              </a:extLst>
            </p:cNvPr>
            <p:cNvSpPr/>
            <p:nvPr/>
          </p:nvSpPr>
          <p:spPr bwMode="auto">
            <a:xfrm>
              <a:off x="11783262" y="5811653"/>
              <a:ext cx="13107" cy="26214"/>
            </a:xfrm>
            <a:custGeom>
              <a:avLst/>
              <a:gdLst>
                <a:gd name="T0" fmla="*/ 3 w 3"/>
                <a:gd name="T1" fmla="*/ 3 h 6"/>
                <a:gd name="T2" fmla="*/ 2 w 3"/>
                <a:gd name="T3" fmla="*/ 3 h 6"/>
                <a:gd name="T4" fmla="*/ 0 w 3"/>
                <a:gd name="T5" fmla="*/ 6 h 6"/>
                <a:gd name="T6" fmla="*/ 0 w 3"/>
                <a:gd name="T7" fmla="*/ 6 h 6"/>
                <a:gd name="T8" fmla="*/ 0 w 3"/>
                <a:gd name="T9" fmla="*/ 6 h 6"/>
                <a:gd name="T10" fmla="*/ 0 w 3"/>
                <a:gd name="T11" fmla="*/ 6 h 6"/>
                <a:gd name="T12" fmla="*/ 0 w 3"/>
                <a:gd name="T13" fmla="*/ 5 h 6"/>
                <a:gd name="T14" fmla="*/ 0 w 3"/>
                <a:gd name="T15" fmla="*/ 1 h 6"/>
                <a:gd name="T16" fmla="*/ 0 w 3"/>
                <a:gd name="T17" fmla="*/ 0 h 6"/>
                <a:gd name="T18" fmla="*/ 0 w 3"/>
                <a:gd name="T19" fmla="*/ 0 h 6"/>
                <a:gd name="T20" fmla="*/ 2 w 3"/>
                <a:gd name="T21" fmla="*/ 3 h 6"/>
                <a:gd name="T22" fmla="*/ 3 w 3"/>
                <a:gd name="T23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" h="6">
                  <a:moveTo>
                    <a:pt x="3" y="3"/>
                  </a:moveTo>
                  <a:lnTo>
                    <a:pt x="2" y="3"/>
                  </a:lnTo>
                  <a:lnTo>
                    <a:pt x="0" y="6"/>
                  </a:lnTo>
                  <a:lnTo>
                    <a:pt x="0" y="6"/>
                  </a:lnTo>
                  <a:lnTo>
                    <a:pt x="0" y="6"/>
                  </a:lnTo>
                  <a:lnTo>
                    <a:pt x="0" y="6"/>
                  </a:lnTo>
                  <a:lnTo>
                    <a:pt x="0" y="5"/>
                  </a:lnTo>
                  <a:lnTo>
                    <a:pt x="0" y="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"/>
                  </a:lnTo>
                  <a:lnTo>
                    <a:pt x="3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78" name="íSľíḍé">
              <a:extLst>
                <a:ext uri="{FF2B5EF4-FFF2-40B4-BE49-F238E27FC236}">
                  <a16:creationId xmlns:a16="http://schemas.microsoft.com/office/drawing/2014/main" id="{5C033D0A-158A-4A54-BEED-5E6C185DEA9B}"/>
                </a:ext>
              </a:extLst>
            </p:cNvPr>
            <p:cNvSpPr/>
            <p:nvPr/>
          </p:nvSpPr>
          <p:spPr bwMode="auto">
            <a:xfrm>
              <a:off x="11739572" y="5733010"/>
              <a:ext cx="17476" cy="4369"/>
            </a:xfrm>
            <a:custGeom>
              <a:avLst/>
              <a:gdLst>
                <a:gd name="T0" fmla="*/ 0 w 4"/>
                <a:gd name="T1" fmla="*/ 0 h 1"/>
                <a:gd name="T2" fmla="*/ 4 w 4"/>
                <a:gd name="T3" fmla="*/ 0 h 1"/>
                <a:gd name="T4" fmla="*/ 2 w 4"/>
                <a:gd name="T5" fmla="*/ 1 h 1"/>
                <a:gd name="T6" fmla="*/ 2 w 4"/>
                <a:gd name="T7" fmla="*/ 1 h 1"/>
                <a:gd name="T8" fmla="*/ 2 w 4"/>
                <a:gd name="T9" fmla="*/ 0 h 1"/>
                <a:gd name="T10" fmla="*/ 0 w 4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1">
                  <a:moveTo>
                    <a:pt x="0" y="0"/>
                  </a:moveTo>
                  <a:lnTo>
                    <a:pt x="4" y="0"/>
                  </a:lnTo>
                  <a:lnTo>
                    <a:pt x="2" y="1"/>
                  </a:lnTo>
                  <a:lnTo>
                    <a:pt x="2" y="1"/>
                  </a:lnTo>
                  <a:lnTo>
                    <a:pt x="2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79" name="iSľiďè">
              <a:extLst>
                <a:ext uri="{FF2B5EF4-FFF2-40B4-BE49-F238E27FC236}">
                  <a16:creationId xmlns:a16="http://schemas.microsoft.com/office/drawing/2014/main" id="{D71AC6DB-F9E6-463F-8C1A-11D3FED35DCF}"/>
                </a:ext>
              </a:extLst>
            </p:cNvPr>
            <p:cNvSpPr/>
            <p:nvPr/>
          </p:nvSpPr>
          <p:spPr bwMode="auto">
            <a:xfrm>
              <a:off x="11748310" y="5719903"/>
              <a:ext cx="13107" cy="4369"/>
            </a:xfrm>
            <a:custGeom>
              <a:avLst/>
              <a:gdLst>
                <a:gd name="T0" fmla="*/ 3 w 3"/>
                <a:gd name="T1" fmla="*/ 0 h 1"/>
                <a:gd name="T2" fmla="*/ 3 w 3"/>
                <a:gd name="T3" fmla="*/ 1 h 1"/>
                <a:gd name="T4" fmla="*/ 0 w 3"/>
                <a:gd name="T5" fmla="*/ 0 h 1"/>
                <a:gd name="T6" fmla="*/ 2 w 3"/>
                <a:gd name="T7" fmla="*/ 0 h 1"/>
                <a:gd name="T8" fmla="*/ 3 w 3"/>
                <a:gd name="T9" fmla="*/ 0 h 1"/>
                <a:gd name="T10" fmla="*/ 3 w 3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" h="1">
                  <a:moveTo>
                    <a:pt x="3" y="0"/>
                  </a:moveTo>
                  <a:lnTo>
                    <a:pt x="3" y="1"/>
                  </a:lnTo>
                  <a:lnTo>
                    <a:pt x="0" y="0"/>
                  </a:lnTo>
                  <a:lnTo>
                    <a:pt x="2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80" name="ïS1iḋe">
              <a:extLst>
                <a:ext uri="{FF2B5EF4-FFF2-40B4-BE49-F238E27FC236}">
                  <a16:creationId xmlns:a16="http://schemas.microsoft.com/office/drawing/2014/main" id="{4C6C3F54-4513-4658-86AF-448AAF2FCE6B}"/>
                </a:ext>
              </a:extLst>
            </p:cNvPr>
            <p:cNvSpPr/>
            <p:nvPr/>
          </p:nvSpPr>
          <p:spPr bwMode="auto">
            <a:xfrm>
              <a:off x="11625977" y="5719903"/>
              <a:ext cx="30583" cy="17476"/>
            </a:xfrm>
            <a:custGeom>
              <a:avLst/>
              <a:gdLst>
                <a:gd name="T0" fmla="*/ 0 w 7"/>
                <a:gd name="T1" fmla="*/ 0 h 4"/>
                <a:gd name="T2" fmla="*/ 4 w 7"/>
                <a:gd name="T3" fmla="*/ 0 h 4"/>
                <a:gd name="T4" fmla="*/ 4 w 7"/>
                <a:gd name="T5" fmla="*/ 0 h 4"/>
                <a:gd name="T6" fmla="*/ 5 w 7"/>
                <a:gd name="T7" fmla="*/ 0 h 4"/>
                <a:gd name="T8" fmla="*/ 7 w 7"/>
                <a:gd name="T9" fmla="*/ 0 h 4"/>
                <a:gd name="T10" fmla="*/ 7 w 7"/>
                <a:gd name="T11" fmla="*/ 1 h 4"/>
                <a:gd name="T12" fmla="*/ 5 w 7"/>
                <a:gd name="T13" fmla="*/ 1 h 4"/>
                <a:gd name="T14" fmla="*/ 5 w 7"/>
                <a:gd name="T15" fmla="*/ 3 h 4"/>
                <a:gd name="T16" fmla="*/ 4 w 7"/>
                <a:gd name="T17" fmla="*/ 4 h 4"/>
                <a:gd name="T18" fmla="*/ 4 w 7"/>
                <a:gd name="T19" fmla="*/ 4 h 4"/>
                <a:gd name="T20" fmla="*/ 4 w 7"/>
                <a:gd name="T21" fmla="*/ 3 h 4"/>
                <a:gd name="T22" fmla="*/ 0 w 7"/>
                <a:gd name="T2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" h="4">
                  <a:moveTo>
                    <a:pt x="0" y="0"/>
                  </a:moveTo>
                  <a:lnTo>
                    <a:pt x="4" y="0"/>
                  </a:lnTo>
                  <a:lnTo>
                    <a:pt x="4" y="0"/>
                  </a:lnTo>
                  <a:lnTo>
                    <a:pt x="5" y="0"/>
                  </a:lnTo>
                  <a:lnTo>
                    <a:pt x="7" y="0"/>
                  </a:lnTo>
                  <a:lnTo>
                    <a:pt x="7" y="1"/>
                  </a:lnTo>
                  <a:lnTo>
                    <a:pt x="5" y="1"/>
                  </a:lnTo>
                  <a:lnTo>
                    <a:pt x="5" y="3"/>
                  </a:lnTo>
                  <a:lnTo>
                    <a:pt x="4" y="4"/>
                  </a:lnTo>
                  <a:lnTo>
                    <a:pt x="4" y="4"/>
                  </a:lnTo>
                  <a:lnTo>
                    <a:pt x="4" y="3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81" name="ïS1iďê">
              <a:extLst>
                <a:ext uri="{FF2B5EF4-FFF2-40B4-BE49-F238E27FC236}">
                  <a16:creationId xmlns:a16="http://schemas.microsoft.com/office/drawing/2014/main" id="{E793566E-EB0C-4355-ABDC-B6FEB9BEE5FB}"/>
                </a:ext>
              </a:extLst>
            </p:cNvPr>
            <p:cNvSpPr/>
            <p:nvPr/>
          </p:nvSpPr>
          <p:spPr bwMode="auto">
            <a:xfrm>
              <a:off x="11682774" y="5798546"/>
              <a:ext cx="30583" cy="17476"/>
            </a:xfrm>
            <a:custGeom>
              <a:avLst/>
              <a:gdLst>
                <a:gd name="T0" fmla="*/ 2 w 7"/>
                <a:gd name="T1" fmla="*/ 0 h 4"/>
                <a:gd name="T2" fmla="*/ 5 w 7"/>
                <a:gd name="T3" fmla="*/ 0 h 4"/>
                <a:gd name="T4" fmla="*/ 7 w 7"/>
                <a:gd name="T5" fmla="*/ 0 h 4"/>
                <a:gd name="T6" fmla="*/ 5 w 7"/>
                <a:gd name="T7" fmla="*/ 0 h 4"/>
                <a:gd name="T8" fmla="*/ 4 w 7"/>
                <a:gd name="T9" fmla="*/ 3 h 4"/>
                <a:gd name="T10" fmla="*/ 4 w 7"/>
                <a:gd name="T11" fmla="*/ 3 h 4"/>
                <a:gd name="T12" fmla="*/ 4 w 7"/>
                <a:gd name="T13" fmla="*/ 3 h 4"/>
                <a:gd name="T14" fmla="*/ 4 w 7"/>
                <a:gd name="T15" fmla="*/ 4 h 4"/>
                <a:gd name="T16" fmla="*/ 4 w 7"/>
                <a:gd name="T17" fmla="*/ 3 h 4"/>
                <a:gd name="T18" fmla="*/ 0 w 7"/>
                <a:gd name="T19" fmla="*/ 0 h 4"/>
                <a:gd name="T20" fmla="*/ 0 w 7"/>
                <a:gd name="T21" fmla="*/ 0 h 4"/>
                <a:gd name="T22" fmla="*/ 2 w 7"/>
                <a:gd name="T2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" h="4">
                  <a:moveTo>
                    <a:pt x="2" y="0"/>
                  </a:moveTo>
                  <a:lnTo>
                    <a:pt x="5" y="0"/>
                  </a:lnTo>
                  <a:lnTo>
                    <a:pt x="7" y="0"/>
                  </a:lnTo>
                  <a:lnTo>
                    <a:pt x="5" y="0"/>
                  </a:lnTo>
                  <a:lnTo>
                    <a:pt x="4" y="3"/>
                  </a:lnTo>
                  <a:lnTo>
                    <a:pt x="4" y="3"/>
                  </a:lnTo>
                  <a:lnTo>
                    <a:pt x="4" y="3"/>
                  </a:lnTo>
                  <a:lnTo>
                    <a:pt x="4" y="4"/>
                  </a:lnTo>
                  <a:lnTo>
                    <a:pt x="4" y="3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82" name="îṧľiḓè">
              <a:extLst>
                <a:ext uri="{FF2B5EF4-FFF2-40B4-BE49-F238E27FC236}">
                  <a16:creationId xmlns:a16="http://schemas.microsoft.com/office/drawing/2014/main" id="{584C578C-BDC9-486D-AFA4-E94B6EA88A63}"/>
                </a:ext>
              </a:extLst>
            </p:cNvPr>
            <p:cNvSpPr/>
            <p:nvPr/>
          </p:nvSpPr>
          <p:spPr bwMode="auto">
            <a:xfrm>
              <a:off x="11599763" y="5733010"/>
              <a:ext cx="13107" cy="34952"/>
            </a:xfrm>
            <a:custGeom>
              <a:avLst/>
              <a:gdLst>
                <a:gd name="T0" fmla="*/ 0 w 3"/>
                <a:gd name="T1" fmla="*/ 5 h 8"/>
                <a:gd name="T2" fmla="*/ 0 w 3"/>
                <a:gd name="T3" fmla="*/ 3 h 8"/>
                <a:gd name="T4" fmla="*/ 1 w 3"/>
                <a:gd name="T5" fmla="*/ 3 h 8"/>
                <a:gd name="T6" fmla="*/ 1 w 3"/>
                <a:gd name="T7" fmla="*/ 1 h 8"/>
                <a:gd name="T8" fmla="*/ 3 w 3"/>
                <a:gd name="T9" fmla="*/ 0 h 8"/>
                <a:gd name="T10" fmla="*/ 3 w 3"/>
                <a:gd name="T11" fmla="*/ 1 h 8"/>
                <a:gd name="T12" fmla="*/ 3 w 3"/>
                <a:gd name="T13" fmla="*/ 5 h 8"/>
                <a:gd name="T14" fmla="*/ 3 w 3"/>
                <a:gd name="T15" fmla="*/ 6 h 8"/>
                <a:gd name="T16" fmla="*/ 3 w 3"/>
                <a:gd name="T17" fmla="*/ 6 h 8"/>
                <a:gd name="T18" fmla="*/ 3 w 3"/>
                <a:gd name="T19" fmla="*/ 8 h 8"/>
                <a:gd name="T20" fmla="*/ 0 w 3"/>
                <a:gd name="T21" fmla="*/ 5 h 8"/>
                <a:gd name="T22" fmla="*/ 0 w 3"/>
                <a:gd name="T23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" h="8">
                  <a:moveTo>
                    <a:pt x="0" y="5"/>
                  </a:moveTo>
                  <a:lnTo>
                    <a:pt x="0" y="3"/>
                  </a:lnTo>
                  <a:lnTo>
                    <a:pt x="1" y="3"/>
                  </a:lnTo>
                  <a:lnTo>
                    <a:pt x="1" y="1"/>
                  </a:lnTo>
                  <a:lnTo>
                    <a:pt x="3" y="0"/>
                  </a:lnTo>
                  <a:lnTo>
                    <a:pt x="3" y="1"/>
                  </a:lnTo>
                  <a:lnTo>
                    <a:pt x="3" y="5"/>
                  </a:lnTo>
                  <a:lnTo>
                    <a:pt x="3" y="6"/>
                  </a:lnTo>
                  <a:lnTo>
                    <a:pt x="3" y="6"/>
                  </a:lnTo>
                  <a:lnTo>
                    <a:pt x="3" y="8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83" name="íṡḻiďe">
              <a:extLst>
                <a:ext uri="{FF2B5EF4-FFF2-40B4-BE49-F238E27FC236}">
                  <a16:creationId xmlns:a16="http://schemas.microsoft.com/office/drawing/2014/main" id="{CD7086EE-196F-41BF-8F4C-1318B80F9359}"/>
                </a:ext>
              </a:extLst>
            </p:cNvPr>
            <p:cNvSpPr/>
            <p:nvPr/>
          </p:nvSpPr>
          <p:spPr bwMode="auto">
            <a:xfrm>
              <a:off x="11625977" y="5798546"/>
              <a:ext cx="30583" cy="17476"/>
            </a:xfrm>
            <a:custGeom>
              <a:avLst/>
              <a:gdLst>
                <a:gd name="T0" fmla="*/ 4 w 7"/>
                <a:gd name="T1" fmla="*/ 0 h 4"/>
                <a:gd name="T2" fmla="*/ 4 w 7"/>
                <a:gd name="T3" fmla="*/ 0 h 4"/>
                <a:gd name="T4" fmla="*/ 4 w 7"/>
                <a:gd name="T5" fmla="*/ 0 h 4"/>
                <a:gd name="T6" fmla="*/ 5 w 7"/>
                <a:gd name="T7" fmla="*/ 0 h 4"/>
                <a:gd name="T8" fmla="*/ 7 w 7"/>
                <a:gd name="T9" fmla="*/ 0 h 4"/>
                <a:gd name="T10" fmla="*/ 7 w 7"/>
                <a:gd name="T11" fmla="*/ 0 h 4"/>
                <a:gd name="T12" fmla="*/ 5 w 7"/>
                <a:gd name="T13" fmla="*/ 1 h 4"/>
                <a:gd name="T14" fmla="*/ 5 w 7"/>
                <a:gd name="T15" fmla="*/ 3 h 4"/>
                <a:gd name="T16" fmla="*/ 5 w 7"/>
                <a:gd name="T17" fmla="*/ 3 h 4"/>
                <a:gd name="T18" fmla="*/ 4 w 7"/>
                <a:gd name="T19" fmla="*/ 4 h 4"/>
                <a:gd name="T20" fmla="*/ 4 w 7"/>
                <a:gd name="T21" fmla="*/ 4 h 4"/>
                <a:gd name="T22" fmla="*/ 4 w 7"/>
                <a:gd name="T23" fmla="*/ 3 h 4"/>
                <a:gd name="T24" fmla="*/ 0 w 7"/>
                <a:gd name="T25" fmla="*/ 0 h 4"/>
                <a:gd name="T26" fmla="*/ 2 w 7"/>
                <a:gd name="T27" fmla="*/ 0 h 4"/>
                <a:gd name="T28" fmla="*/ 2 w 7"/>
                <a:gd name="T29" fmla="*/ 0 h 4"/>
                <a:gd name="T30" fmla="*/ 4 w 7"/>
                <a:gd name="T31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7" h="4">
                  <a:moveTo>
                    <a:pt x="4" y="0"/>
                  </a:moveTo>
                  <a:lnTo>
                    <a:pt x="4" y="0"/>
                  </a:lnTo>
                  <a:lnTo>
                    <a:pt x="4" y="0"/>
                  </a:lnTo>
                  <a:lnTo>
                    <a:pt x="5" y="0"/>
                  </a:lnTo>
                  <a:lnTo>
                    <a:pt x="7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5" y="3"/>
                  </a:lnTo>
                  <a:lnTo>
                    <a:pt x="5" y="3"/>
                  </a:lnTo>
                  <a:lnTo>
                    <a:pt x="4" y="4"/>
                  </a:lnTo>
                  <a:lnTo>
                    <a:pt x="4" y="4"/>
                  </a:lnTo>
                  <a:lnTo>
                    <a:pt x="4" y="3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84" name="iṧ1ídé">
              <a:extLst>
                <a:ext uri="{FF2B5EF4-FFF2-40B4-BE49-F238E27FC236}">
                  <a16:creationId xmlns:a16="http://schemas.microsoft.com/office/drawing/2014/main" id="{7FD6A001-DA13-4D1C-A006-B35E9D34FD4F}"/>
                </a:ext>
              </a:extLst>
            </p:cNvPr>
            <p:cNvSpPr/>
            <p:nvPr/>
          </p:nvSpPr>
          <p:spPr bwMode="auto">
            <a:xfrm>
              <a:off x="11521120" y="5798546"/>
              <a:ext cx="26214" cy="17476"/>
            </a:xfrm>
            <a:custGeom>
              <a:avLst/>
              <a:gdLst>
                <a:gd name="T0" fmla="*/ 5 w 6"/>
                <a:gd name="T1" fmla="*/ 0 h 4"/>
                <a:gd name="T2" fmla="*/ 6 w 6"/>
                <a:gd name="T3" fmla="*/ 0 h 4"/>
                <a:gd name="T4" fmla="*/ 6 w 6"/>
                <a:gd name="T5" fmla="*/ 1 h 4"/>
                <a:gd name="T6" fmla="*/ 5 w 6"/>
                <a:gd name="T7" fmla="*/ 3 h 4"/>
                <a:gd name="T8" fmla="*/ 5 w 6"/>
                <a:gd name="T9" fmla="*/ 4 h 4"/>
                <a:gd name="T10" fmla="*/ 3 w 6"/>
                <a:gd name="T11" fmla="*/ 4 h 4"/>
                <a:gd name="T12" fmla="*/ 3 w 6"/>
                <a:gd name="T13" fmla="*/ 3 h 4"/>
                <a:gd name="T14" fmla="*/ 0 w 6"/>
                <a:gd name="T15" fmla="*/ 0 h 4"/>
                <a:gd name="T16" fmla="*/ 2 w 6"/>
                <a:gd name="T17" fmla="*/ 0 h 4"/>
                <a:gd name="T18" fmla="*/ 5 w 6"/>
                <a:gd name="T1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" h="4">
                  <a:moveTo>
                    <a:pt x="5" y="0"/>
                  </a:moveTo>
                  <a:lnTo>
                    <a:pt x="6" y="0"/>
                  </a:lnTo>
                  <a:lnTo>
                    <a:pt x="6" y="1"/>
                  </a:lnTo>
                  <a:lnTo>
                    <a:pt x="5" y="3"/>
                  </a:lnTo>
                  <a:lnTo>
                    <a:pt x="5" y="4"/>
                  </a:lnTo>
                  <a:lnTo>
                    <a:pt x="3" y="4"/>
                  </a:lnTo>
                  <a:lnTo>
                    <a:pt x="3" y="3"/>
                  </a:ln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85" name="îSľïdé">
              <a:extLst>
                <a:ext uri="{FF2B5EF4-FFF2-40B4-BE49-F238E27FC236}">
                  <a16:creationId xmlns:a16="http://schemas.microsoft.com/office/drawing/2014/main" id="{0C1430AA-2772-476C-BB2F-8D0D3DFA7686}"/>
                </a:ext>
              </a:extLst>
            </p:cNvPr>
            <p:cNvSpPr/>
            <p:nvPr/>
          </p:nvSpPr>
          <p:spPr bwMode="auto">
            <a:xfrm>
              <a:off x="11442478" y="5737379"/>
              <a:ext cx="8738" cy="30583"/>
            </a:xfrm>
            <a:custGeom>
              <a:avLst/>
              <a:gdLst>
                <a:gd name="T0" fmla="*/ 0 w 2"/>
                <a:gd name="T1" fmla="*/ 4 h 7"/>
                <a:gd name="T2" fmla="*/ 0 w 2"/>
                <a:gd name="T3" fmla="*/ 4 h 7"/>
                <a:gd name="T4" fmla="*/ 2 w 2"/>
                <a:gd name="T5" fmla="*/ 0 h 7"/>
                <a:gd name="T6" fmla="*/ 2 w 2"/>
                <a:gd name="T7" fmla="*/ 0 h 7"/>
                <a:gd name="T8" fmla="*/ 2 w 2"/>
                <a:gd name="T9" fmla="*/ 0 h 7"/>
                <a:gd name="T10" fmla="*/ 2 w 2"/>
                <a:gd name="T11" fmla="*/ 5 h 7"/>
                <a:gd name="T12" fmla="*/ 2 w 2"/>
                <a:gd name="T13" fmla="*/ 7 h 7"/>
                <a:gd name="T14" fmla="*/ 2 w 2"/>
                <a:gd name="T15" fmla="*/ 7 h 7"/>
                <a:gd name="T16" fmla="*/ 0 w 2"/>
                <a:gd name="T17" fmla="*/ 4 h 7"/>
                <a:gd name="T18" fmla="*/ 0 w 2"/>
                <a:gd name="T1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" h="7">
                  <a:moveTo>
                    <a:pt x="0" y="4"/>
                  </a:moveTo>
                  <a:lnTo>
                    <a:pt x="0" y="4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5"/>
                  </a:lnTo>
                  <a:lnTo>
                    <a:pt x="2" y="7"/>
                  </a:lnTo>
                  <a:lnTo>
                    <a:pt x="2" y="7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86" name="îṥ1ide">
              <a:extLst>
                <a:ext uri="{FF2B5EF4-FFF2-40B4-BE49-F238E27FC236}">
                  <a16:creationId xmlns:a16="http://schemas.microsoft.com/office/drawing/2014/main" id="{AB186A5C-B59C-47B5-93A7-8374B62FEAB1}"/>
                </a:ext>
              </a:extLst>
            </p:cNvPr>
            <p:cNvSpPr/>
            <p:nvPr/>
          </p:nvSpPr>
          <p:spPr bwMode="auto">
            <a:xfrm>
              <a:off x="11875012" y="5912141"/>
              <a:ext cx="34952" cy="21845"/>
            </a:xfrm>
            <a:custGeom>
              <a:avLst/>
              <a:gdLst>
                <a:gd name="T0" fmla="*/ 3 w 8"/>
                <a:gd name="T1" fmla="*/ 5 h 5"/>
                <a:gd name="T2" fmla="*/ 2 w 8"/>
                <a:gd name="T3" fmla="*/ 5 h 5"/>
                <a:gd name="T4" fmla="*/ 0 w 8"/>
                <a:gd name="T5" fmla="*/ 5 h 5"/>
                <a:gd name="T6" fmla="*/ 2 w 8"/>
                <a:gd name="T7" fmla="*/ 3 h 5"/>
                <a:gd name="T8" fmla="*/ 2 w 8"/>
                <a:gd name="T9" fmla="*/ 3 h 5"/>
                <a:gd name="T10" fmla="*/ 2 w 8"/>
                <a:gd name="T11" fmla="*/ 0 h 5"/>
                <a:gd name="T12" fmla="*/ 2 w 8"/>
                <a:gd name="T13" fmla="*/ 0 h 5"/>
                <a:gd name="T14" fmla="*/ 5 w 8"/>
                <a:gd name="T15" fmla="*/ 3 h 5"/>
                <a:gd name="T16" fmla="*/ 8 w 8"/>
                <a:gd name="T17" fmla="*/ 5 h 5"/>
                <a:gd name="T18" fmla="*/ 8 w 8"/>
                <a:gd name="T19" fmla="*/ 5 h 5"/>
                <a:gd name="T20" fmla="*/ 7 w 8"/>
                <a:gd name="T21" fmla="*/ 5 h 5"/>
                <a:gd name="T22" fmla="*/ 3 w 8"/>
                <a:gd name="T23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" h="5">
                  <a:moveTo>
                    <a:pt x="3" y="5"/>
                  </a:moveTo>
                  <a:lnTo>
                    <a:pt x="2" y="5"/>
                  </a:lnTo>
                  <a:lnTo>
                    <a:pt x="0" y="5"/>
                  </a:lnTo>
                  <a:lnTo>
                    <a:pt x="2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5" y="3"/>
                  </a:lnTo>
                  <a:lnTo>
                    <a:pt x="8" y="5"/>
                  </a:lnTo>
                  <a:lnTo>
                    <a:pt x="8" y="5"/>
                  </a:lnTo>
                  <a:lnTo>
                    <a:pt x="7" y="5"/>
                  </a:lnTo>
                  <a:lnTo>
                    <a:pt x="3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87" name="iṡlîḑé">
              <a:extLst>
                <a:ext uri="{FF2B5EF4-FFF2-40B4-BE49-F238E27FC236}">
                  <a16:creationId xmlns:a16="http://schemas.microsoft.com/office/drawing/2014/main" id="{6F8BCE16-1267-4699-8B05-7CBA43EA00DC}"/>
                </a:ext>
              </a:extLst>
            </p:cNvPr>
            <p:cNvSpPr/>
            <p:nvPr/>
          </p:nvSpPr>
          <p:spPr bwMode="auto">
            <a:xfrm>
              <a:off x="11848797" y="5868450"/>
              <a:ext cx="26214" cy="21845"/>
            </a:xfrm>
            <a:custGeom>
              <a:avLst/>
              <a:gdLst>
                <a:gd name="T0" fmla="*/ 0 w 6"/>
                <a:gd name="T1" fmla="*/ 0 h 5"/>
                <a:gd name="T2" fmla="*/ 1 w 6"/>
                <a:gd name="T3" fmla="*/ 0 h 5"/>
                <a:gd name="T4" fmla="*/ 3 w 6"/>
                <a:gd name="T5" fmla="*/ 0 h 5"/>
                <a:gd name="T6" fmla="*/ 6 w 6"/>
                <a:gd name="T7" fmla="*/ 0 h 5"/>
                <a:gd name="T8" fmla="*/ 6 w 6"/>
                <a:gd name="T9" fmla="*/ 0 h 5"/>
                <a:gd name="T10" fmla="*/ 6 w 6"/>
                <a:gd name="T11" fmla="*/ 0 h 5"/>
                <a:gd name="T12" fmla="*/ 6 w 6"/>
                <a:gd name="T13" fmla="*/ 3 h 5"/>
                <a:gd name="T14" fmla="*/ 6 w 6"/>
                <a:gd name="T15" fmla="*/ 5 h 5"/>
                <a:gd name="T16" fmla="*/ 3 w 6"/>
                <a:gd name="T17" fmla="*/ 3 h 5"/>
                <a:gd name="T18" fmla="*/ 0 w 6"/>
                <a:gd name="T1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" h="5">
                  <a:moveTo>
                    <a:pt x="0" y="0"/>
                  </a:moveTo>
                  <a:lnTo>
                    <a:pt x="1" y="0"/>
                  </a:lnTo>
                  <a:lnTo>
                    <a:pt x="3" y="0"/>
                  </a:lnTo>
                  <a:lnTo>
                    <a:pt x="6" y="0"/>
                  </a:lnTo>
                  <a:lnTo>
                    <a:pt x="6" y="0"/>
                  </a:lnTo>
                  <a:lnTo>
                    <a:pt x="6" y="0"/>
                  </a:lnTo>
                  <a:lnTo>
                    <a:pt x="6" y="3"/>
                  </a:lnTo>
                  <a:lnTo>
                    <a:pt x="6" y="5"/>
                  </a:lnTo>
                  <a:lnTo>
                    <a:pt x="3" y="3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88" name="i$liḓè">
              <a:extLst>
                <a:ext uri="{FF2B5EF4-FFF2-40B4-BE49-F238E27FC236}">
                  <a16:creationId xmlns:a16="http://schemas.microsoft.com/office/drawing/2014/main" id="{126E4614-03A4-4EAC-9D45-4631595EF146}"/>
                </a:ext>
              </a:extLst>
            </p:cNvPr>
            <p:cNvSpPr/>
            <p:nvPr/>
          </p:nvSpPr>
          <p:spPr bwMode="auto">
            <a:xfrm>
              <a:off x="11883750" y="5881557"/>
              <a:ext cx="21845" cy="30583"/>
            </a:xfrm>
            <a:custGeom>
              <a:avLst/>
              <a:gdLst>
                <a:gd name="T0" fmla="*/ 5 w 5"/>
                <a:gd name="T1" fmla="*/ 7 h 7"/>
                <a:gd name="T2" fmla="*/ 1 w 5"/>
                <a:gd name="T3" fmla="*/ 5 h 7"/>
                <a:gd name="T4" fmla="*/ 0 w 5"/>
                <a:gd name="T5" fmla="*/ 3 h 7"/>
                <a:gd name="T6" fmla="*/ 0 w 5"/>
                <a:gd name="T7" fmla="*/ 3 h 7"/>
                <a:gd name="T8" fmla="*/ 1 w 5"/>
                <a:gd name="T9" fmla="*/ 0 h 7"/>
                <a:gd name="T10" fmla="*/ 1 w 5"/>
                <a:gd name="T11" fmla="*/ 0 h 7"/>
                <a:gd name="T12" fmla="*/ 1 w 5"/>
                <a:gd name="T13" fmla="*/ 0 h 7"/>
                <a:gd name="T14" fmla="*/ 5 w 5"/>
                <a:gd name="T15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7">
                  <a:moveTo>
                    <a:pt x="5" y="7"/>
                  </a:moveTo>
                  <a:lnTo>
                    <a:pt x="1" y="5"/>
                  </a:lnTo>
                  <a:lnTo>
                    <a:pt x="0" y="3"/>
                  </a:lnTo>
                  <a:lnTo>
                    <a:pt x="0" y="3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5" y="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89" name="îṥ1ïdè">
              <a:extLst>
                <a:ext uri="{FF2B5EF4-FFF2-40B4-BE49-F238E27FC236}">
                  <a16:creationId xmlns:a16="http://schemas.microsoft.com/office/drawing/2014/main" id="{4938681F-CB8D-45BB-B693-94B0306A99EB}"/>
                </a:ext>
              </a:extLst>
            </p:cNvPr>
            <p:cNvSpPr/>
            <p:nvPr/>
          </p:nvSpPr>
          <p:spPr bwMode="auto">
            <a:xfrm>
              <a:off x="11840059" y="5833498"/>
              <a:ext cx="30583" cy="21845"/>
            </a:xfrm>
            <a:custGeom>
              <a:avLst/>
              <a:gdLst>
                <a:gd name="T0" fmla="*/ 7 w 7"/>
                <a:gd name="T1" fmla="*/ 5 h 5"/>
                <a:gd name="T2" fmla="*/ 5 w 7"/>
                <a:gd name="T3" fmla="*/ 5 h 5"/>
                <a:gd name="T4" fmla="*/ 2 w 7"/>
                <a:gd name="T5" fmla="*/ 5 h 5"/>
                <a:gd name="T6" fmla="*/ 0 w 7"/>
                <a:gd name="T7" fmla="*/ 5 h 5"/>
                <a:gd name="T8" fmla="*/ 0 w 7"/>
                <a:gd name="T9" fmla="*/ 5 h 5"/>
                <a:gd name="T10" fmla="*/ 2 w 7"/>
                <a:gd name="T11" fmla="*/ 3 h 5"/>
                <a:gd name="T12" fmla="*/ 3 w 7"/>
                <a:gd name="T13" fmla="*/ 1 h 5"/>
                <a:gd name="T14" fmla="*/ 3 w 7"/>
                <a:gd name="T15" fmla="*/ 0 h 5"/>
                <a:gd name="T16" fmla="*/ 5 w 7"/>
                <a:gd name="T17" fmla="*/ 3 h 5"/>
                <a:gd name="T18" fmla="*/ 7 w 7"/>
                <a:gd name="T1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" h="5">
                  <a:moveTo>
                    <a:pt x="7" y="5"/>
                  </a:moveTo>
                  <a:lnTo>
                    <a:pt x="5" y="5"/>
                  </a:lnTo>
                  <a:lnTo>
                    <a:pt x="2" y="5"/>
                  </a:lnTo>
                  <a:lnTo>
                    <a:pt x="0" y="5"/>
                  </a:lnTo>
                  <a:lnTo>
                    <a:pt x="0" y="5"/>
                  </a:lnTo>
                  <a:lnTo>
                    <a:pt x="2" y="3"/>
                  </a:lnTo>
                  <a:lnTo>
                    <a:pt x="3" y="1"/>
                  </a:lnTo>
                  <a:lnTo>
                    <a:pt x="3" y="0"/>
                  </a:lnTo>
                  <a:lnTo>
                    <a:pt x="5" y="3"/>
                  </a:lnTo>
                  <a:lnTo>
                    <a:pt x="7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90" name="ïṡḻíḍê">
              <a:extLst>
                <a:ext uri="{FF2B5EF4-FFF2-40B4-BE49-F238E27FC236}">
                  <a16:creationId xmlns:a16="http://schemas.microsoft.com/office/drawing/2014/main" id="{017DBC27-9224-4EBB-AC81-B7833FF4880A}"/>
                </a:ext>
              </a:extLst>
            </p:cNvPr>
            <p:cNvSpPr/>
            <p:nvPr/>
          </p:nvSpPr>
          <p:spPr bwMode="auto">
            <a:xfrm>
              <a:off x="11853166" y="5759225"/>
              <a:ext cx="8738" cy="8738"/>
            </a:xfrm>
            <a:custGeom>
              <a:avLst/>
              <a:gdLst>
                <a:gd name="T0" fmla="*/ 0 w 2"/>
                <a:gd name="T1" fmla="*/ 0 h 2"/>
                <a:gd name="T2" fmla="*/ 0 w 2"/>
                <a:gd name="T3" fmla="*/ 0 h 2"/>
                <a:gd name="T4" fmla="*/ 0 w 2"/>
                <a:gd name="T5" fmla="*/ 0 h 2"/>
                <a:gd name="T6" fmla="*/ 2 w 2"/>
                <a:gd name="T7" fmla="*/ 2 h 2"/>
                <a:gd name="T8" fmla="*/ 2 w 2"/>
                <a:gd name="T9" fmla="*/ 2 h 2"/>
                <a:gd name="T10" fmla="*/ 0 w 2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91" name="íšḷïḍè">
              <a:extLst>
                <a:ext uri="{FF2B5EF4-FFF2-40B4-BE49-F238E27FC236}">
                  <a16:creationId xmlns:a16="http://schemas.microsoft.com/office/drawing/2014/main" id="{D2428200-8B18-40BA-930B-BE5332548AD5}"/>
                </a:ext>
              </a:extLst>
            </p:cNvPr>
            <p:cNvSpPr/>
            <p:nvPr/>
          </p:nvSpPr>
          <p:spPr bwMode="auto">
            <a:xfrm>
              <a:off x="11656560" y="5138823"/>
              <a:ext cx="34952" cy="0"/>
            </a:xfrm>
            <a:custGeom>
              <a:avLst/>
              <a:gdLst>
                <a:gd name="T0" fmla="*/ 8 w 8"/>
                <a:gd name="T1" fmla="*/ 8 w 8"/>
                <a:gd name="T2" fmla="*/ 5 w 8"/>
                <a:gd name="T3" fmla="*/ 3 w 8"/>
                <a:gd name="T4" fmla="*/ 0 w 8"/>
                <a:gd name="T5" fmla="*/ 0 w 8"/>
                <a:gd name="T6" fmla="*/ 1 w 8"/>
                <a:gd name="T7" fmla="*/ 5 w 8"/>
                <a:gd name="T8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  <a:cxn ang="0">
                  <a:pos x="T6" y="0"/>
                </a:cxn>
                <a:cxn ang="0">
                  <a:pos x="T7" y="0"/>
                </a:cxn>
                <a:cxn ang="0">
                  <a:pos x="T8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8" y="0"/>
                  </a:lnTo>
                  <a:lnTo>
                    <a:pt x="5" y="0"/>
                  </a:lnTo>
                  <a:lnTo>
                    <a:pt x="3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92" name="iSlïdé">
              <a:extLst>
                <a:ext uri="{FF2B5EF4-FFF2-40B4-BE49-F238E27FC236}">
                  <a16:creationId xmlns:a16="http://schemas.microsoft.com/office/drawing/2014/main" id="{09E9FF22-5041-463E-9D76-1940F31ED08A}"/>
                </a:ext>
              </a:extLst>
            </p:cNvPr>
            <p:cNvSpPr/>
            <p:nvPr/>
          </p:nvSpPr>
          <p:spPr bwMode="auto">
            <a:xfrm>
              <a:off x="11451216" y="4308707"/>
              <a:ext cx="21845" cy="17476"/>
            </a:xfrm>
            <a:custGeom>
              <a:avLst/>
              <a:gdLst>
                <a:gd name="T0" fmla="*/ 5 w 5"/>
                <a:gd name="T1" fmla="*/ 4 h 4"/>
                <a:gd name="T2" fmla="*/ 3 w 5"/>
                <a:gd name="T3" fmla="*/ 4 h 4"/>
                <a:gd name="T4" fmla="*/ 1 w 5"/>
                <a:gd name="T5" fmla="*/ 4 h 4"/>
                <a:gd name="T6" fmla="*/ 0 w 5"/>
                <a:gd name="T7" fmla="*/ 4 h 4"/>
                <a:gd name="T8" fmla="*/ 1 w 5"/>
                <a:gd name="T9" fmla="*/ 2 h 4"/>
                <a:gd name="T10" fmla="*/ 1 w 5"/>
                <a:gd name="T11" fmla="*/ 2 h 4"/>
                <a:gd name="T12" fmla="*/ 3 w 5"/>
                <a:gd name="T13" fmla="*/ 0 h 4"/>
                <a:gd name="T14" fmla="*/ 3 w 5"/>
                <a:gd name="T15" fmla="*/ 0 h 4"/>
                <a:gd name="T16" fmla="*/ 3 w 5"/>
                <a:gd name="T17" fmla="*/ 2 h 4"/>
                <a:gd name="T18" fmla="*/ 5 w 5"/>
                <a:gd name="T1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" h="4">
                  <a:moveTo>
                    <a:pt x="5" y="4"/>
                  </a:moveTo>
                  <a:lnTo>
                    <a:pt x="3" y="4"/>
                  </a:lnTo>
                  <a:lnTo>
                    <a:pt x="1" y="4"/>
                  </a:lnTo>
                  <a:lnTo>
                    <a:pt x="0" y="4"/>
                  </a:lnTo>
                  <a:lnTo>
                    <a:pt x="1" y="2"/>
                  </a:lnTo>
                  <a:lnTo>
                    <a:pt x="1" y="2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2"/>
                  </a:lnTo>
                  <a:lnTo>
                    <a:pt x="5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93" name="ïṩlíḋê">
              <a:extLst>
                <a:ext uri="{FF2B5EF4-FFF2-40B4-BE49-F238E27FC236}">
                  <a16:creationId xmlns:a16="http://schemas.microsoft.com/office/drawing/2014/main" id="{53D2AF78-AC32-473B-972E-23A20BD180DC}"/>
                </a:ext>
              </a:extLst>
            </p:cNvPr>
            <p:cNvSpPr/>
            <p:nvPr/>
          </p:nvSpPr>
          <p:spPr bwMode="auto">
            <a:xfrm>
              <a:off x="11442478" y="4291231"/>
              <a:ext cx="13107" cy="17476"/>
            </a:xfrm>
            <a:custGeom>
              <a:avLst/>
              <a:gdLst>
                <a:gd name="T0" fmla="*/ 0 w 3"/>
                <a:gd name="T1" fmla="*/ 0 h 4"/>
                <a:gd name="T2" fmla="*/ 3 w 3"/>
                <a:gd name="T3" fmla="*/ 1 h 4"/>
                <a:gd name="T4" fmla="*/ 2 w 3"/>
                <a:gd name="T5" fmla="*/ 3 h 4"/>
                <a:gd name="T6" fmla="*/ 2 w 3"/>
                <a:gd name="T7" fmla="*/ 3 h 4"/>
                <a:gd name="T8" fmla="*/ 0 w 3"/>
                <a:gd name="T9" fmla="*/ 4 h 4"/>
                <a:gd name="T10" fmla="*/ 0 w 3"/>
                <a:gd name="T11" fmla="*/ 3 h 4"/>
                <a:gd name="T12" fmla="*/ 0 w 3"/>
                <a:gd name="T13" fmla="*/ 1 h 4"/>
                <a:gd name="T14" fmla="*/ 0 w 3"/>
                <a:gd name="T15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" h="4">
                  <a:moveTo>
                    <a:pt x="0" y="0"/>
                  </a:moveTo>
                  <a:lnTo>
                    <a:pt x="3" y="1"/>
                  </a:lnTo>
                  <a:lnTo>
                    <a:pt x="2" y="3"/>
                  </a:lnTo>
                  <a:lnTo>
                    <a:pt x="2" y="3"/>
                  </a:lnTo>
                  <a:lnTo>
                    <a:pt x="0" y="4"/>
                  </a:lnTo>
                  <a:lnTo>
                    <a:pt x="0" y="3"/>
                  </a:ln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94" name="íṡlïḋè">
              <a:extLst>
                <a:ext uri="{FF2B5EF4-FFF2-40B4-BE49-F238E27FC236}">
                  <a16:creationId xmlns:a16="http://schemas.microsoft.com/office/drawing/2014/main" id="{646472F1-213D-4516-A45D-102897A8368F}"/>
                </a:ext>
              </a:extLst>
            </p:cNvPr>
            <p:cNvSpPr/>
            <p:nvPr/>
          </p:nvSpPr>
          <p:spPr bwMode="auto">
            <a:xfrm>
              <a:off x="11451216" y="4251910"/>
              <a:ext cx="21845" cy="8738"/>
            </a:xfrm>
            <a:custGeom>
              <a:avLst/>
              <a:gdLst>
                <a:gd name="T0" fmla="*/ 1 w 5"/>
                <a:gd name="T1" fmla="*/ 2 h 2"/>
                <a:gd name="T2" fmla="*/ 0 w 5"/>
                <a:gd name="T3" fmla="*/ 2 h 2"/>
                <a:gd name="T4" fmla="*/ 0 w 5"/>
                <a:gd name="T5" fmla="*/ 2 h 2"/>
                <a:gd name="T6" fmla="*/ 1 w 5"/>
                <a:gd name="T7" fmla="*/ 0 h 2"/>
                <a:gd name="T8" fmla="*/ 3 w 5"/>
                <a:gd name="T9" fmla="*/ 0 h 2"/>
                <a:gd name="T10" fmla="*/ 5 w 5"/>
                <a:gd name="T11" fmla="*/ 2 h 2"/>
                <a:gd name="T12" fmla="*/ 5 w 5"/>
                <a:gd name="T13" fmla="*/ 2 h 2"/>
                <a:gd name="T14" fmla="*/ 1 w 5"/>
                <a:gd name="T15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2">
                  <a:moveTo>
                    <a:pt x="1" y="2"/>
                  </a:moveTo>
                  <a:lnTo>
                    <a:pt x="0" y="2"/>
                  </a:lnTo>
                  <a:lnTo>
                    <a:pt x="0" y="2"/>
                  </a:lnTo>
                  <a:lnTo>
                    <a:pt x="1" y="0"/>
                  </a:lnTo>
                  <a:lnTo>
                    <a:pt x="3" y="0"/>
                  </a:lnTo>
                  <a:lnTo>
                    <a:pt x="5" y="2"/>
                  </a:lnTo>
                  <a:lnTo>
                    <a:pt x="5" y="2"/>
                  </a:lnTo>
                  <a:lnTo>
                    <a:pt x="1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95" name="îŝľîḋê">
              <a:extLst>
                <a:ext uri="{FF2B5EF4-FFF2-40B4-BE49-F238E27FC236}">
                  <a16:creationId xmlns:a16="http://schemas.microsoft.com/office/drawing/2014/main" id="{252DFF47-7CD0-4685-B1C1-65B3D63587D3}"/>
                </a:ext>
              </a:extLst>
            </p:cNvPr>
            <p:cNvSpPr/>
            <p:nvPr/>
          </p:nvSpPr>
          <p:spPr bwMode="auto">
            <a:xfrm>
              <a:off x="11451216" y="4216958"/>
              <a:ext cx="21845" cy="8738"/>
            </a:xfrm>
            <a:custGeom>
              <a:avLst/>
              <a:gdLst>
                <a:gd name="T0" fmla="*/ 5 w 5"/>
                <a:gd name="T1" fmla="*/ 0 h 2"/>
                <a:gd name="T2" fmla="*/ 3 w 5"/>
                <a:gd name="T3" fmla="*/ 2 h 2"/>
                <a:gd name="T4" fmla="*/ 3 w 5"/>
                <a:gd name="T5" fmla="*/ 2 h 2"/>
                <a:gd name="T6" fmla="*/ 0 w 5"/>
                <a:gd name="T7" fmla="*/ 0 h 2"/>
                <a:gd name="T8" fmla="*/ 0 w 5"/>
                <a:gd name="T9" fmla="*/ 0 h 2"/>
                <a:gd name="T10" fmla="*/ 3 w 5"/>
                <a:gd name="T11" fmla="*/ 0 h 2"/>
                <a:gd name="T12" fmla="*/ 5 w 5"/>
                <a:gd name="T13" fmla="*/ 0 h 2"/>
                <a:gd name="T14" fmla="*/ 5 w 5"/>
                <a:gd name="T1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2">
                  <a:moveTo>
                    <a:pt x="5" y="0"/>
                  </a:moveTo>
                  <a:lnTo>
                    <a:pt x="3" y="2"/>
                  </a:lnTo>
                  <a:lnTo>
                    <a:pt x="3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3" y="0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96" name="iŝḻíḋé">
              <a:extLst>
                <a:ext uri="{FF2B5EF4-FFF2-40B4-BE49-F238E27FC236}">
                  <a16:creationId xmlns:a16="http://schemas.microsoft.com/office/drawing/2014/main" id="{D9F944A5-7613-49EC-BBF4-2C28AE772D24}"/>
                </a:ext>
              </a:extLst>
            </p:cNvPr>
            <p:cNvSpPr/>
            <p:nvPr/>
          </p:nvSpPr>
          <p:spPr bwMode="auto">
            <a:xfrm>
              <a:off x="11451216" y="4182006"/>
              <a:ext cx="21845" cy="21845"/>
            </a:xfrm>
            <a:custGeom>
              <a:avLst/>
              <a:gdLst>
                <a:gd name="T0" fmla="*/ 5 w 5"/>
                <a:gd name="T1" fmla="*/ 5 h 5"/>
                <a:gd name="T2" fmla="*/ 3 w 5"/>
                <a:gd name="T3" fmla="*/ 5 h 5"/>
                <a:gd name="T4" fmla="*/ 0 w 5"/>
                <a:gd name="T5" fmla="*/ 5 h 5"/>
                <a:gd name="T6" fmla="*/ 0 w 5"/>
                <a:gd name="T7" fmla="*/ 5 h 5"/>
                <a:gd name="T8" fmla="*/ 0 w 5"/>
                <a:gd name="T9" fmla="*/ 5 h 5"/>
                <a:gd name="T10" fmla="*/ 1 w 5"/>
                <a:gd name="T11" fmla="*/ 2 h 5"/>
                <a:gd name="T12" fmla="*/ 1 w 5"/>
                <a:gd name="T13" fmla="*/ 0 h 5"/>
                <a:gd name="T14" fmla="*/ 1 w 5"/>
                <a:gd name="T15" fmla="*/ 0 h 5"/>
                <a:gd name="T16" fmla="*/ 3 w 5"/>
                <a:gd name="T17" fmla="*/ 0 h 5"/>
                <a:gd name="T18" fmla="*/ 5 w 5"/>
                <a:gd name="T1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" h="5">
                  <a:moveTo>
                    <a:pt x="5" y="5"/>
                  </a:moveTo>
                  <a:lnTo>
                    <a:pt x="3" y="5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lnTo>
                    <a:pt x="1" y="2"/>
                  </a:lnTo>
                  <a:lnTo>
                    <a:pt x="1" y="0"/>
                  </a:lnTo>
                  <a:lnTo>
                    <a:pt x="1" y="0"/>
                  </a:lnTo>
                  <a:lnTo>
                    <a:pt x="3" y="0"/>
                  </a:lnTo>
                  <a:lnTo>
                    <a:pt x="5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97" name="ïśḷïďé">
              <a:extLst>
                <a:ext uri="{FF2B5EF4-FFF2-40B4-BE49-F238E27FC236}">
                  <a16:creationId xmlns:a16="http://schemas.microsoft.com/office/drawing/2014/main" id="{4822DBA4-E604-4A7D-831A-B1D79BCD2AB0}"/>
                </a:ext>
              </a:extLst>
            </p:cNvPr>
            <p:cNvSpPr/>
            <p:nvPr/>
          </p:nvSpPr>
          <p:spPr bwMode="auto">
            <a:xfrm>
              <a:off x="11451216" y="4103363"/>
              <a:ext cx="21845" cy="21845"/>
            </a:xfrm>
            <a:custGeom>
              <a:avLst/>
              <a:gdLst>
                <a:gd name="T0" fmla="*/ 0 w 5"/>
                <a:gd name="T1" fmla="*/ 5 h 5"/>
                <a:gd name="T2" fmla="*/ 1 w 5"/>
                <a:gd name="T3" fmla="*/ 2 h 5"/>
                <a:gd name="T4" fmla="*/ 1 w 5"/>
                <a:gd name="T5" fmla="*/ 2 h 5"/>
                <a:gd name="T6" fmla="*/ 1 w 5"/>
                <a:gd name="T7" fmla="*/ 0 h 5"/>
                <a:gd name="T8" fmla="*/ 3 w 5"/>
                <a:gd name="T9" fmla="*/ 2 h 5"/>
                <a:gd name="T10" fmla="*/ 5 w 5"/>
                <a:gd name="T11" fmla="*/ 5 h 5"/>
                <a:gd name="T12" fmla="*/ 3 w 5"/>
                <a:gd name="T13" fmla="*/ 5 h 5"/>
                <a:gd name="T14" fmla="*/ 0 w 5"/>
                <a:gd name="T15" fmla="*/ 5 h 5"/>
                <a:gd name="T16" fmla="*/ 0 w 5"/>
                <a:gd name="T17" fmla="*/ 5 h 5"/>
                <a:gd name="T18" fmla="*/ 0 w 5"/>
                <a:gd name="T1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" h="5">
                  <a:moveTo>
                    <a:pt x="0" y="5"/>
                  </a:moveTo>
                  <a:lnTo>
                    <a:pt x="1" y="2"/>
                  </a:lnTo>
                  <a:lnTo>
                    <a:pt x="1" y="2"/>
                  </a:lnTo>
                  <a:lnTo>
                    <a:pt x="1" y="0"/>
                  </a:lnTo>
                  <a:lnTo>
                    <a:pt x="3" y="2"/>
                  </a:lnTo>
                  <a:lnTo>
                    <a:pt x="5" y="5"/>
                  </a:lnTo>
                  <a:lnTo>
                    <a:pt x="3" y="5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98" name="iŝļîďé">
              <a:extLst>
                <a:ext uri="{FF2B5EF4-FFF2-40B4-BE49-F238E27FC236}">
                  <a16:creationId xmlns:a16="http://schemas.microsoft.com/office/drawing/2014/main" id="{1FFC4BE9-2DBA-46BC-BBBF-AFD7E6F12B5E}"/>
                </a:ext>
              </a:extLst>
            </p:cNvPr>
            <p:cNvSpPr/>
            <p:nvPr/>
          </p:nvSpPr>
          <p:spPr bwMode="auto">
            <a:xfrm>
              <a:off x="11442478" y="4081518"/>
              <a:ext cx="8738" cy="21845"/>
            </a:xfrm>
            <a:custGeom>
              <a:avLst/>
              <a:gdLst>
                <a:gd name="T0" fmla="*/ 0 w 2"/>
                <a:gd name="T1" fmla="*/ 3 h 5"/>
                <a:gd name="T2" fmla="*/ 0 w 2"/>
                <a:gd name="T3" fmla="*/ 2 h 5"/>
                <a:gd name="T4" fmla="*/ 0 w 2"/>
                <a:gd name="T5" fmla="*/ 0 h 5"/>
                <a:gd name="T6" fmla="*/ 2 w 2"/>
                <a:gd name="T7" fmla="*/ 2 h 5"/>
                <a:gd name="T8" fmla="*/ 2 w 2"/>
                <a:gd name="T9" fmla="*/ 2 h 5"/>
                <a:gd name="T10" fmla="*/ 2 w 2"/>
                <a:gd name="T11" fmla="*/ 3 h 5"/>
                <a:gd name="T12" fmla="*/ 0 w 2"/>
                <a:gd name="T13" fmla="*/ 5 h 5"/>
                <a:gd name="T14" fmla="*/ 0 w 2"/>
                <a:gd name="T15" fmla="*/ 3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5">
                  <a:moveTo>
                    <a:pt x="0" y="3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3"/>
                  </a:lnTo>
                  <a:lnTo>
                    <a:pt x="0" y="5"/>
                  </a:lnTo>
                  <a:lnTo>
                    <a:pt x="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99" name="iṥ1ide">
              <a:extLst>
                <a:ext uri="{FF2B5EF4-FFF2-40B4-BE49-F238E27FC236}">
                  <a16:creationId xmlns:a16="http://schemas.microsoft.com/office/drawing/2014/main" id="{E59E04D7-276E-4E32-ACF6-FCB04D167C76}"/>
                </a:ext>
              </a:extLst>
            </p:cNvPr>
            <p:cNvSpPr/>
            <p:nvPr/>
          </p:nvSpPr>
          <p:spPr bwMode="auto">
            <a:xfrm>
              <a:off x="11464323" y="4081518"/>
              <a:ext cx="8738" cy="21845"/>
            </a:xfrm>
            <a:custGeom>
              <a:avLst/>
              <a:gdLst>
                <a:gd name="T0" fmla="*/ 2 w 2"/>
                <a:gd name="T1" fmla="*/ 0 h 5"/>
                <a:gd name="T2" fmla="*/ 2 w 2"/>
                <a:gd name="T3" fmla="*/ 2 h 5"/>
                <a:gd name="T4" fmla="*/ 2 w 2"/>
                <a:gd name="T5" fmla="*/ 5 h 5"/>
                <a:gd name="T6" fmla="*/ 0 w 2"/>
                <a:gd name="T7" fmla="*/ 2 h 5"/>
                <a:gd name="T8" fmla="*/ 2 w 2"/>
                <a:gd name="T9" fmla="*/ 2 h 5"/>
                <a:gd name="T10" fmla="*/ 2 w 2"/>
                <a:gd name="T11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5">
                  <a:moveTo>
                    <a:pt x="2" y="0"/>
                  </a:moveTo>
                  <a:lnTo>
                    <a:pt x="2" y="2"/>
                  </a:lnTo>
                  <a:lnTo>
                    <a:pt x="2" y="5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00" name="îśļíḍê">
              <a:extLst>
                <a:ext uri="{FF2B5EF4-FFF2-40B4-BE49-F238E27FC236}">
                  <a16:creationId xmlns:a16="http://schemas.microsoft.com/office/drawing/2014/main" id="{8A99F892-EB3B-40C9-BA96-1BDC6916E05D}"/>
                </a:ext>
              </a:extLst>
            </p:cNvPr>
            <p:cNvSpPr/>
            <p:nvPr/>
          </p:nvSpPr>
          <p:spPr bwMode="auto">
            <a:xfrm>
              <a:off x="11490537" y="4138315"/>
              <a:ext cx="30583" cy="13107"/>
            </a:xfrm>
            <a:custGeom>
              <a:avLst/>
              <a:gdLst>
                <a:gd name="T0" fmla="*/ 5 w 7"/>
                <a:gd name="T1" fmla="*/ 3 h 3"/>
                <a:gd name="T2" fmla="*/ 4 w 7"/>
                <a:gd name="T3" fmla="*/ 3 h 3"/>
                <a:gd name="T4" fmla="*/ 4 w 7"/>
                <a:gd name="T5" fmla="*/ 3 h 3"/>
                <a:gd name="T6" fmla="*/ 4 w 7"/>
                <a:gd name="T7" fmla="*/ 3 h 3"/>
                <a:gd name="T8" fmla="*/ 0 w 7"/>
                <a:gd name="T9" fmla="*/ 0 h 3"/>
                <a:gd name="T10" fmla="*/ 2 w 7"/>
                <a:gd name="T11" fmla="*/ 0 h 3"/>
                <a:gd name="T12" fmla="*/ 7 w 7"/>
                <a:gd name="T13" fmla="*/ 0 h 3"/>
                <a:gd name="T14" fmla="*/ 7 w 7"/>
                <a:gd name="T15" fmla="*/ 0 h 3"/>
                <a:gd name="T16" fmla="*/ 7 w 7"/>
                <a:gd name="T17" fmla="*/ 0 h 3"/>
                <a:gd name="T18" fmla="*/ 5 w 7"/>
                <a:gd name="T1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" h="3">
                  <a:moveTo>
                    <a:pt x="5" y="3"/>
                  </a:moveTo>
                  <a:lnTo>
                    <a:pt x="4" y="3"/>
                  </a:lnTo>
                  <a:lnTo>
                    <a:pt x="4" y="3"/>
                  </a:lnTo>
                  <a:lnTo>
                    <a:pt x="4" y="3"/>
                  </a:lnTo>
                  <a:lnTo>
                    <a:pt x="0" y="0"/>
                  </a:lnTo>
                  <a:lnTo>
                    <a:pt x="2" y="0"/>
                  </a:lnTo>
                  <a:lnTo>
                    <a:pt x="7" y="0"/>
                  </a:lnTo>
                  <a:lnTo>
                    <a:pt x="7" y="0"/>
                  </a:lnTo>
                  <a:lnTo>
                    <a:pt x="7" y="0"/>
                  </a:lnTo>
                  <a:lnTo>
                    <a:pt x="5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01" name="ïṣḻîḓè">
              <a:extLst>
                <a:ext uri="{FF2B5EF4-FFF2-40B4-BE49-F238E27FC236}">
                  <a16:creationId xmlns:a16="http://schemas.microsoft.com/office/drawing/2014/main" id="{49A8240F-D2C6-4DD0-BF48-1364256239C3}"/>
                </a:ext>
              </a:extLst>
            </p:cNvPr>
            <p:cNvSpPr/>
            <p:nvPr/>
          </p:nvSpPr>
          <p:spPr bwMode="auto">
            <a:xfrm>
              <a:off x="11486168" y="4072780"/>
              <a:ext cx="13107" cy="39321"/>
            </a:xfrm>
            <a:custGeom>
              <a:avLst/>
              <a:gdLst>
                <a:gd name="T0" fmla="*/ 3 w 3"/>
                <a:gd name="T1" fmla="*/ 4 h 9"/>
                <a:gd name="T2" fmla="*/ 1 w 3"/>
                <a:gd name="T3" fmla="*/ 5 h 9"/>
                <a:gd name="T4" fmla="*/ 0 w 3"/>
                <a:gd name="T5" fmla="*/ 7 h 9"/>
                <a:gd name="T6" fmla="*/ 0 w 3"/>
                <a:gd name="T7" fmla="*/ 9 h 9"/>
                <a:gd name="T8" fmla="*/ 0 w 3"/>
                <a:gd name="T9" fmla="*/ 7 h 9"/>
                <a:gd name="T10" fmla="*/ 0 w 3"/>
                <a:gd name="T11" fmla="*/ 4 h 9"/>
                <a:gd name="T12" fmla="*/ 0 w 3"/>
                <a:gd name="T13" fmla="*/ 2 h 9"/>
                <a:gd name="T14" fmla="*/ 0 w 3"/>
                <a:gd name="T15" fmla="*/ 0 h 9"/>
                <a:gd name="T16" fmla="*/ 3 w 3"/>
                <a:gd name="T17" fmla="*/ 4 h 9"/>
                <a:gd name="T18" fmla="*/ 3 w 3"/>
                <a:gd name="T19" fmla="*/ 4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" h="9">
                  <a:moveTo>
                    <a:pt x="3" y="4"/>
                  </a:moveTo>
                  <a:lnTo>
                    <a:pt x="1" y="5"/>
                  </a:lnTo>
                  <a:lnTo>
                    <a:pt x="0" y="7"/>
                  </a:lnTo>
                  <a:lnTo>
                    <a:pt x="0" y="9"/>
                  </a:lnTo>
                  <a:lnTo>
                    <a:pt x="0" y="7"/>
                  </a:lnTo>
                  <a:lnTo>
                    <a:pt x="0" y="4"/>
                  </a:lnTo>
                  <a:lnTo>
                    <a:pt x="0" y="2"/>
                  </a:lnTo>
                  <a:lnTo>
                    <a:pt x="0" y="0"/>
                  </a:lnTo>
                  <a:lnTo>
                    <a:pt x="3" y="4"/>
                  </a:lnTo>
                  <a:lnTo>
                    <a:pt x="3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02" name="îṥlíḍe">
              <a:extLst>
                <a:ext uri="{FF2B5EF4-FFF2-40B4-BE49-F238E27FC236}">
                  <a16:creationId xmlns:a16="http://schemas.microsoft.com/office/drawing/2014/main" id="{2C0EE544-3304-4562-9338-ECB047FF284F}"/>
                </a:ext>
              </a:extLst>
            </p:cNvPr>
            <p:cNvSpPr/>
            <p:nvPr/>
          </p:nvSpPr>
          <p:spPr bwMode="auto">
            <a:xfrm>
              <a:off x="11451216" y="4033459"/>
              <a:ext cx="13107" cy="13107"/>
            </a:xfrm>
            <a:custGeom>
              <a:avLst/>
              <a:gdLst>
                <a:gd name="T0" fmla="*/ 0 w 3"/>
                <a:gd name="T1" fmla="*/ 3 h 3"/>
                <a:gd name="T2" fmla="*/ 0 w 3"/>
                <a:gd name="T3" fmla="*/ 3 h 3"/>
                <a:gd name="T4" fmla="*/ 0 w 3"/>
                <a:gd name="T5" fmla="*/ 3 h 3"/>
                <a:gd name="T6" fmla="*/ 1 w 3"/>
                <a:gd name="T7" fmla="*/ 1 h 3"/>
                <a:gd name="T8" fmla="*/ 1 w 3"/>
                <a:gd name="T9" fmla="*/ 0 h 3"/>
                <a:gd name="T10" fmla="*/ 1 w 3"/>
                <a:gd name="T11" fmla="*/ 0 h 3"/>
                <a:gd name="T12" fmla="*/ 1 w 3"/>
                <a:gd name="T13" fmla="*/ 1 h 3"/>
                <a:gd name="T14" fmla="*/ 3 w 3"/>
                <a:gd name="T15" fmla="*/ 3 h 3"/>
                <a:gd name="T16" fmla="*/ 3 w 3"/>
                <a:gd name="T17" fmla="*/ 3 h 3"/>
                <a:gd name="T18" fmla="*/ 0 w 3"/>
                <a:gd name="T1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" h="3">
                  <a:moveTo>
                    <a:pt x="0" y="3"/>
                  </a:moveTo>
                  <a:lnTo>
                    <a:pt x="0" y="3"/>
                  </a:lnTo>
                  <a:lnTo>
                    <a:pt x="0" y="3"/>
                  </a:lnTo>
                  <a:lnTo>
                    <a:pt x="1" y="1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3" y="3"/>
                  </a:lnTo>
                  <a:lnTo>
                    <a:pt x="3" y="3"/>
                  </a:lnTo>
                  <a:lnTo>
                    <a:pt x="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03" name="iśľîďé">
              <a:extLst>
                <a:ext uri="{FF2B5EF4-FFF2-40B4-BE49-F238E27FC236}">
                  <a16:creationId xmlns:a16="http://schemas.microsoft.com/office/drawing/2014/main" id="{25834DC1-63B6-4CFF-BA65-0D4784F97B9B}"/>
                </a:ext>
              </a:extLst>
            </p:cNvPr>
            <p:cNvSpPr/>
            <p:nvPr/>
          </p:nvSpPr>
          <p:spPr bwMode="auto">
            <a:xfrm>
              <a:off x="11442478" y="4011614"/>
              <a:ext cx="8738" cy="13107"/>
            </a:xfrm>
            <a:custGeom>
              <a:avLst/>
              <a:gdLst>
                <a:gd name="T0" fmla="*/ 0 w 2"/>
                <a:gd name="T1" fmla="*/ 1 h 3"/>
                <a:gd name="T2" fmla="*/ 0 w 2"/>
                <a:gd name="T3" fmla="*/ 0 h 3"/>
                <a:gd name="T4" fmla="*/ 2 w 2"/>
                <a:gd name="T5" fmla="*/ 1 h 3"/>
                <a:gd name="T6" fmla="*/ 2 w 2"/>
                <a:gd name="T7" fmla="*/ 1 h 3"/>
                <a:gd name="T8" fmla="*/ 2 w 2"/>
                <a:gd name="T9" fmla="*/ 3 h 3"/>
                <a:gd name="T10" fmla="*/ 0 w 2"/>
                <a:gd name="T11" fmla="*/ 3 h 3"/>
                <a:gd name="T12" fmla="*/ 0 w 2"/>
                <a:gd name="T13" fmla="*/ 3 h 3"/>
                <a:gd name="T14" fmla="*/ 0 w 2"/>
                <a:gd name="T15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0" y="1"/>
                  </a:moveTo>
                  <a:lnTo>
                    <a:pt x="0" y="0"/>
                  </a:lnTo>
                  <a:lnTo>
                    <a:pt x="2" y="1"/>
                  </a:lnTo>
                  <a:lnTo>
                    <a:pt x="2" y="1"/>
                  </a:lnTo>
                  <a:lnTo>
                    <a:pt x="2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04" name="ïšḷïḍé">
              <a:extLst>
                <a:ext uri="{FF2B5EF4-FFF2-40B4-BE49-F238E27FC236}">
                  <a16:creationId xmlns:a16="http://schemas.microsoft.com/office/drawing/2014/main" id="{E792C7DC-FB20-4D52-A98D-D25BA078C02C}"/>
                </a:ext>
              </a:extLst>
            </p:cNvPr>
            <p:cNvSpPr/>
            <p:nvPr/>
          </p:nvSpPr>
          <p:spPr bwMode="auto">
            <a:xfrm>
              <a:off x="11464323" y="4011614"/>
              <a:ext cx="8738" cy="13107"/>
            </a:xfrm>
            <a:custGeom>
              <a:avLst/>
              <a:gdLst>
                <a:gd name="T0" fmla="*/ 2 w 2"/>
                <a:gd name="T1" fmla="*/ 0 h 3"/>
                <a:gd name="T2" fmla="*/ 2 w 2"/>
                <a:gd name="T3" fmla="*/ 1 h 3"/>
                <a:gd name="T4" fmla="*/ 2 w 2"/>
                <a:gd name="T5" fmla="*/ 3 h 3"/>
                <a:gd name="T6" fmla="*/ 0 w 2"/>
                <a:gd name="T7" fmla="*/ 1 h 3"/>
                <a:gd name="T8" fmla="*/ 0 w 2"/>
                <a:gd name="T9" fmla="*/ 1 h 3"/>
                <a:gd name="T10" fmla="*/ 2 w 2"/>
                <a:gd name="T11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2" y="1"/>
                  </a:lnTo>
                  <a:lnTo>
                    <a:pt x="2" y="3"/>
                  </a:lnTo>
                  <a:lnTo>
                    <a:pt x="0" y="1"/>
                  </a:lnTo>
                  <a:lnTo>
                    <a:pt x="0" y="1"/>
                  </a:lnTo>
                  <a:lnTo>
                    <a:pt x="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05" name="îSļïḓê">
              <a:extLst>
                <a:ext uri="{FF2B5EF4-FFF2-40B4-BE49-F238E27FC236}">
                  <a16:creationId xmlns:a16="http://schemas.microsoft.com/office/drawing/2014/main" id="{C39B7FE5-D88A-4C37-B340-F80B11369FF6}"/>
                </a:ext>
              </a:extLst>
            </p:cNvPr>
            <p:cNvSpPr/>
            <p:nvPr/>
          </p:nvSpPr>
          <p:spPr bwMode="auto">
            <a:xfrm>
              <a:off x="11490537" y="4059673"/>
              <a:ext cx="21845" cy="21845"/>
            </a:xfrm>
            <a:custGeom>
              <a:avLst/>
              <a:gdLst>
                <a:gd name="T0" fmla="*/ 4 w 5"/>
                <a:gd name="T1" fmla="*/ 3 h 5"/>
                <a:gd name="T2" fmla="*/ 4 w 5"/>
                <a:gd name="T3" fmla="*/ 5 h 5"/>
                <a:gd name="T4" fmla="*/ 4 w 5"/>
                <a:gd name="T5" fmla="*/ 5 h 5"/>
                <a:gd name="T6" fmla="*/ 4 w 5"/>
                <a:gd name="T7" fmla="*/ 3 h 5"/>
                <a:gd name="T8" fmla="*/ 0 w 5"/>
                <a:gd name="T9" fmla="*/ 0 h 5"/>
                <a:gd name="T10" fmla="*/ 0 w 5"/>
                <a:gd name="T11" fmla="*/ 0 h 5"/>
                <a:gd name="T12" fmla="*/ 5 w 5"/>
                <a:gd name="T13" fmla="*/ 0 h 5"/>
                <a:gd name="T14" fmla="*/ 5 w 5"/>
                <a:gd name="T15" fmla="*/ 0 h 5"/>
                <a:gd name="T16" fmla="*/ 5 w 5"/>
                <a:gd name="T17" fmla="*/ 0 h 5"/>
                <a:gd name="T18" fmla="*/ 4 w 5"/>
                <a:gd name="T19" fmla="*/ 3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" h="5">
                  <a:moveTo>
                    <a:pt x="4" y="3"/>
                  </a:moveTo>
                  <a:lnTo>
                    <a:pt x="4" y="5"/>
                  </a:lnTo>
                  <a:lnTo>
                    <a:pt x="4" y="5"/>
                  </a:lnTo>
                  <a:lnTo>
                    <a:pt x="4" y="3"/>
                  </a:lnTo>
                  <a:lnTo>
                    <a:pt x="0" y="0"/>
                  </a:lnTo>
                  <a:lnTo>
                    <a:pt x="0" y="0"/>
                  </a:lnTo>
                  <a:lnTo>
                    <a:pt x="5" y="0"/>
                  </a:lnTo>
                  <a:lnTo>
                    <a:pt x="5" y="0"/>
                  </a:lnTo>
                  <a:lnTo>
                    <a:pt x="5" y="0"/>
                  </a:lnTo>
                  <a:lnTo>
                    <a:pt x="4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06" name="iṣḻïḋè">
              <a:extLst>
                <a:ext uri="{FF2B5EF4-FFF2-40B4-BE49-F238E27FC236}">
                  <a16:creationId xmlns:a16="http://schemas.microsoft.com/office/drawing/2014/main" id="{00C24E60-AA4C-44AB-977D-B790BD6F0D0E}"/>
                </a:ext>
              </a:extLst>
            </p:cNvPr>
            <p:cNvSpPr/>
            <p:nvPr/>
          </p:nvSpPr>
          <p:spPr bwMode="auto">
            <a:xfrm>
              <a:off x="11486168" y="4002876"/>
              <a:ext cx="4369" cy="30583"/>
            </a:xfrm>
            <a:custGeom>
              <a:avLst/>
              <a:gdLst>
                <a:gd name="T0" fmla="*/ 1 w 1"/>
                <a:gd name="T1" fmla="*/ 5 h 7"/>
                <a:gd name="T2" fmla="*/ 0 w 1"/>
                <a:gd name="T3" fmla="*/ 7 h 7"/>
                <a:gd name="T4" fmla="*/ 0 w 1"/>
                <a:gd name="T5" fmla="*/ 7 h 7"/>
                <a:gd name="T6" fmla="*/ 0 w 1"/>
                <a:gd name="T7" fmla="*/ 7 h 7"/>
                <a:gd name="T8" fmla="*/ 0 w 1"/>
                <a:gd name="T9" fmla="*/ 3 h 7"/>
                <a:gd name="T10" fmla="*/ 0 w 1"/>
                <a:gd name="T11" fmla="*/ 2 h 7"/>
                <a:gd name="T12" fmla="*/ 0 w 1"/>
                <a:gd name="T13" fmla="*/ 0 h 7"/>
                <a:gd name="T14" fmla="*/ 1 w 1"/>
                <a:gd name="T15" fmla="*/ 3 h 7"/>
                <a:gd name="T16" fmla="*/ 1 w 1"/>
                <a:gd name="T17" fmla="*/ 3 h 7"/>
                <a:gd name="T18" fmla="*/ 1 w 1"/>
                <a:gd name="T1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" h="7">
                  <a:moveTo>
                    <a:pt x="1" y="5"/>
                  </a:moveTo>
                  <a:lnTo>
                    <a:pt x="0" y="7"/>
                  </a:lnTo>
                  <a:lnTo>
                    <a:pt x="0" y="7"/>
                  </a:lnTo>
                  <a:lnTo>
                    <a:pt x="0" y="7"/>
                  </a:lnTo>
                  <a:lnTo>
                    <a:pt x="0" y="3"/>
                  </a:lnTo>
                  <a:lnTo>
                    <a:pt x="0" y="2"/>
                  </a:lnTo>
                  <a:lnTo>
                    <a:pt x="0" y="0"/>
                  </a:lnTo>
                  <a:lnTo>
                    <a:pt x="1" y="3"/>
                  </a:lnTo>
                  <a:lnTo>
                    <a:pt x="1" y="3"/>
                  </a:lnTo>
                  <a:lnTo>
                    <a:pt x="1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07" name="ïṣ1idè">
              <a:extLst>
                <a:ext uri="{FF2B5EF4-FFF2-40B4-BE49-F238E27FC236}">
                  <a16:creationId xmlns:a16="http://schemas.microsoft.com/office/drawing/2014/main" id="{0D0A1368-4BBB-49E3-ABD0-4A8EFF861167}"/>
                </a:ext>
              </a:extLst>
            </p:cNvPr>
            <p:cNvSpPr/>
            <p:nvPr/>
          </p:nvSpPr>
          <p:spPr bwMode="auto">
            <a:xfrm>
              <a:off x="11451216" y="3967923"/>
              <a:ext cx="13107" cy="13107"/>
            </a:xfrm>
            <a:custGeom>
              <a:avLst/>
              <a:gdLst>
                <a:gd name="T0" fmla="*/ 0 w 3"/>
                <a:gd name="T1" fmla="*/ 3 h 3"/>
                <a:gd name="T2" fmla="*/ 0 w 3"/>
                <a:gd name="T3" fmla="*/ 3 h 3"/>
                <a:gd name="T4" fmla="*/ 0 w 3"/>
                <a:gd name="T5" fmla="*/ 3 h 3"/>
                <a:gd name="T6" fmla="*/ 1 w 3"/>
                <a:gd name="T7" fmla="*/ 0 h 3"/>
                <a:gd name="T8" fmla="*/ 1 w 3"/>
                <a:gd name="T9" fmla="*/ 0 h 3"/>
                <a:gd name="T10" fmla="*/ 1 w 3"/>
                <a:gd name="T11" fmla="*/ 0 h 3"/>
                <a:gd name="T12" fmla="*/ 1 w 3"/>
                <a:gd name="T13" fmla="*/ 0 h 3"/>
                <a:gd name="T14" fmla="*/ 3 w 3"/>
                <a:gd name="T15" fmla="*/ 3 h 3"/>
                <a:gd name="T16" fmla="*/ 3 w 3"/>
                <a:gd name="T17" fmla="*/ 3 h 3"/>
                <a:gd name="T18" fmla="*/ 0 w 3"/>
                <a:gd name="T1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" h="3">
                  <a:moveTo>
                    <a:pt x="0" y="3"/>
                  </a:moveTo>
                  <a:lnTo>
                    <a:pt x="0" y="3"/>
                  </a:lnTo>
                  <a:lnTo>
                    <a:pt x="0" y="3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3" y="3"/>
                  </a:lnTo>
                  <a:lnTo>
                    <a:pt x="3" y="3"/>
                  </a:lnTo>
                  <a:lnTo>
                    <a:pt x="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08" name="íŝ1iďê">
              <a:extLst>
                <a:ext uri="{FF2B5EF4-FFF2-40B4-BE49-F238E27FC236}">
                  <a16:creationId xmlns:a16="http://schemas.microsoft.com/office/drawing/2014/main" id="{3B285CC6-7C96-49E5-AA83-43B0D6479005}"/>
                </a:ext>
              </a:extLst>
            </p:cNvPr>
            <p:cNvSpPr/>
            <p:nvPr/>
          </p:nvSpPr>
          <p:spPr bwMode="auto">
            <a:xfrm>
              <a:off x="11442478" y="3946078"/>
              <a:ext cx="8738" cy="13107"/>
            </a:xfrm>
            <a:custGeom>
              <a:avLst/>
              <a:gdLst>
                <a:gd name="T0" fmla="*/ 0 w 2"/>
                <a:gd name="T1" fmla="*/ 2 h 3"/>
                <a:gd name="T2" fmla="*/ 0 w 2"/>
                <a:gd name="T3" fmla="*/ 0 h 3"/>
                <a:gd name="T4" fmla="*/ 0 w 2"/>
                <a:gd name="T5" fmla="*/ 0 h 3"/>
                <a:gd name="T6" fmla="*/ 0 w 2"/>
                <a:gd name="T7" fmla="*/ 0 h 3"/>
                <a:gd name="T8" fmla="*/ 2 w 2"/>
                <a:gd name="T9" fmla="*/ 0 h 3"/>
                <a:gd name="T10" fmla="*/ 2 w 2"/>
                <a:gd name="T11" fmla="*/ 2 h 3"/>
                <a:gd name="T12" fmla="*/ 2 w 2"/>
                <a:gd name="T13" fmla="*/ 2 h 3"/>
                <a:gd name="T14" fmla="*/ 2 w 2"/>
                <a:gd name="T15" fmla="*/ 2 h 3"/>
                <a:gd name="T16" fmla="*/ 0 w 2"/>
                <a:gd name="T17" fmla="*/ 3 h 3"/>
                <a:gd name="T18" fmla="*/ 0 w 2"/>
                <a:gd name="T1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" h="3">
                  <a:moveTo>
                    <a:pt x="0" y="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3"/>
                  </a:ln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09" name="îşľiḍè">
              <a:extLst>
                <a:ext uri="{FF2B5EF4-FFF2-40B4-BE49-F238E27FC236}">
                  <a16:creationId xmlns:a16="http://schemas.microsoft.com/office/drawing/2014/main" id="{14D939A6-81F1-485F-A013-146D37621B2D}"/>
                </a:ext>
              </a:extLst>
            </p:cNvPr>
            <p:cNvSpPr/>
            <p:nvPr/>
          </p:nvSpPr>
          <p:spPr bwMode="auto">
            <a:xfrm>
              <a:off x="11464323" y="3946078"/>
              <a:ext cx="8738" cy="13107"/>
            </a:xfrm>
            <a:custGeom>
              <a:avLst/>
              <a:gdLst>
                <a:gd name="T0" fmla="*/ 0 w 2"/>
                <a:gd name="T1" fmla="*/ 2 h 3"/>
                <a:gd name="T2" fmla="*/ 0 w 2"/>
                <a:gd name="T3" fmla="*/ 0 h 3"/>
                <a:gd name="T4" fmla="*/ 2 w 2"/>
                <a:gd name="T5" fmla="*/ 0 h 3"/>
                <a:gd name="T6" fmla="*/ 2 w 2"/>
                <a:gd name="T7" fmla="*/ 2 h 3"/>
                <a:gd name="T8" fmla="*/ 2 w 2"/>
                <a:gd name="T9" fmla="*/ 2 h 3"/>
                <a:gd name="T10" fmla="*/ 2 w 2"/>
                <a:gd name="T11" fmla="*/ 3 h 3"/>
                <a:gd name="T12" fmla="*/ 0 w 2"/>
                <a:gd name="T13" fmla="*/ 2 h 3"/>
                <a:gd name="T14" fmla="*/ 0 w 2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0" y="2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3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10" name="iş1iḓé">
              <a:extLst>
                <a:ext uri="{FF2B5EF4-FFF2-40B4-BE49-F238E27FC236}">
                  <a16:creationId xmlns:a16="http://schemas.microsoft.com/office/drawing/2014/main" id="{781FF386-5129-40BF-AD81-D054B13AEE7C}"/>
                </a:ext>
              </a:extLst>
            </p:cNvPr>
            <p:cNvSpPr/>
            <p:nvPr/>
          </p:nvSpPr>
          <p:spPr bwMode="auto">
            <a:xfrm>
              <a:off x="11442478" y="3876174"/>
              <a:ext cx="8738" cy="13107"/>
            </a:xfrm>
            <a:custGeom>
              <a:avLst/>
              <a:gdLst>
                <a:gd name="T0" fmla="*/ 0 w 2"/>
                <a:gd name="T1" fmla="*/ 1 h 3"/>
                <a:gd name="T2" fmla="*/ 0 w 2"/>
                <a:gd name="T3" fmla="*/ 0 h 3"/>
                <a:gd name="T4" fmla="*/ 2 w 2"/>
                <a:gd name="T5" fmla="*/ 1 h 3"/>
                <a:gd name="T6" fmla="*/ 0 w 2"/>
                <a:gd name="T7" fmla="*/ 1 h 3"/>
                <a:gd name="T8" fmla="*/ 0 w 2"/>
                <a:gd name="T9" fmla="*/ 3 h 3"/>
                <a:gd name="T10" fmla="*/ 0 w 2"/>
                <a:gd name="T11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3">
                  <a:moveTo>
                    <a:pt x="0" y="1"/>
                  </a:moveTo>
                  <a:lnTo>
                    <a:pt x="0" y="0"/>
                  </a:lnTo>
                  <a:lnTo>
                    <a:pt x="2" y="1"/>
                  </a:lnTo>
                  <a:lnTo>
                    <a:pt x="0" y="1"/>
                  </a:lnTo>
                  <a:lnTo>
                    <a:pt x="0" y="3"/>
                  </a:ln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11" name="îṧḷiḍê">
              <a:extLst>
                <a:ext uri="{FF2B5EF4-FFF2-40B4-BE49-F238E27FC236}">
                  <a16:creationId xmlns:a16="http://schemas.microsoft.com/office/drawing/2014/main" id="{F6622BD1-81BC-4E79-AA4A-C9BEBC011B57}"/>
                </a:ext>
              </a:extLst>
            </p:cNvPr>
            <p:cNvSpPr/>
            <p:nvPr/>
          </p:nvSpPr>
          <p:spPr bwMode="auto">
            <a:xfrm>
              <a:off x="11490537" y="3989769"/>
              <a:ext cx="21845" cy="13107"/>
            </a:xfrm>
            <a:custGeom>
              <a:avLst/>
              <a:gdLst>
                <a:gd name="T0" fmla="*/ 4 w 5"/>
                <a:gd name="T1" fmla="*/ 3 h 3"/>
                <a:gd name="T2" fmla="*/ 4 w 5"/>
                <a:gd name="T3" fmla="*/ 3 h 3"/>
                <a:gd name="T4" fmla="*/ 2 w 5"/>
                <a:gd name="T5" fmla="*/ 3 h 3"/>
                <a:gd name="T6" fmla="*/ 2 w 5"/>
                <a:gd name="T7" fmla="*/ 3 h 3"/>
                <a:gd name="T8" fmla="*/ 2 w 5"/>
                <a:gd name="T9" fmla="*/ 3 h 3"/>
                <a:gd name="T10" fmla="*/ 0 w 5"/>
                <a:gd name="T11" fmla="*/ 0 h 3"/>
                <a:gd name="T12" fmla="*/ 0 w 5"/>
                <a:gd name="T13" fmla="*/ 0 h 3"/>
                <a:gd name="T14" fmla="*/ 0 w 5"/>
                <a:gd name="T15" fmla="*/ 0 h 3"/>
                <a:gd name="T16" fmla="*/ 4 w 5"/>
                <a:gd name="T17" fmla="*/ 0 h 3"/>
                <a:gd name="T18" fmla="*/ 5 w 5"/>
                <a:gd name="T19" fmla="*/ 0 h 3"/>
                <a:gd name="T20" fmla="*/ 4 w 5"/>
                <a:gd name="T21" fmla="*/ 1 h 3"/>
                <a:gd name="T22" fmla="*/ 4 w 5"/>
                <a:gd name="T2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" h="3">
                  <a:moveTo>
                    <a:pt x="4" y="3"/>
                  </a:moveTo>
                  <a:lnTo>
                    <a:pt x="4" y="3"/>
                  </a:lnTo>
                  <a:lnTo>
                    <a:pt x="2" y="3"/>
                  </a:lnTo>
                  <a:lnTo>
                    <a:pt x="2" y="3"/>
                  </a:lnTo>
                  <a:lnTo>
                    <a:pt x="2" y="3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4" y="0"/>
                  </a:lnTo>
                  <a:lnTo>
                    <a:pt x="5" y="0"/>
                  </a:lnTo>
                  <a:lnTo>
                    <a:pt x="4" y="1"/>
                  </a:lnTo>
                  <a:lnTo>
                    <a:pt x="4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12" name="iś1iḓe">
              <a:extLst>
                <a:ext uri="{FF2B5EF4-FFF2-40B4-BE49-F238E27FC236}">
                  <a16:creationId xmlns:a16="http://schemas.microsoft.com/office/drawing/2014/main" id="{39782271-8F24-454A-B950-96E9694F48DE}"/>
                </a:ext>
              </a:extLst>
            </p:cNvPr>
            <p:cNvSpPr/>
            <p:nvPr/>
          </p:nvSpPr>
          <p:spPr bwMode="auto">
            <a:xfrm>
              <a:off x="11486168" y="3924233"/>
              <a:ext cx="21845" cy="13107"/>
            </a:xfrm>
            <a:custGeom>
              <a:avLst/>
              <a:gdLst>
                <a:gd name="T0" fmla="*/ 5 w 5"/>
                <a:gd name="T1" fmla="*/ 0 h 3"/>
                <a:gd name="T2" fmla="*/ 3 w 5"/>
                <a:gd name="T3" fmla="*/ 2 h 3"/>
                <a:gd name="T4" fmla="*/ 3 w 5"/>
                <a:gd name="T5" fmla="*/ 3 h 3"/>
                <a:gd name="T6" fmla="*/ 0 w 5"/>
                <a:gd name="T7" fmla="*/ 0 h 3"/>
                <a:gd name="T8" fmla="*/ 0 w 5"/>
                <a:gd name="T9" fmla="*/ 0 h 3"/>
                <a:gd name="T10" fmla="*/ 3 w 5"/>
                <a:gd name="T11" fmla="*/ 0 h 3"/>
                <a:gd name="T12" fmla="*/ 3 w 5"/>
                <a:gd name="T13" fmla="*/ 0 h 3"/>
                <a:gd name="T14" fmla="*/ 5 w 5"/>
                <a:gd name="T15" fmla="*/ 0 h 3"/>
                <a:gd name="T16" fmla="*/ 5 w 5"/>
                <a:gd name="T17" fmla="*/ 0 h 3"/>
                <a:gd name="T18" fmla="*/ 5 w 5"/>
                <a:gd name="T1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" h="3">
                  <a:moveTo>
                    <a:pt x="5" y="0"/>
                  </a:moveTo>
                  <a:lnTo>
                    <a:pt x="3" y="2"/>
                  </a:lnTo>
                  <a:lnTo>
                    <a:pt x="3" y="3"/>
                  </a:lnTo>
                  <a:lnTo>
                    <a:pt x="0" y="0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" y="0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13" name="îŝḻíḍê">
              <a:extLst>
                <a:ext uri="{FF2B5EF4-FFF2-40B4-BE49-F238E27FC236}">
                  <a16:creationId xmlns:a16="http://schemas.microsoft.com/office/drawing/2014/main" id="{83E4319B-A40F-448C-B151-8DDD012EEC5B}"/>
                </a:ext>
              </a:extLst>
            </p:cNvPr>
            <p:cNvSpPr/>
            <p:nvPr/>
          </p:nvSpPr>
          <p:spPr bwMode="auto">
            <a:xfrm>
              <a:off x="11486168" y="3889281"/>
              <a:ext cx="21845" cy="21845"/>
            </a:xfrm>
            <a:custGeom>
              <a:avLst/>
              <a:gdLst>
                <a:gd name="T0" fmla="*/ 5 w 5"/>
                <a:gd name="T1" fmla="*/ 5 h 5"/>
                <a:gd name="T2" fmla="*/ 3 w 5"/>
                <a:gd name="T3" fmla="*/ 5 h 5"/>
                <a:gd name="T4" fmla="*/ 3 w 5"/>
                <a:gd name="T5" fmla="*/ 5 h 5"/>
                <a:gd name="T6" fmla="*/ 1 w 5"/>
                <a:gd name="T7" fmla="*/ 5 h 5"/>
                <a:gd name="T8" fmla="*/ 0 w 5"/>
                <a:gd name="T9" fmla="*/ 5 h 5"/>
                <a:gd name="T10" fmla="*/ 0 w 5"/>
                <a:gd name="T11" fmla="*/ 5 h 5"/>
                <a:gd name="T12" fmla="*/ 0 w 5"/>
                <a:gd name="T13" fmla="*/ 5 h 5"/>
                <a:gd name="T14" fmla="*/ 0 w 5"/>
                <a:gd name="T15" fmla="*/ 5 h 5"/>
                <a:gd name="T16" fmla="*/ 1 w 5"/>
                <a:gd name="T17" fmla="*/ 3 h 5"/>
                <a:gd name="T18" fmla="*/ 1 w 5"/>
                <a:gd name="T19" fmla="*/ 3 h 5"/>
                <a:gd name="T20" fmla="*/ 1 w 5"/>
                <a:gd name="T21" fmla="*/ 2 h 5"/>
                <a:gd name="T22" fmla="*/ 1 w 5"/>
                <a:gd name="T23" fmla="*/ 0 h 5"/>
                <a:gd name="T24" fmla="*/ 3 w 5"/>
                <a:gd name="T25" fmla="*/ 3 h 5"/>
                <a:gd name="T26" fmla="*/ 5 w 5"/>
                <a:gd name="T27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" h="5">
                  <a:moveTo>
                    <a:pt x="5" y="5"/>
                  </a:moveTo>
                  <a:lnTo>
                    <a:pt x="3" y="5"/>
                  </a:lnTo>
                  <a:lnTo>
                    <a:pt x="3" y="5"/>
                  </a:lnTo>
                  <a:lnTo>
                    <a:pt x="1" y="5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lnTo>
                    <a:pt x="1" y="3"/>
                  </a:lnTo>
                  <a:lnTo>
                    <a:pt x="1" y="3"/>
                  </a:lnTo>
                  <a:lnTo>
                    <a:pt x="1" y="2"/>
                  </a:lnTo>
                  <a:lnTo>
                    <a:pt x="1" y="0"/>
                  </a:lnTo>
                  <a:lnTo>
                    <a:pt x="3" y="3"/>
                  </a:lnTo>
                  <a:lnTo>
                    <a:pt x="5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14" name="îṣ1ïḋê">
              <a:extLst>
                <a:ext uri="{FF2B5EF4-FFF2-40B4-BE49-F238E27FC236}">
                  <a16:creationId xmlns:a16="http://schemas.microsoft.com/office/drawing/2014/main" id="{8F550B4D-81D2-4E4F-A49D-5B1B28382417}"/>
                </a:ext>
              </a:extLst>
            </p:cNvPr>
            <p:cNvSpPr/>
            <p:nvPr/>
          </p:nvSpPr>
          <p:spPr bwMode="auto">
            <a:xfrm>
              <a:off x="11464323" y="3876174"/>
              <a:ext cx="0" cy="13107"/>
            </a:xfrm>
            <a:custGeom>
              <a:avLst/>
              <a:gdLst>
                <a:gd name="T0" fmla="*/ 0 h 3"/>
                <a:gd name="T1" fmla="*/ 0 h 3"/>
                <a:gd name="T2" fmla="*/ 0 h 3"/>
                <a:gd name="T3" fmla="*/ 0 h 3"/>
                <a:gd name="T4" fmla="*/ 1 h 3"/>
                <a:gd name="T5" fmla="*/ 3 h 3"/>
                <a:gd name="T6" fmla="*/ 1 h 3"/>
                <a:gd name="T7" fmla="*/ 0 h 3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  <a:cxn ang="0">
                  <a:pos x="0" y="T5"/>
                </a:cxn>
                <a:cxn ang="0">
                  <a:pos x="0" y="T6"/>
                </a:cxn>
                <a:cxn ang="0">
                  <a:pos x="0" y="T7"/>
                </a:cxn>
              </a:cxnLst>
              <a:rect l="0" t="0" r="r" b="b"/>
              <a:pathLst>
                <a:path h="3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1"/>
                  </a:lnTo>
                  <a:lnTo>
                    <a:pt x="0" y="3"/>
                  </a:ln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15" name="íSlíḓe">
              <a:extLst>
                <a:ext uri="{FF2B5EF4-FFF2-40B4-BE49-F238E27FC236}">
                  <a16:creationId xmlns:a16="http://schemas.microsoft.com/office/drawing/2014/main" id="{6A81D191-4B6F-435E-9637-1254AD808390}"/>
                </a:ext>
              </a:extLst>
            </p:cNvPr>
            <p:cNvSpPr/>
            <p:nvPr/>
          </p:nvSpPr>
          <p:spPr bwMode="auto">
            <a:xfrm>
              <a:off x="11442478" y="3801900"/>
              <a:ext cx="8738" cy="17476"/>
            </a:xfrm>
            <a:custGeom>
              <a:avLst/>
              <a:gdLst>
                <a:gd name="T0" fmla="*/ 0 w 2"/>
                <a:gd name="T1" fmla="*/ 0 h 4"/>
                <a:gd name="T2" fmla="*/ 2 w 2"/>
                <a:gd name="T3" fmla="*/ 2 h 4"/>
                <a:gd name="T4" fmla="*/ 2 w 2"/>
                <a:gd name="T5" fmla="*/ 2 h 4"/>
                <a:gd name="T6" fmla="*/ 0 w 2"/>
                <a:gd name="T7" fmla="*/ 2 h 4"/>
                <a:gd name="T8" fmla="*/ 0 w 2"/>
                <a:gd name="T9" fmla="*/ 4 h 4"/>
                <a:gd name="T10" fmla="*/ 0 w 2"/>
                <a:gd name="T11" fmla="*/ 2 h 4"/>
                <a:gd name="T12" fmla="*/ 0 w 2"/>
                <a:gd name="T13" fmla="*/ 2 h 4"/>
                <a:gd name="T14" fmla="*/ 0 w 2"/>
                <a:gd name="T15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4">
                  <a:moveTo>
                    <a:pt x="0" y="0"/>
                  </a:moveTo>
                  <a:lnTo>
                    <a:pt x="2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16" name="iṣḷíḑè">
              <a:extLst>
                <a:ext uri="{FF2B5EF4-FFF2-40B4-BE49-F238E27FC236}">
                  <a16:creationId xmlns:a16="http://schemas.microsoft.com/office/drawing/2014/main" id="{E9D5F4FF-C61E-446E-A725-97F18D5CFD6B}"/>
                </a:ext>
              </a:extLst>
            </p:cNvPr>
            <p:cNvSpPr/>
            <p:nvPr/>
          </p:nvSpPr>
          <p:spPr bwMode="auto">
            <a:xfrm>
              <a:off x="11486168" y="3854329"/>
              <a:ext cx="13107" cy="13107"/>
            </a:xfrm>
            <a:custGeom>
              <a:avLst/>
              <a:gdLst>
                <a:gd name="T0" fmla="*/ 3 w 3"/>
                <a:gd name="T1" fmla="*/ 0 h 3"/>
                <a:gd name="T2" fmla="*/ 3 w 3"/>
                <a:gd name="T3" fmla="*/ 1 h 3"/>
                <a:gd name="T4" fmla="*/ 3 w 3"/>
                <a:gd name="T5" fmla="*/ 1 h 3"/>
                <a:gd name="T6" fmla="*/ 1 w 3"/>
                <a:gd name="T7" fmla="*/ 3 h 3"/>
                <a:gd name="T8" fmla="*/ 1 w 3"/>
                <a:gd name="T9" fmla="*/ 3 h 3"/>
                <a:gd name="T10" fmla="*/ 1 w 3"/>
                <a:gd name="T11" fmla="*/ 1 h 3"/>
                <a:gd name="T12" fmla="*/ 0 w 3"/>
                <a:gd name="T13" fmla="*/ 0 h 3"/>
                <a:gd name="T14" fmla="*/ 0 w 3"/>
                <a:gd name="T15" fmla="*/ 0 h 3"/>
                <a:gd name="T16" fmla="*/ 1 w 3"/>
                <a:gd name="T17" fmla="*/ 0 h 3"/>
                <a:gd name="T18" fmla="*/ 3 w 3"/>
                <a:gd name="T19" fmla="*/ 0 h 3"/>
                <a:gd name="T20" fmla="*/ 3 w 3"/>
                <a:gd name="T21" fmla="*/ 0 h 3"/>
                <a:gd name="T22" fmla="*/ 3 w 3"/>
                <a:gd name="T23" fmla="*/ 0 h 3"/>
                <a:gd name="T24" fmla="*/ 3 w 3"/>
                <a:gd name="T25" fmla="*/ 0 h 3"/>
                <a:gd name="T26" fmla="*/ 3 w 3"/>
                <a:gd name="T2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" h="3">
                  <a:moveTo>
                    <a:pt x="3" y="0"/>
                  </a:moveTo>
                  <a:lnTo>
                    <a:pt x="3" y="1"/>
                  </a:lnTo>
                  <a:lnTo>
                    <a:pt x="3" y="1"/>
                  </a:lnTo>
                  <a:lnTo>
                    <a:pt x="1" y="3"/>
                  </a:lnTo>
                  <a:lnTo>
                    <a:pt x="1" y="3"/>
                  </a:lnTo>
                  <a:lnTo>
                    <a:pt x="1" y="1"/>
                  </a:lnTo>
                  <a:lnTo>
                    <a:pt x="0" y="0"/>
                  </a:lnTo>
                  <a:lnTo>
                    <a:pt x="0" y="0"/>
                  </a:lnTo>
                  <a:lnTo>
                    <a:pt x="1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17" name="îśliďé">
              <a:extLst>
                <a:ext uri="{FF2B5EF4-FFF2-40B4-BE49-F238E27FC236}">
                  <a16:creationId xmlns:a16="http://schemas.microsoft.com/office/drawing/2014/main" id="{EDE8E156-E947-4CDC-91E8-52C941AB7BA8}"/>
                </a:ext>
              </a:extLst>
            </p:cNvPr>
            <p:cNvSpPr/>
            <p:nvPr/>
          </p:nvSpPr>
          <p:spPr bwMode="auto">
            <a:xfrm>
              <a:off x="11464323" y="3801900"/>
              <a:ext cx="0" cy="8738"/>
            </a:xfrm>
            <a:custGeom>
              <a:avLst/>
              <a:gdLst>
                <a:gd name="T0" fmla="*/ 2 h 2"/>
                <a:gd name="T1" fmla="*/ 2 h 2"/>
                <a:gd name="T2" fmla="*/ 0 h 2"/>
                <a:gd name="T3" fmla="*/ 2 h 2"/>
                <a:gd name="T4" fmla="*/ 2 h 2"/>
                <a:gd name="T5" fmla="*/ 2 h 2"/>
                <a:gd name="T6" fmla="*/ 2 h 2"/>
                <a:gd name="T7" fmla="*/ 2 h 2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  <a:cxn ang="0">
                  <a:pos x="0" y="T5"/>
                </a:cxn>
                <a:cxn ang="0">
                  <a:pos x="0" y="T6"/>
                </a:cxn>
                <a:cxn ang="0">
                  <a:pos x="0" y="T7"/>
                </a:cxn>
              </a:cxnLst>
              <a:rect l="0" t="0" r="r" b="b"/>
              <a:pathLst>
                <a:path h="2">
                  <a:moveTo>
                    <a:pt x="0" y="2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18" name="îṩlíḑé">
              <a:extLst>
                <a:ext uri="{FF2B5EF4-FFF2-40B4-BE49-F238E27FC236}">
                  <a16:creationId xmlns:a16="http://schemas.microsoft.com/office/drawing/2014/main" id="{ABA08D97-2B26-4D87-BD74-92819D487476}"/>
                </a:ext>
              </a:extLst>
            </p:cNvPr>
            <p:cNvSpPr/>
            <p:nvPr/>
          </p:nvSpPr>
          <p:spPr bwMode="auto">
            <a:xfrm>
              <a:off x="11477430" y="3801900"/>
              <a:ext cx="8738" cy="17476"/>
            </a:xfrm>
            <a:custGeom>
              <a:avLst/>
              <a:gdLst>
                <a:gd name="T0" fmla="*/ 0 w 2"/>
                <a:gd name="T1" fmla="*/ 4 h 4"/>
                <a:gd name="T2" fmla="*/ 0 w 2"/>
                <a:gd name="T3" fmla="*/ 4 h 4"/>
                <a:gd name="T4" fmla="*/ 0 w 2"/>
                <a:gd name="T5" fmla="*/ 4 h 4"/>
                <a:gd name="T6" fmla="*/ 0 w 2"/>
                <a:gd name="T7" fmla="*/ 4 h 4"/>
                <a:gd name="T8" fmla="*/ 0 w 2"/>
                <a:gd name="T9" fmla="*/ 4 h 4"/>
                <a:gd name="T10" fmla="*/ 0 w 2"/>
                <a:gd name="T11" fmla="*/ 2 h 4"/>
                <a:gd name="T12" fmla="*/ 0 w 2"/>
                <a:gd name="T13" fmla="*/ 0 h 4"/>
                <a:gd name="T14" fmla="*/ 2 w 2"/>
                <a:gd name="T15" fmla="*/ 2 h 4"/>
                <a:gd name="T16" fmla="*/ 2 w 2"/>
                <a:gd name="T17" fmla="*/ 2 h 4"/>
                <a:gd name="T18" fmla="*/ 0 w 2"/>
                <a:gd name="T1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" h="4">
                  <a:moveTo>
                    <a:pt x="0" y="4"/>
                  </a:move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2"/>
                  </a:lnTo>
                  <a:lnTo>
                    <a:pt x="0" y="0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19" name="îṧļíḑe">
              <a:extLst>
                <a:ext uri="{FF2B5EF4-FFF2-40B4-BE49-F238E27FC236}">
                  <a16:creationId xmlns:a16="http://schemas.microsoft.com/office/drawing/2014/main" id="{192E9DB8-05E8-4AD5-BDD1-02E451F292C6}"/>
                </a:ext>
              </a:extLst>
            </p:cNvPr>
            <p:cNvSpPr/>
            <p:nvPr/>
          </p:nvSpPr>
          <p:spPr bwMode="auto">
            <a:xfrm>
              <a:off x="11429371" y="3745103"/>
              <a:ext cx="4369" cy="17476"/>
            </a:xfrm>
            <a:custGeom>
              <a:avLst/>
              <a:gdLst>
                <a:gd name="T0" fmla="*/ 1 w 1"/>
                <a:gd name="T1" fmla="*/ 4 h 4"/>
                <a:gd name="T2" fmla="*/ 0 w 1"/>
                <a:gd name="T3" fmla="*/ 2 h 4"/>
                <a:gd name="T4" fmla="*/ 0 w 1"/>
                <a:gd name="T5" fmla="*/ 0 h 4"/>
                <a:gd name="T6" fmla="*/ 1 w 1"/>
                <a:gd name="T7" fmla="*/ 0 h 4"/>
                <a:gd name="T8" fmla="*/ 1 w 1"/>
                <a:gd name="T9" fmla="*/ 2 h 4"/>
                <a:gd name="T10" fmla="*/ 1 w 1"/>
                <a:gd name="T11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" h="4">
                  <a:moveTo>
                    <a:pt x="1" y="4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1" y="0"/>
                  </a:lnTo>
                  <a:lnTo>
                    <a:pt x="1" y="2"/>
                  </a:lnTo>
                  <a:lnTo>
                    <a:pt x="1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20" name="íṧļïḓè">
              <a:extLst>
                <a:ext uri="{FF2B5EF4-FFF2-40B4-BE49-F238E27FC236}">
                  <a16:creationId xmlns:a16="http://schemas.microsoft.com/office/drawing/2014/main" id="{4D9A3EC7-6312-4450-9425-B9BB110B44B2}"/>
                </a:ext>
              </a:extLst>
            </p:cNvPr>
            <p:cNvSpPr/>
            <p:nvPr/>
          </p:nvSpPr>
          <p:spPr bwMode="auto">
            <a:xfrm>
              <a:off x="11442478" y="3753841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21" name="îṣľïďe">
              <a:extLst>
                <a:ext uri="{FF2B5EF4-FFF2-40B4-BE49-F238E27FC236}">
                  <a16:creationId xmlns:a16="http://schemas.microsoft.com/office/drawing/2014/main" id="{BE8E3EAB-5E6B-4F3F-8A80-15811B93BF72}"/>
                </a:ext>
              </a:extLst>
            </p:cNvPr>
            <p:cNvSpPr/>
            <p:nvPr/>
          </p:nvSpPr>
          <p:spPr bwMode="auto">
            <a:xfrm>
              <a:off x="11451216" y="3731996"/>
              <a:ext cx="4369" cy="8738"/>
            </a:xfrm>
            <a:custGeom>
              <a:avLst/>
              <a:gdLst>
                <a:gd name="T0" fmla="*/ 1 w 1"/>
                <a:gd name="T1" fmla="*/ 0 h 2"/>
                <a:gd name="T2" fmla="*/ 1 w 1"/>
                <a:gd name="T3" fmla="*/ 0 h 2"/>
                <a:gd name="T4" fmla="*/ 1 w 1"/>
                <a:gd name="T5" fmla="*/ 0 h 2"/>
                <a:gd name="T6" fmla="*/ 1 w 1"/>
                <a:gd name="T7" fmla="*/ 2 h 2"/>
                <a:gd name="T8" fmla="*/ 0 w 1"/>
                <a:gd name="T9" fmla="*/ 0 h 2"/>
                <a:gd name="T10" fmla="*/ 1 w 1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" h="2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1" y="2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22" name="í$lîḑe">
              <a:extLst>
                <a:ext uri="{FF2B5EF4-FFF2-40B4-BE49-F238E27FC236}">
                  <a16:creationId xmlns:a16="http://schemas.microsoft.com/office/drawing/2014/main" id="{A15847C4-918C-42C7-8C18-3E2122B359EF}"/>
                </a:ext>
              </a:extLst>
            </p:cNvPr>
            <p:cNvSpPr/>
            <p:nvPr/>
          </p:nvSpPr>
          <p:spPr bwMode="auto">
            <a:xfrm>
              <a:off x="11477430" y="3745103"/>
              <a:ext cx="0" cy="17476"/>
            </a:xfrm>
            <a:custGeom>
              <a:avLst/>
              <a:gdLst>
                <a:gd name="T0" fmla="*/ 0 h 4"/>
                <a:gd name="T1" fmla="*/ 2 h 4"/>
                <a:gd name="T2" fmla="*/ 2 h 4"/>
                <a:gd name="T3" fmla="*/ 4 h 4"/>
                <a:gd name="T4" fmla="*/ 2 h 4"/>
                <a:gd name="T5" fmla="*/ 0 h 4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  <a:cxn ang="0">
                  <a:pos x="0" y="T5"/>
                </a:cxn>
              </a:cxnLst>
              <a:rect l="0" t="0" r="r" b="b"/>
              <a:pathLst>
                <a:path h="4">
                  <a:moveTo>
                    <a:pt x="0" y="0"/>
                  </a:moveTo>
                  <a:lnTo>
                    <a:pt x="0" y="2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23" name="íṡḷîḋê">
              <a:extLst>
                <a:ext uri="{FF2B5EF4-FFF2-40B4-BE49-F238E27FC236}">
                  <a16:creationId xmlns:a16="http://schemas.microsoft.com/office/drawing/2014/main" id="{3241D47F-F210-4B3D-BE78-341BD8CBDAEC}"/>
                </a:ext>
              </a:extLst>
            </p:cNvPr>
            <p:cNvSpPr/>
            <p:nvPr/>
          </p:nvSpPr>
          <p:spPr bwMode="auto">
            <a:xfrm>
              <a:off x="11464323" y="3753841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24" name="î$ļîďe">
              <a:extLst>
                <a:ext uri="{FF2B5EF4-FFF2-40B4-BE49-F238E27FC236}">
                  <a16:creationId xmlns:a16="http://schemas.microsoft.com/office/drawing/2014/main" id="{4CE64516-B385-4624-B369-4CBBF94F07C8}"/>
                </a:ext>
              </a:extLst>
            </p:cNvPr>
            <p:cNvSpPr/>
            <p:nvPr/>
          </p:nvSpPr>
          <p:spPr bwMode="auto">
            <a:xfrm>
              <a:off x="11451216" y="3766948"/>
              <a:ext cx="4369" cy="0"/>
            </a:xfrm>
            <a:custGeom>
              <a:avLst/>
              <a:gdLst>
                <a:gd name="T0" fmla="*/ 0 w 1"/>
                <a:gd name="T1" fmla="*/ 1 w 1"/>
                <a:gd name="T2" fmla="*/ 1 w 1"/>
                <a:gd name="T3" fmla="*/ 0 w 1"/>
                <a:gd name="T4" fmla="*/ 0 w 1"/>
                <a:gd name="T5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25" name="îš1îďé">
              <a:extLst>
                <a:ext uri="{FF2B5EF4-FFF2-40B4-BE49-F238E27FC236}">
                  <a16:creationId xmlns:a16="http://schemas.microsoft.com/office/drawing/2014/main" id="{B2BBC12B-B9CE-423D-A57B-02545BC39B6B}"/>
                </a:ext>
              </a:extLst>
            </p:cNvPr>
            <p:cNvSpPr/>
            <p:nvPr/>
          </p:nvSpPr>
          <p:spPr bwMode="auto">
            <a:xfrm>
              <a:off x="11486168" y="3762579"/>
              <a:ext cx="4369" cy="4369"/>
            </a:xfrm>
            <a:custGeom>
              <a:avLst/>
              <a:gdLst>
                <a:gd name="T0" fmla="*/ 0 w 1"/>
                <a:gd name="T1" fmla="*/ 1 h 1"/>
                <a:gd name="T2" fmla="*/ 0 w 1"/>
                <a:gd name="T3" fmla="*/ 1 h 1"/>
                <a:gd name="T4" fmla="*/ 0 w 1"/>
                <a:gd name="T5" fmla="*/ 1 h 1"/>
                <a:gd name="T6" fmla="*/ 0 w 1"/>
                <a:gd name="T7" fmla="*/ 1 h 1"/>
                <a:gd name="T8" fmla="*/ 0 w 1"/>
                <a:gd name="T9" fmla="*/ 0 h 1"/>
                <a:gd name="T10" fmla="*/ 1 w 1"/>
                <a:gd name="T11" fmla="*/ 1 h 1"/>
                <a:gd name="T12" fmla="*/ 1 w 1"/>
                <a:gd name="T13" fmla="*/ 1 h 1"/>
                <a:gd name="T14" fmla="*/ 0 w 1"/>
                <a:gd name="T1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lnTo>
                    <a:pt x="0" y="1"/>
                  </a:lnTo>
                  <a:lnTo>
                    <a:pt x="0" y="0"/>
                  </a:lnTo>
                  <a:lnTo>
                    <a:pt x="1" y="1"/>
                  </a:lnTo>
                  <a:lnTo>
                    <a:pt x="1" y="1"/>
                  </a:ln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26" name="îŝļïḓè">
              <a:extLst>
                <a:ext uri="{FF2B5EF4-FFF2-40B4-BE49-F238E27FC236}">
                  <a16:creationId xmlns:a16="http://schemas.microsoft.com/office/drawing/2014/main" id="{470A408E-4DAC-4041-A13C-092D7FD63E98}"/>
                </a:ext>
              </a:extLst>
            </p:cNvPr>
            <p:cNvSpPr/>
            <p:nvPr/>
          </p:nvSpPr>
          <p:spPr bwMode="auto">
            <a:xfrm>
              <a:off x="11451216" y="3710151"/>
              <a:ext cx="4369" cy="8738"/>
            </a:xfrm>
            <a:custGeom>
              <a:avLst/>
              <a:gdLst>
                <a:gd name="T0" fmla="*/ 0 w 1"/>
                <a:gd name="T1" fmla="*/ 2 h 2"/>
                <a:gd name="T2" fmla="*/ 0 w 1"/>
                <a:gd name="T3" fmla="*/ 2 h 2"/>
                <a:gd name="T4" fmla="*/ 0 w 1"/>
                <a:gd name="T5" fmla="*/ 0 h 2"/>
                <a:gd name="T6" fmla="*/ 1 w 1"/>
                <a:gd name="T7" fmla="*/ 2 h 2"/>
                <a:gd name="T8" fmla="*/ 1 w 1"/>
                <a:gd name="T9" fmla="*/ 2 h 2"/>
                <a:gd name="T10" fmla="*/ 0 w 1"/>
                <a:gd name="T11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" h="2">
                  <a:moveTo>
                    <a:pt x="0" y="2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1" y="2"/>
                  </a:lnTo>
                  <a:lnTo>
                    <a:pt x="1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27" name="iṧļiďè">
              <a:extLst>
                <a:ext uri="{FF2B5EF4-FFF2-40B4-BE49-F238E27FC236}">
                  <a16:creationId xmlns:a16="http://schemas.microsoft.com/office/drawing/2014/main" id="{C9BB7F13-4346-44D5-AC66-4FE58767D802}"/>
                </a:ext>
              </a:extLst>
            </p:cNvPr>
            <p:cNvSpPr/>
            <p:nvPr/>
          </p:nvSpPr>
          <p:spPr bwMode="auto">
            <a:xfrm>
              <a:off x="11442478" y="3688306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28" name="íş1îďè">
              <a:extLst>
                <a:ext uri="{FF2B5EF4-FFF2-40B4-BE49-F238E27FC236}">
                  <a16:creationId xmlns:a16="http://schemas.microsoft.com/office/drawing/2014/main" id="{6376E790-7149-4A15-A06D-27C331FA2FCD}"/>
                </a:ext>
              </a:extLst>
            </p:cNvPr>
            <p:cNvSpPr/>
            <p:nvPr/>
          </p:nvSpPr>
          <p:spPr bwMode="auto">
            <a:xfrm>
              <a:off x="11394419" y="3587818"/>
              <a:ext cx="4369" cy="8738"/>
            </a:xfrm>
            <a:custGeom>
              <a:avLst/>
              <a:gdLst>
                <a:gd name="T0" fmla="*/ 0 w 1"/>
                <a:gd name="T1" fmla="*/ 0 h 2"/>
                <a:gd name="T2" fmla="*/ 1 w 1"/>
                <a:gd name="T3" fmla="*/ 0 h 2"/>
                <a:gd name="T4" fmla="*/ 1 w 1"/>
                <a:gd name="T5" fmla="*/ 2 h 2"/>
                <a:gd name="T6" fmla="*/ 1 w 1"/>
                <a:gd name="T7" fmla="*/ 2 h 2"/>
                <a:gd name="T8" fmla="*/ 1 w 1"/>
                <a:gd name="T9" fmla="*/ 2 h 2"/>
                <a:gd name="T10" fmla="*/ 0 w 1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" h="2">
                  <a:moveTo>
                    <a:pt x="0" y="0"/>
                  </a:moveTo>
                  <a:lnTo>
                    <a:pt x="1" y="0"/>
                  </a:lnTo>
                  <a:lnTo>
                    <a:pt x="1" y="2"/>
                  </a:lnTo>
                  <a:lnTo>
                    <a:pt x="1" y="2"/>
                  </a:lnTo>
                  <a:lnTo>
                    <a:pt x="1" y="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29" name="íşļïḍé">
              <a:extLst>
                <a:ext uri="{FF2B5EF4-FFF2-40B4-BE49-F238E27FC236}">
                  <a16:creationId xmlns:a16="http://schemas.microsoft.com/office/drawing/2014/main" id="{3E0004CA-C0BA-408C-AAA4-285A299F7C9A}"/>
                </a:ext>
              </a:extLst>
            </p:cNvPr>
            <p:cNvSpPr/>
            <p:nvPr/>
          </p:nvSpPr>
          <p:spPr bwMode="auto">
            <a:xfrm>
              <a:off x="11508013" y="3587818"/>
              <a:ext cx="0" cy="8738"/>
            </a:xfrm>
            <a:custGeom>
              <a:avLst/>
              <a:gdLst>
                <a:gd name="T0" fmla="*/ 2 h 2"/>
                <a:gd name="T1" fmla="*/ 0 h 2"/>
                <a:gd name="T2" fmla="*/ 0 h 2"/>
                <a:gd name="T3" fmla="*/ 0 h 2"/>
                <a:gd name="T4" fmla="*/ 2 h 2"/>
                <a:gd name="T5" fmla="*/ 2 h 2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  <a:cxn ang="0">
                  <a:pos x="0" y="T5"/>
                </a:cxn>
              </a:cxnLst>
              <a:rect l="0" t="0" r="r" b="b"/>
              <a:pathLst>
                <a:path h="2">
                  <a:moveTo>
                    <a:pt x="0" y="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30" name="ïšḷíḋe">
              <a:extLst>
                <a:ext uri="{FF2B5EF4-FFF2-40B4-BE49-F238E27FC236}">
                  <a16:creationId xmlns:a16="http://schemas.microsoft.com/office/drawing/2014/main" id="{E4B2C169-7E5B-4B2F-B94D-E9FE28F77E6A}"/>
                </a:ext>
              </a:extLst>
            </p:cNvPr>
            <p:cNvSpPr/>
            <p:nvPr/>
          </p:nvSpPr>
          <p:spPr bwMode="auto">
            <a:xfrm>
              <a:off x="11451216" y="3662091"/>
              <a:ext cx="4369" cy="13107"/>
            </a:xfrm>
            <a:custGeom>
              <a:avLst/>
              <a:gdLst>
                <a:gd name="T0" fmla="*/ 0 w 1"/>
                <a:gd name="T1" fmla="*/ 0 h 2"/>
                <a:gd name="T2" fmla="*/ 0 w 1"/>
                <a:gd name="T3" fmla="*/ 0 h 2"/>
                <a:gd name="T4" fmla="*/ 1 w 1"/>
                <a:gd name="T5" fmla="*/ 0 h 2"/>
                <a:gd name="T6" fmla="*/ 0 w 1"/>
                <a:gd name="T7" fmla="*/ 1 h 2"/>
                <a:gd name="T8" fmla="*/ 0 w 1"/>
                <a:gd name="T9" fmla="*/ 2 h 2"/>
                <a:gd name="T10" fmla="*/ 0 w 1"/>
                <a:gd name="T11" fmla="*/ 1 h 2"/>
                <a:gd name="T12" fmla="*/ 0 w 1"/>
                <a:gd name="T13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" h="2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31" name="iŝlíďê">
              <a:extLst>
                <a:ext uri="{FF2B5EF4-FFF2-40B4-BE49-F238E27FC236}">
                  <a16:creationId xmlns:a16="http://schemas.microsoft.com/office/drawing/2014/main" id="{56209EDB-93E9-4A0A-9F20-5E06489D98EF}"/>
                </a:ext>
              </a:extLst>
            </p:cNvPr>
            <p:cNvSpPr/>
            <p:nvPr/>
          </p:nvSpPr>
          <p:spPr bwMode="auto">
            <a:xfrm>
              <a:off x="11455585" y="3688306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32" name="íṥļíḍè">
              <a:extLst>
                <a:ext uri="{FF2B5EF4-FFF2-40B4-BE49-F238E27FC236}">
                  <a16:creationId xmlns:a16="http://schemas.microsoft.com/office/drawing/2014/main" id="{D2EFD375-78F5-409A-B447-85DF96287EB2}"/>
                </a:ext>
              </a:extLst>
            </p:cNvPr>
            <p:cNvSpPr/>
            <p:nvPr/>
          </p:nvSpPr>
          <p:spPr bwMode="auto">
            <a:xfrm>
              <a:off x="11499275" y="3745103"/>
              <a:ext cx="0" cy="8738"/>
            </a:xfrm>
            <a:custGeom>
              <a:avLst/>
              <a:gdLst>
                <a:gd name="T0" fmla="*/ 2 h 2"/>
                <a:gd name="T1" fmla="*/ 2 h 2"/>
                <a:gd name="T2" fmla="*/ 0 h 2"/>
                <a:gd name="T3" fmla="*/ 0 h 2"/>
                <a:gd name="T4" fmla="*/ 2 h 2"/>
                <a:gd name="T5" fmla="*/ 2 h 2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  <a:cxn ang="0">
                  <a:pos x="0" y="T5"/>
                </a:cxn>
              </a:cxnLst>
              <a:rect l="0" t="0" r="r" b="b"/>
              <a:pathLst>
                <a:path h="2">
                  <a:moveTo>
                    <a:pt x="0" y="2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33" name="iṩliḋê">
              <a:extLst>
                <a:ext uri="{FF2B5EF4-FFF2-40B4-BE49-F238E27FC236}">
                  <a16:creationId xmlns:a16="http://schemas.microsoft.com/office/drawing/2014/main" id="{229BB3C7-E964-4BAB-B333-B863BF5B3C52}"/>
                </a:ext>
              </a:extLst>
            </p:cNvPr>
            <p:cNvSpPr/>
            <p:nvPr/>
          </p:nvSpPr>
          <p:spPr bwMode="auto">
            <a:xfrm>
              <a:off x="11486168" y="3731996"/>
              <a:ext cx="4369" cy="8738"/>
            </a:xfrm>
            <a:custGeom>
              <a:avLst/>
              <a:gdLst>
                <a:gd name="T0" fmla="*/ 1 w 1"/>
                <a:gd name="T1" fmla="*/ 0 h 2"/>
                <a:gd name="T2" fmla="*/ 0 w 1"/>
                <a:gd name="T3" fmla="*/ 2 h 2"/>
                <a:gd name="T4" fmla="*/ 0 w 1"/>
                <a:gd name="T5" fmla="*/ 2 h 2"/>
                <a:gd name="T6" fmla="*/ 0 w 1"/>
                <a:gd name="T7" fmla="*/ 0 h 2"/>
                <a:gd name="T8" fmla="*/ 0 w 1"/>
                <a:gd name="T9" fmla="*/ 0 h 2"/>
                <a:gd name="T10" fmla="*/ 1 w 1"/>
                <a:gd name="T11" fmla="*/ 0 h 2"/>
                <a:gd name="T12" fmla="*/ 1 w 1"/>
                <a:gd name="T13" fmla="*/ 0 h 2"/>
                <a:gd name="T14" fmla="*/ 1 w 1"/>
                <a:gd name="T15" fmla="*/ 0 h 2"/>
                <a:gd name="T16" fmla="*/ 1 w 1"/>
                <a:gd name="T17" fmla="*/ 0 h 2"/>
                <a:gd name="T18" fmla="*/ 1 w 1"/>
                <a:gd name="T1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" h="2">
                  <a:moveTo>
                    <a:pt x="1" y="0"/>
                  </a:moveTo>
                  <a:lnTo>
                    <a:pt x="0" y="2"/>
                  </a:ln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34" name="ïSḻîdê">
              <a:extLst>
                <a:ext uri="{FF2B5EF4-FFF2-40B4-BE49-F238E27FC236}">
                  <a16:creationId xmlns:a16="http://schemas.microsoft.com/office/drawing/2014/main" id="{7CF8852E-786A-4538-A1EF-2AA7ED83602A}"/>
                </a:ext>
              </a:extLst>
            </p:cNvPr>
            <p:cNvSpPr/>
            <p:nvPr/>
          </p:nvSpPr>
          <p:spPr bwMode="auto">
            <a:xfrm>
              <a:off x="11473061" y="3683937"/>
              <a:ext cx="4369" cy="13107"/>
            </a:xfrm>
            <a:custGeom>
              <a:avLst/>
              <a:gdLst>
                <a:gd name="T0" fmla="*/ 0 w 1"/>
                <a:gd name="T1" fmla="*/ 3 h 3"/>
                <a:gd name="T2" fmla="*/ 0 w 1"/>
                <a:gd name="T3" fmla="*/ 1 h 3"/>
                <a:gd name="T4" fmla="*/ 0 w 1"/>
                <a:gd name="T5" fmla="*/ 0 h 3"/>
                <a:gd name="T6" fmla="*/ 1 w 1"/>
                <a:gd name="T7" fmla="*/ 1 h 3"/>
                <a:gd name="T8" fmla="*/ 1 w 1"/>
                <a:gd name="T9" fmla="*/ 3 h 3"/>
                <a:gd name="T10" fmla="*/ 0 w 1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" h="3">
                  <a:moveTo>
                    <a:pt x="0" y="3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1" y="1"/>
                  </a:lnTo>
                  <a:lnTo>
                    <a:pt x="1" y="3"/>
                  </a:lnTo>
                  <a:lnTo>
                    <a:pt x="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35" name="işľidê">
              <a:extLst>
                <a:ext uri="{FF2B5EF4-FFF2-40B4-BE49-F238E27FC236}">
                  <a16:creationId xmlns:a16="http://schemas.microsoft.com/office/drawing/2014/main" id="{3F3074D1-5E9B-4DA1-AB8F-89FD215F93E8}"/>
                </a:ext>
              </a:extLst>
            </p:cNvPr>
            <p:cNvSpPr/>
            <p:nvPr/>
          </p:nvSpPr>
          <p:spPr bwMode="auto">
            <a:xfrm>
              <a:off x="11490537" y="3683937"/>
              <a:ext cx="8738" cy="13107"/>
            </a:xfrm>
            <a:custGeom>
              <a:avLst/>
              <a:gdLst>
                <a:gd name="T0" fmla="*/ 2 w 2"/>
                <a:gd name="T1" fmla="*/ 3 h 3"/>
                <a:gd name="T2" fmla="*/ 0 w 2"/>
                <a:gd name="T3" fmla="*/ 1 h 3"/>
                <a:gd name="T4" fmla="*/ 0 w 2"/>
                <a:gd name="T5" fmla="*/ 0 h 3"/>
                <a:gd name="T6" fmla="*/ 2 w 2"/>
                <a:gd name="T7" fmla="*/ 0 h 3"/>
                <a:gd name="T8" fmla="*/ 2 w 2"/>
                <a:gd name="T9" fmla="*/ 1 h 3"/>
                <a:gd name="T10" fmla="*/ 2 w 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3">
                  <a:moveTo>
                    <a:pt x="2" y="3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1"/>
                  </a:lnTo>
                  <a:lnTo>
                    <a:pt x="2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36" name="îṣľíde">
              <a:extLst>
                <a:ext uri="{FF2B5EF4-FFF2-40B4-BE49-F238E27FC236}">
                  <a16:creationId xmlns:a16="http://schemas.microsoft.com/office/drawing/2014/main" id="{D559553F-6EF1-4C2E-8EBB-778C267B1850}"/>
                </a:ext>
              </a:extLst>
            </p:cNvPr>
            <p:cNvSpPr/>
            <p:nvPr/>
          </p:nvSpPr>
          <p:spPr bwMode="auto">
            <a:xfrm>
              <a:off x="11521120" y="3544128"/>
              <a:ext cx="8738" cy="8738"/>
            </a:xfrm>
            <a:custGeom>
              <a:avLst/>
              <a:gdLst>
                <a:gd name="T0" fmla="*/ 1 w 1"/>
                <a:gd name="T1" fmla="*/ 1 h 1"/>
                <a:gd name="T2" fmla="*/ 1 w 1"/>
                <a:gd name="T3" fmla="*/ 1 h 1"/>
                <a:gd name="T4" fmla="*/ 0 w 1"/>
                <a:gd name="T5" fmla="*/ 1 h 1"/>
                <a:gd name="T6" fmla="*/ 0 w 1"/>
                <a:gd name="T7" fmla="*/ 0 h 1"/>
                <a:gd name="T8" fmla="*/ 0 w 1"/>
                <a:gd name="T9" fmla="*/ 0 h 1"/>
                <a:gd name="T10" fmla="*/ 1 w 1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1"/>
                    <a:pt x="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37" name="iS1idè">
              <a:extLst>
                <a:ext uri="{FF2B5EF4-FFF2-40B4-BE49-F238E27FC236}">
                  <a16:creationId xmlns:a16="http://schemas.microsoft.com/office/drawing/2014/main" id="{BC0CC298-65D8-4458-9B50-23CB4E37633D}"/>
                </a:ext>
              </a:extLst>
            </p:cNvPr>
            <p:cNvSpPr/>
            <p:nvPr/>
          </p:nvSpPr>
          <p:spPr bwMode="auto">
            <a:xfrm>
              <a:off x="11372575" y="3544129"/>
              <a:ext cx="4370" cy="8738"/>
            </a:xfrm>
            <a:custGeom>
              <a:avLst/>
              <a:gdLst>
                <a:gd name="T0" fmla="*/ 1 w 1"/>
                <a:gd name="T1" fmla="*/ 0 h 1"/>
                <a:gd name="T2" fmla="*/ 1 w 1"/>
                <a:gd name="T3" fmla="*/ 1 h 1"/>
                <a:gd name="T4" fmla="*/ 1 w 1"/>
                <a:gd name="T5" fmla="*/ 1 h 1"/>
                <a:gd name="T6" fmla="*/ 0 w 1"/>
                <a:gd name="T7" fmla="*/ 1 h 1"/>
                <a:gd name="T8" fmla="*/ 1 w 1"/>
                <a:gd name="T9" fmla="*/ 1 h 1"/>
                <a:gd name="T10" fmla="*/ 1 w 1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" h="1">
                  <a:moveTo>
                    <a:pt x="1" y="0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38" name="îsľiḑê">
              <a:extLst>
                <a:ext uri="{FF2B5EF4-FFF2-40B4-BE49-F238E27FC236}">
                  <a16:creationId xmlns:a16="http://schemas.microsoft.com/office/drawing/2014/main" id="{95002272-0B24-472E-B85B-8BEF8835F718}"/>
                </a:ext>
              </a:extLst>
            </p:cNvPr>
            <p:cNvSpPr/>
            <p:nvPr/>
          </p:nvSpPr>
          <p:spPr bwMode="auto">
            <a:xfrm>
              <a:off x="11416265" y="3662091"/>
              <a:ext cx="13108" cy="13108"/>
            </a:xfrm>
            <a:custGeom>
              <a:avLst/>
              <a:gdLst>
                <a:gd name="T0" fmla="*/ 0 w 3"/>
                <a:gd name="T1" fmla="*/ 0 h 3"/>
                <a:gd name="T2" fmla="*/ 0 w 3"/>
                <a:gd name="T3" fmla="*/ 0 h 3"/>
                <a:gd name="T4" fmla="*/ 1 w 3"/>
                <a:gd name="T5" fmla="*/ 0 h 3"/>
                <a:gd name="T6" fmla="*/ 3 w 3"/>
                <a:gd name="T7" fmla="*/ 0 h 3"/>
                <a:gd name="T8" fmla="*/ 1 w 3"/>
                <a:gd name="T9" fmla="*/ 1 h 3"/>
                <a:gd name="T10" fmla="*/ 1 w 3"/>
                <a:gd name="T11" fmla="*/ 1 h 3"/>
                <a:gd name="T12" fmla="*/ 1 w 3"/>
                <a:gd name="T13" fmla="*/ 3 h 3"/>
                <a:gd name="T14" fmla="*/ 1 w 3"/>
                <a:gd name="T15" fmla="*/ 3 h 3"/>
                <a:gd name="T16" fmla="*/ 1 w 3"/>
                <a:gd name="T17" fmla="*/ 3 h 3"/>
                <a:gd name="T18" fmla="*/ 0 w 3"/>
                <a:gd name="T1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" h="3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3" y="0"/>
                  </a:lnTo>
                  <a:lnTo>
                    <a:pt x="1" y="1"/>
                  </a:lnTo>
                  <a:lnTo>
                    <a:pt x="1" y="1"/>
                  </a:lnTo>
                  <a:lnTo>
                    <a:pt x="1" y="3"/>
                  </a:lnTo>
                  <a:lnTo>
                    <a:pt x="1" y="3"/>
                  </a:lnTo>
                  <a:lnTo>
                    <a:pt x="1" y="3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39" name="iṣḷïḑè">
              <a:extLst>
                <a:ext uri="{FF2B5EF4-FFF2-40B4-BE49-F238E27FC236}">
                  <a16:creationId xmlns:a16="http://schemas.microsoft.com/office/drawing/2014/main" id="{658660F4-5B6B-419F-A277-8F898BD1171D}"/>
                </a:ext>
              </a:extLst>
            </p:cNvPr>
            <p:cNvSpPr/>
            <p:nvPr/>
          </p:nvSpPr>
          <p:spPr bwMode="auto">
            <a:xfrm>
              <a:off x="11429371" y="3683938"/>
              <a:ext cx="4370" cy="13108"/>
            </a:xfrm>
            <a:custGeom>
              <a:avLst/>
              <a:gdLst>
                <a:gd name="T0" fmla="*/ 0 w 1"/>
                <a:gd name="T1" fmla="*/ 1 h 3"/>
                <a:gd name="T2" fmla="*/ 0 w 1"/>
                <a:gd name="T3" fmla="*/ 0 h 3"/>
                <a:gd name="T4" fmla="*/ 1 w 1"/>
                <a:gd name="T5" fmla="*/ 0 h 3"/>
                <a:gd name="T6" fmla="*/ 1 w 1"/>
                <a:gd name="T7" fmla="*/ 1 h 3"/>
                <a:gd name="T8" fmla="*/ 1 w 1"/>
                <a:gd name="T9" fmla="*/ 3 h 3"/>
                <a:gd name="T10" fmla="*/ 1 w 1"/>
                <a:gd name="T11" fmla="*/ 3 h 3"/>
                <a:gd name="T12" fmla="*/ 0 w 1"/>
                <a:gd name="T13" fmla="*/ 3 h 3"/>
                <a:gd name="T14" fmla="*/ 0 w 1"/>
                <a:gd name="T15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" h="3">
                  <a:moveTo>
                    <a:pt x="0" y="1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1" y="3"/>
                  </a:lnTo>
                  <a:lnTo>
                    <a:pt x="1" y="3"/>
                  </a:lnTo>
                  <a:lnTo>
                    <a:pt x="0" y="3"/>
                  </a:ln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40" name="iṡļíḋê">
              <a:extLst>
                <a:ext uri="{FF2B5EF4-FFF2-40B4-BE49-F238E27FC236}">
                  <a16:creationId xmlns:a16="http://schemas.microsoft.com/office/drawing/2014/main" id="{00F56790-D529-4735-906C-BE39472D9346}"/>
                </a:ext>
              </a:extLst>
            </p:cNvPr>
            <p:cNvSpPr/>
            <p:nvPr/>
          </p:nvSpPr>
          <p:spPr bwMode="auto">
            <a:xfrm>
              <a:off x="11407527" y="3683938"/>
              <a:ext cx="8738" cy="13108"/>
            </a:xfrm>
            <a:custGeom>
              <a:avLst/>
              <a:gdLst>
                <a:gd name="T0" fmla="*/ 0 w 2"/>
                <a:gd name="T1" fmla="*/ 1 h 3"/>
                <a:gd name="T2" fmla="*/ 0 w 2"/>
                <a:gd name="T3" fmla="*/ 0 h 3"/>
                <a:gd name="T4" fmla="*/ 2 w 2"/>
                <a:gd name="T5" fmla="*/ 1 h 3"/>
                <a:gd name="T6" fmla="*/ 2 w 2"/>
                <a:gd name="T7" fmla="*/ 3 h 3"/>
                <a:gd name="T8" fmla="*/ 0 w 2"/>
                <a:gd name="T9" fmla="*/ 3 h 3"/>
                <a:gd name="T10" fmla="*/ 0 w 2"/>
                <a:gd name="T11" fmla="*/ 3 h 3"/>
                <a:gd name="T12" fmla="*/ 0 w 2"/>
                <a:gd name="T13" fmla="*/ 3 h 3"/>
                <a:gd name="T14" fmla="*/ 0 w 2"/>
                <a:gd name="T15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0" y="1"/>
                  </a:moveTo>
                  <a:lnTo>
                    <a:pt x="0" y="0"/>
                  </a:lnTo>
                  <a:lnTo>
                    <a:pt x="2" y="1"/>
                  </a:lnTo>
                  <a:lnTo>
                    <a:pt x="2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41" name="íṡľïḓê">
              <a:extLst>
                <a:ext uri="{FF2B5EF4-FFF2-40B4-BE49-F238E27FC236}">
                  <a16:creationId xmlns:a16="http://schemas.microsoft.com/office/drawing/2014/main" id="{593FE6C0-11CD-4959-8946-556CE82B4740}"/>
                </a:ext>
              </a:extLst>
            </p:cNvPr>
            <p:cNvSpPr/>
            <p:nvPr/>
          </p:nvSpPr>
          <p:spPr bwMode="auto">
            <a:xfrm>
              <a:off x="11416265" y="3701414"/>
              <a:ext cx="13108" cy="17476"/>
            </a:xfrm>
            <a:custGeom>
              <a:avLst/>
              <a:gdLst>
                <a:gd name="T0" fmla="*/ 0 w 3"/>
                <a:gd name="T1" fmla="*/ 2 h 4"/>
                <a:gd name="T2" fmla="*/ 1 w 3"/>
                <a:gd name="T3" fmla="*/ 2 h 4"/>
                <a:gd name="T4" fmla="*/ 1 w 3"/>
                <a:gd name="T5" fmla="*/ 0 h 4"/>
                <a:gd name="T6" fmla="*/ 3 w 3"/>
                <a:gd name="T7" fmla="*/ 4 h 4"/>
                <a:gd name="T8" fmla="*/ 3 w 3"/>
                <a:gd name="T9" fmla="*/ 4 h 4"/>
                <a:gd name="T10" fmla="*/ 3 w 3"/>
                <a:gd name="T11" fmla="*/ 4 h 4"/>
                <a:gd name="T12" fmla="*/ 0 w 3"/>
                <a:gd name="T13" fmla="*/ 4 h 4"/>
                <a:gd name="T14" fmla="*/ 0 w 3"/>
                <a:gd name="T15" fmla="*/ 4 h 4"/>
                <a:gd name="T16" fmla="*/ 0 w 3"/>
                <a:gd name="T17" fmla="*/ 4 h 4"/>
                <a:gd name="T18" fmla="*/ 0 w 3"/>
                <a:gd name="T1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" h="4">
                  <a:moveTo>
                    <a:pt x="0" y="2"/>
                  </a:moveTo>
                  <a:lnTo>
                    <a:pt x="1" y="2"/>
                  </a:lnTo>
                  <a:lnTo>
                    <a:pt x="1" y="0"/>
                  </a:lnTo>
                  <a:lnTo>
                    <a:pt x="3" y="4"/>
                  </a:lnTo>
                  <a:lnTo>
                    <a:pt x="3" y="4"/>
                  </a:lnTo>
                  <a:lnTo>
                    <a:pt x="3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42" name="ïŝľiḋe">
              <a:extLst>
                <a:ext uri="{FF2B5EF4-FFF2-40B4-BE49-F238E27FC236}">
                  <a16:creationId xmlns:a16="http://schemas.microsoft.com/office/drawing/2014/main" id="{BE14EDEC-9BB9-44EA-ABBF-0AA3F0B04310}"/>
                </a:ext>
              </a:extLst>
            </p:cNvPr>
            <p:cNvSpPr/>
            <p:nvPr/>
          </p:nvSpPr>
          <p:spPr bwMode="auto">
            <a:xfrm>
              <a:off x="11416265" y="3731996"/>
              <a:ext cx="4370" cy="8738"/>
            </a:xfrm>
            <a:custGeom>
              <a:avLst/>
              <a:gdLst>
                <a:gd name="T0" fmla="*/ 0 w 1"/>
                <a:gd name="T1" fmla="*/ 0 h 2"/>
                <a:gd name="T2" fmla="*/ 1 w 1"/>
                <a:gd name="T3" fmla="*/ 0 h 2"/>
                <a:gd name="T4" fmla="*/ 1 w 1"/>
                <a:gd name="T5" fmla="*/ 0 h 2"/>
                <a:gd name="T6" fmla="*/ 1 w 1"/>
                <a:gd name="T7" fmla="*/ 2 h 2"/>
                <a:gd name="T8" fmla="*/ 1 w 1"/>
                <a:gd name="T9" fmla="*/ 2 h 2"/>
                <a:gd name="T10" fmla="*/ 0 w 1"/>
                <a:gd name="T11" fmla="*/ 2 h 2"/>
                <a:gd name="T12" fmla="*/ 0 w 1"/>
                <a:gd name="T13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" h="2">
                  <a:moveTo>
                    <a:pt x="0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1" y="2"/>
                  </a:lnTo>
                  <a:lnTo>
                    <a:pt x="1" y="2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43" name="ïṣḻîdê">
              <a:extLst>
                <a:ext uri="{FF2B5EF4-FFF2-40B4-BE49-F238E27FC236}">
                  <a16:creationId xmlns:a16="http://schemas.microsoft.com/office/drawing/2014/main" id="{7B7E61EE-CB41-4604-B449-DC178A97ECC4}"/>
                </a:ext>
              </a:extLst>
            </p:cNvPr>
            <p:cNvSpPr/>
            <p:nvPr/>
          </p:nvSpPr>
          <p:spPr bwMode="auto">
            <a:xfrm>
              <a:off x="11451217" y="3780056"/>
              <a:ext cx="4370" cy="17476"/>
            </a:xfrm>
            <a:custGeom>
              <a:avLst/>
              <a:gdLst>
                <a:gd name="T0" fmla="*/ 1 w 1"/>
                <a:gd name="T1" fmla="*/ 0 h 4"/>
                <a:gd name="T2" fmla="*/ 1 w 1"/>
                <a:gd name="T3" fmla="*/ 2 h 4"/>
                <a:gd name="T4" fmla="*/ 1 w 1"/>
                <a:gd name="T5" fmla="*/ 4 h 4"/>
                <a:gd name="T6" fmla="*/ 0 w 1"/>
                <a:gd name="T7" fmla="*/ 0 h 4"/>
                <a:gd name="T8" fmla="*/ 0 w 1"/>
                <a:gd name="T9" fmla="*/ 0 h 4"/>
                <a:gd name="T10" fmla="*/ 1 w 1"/>
                <a:gd name="T11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" h="4">
                  <a:moveTo>
                    <a:pt x="1" y="0"/>
                  </a:moveTo>
                  <a:lnTo>
                    <a:pt x="1" y="2"/>
                  </a:lnTo>
                  <a:lnTo>
                    <a:pt x="1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44" name="íşľíďè">
              <a:extLst>
                <a:ext uri="{FF2B5EF4-FFF2-40B4-BE49-F238E27FC236}">
                  <a16:creationId xmlns:a16="http://schemas.microsoft.com/office/drawing/2014/main" id="{E44ECA6B-08F9-4EC6-8146-2F6F22A7A7E6}"/>
                </a:ext>
              </a:extLst>
            </p:cNvPr>
            <p:cNvSpPr/>
            <p:nvPr/>
          </p:nvSpPr>
          <p:spPr bwMode="auto">
            <a:xfrm>
              <a:off x="11407527" y="3745104"/>
              <a:ext cx="8738" cy="17476"/>
            </a:xfrm>
            <a:custGeom>
              <a:avLst/>
              <a:gdLst>
                <a:gd name="T0" fmla="*/ 0 w 2"/>
                <a:gd name="T1" fmla="*/ 2 h 4"/>
                <a:gd name="T2" fmla="*/ 0 w 2"/>
                <a:gd name="T3" fmla="*/ 2 h 4"/>
                <a:gd name="T4" fmla="*/ 0 w 2"/>
                <a:gd name="T5" fmla="*/ 0 h 4"/>
                <a:gd name="T6" fmla="*/ 2 w 2"/>
                <a:gd name="T7" fmla="*/ 2 h 4"/>
                <a:gd name="T8" fmla="*/ 0 w 2"/>
                <a:gd name="T9" fmla="*/ 2 h 4"/>
                <a:gd name="T10" fmla="*/ 0 w 2"/>
                <a:gd name="T11" fmla="*/ 2 h 4"/>
                <a:gd name="T12" fmla="*/ 0 w 2"/>
                <a:gd name="T13" fmla="*/ 2 h 4"/>
                <a:gd name="T14" fmla="*/ 0 w 2"/>
                <a:gd name="T15" fmla="*/ 4 h 4"/>
                <a:gd name="T16" fmla="*/ 0 w 2"/>
                <a:gd name="T17" fmla="*/ 2 h 4"/>
                <a:gd name="T18" fmla="*/ 0 w 2"/>
                <a:gd name="T1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" h="4">
                  <a:moveTo>
                    <a:pt x="0" y="2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45" name="iŝ1iḍé">
              <a:extLst>
                <a:ext uri="{FF2B5EF4-FFF2-40B4-BE49-F238E27FC236}">
                  <a16:creationId xmlns:a16="http://schemas.microsoft.com/office/drawing/2014/main" id="{D3F076F7-84D4-430F-8D36-F3106BAA89D1}"/>
                </a:ext>
              </a:extLst>
            </p:cNvPr>
            <p:cNvSpPr/>
            <p:nvPr/>
          </p:nvSpPr>
          <p:spPr bwMode="auto">
            <a:xfrm>
              <a:off x="11416265" y="3762580"/>
              <a:ext cx="13108" cy="4370"/>
            </a:xfrm>
            <a:custGeom>
              <a:avLst/>
              <a:gdLst>
                <a:gd name="T0" fmla="*/ 0 w 3"/>
                <a:gd name="T1" fmla="*/ 1 h 1"/>
                <a:gd name="T2" fmla="*/ 0 w 3"/>
                <a:gd name="T3" fmla="*/ 1 h 1"/>
                <a:gd name="T4" fmla="*/ 1 w 3"/>
                <a:gd name="T5" fmla="*/ 1 h 1"/>
                <a:gd name="T6" fmla="*/ 1 w 3"/>
                <a:gd name="T7" fmla="*/ 0 h 1"/>
                <a:gd name="T8" fmla="*/ 1 w 3"/>
                <a:gd name="T9" fmla="*/ 0 h 1"/>
                <a:gd name="T10" fmla="*/ 1 w 3"/>
                <a:gd name="T11" fmla="*/ 1 h 1"/>
                <a:gd name="T12" fmla="*/ 3 w 3"/>
                <a:gd name="T13" fmla="*/ 1 h 1"/>
                <a:gd name="T14" fmla="*/ 1 w 3"/>
                <a:gd name="T15" fmla="*/ 1 h 1"/>
                <a:gd name="T16" fmla="*/ 1 w 3"/>
                <a:gd name="T17" fmla="*/ 1 h 1"/>
                <a:gd name="T18" fmla="*/ 0 w 3"/>
                <a:gd name="T19" fmla="*/ 1 h 1"/>
                <a:gd name="T20" fmla="*/ 0 w 3"/>
                <a:gd name="T21" fmla="*/ 1 h 1"/>
                <a:gd name="T22" fmla="*/ 0 w 3"/>
                <a:gd name="T23" fmla="*/ 1 h 1"/>
                <a:gd name="T24" fmla="*/ 0 w 3"/>
                <a:gd name="T25" fmla="*/ 1 h 1"/>
                <a:gd name="T26" fmla="*/ 0 w 3"/>
                <a:gd name="T2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" h="1">
                  <a:moveTo>
                    <a:pt x="0" y="1"/>
                  </a:moveTo>
                  <a:lnTo>
                    <a:pt x="0" y="1"/>
                  </a:lnTo>
                  <a:lnTo>
                    <a:pt x="1" y="1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3" y="1"/>
                  </a:lnTo>
                  <a:lnTo>
                    <a:pt x="1" y="1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1"/>
                  </a:lnTo>
                  <a:lnTo>
                    <a:pt x="0" y="1"/>
                  </a:ln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46" name="îṣḷiḓé">
              <a:extLst>
                <a:ext uri="{FF2B5EF4-FFF2-40B4-BE49-F238E27FC236}">
                  <a16:creationId xmlns:a16="http://schemas.microsoft.com/office/drawing/2014/main" id="{2343EE6B-792C-4A1A-9CA3-642F1169B055}"/>
                </a:ext>
              </a:extLst>
            </p:cNvPr>
            <p:cNvSpPr/>
            <p:nvPr/>
          </p:nvSpPr>
          <p:spPr bwMode="auto">
            <a:xfrm>
              <a:off x="11407527" y="3780056"/>
              <a:ext cx="21847" cy="17476"/>
            </a:xfrm>
            <a:custGeom>
              <a:avLst/>
              <a:gdLst>
                <a:gd name="T0" fmla="*/ 0 w 5"/>
                <a:gd name="T1" fmla="*/ 0 h 4"/>
                <a:gd name="T2" fmla="*/ 2 w 5"/>
                <a:gd name="T3" fmla="*/ 0 h 4"/>
                <a:gd name="T4" fmla="*/ 2 w 5"/>
                <a:gd name="T5" fmla="*/ 0 h 4"/>
                <a:gd name="T6" fmla="*/ 5 w 5"/>
                <a:gd name="T7" fmla="*/ 0 h 4"/>
                <a:gd name="T8" fmla="*/ 5 w 5"/>
                <a:gd name="T9" fmla="*/ 0 h 4"/>
                <a:gd name="T10" fmla="*/ 3 w 5"/>
                <a:gd name="T11" fmla="*/ 2 h 4"/>
                <a:gd name="T12" fmla="*/ 3 w 5"/>
                <a:gd name="T13" fmla="*/ 2 h 4"/>
                <a:gd name="T14" fmla="*/ 3 w 5"/>
                <a:gd name="T15" fmla="*/ 4 h 4"/>
                <a:gd name="T16" fmla="*/ 3 w 5"/>
                <a:gd name="T17" fmla="*/ 4 h 4"/>
                <a:gd name="T18" fmla="*/ 2 w 5"/>
                <a:gd name="T19" fmla="*/ 2 h 4"/>
                <a:gd name="T20" fmla="*/ 0 w 5"/>
                <a:gd name="T21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" h="4">
                  <a:moveTo>
                    <a:pt x="0" y="0"/>
                  </a:moveTo>
                  <a:lnTo>
                    <a:pt x="2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5" y="0"/>
                  </a:lnTo>
                  <a:lnTo>
                    <a:pt x="3" y="2"/>
                  </a:lnTo>
                  <a:lnTo>
                    <a:pt x="3" y="2"/>
                  </a:lnTo>
                  <a:lnTo>
                    <a:pt x="3" y="4"/>
                  </a:lnTo>
                  <a:lnTo>
                    <a:pt x="3" y="4"/>
                  </a:lnTo>
                  <a:lnTo>
                    <a:pt x="2" y="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47" name="ïṧľîḋê">
              <a:extLst>
                <a:ext uri="{FF2B5EF4-FFF2-40B4-BE49-F238E27FC236}">
                  <a16:creationId xmlns:a16="http://schemas.microsoft.com/office/drawing/2014/main" id="{628F1D1F-6E90-40E1-A0AF-EA77B37E411A}"/>
                </a:ext>
              </a:extLst>
            </p:cNvPr>
            <p:cNvSpPr/>
            <p:nvPr/>
          </p:nvSpPr>
          <p:spPr bwMode="auto">
            <a:xfrm>
              <a:off x="11407527" y="3823747"/>
              <a:ext cx="21847" cy="17476"/>
            </a:xfrm>
            <a:custGeom>
              <a:avLst/>
              <a:gdLst>
                <a:gd name="T0" fmla="*/ 0 w 5"/>
                <a:gd name="T1" fmla="*/ 4 h 4"/>
                <a:gd name="T2" fmla="*/ 2 w 5"/>
                <a:gd name="T3" fmla="*/ 2 h 4"/>
                <a:gd name="T4" fmla="*/ 2 w 5"/>
                <a:gd name="T5" fmla="*/ 2 h 4"/>
                <a:gd name="T6" fmla="*/ 3 w 5"/>
                <a:gd name="T7" fmla="*/ 0 h 4"/>
                <a:gd name="T8" fmla="*/ 3 w 5"/>
                <a:gd name="T9" fmla="*/ 0 h 4"/>
                <a:gd name="T10" fmla="*/ 3 w 5"/>
                <a:gd name="T11" fmla="*/ 0 h 4"/>
                <a:gd name="T12" fmla="*/ 5 w 5"/>
                <a:gd name="T13" fmla="*/ 4 h 4"/>
                <a:gd name="T14" fmla="*/ 5 w 5"/>
                <a:gd name="T15" fmla="*/ 4 h 4"/>
                <a:gd name="T16" fmla="*/ 3 w 5"/>
                <a:gd name="T17" fmla="*/ 4 h 4"/>
                <a:gd name="T18" fmla="*/ 2 w 5"/>
                <a:gd name="T19" fmla="*/ 4 h 4"/>
                <a:gd name="T20" fmla="*/ 0 w 5"/>
                <a:gd name="T21" fmla="*/ 4 h 4"/>
                <a:gd name="T22" fmla="*/ 0 w 5"/>
                <a:gd name="T23" fmla="*/ 4 h 4"/>
                <a:gd name="T24" fmla="*/ 0 w 5"/>
                <a:gd name="T25" fmla="*/ 4 h 4"/>
                <a:gd name="T26" fmla="*/ 0 w 5"/>
                <a:gd name="T27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" h="4">
                  <a:moveTo>
                    <a:pt x="0" y="4"/>
                  </a:moveTo>
                  <a:lnTo>
                    <a:pt x="2" y="2"/>
                  </a:lnTo>
                  <a:lnTo>
                    <a:pt x="2" y="2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" y="4"/>
                  </a:lnTo>
                  <a:lnTo>
                    <a:pt x="5" y="4"/>
                  </a:lnTo>
                  <a:lnTo>
                    <a:pt x="3" y="4"/>
                  </a:lnTo>
                  <a:lnTo>
                    <a:pt x="2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48" name="îsľîďê">
              <a:extLst>
                <a:ext uri="{FF2B5EF4-FFF2-40B4-BE49-F238E27FC236}">
                  <a16:creationId xmlns:a16="http://schemas.microsoft.com/office/drawing/2014/main" id="{5E117EA1-BD19-4A2B-895F-5EFB885A3CE7}"/>
                </a:ext>
              </a:extLst>
            </p:cNvPr>
            <p:cNvSpPr/>
            <p:nvPr/>
          </p:nvSpPr>
          <p:spPr bwMode="auto">
            <a:xfrm>
              <a:off x="11407527" y="3898019"/>
              <a:ext cx="21847" cy="13108"/>
            </a:xfrm>
            <a:custGeom>
              <a:avLst/>
              <a:gdLst>
                <a:gd name="T0" fmla="*/ 2 w 5"/>
                <a:gd name="T1" fmla="*/ 1 h 3"/>
                <a:gd name="T2" fmla="*/ 2 w 5"/>
                <a:gd name="T3" fmla="*/ 0 h 3"/>
                <a:gd name="T4" fmla="*/ 2 w 5"/>
                <a:gd name="T5" fmla="*/ 0 h 3"/>
                <a:gd name="T6" fmla="*/ 2 w 5"/>
                <a:gd name="T7" fmla="*/ 0 h 3"/>
                <a:gd name="T8" fmla="*/ 3 w 5"/>
                <a:gd name="T9" fmla="*/ 0 h 3"/>
                <a:gd name="T10" fmla="*/ 5 w 5"/>
                <a:gd name="T11" fmla="*/ 3 h 3"/>
                <a:gd name="T12" fmla="*/ 5 w 5"/>
                <a:gd name="T13" fmla="*/ 3 h 3"/>
                <a:gd name="T14" fmla="*/ 3 w 5"/>
                <a:gd name="T15" fmla="*/ 3 h 3"/>
                <a:gd name="T16" fmla="*/ 0 w 5"/>
                <a:gd name="T17" fmla="*/ 3 h 3"/>
                <a:gd name="T18" fmla="*/ 0 w 5"/>
                <a:gd name="T19" fmla="*/ 3 h 3"/>
                <a:gd name="T20" fmla="*/ 0 w 5"/>
                <a:gd name="T21" fmla="*/ 3 h 3"/>
                <a:gd name="T22" fmla="*/ 2 w 5"/>
                <a:gd name="T23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" h="3">
                  <a:moveTo>
                    <a:pt x="2" y="1"/>
                  </a:move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3" y="0"/>
                  </a:lnTo>
                  <a:lnTo>
                    <a:pt x="5" y="3"/>
                  </a:lnTo>
                  <a:lnTo>
                    <a:pt x="5" y="3"/>
                  </a:lnTo>
                  <a:lnTo>
                    <a:pt x="3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2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49" name="íṥlîďè">
              <a:extLst>
                <a:ext uri="{FF2B5EF4-FFF2-40B4-BE49-F238E27FC236}">
                  <a16:creationId xmlns:a16="http://schemas.microsoft.com/office/drawing/2014/main" id="{B24E6060-84FC-4809-B96C-769E74E73726}"/>
                </a:ext>
              </a:extLst>
            </p:cNvPr>
            <p:cNvSpPr/>
            <p:nvPr/>
          </p:nvSpPr>
          <p:spPr bwMode="auto">
            <a:xfrm>
              <a:off x="11407527" y="3924233"/>
              <a:ext cx="21847" cy="13108"/>
            </a:xfrm>
            <a:custGeom>
              <a:avLst/>
              <a:gdLst>
                <a:gd name="T0" fmla="*/ 0 w 5"/>
                <a:gd name="T1" fmla="*/ 0 h 3"/>
                <a:gd name="T2" fmla="*/ 2 w 5"/>
                <a:gd name="T3" fmla="*/ 0 h 3"/>
                <a:gd name="T4" fmla="*/ 3 w 5"/>
                <a:gd name="T5" fmla="*/ 0 h 3"/>
                <a:gd name="T6" fmla="*/ 3 w 5"/>
                <a:gd name="T7" fmla="*/ 0 h 3"/>
                <a:gd name="T8" fmla="*/ 5 w 5"/>
                <a:gd name="T9" fmla="*/ 0 h 3"/>
                <a:gd name="T10" fmla="*/ 3 w 5"/>
                <a:gd name="T11" fmla="*/ 0 h 3"/>
                <a:gd name="T12" fmla="*/ 3 w 5"/>
                <a:gd name="T13" fmla="*/ 0 h 3"/>
                <a:gd name="T14" fmla="*/ 3 w 5"/>
                <a:gd name="T15" fmla="*/ 2 h 3"/>
                <a:gd name="T16" fmla="*/ 2 w 5"/>
                <a:gd name="T17" fmla="*/ 3 h 3"/>
                <a:gd name="T18" fmla="*/ 2 w 5"/>
                <a:gd name="T19" fmla="*/ 3 h 3"/>
                <a:gd name="T20" fmla="*/ 0 w 5"/>
                <a:gd name="T21" fmla="*/ 2 h 3"/>
                <a:gd name="T22" fmla="*/ 0 w 5"/>
                <a:gd name="T23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" h="3">
                  <a:moveTo>
                    <a:pt x="0" y="0"/>
                  </a:moveTo>
                  <a:lnTo>
                    <a:pt x="2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2"/>
                  </a:lnTo>
                  <a:lnTo>
                    <a:pt x="2" y="3"/>
                  </a:lnTo>
                  <a:lnTo>
                    <a:pt x="2" y="3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50" name="îSļïḓe">
              <a:extLst>
                <a:ext uri="{FF2B5EF4-FFF2-40B4-BE49-F238E27FC236}">
                  <a16:creationId xmlns:a16="http://schemas.microsoft.com/office/drawing/2014/main" id="{68FCC1F6-BE2C-4F42-95B9-934855B2F28F}"/>
                </a:ext>
              </a:extLst>
            </p:cNvPr>
            <p:cNvSpPr/>
            <p:nvPr/>
          </p:nvSpPr>
          <p:spPr bwMode="auto">
            <a:xfrm>
              <a:off x="11420633" y="3937341"/>
              <a:ext cx="13108" cy="21847"/>
            </a:xfrm>
            <a:custGeom>
              <a:avLst/>
              <a:gdLst>
                <a:gd name="T0" fmla="*/ 0 w 3"/>
                <a:gd name="T1" fmla="*/ 4 h 5"/>
                <a:gd name="T2" fmla="*/ 2 w 3"/>
                <a:gd name="T3" fmla="*/ 2 h 5"/>
                <a:gd name="T4" fmla="*/ 2 w 3"/>
                <a:gd name="T5" fmla="*/ 0 h 5"/>
                <a:gd name="T6" fmla="*/ 3 w 3"/>
                <a:gd name="T7" fmla="*/ 0 h 5"/>
                <a:gd name="T8" fmla="*/ 3 w 3"/>
                <a:gd name="T9" fmla="*/ 0 h 5"/>
                <a:gd name="T10" fmla="*/ 3 w 3"/>
                <a:gd name="T11" fmla="*/ 4 h 5"/>
                <a:gd name="T12" fmla="*/ 3 w 3"/>
                <a:gd name="T13" fmla="*/ 5 h 5"/>
                <a:gd name="T14" fmla="*/ 3 w 3"/>
                <a:gd name="T15" fmla="*/ 5 h 5"/>
                <a:gd name="T16" fmla="*/ 2 w 3"/>
                <a:gd name="T17" fmla="*/ 5 h 5"/>
                <a:gd name="T18" fmla="*/ 0 w 3"/>
                <a:gd name="T1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" h="5">
                  <a:moveTo>
                    <a:pt x="0" y="4"/>
                  </a:moveTo>
                  <a:lnTo>
                    <a:pt x="2" y="2"/>
                  </a:lnTo>
                  <a:lnTo>
                    <a:pt x="2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4"/>
                  </a:lnTo>
                  <a:lnTo>
                    <a:pt x="3" y="5"/>
                  </a:lnTo>
                  <a:lnTo>
                    <a:pt x="3" y="5"/>
                  </a:lnTo>
                  <a:lnTo>
                    <a:pt x="2" y="5"/>
                  </a:lnTo>
                  <a:lnTo>
                    <a:pt x="0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51" name="ïṧlîḑé">
              <a:extLst>
                <a:ext uri="{FF2B5EF4-FFF2-40B4-BE49-F238E27FC236}">
                  <a16:creationId xmlns:a16="http://schemas.microsoft.com/office/drawing/2014/main" id="{4277B2EB-12DB-4162-B83F-2C22E2EEAD62}"/>
                </a:ext>
              </a:extLst>
            </p:cNvPr>
            <p:cNvSpPr/>
            <p:nvPr/>
          </p:nvSpPr>
          <p:spPr bwMode="auto">
            <a:xfrm>
              <a:off x="11420633" y="4002875"/>
              <a:ext cx="13108" cy="30585"/>
            </a:xfrm>
            <a:custGeom>
              <a:avLst/>
              <a:gdLst>
                <a:gd name="T0" fmla="*/ 0 w 3"/>
                <a:gd name="T1" fmla="*/ 3 h 7"/>
                <a:gd name="T2" fmla="*/ 2 w 3"/>
                <a:gd name="T3" fmla="*/ 3 h 7"/>
                <a:gd name="T4" fmla="*/ 2 w 3"/>
                <a:gd name="T5" fmla="*/ 2 h 7"/>
                <a:gd name="T6" fmla="*/ 3 w 3"/>
                <a:gd name="T7" fmla="*/ 0 h 7"/>
                <a:gd name="T8" fmla="*/ 3 w 3"/>
                <a:gd name="T9" fmla="*/ 2 h 7"/>
                <a:gd name="T10" fmla="*/ 3 w 3"/>
                <a:gd name="T11" fmla="*/ 3 h 7"/>
                <a:gd name="T12" fmla="*/ 3 w 3"/>
                <a:gd name="T13" fmla="*/ 7 h 7"/>
                <a:gd name="T14" fmla="*/ 3 w 3"/>
                <a:gd name="T15" fmla="*/ 7 h 7"/>
                <a:gd name="T16" fmla="*/ 0 w 3"/>
                <a:gd name="T17" fmla="*/ 5 h 7"/>
                <a:gd name="T18" fmla="*/ 0 w 3"/>
                <a:gd name="T1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" h="7">
                  <a:moveTo>
                    <a:pt x="0" y="3"/>
                  </a:moveTo>
                  <a:lnTo>
                    <a:pt x="2" y="3"/>
                  </a:lnTo>
                  <a:lnTo>
                    <a:pt x="2" y="2"/>
                  </a:lnTo>
                  <a:lnTo>
                    <a:pt x="3" y="0"/>
                  </a:lnTo>
                  <a:lnTo>
                    <a:pt x="3" y="2"/>
                  </a:lnTo>
                  <a:lnTo>
                    <a:pt x="3" y="3"/>
                  </a:lnTo>
                  <a:lnTo>
                    <a:pt x="3" y="7"/>
                  </a:lnTo>
                  <a:lnTo>
                    <a:pt x="3" y="7"/>
                  </a:lnTo>
                  <a:lnTo>
                    <a:pt x="0" y="5"/>
                  </a:lnTo>
                  <a:lnTo>
                    <a:pt x="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52" name="íṧḻiḑè">
              <a:extLst>
                <a:ext uri="{FF2B5EF4-FFF2-40B4-BE49-F238E27FC236}">
                  <a16:creationId xmlns:a16="http://schemas.microsoft.com/office/drawing/2014/main" id="{7E0E97C3-B403-4A12-9A5F-6086560D9F2F}"/>
                </a:ext>
              </a:extLst>
            </p:cNvPr>
            <p:cNvSpPr/>
            <p:nvPr/>
          </p:nvSpPr>
          <p:spPr bwMode="auto">
            <a:xfrm>
              <a:off x="11420633" y="4072780"/>
              <a:ext cx="13108" cy="39323"/>
            </a:xfrm>
            <a:custGeom>
              <a:avLst/>
              <a:gdLst>
                <a:gd name="T0" fmla="*/ 0 w 3"/>
                <a:gd name="T1" fmla="*/ 4 h 9"/>
                <a:gd name="T2" fmla="*/ 2 w 3"/>
                <a:gd name="T3" fmla="*/ 4 h 9"/>
                <a:gd name="T4" fmla="*/ 2 w 3"/>
                <a:gd name="T5" fmla="*/ 2 h 9"/>
                <a:gd name="T6" fmla="*/ 3 w 3"/>
                <a:gd name="T7" fmla="*/ 0 h 9"/>
                <a:gd name="T8" fmla="*/ 3 w 3"/>
                <a:gd name="T9" fmla="*/ 2 h 9"/>
                <a:gd name="T10" fmla="*/ 3 w 3"/>
                <a:gd name="T11" fmla="*/ 4 h 9"/>
                <a:gd name="T12" fmla="*/ 3 w 3"/>
                <a:gd name="T13" fmla="*/ 7 h 9"/>
                <a:gd name="T14" fmla="*/ 3 w 3"/>
                <a:gd name="T15" fmla="*/ 9 h 9"/>
                <a:gd name="T16" fmla="*/ 0 w 3"/>
                <a:gd name="T17" fmla="*/ 5 h 9"/>
                <a:gd name="T18" fmla="*/ 0 w 3"/>
                <a:gd name="T19" fmla="*/ 4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" h="9">
                  <a:moveTo>
                    <a:pt x="0" y="4"/>
                  </a:moveTo>
                  <a:lnTo>
                    <a:pt x="2" y="4"/>
                  </a:lnTo>
                  <a:lnTo>
                    <a:pt x="2" y="2"/>
                  </a:lnTo>
                  <a:lnTo>
                    <a:pt x="3" y="0"/>
                  </a:lnTo>
                  <a:lnTo>
                    <a:pt x="3" y="2"/>
                  </a:lnTo>
                  <a:lnTo>
                    <a:pt x="3" y="4"/>
                  </a:lnTo>
                  <a:lnTo>
                    <a:pt x="3" y="7"/>
                  </a:lnTo>
                  <a:lnTo>
                    <a:pt x="3" y="9"/>
                  </a:lnTo>
                  <a:lnTo>
                    <a:pt x="0" y="5"/>
                  </a:lnTo>
                  <a:lnTo>
                    <a:pt x="0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53" name="îšḷîďê">
              <a:extLst>
                <a:ext uri="{FF2B5EF4-FFF2-40B4-BE49-F238E27FC236}">
                  <a16:creationId xmlns:a16="http://schemas.microsoft.com/office/drawing/2014/main" id="{8725A95E-1F7D-4DBB-9344-34488C07311D}"/>
                </a:ext>
              </a:extLst>
            </p:cNvPr>
            <p:cNvSpPr/>
            <p:nvPr/>
          </p:nvSpPr>
          <p:spPr bwMode="auto">
            <a:xfrm>
              <a:off x="11420633" y="4151422"/>
              <a:ext cx="13108" cy="39323"/>
            </a:xfrm>
            <a:custGeom>
              <a:avLst/>
              <a:gdLst>
                <a:gd name="T0" fmla="*/ 0 w 3"/>
                <a:gd name="T1" fmla="*/ 4 h 9"/>
                <a:gd name="T2" fmla="*/ 0 w 3"/>
                <a:gd name="T3" fmla="*/ 2 h 9"/>
                <a:gd name="T4" fmla="*/ 2 w 3"/>
                <a:gd name="T5" fmla="*/ 0 h 9"/>
                <a:gd name="T6" fmla="*/ 3 w 3"/>
                <a:gd name="T7" fmla="*/ 0 h 9"/>
                <a:gd name="T8" fmla="*/ 3 w 3"/>
                <a:gd name="T9" fmla="*/ 0 h 9"/>
                <a:gd name="T10" fmla="*/ 3 w 3"/>
                <a:gd name="T11" fmla="*/ 4 h 9"/>
                <a:gd name="T12" fmla="*/ 3 w 3"/>
                <a:gd name="T13" fmla="*/ 7 h 9"/>
                <a:gd name="T14" fmla="*/ 3 w 3"/>
                <a:gd name="T15" fmla="*/ 9 h 9"/>
                <a:gd name="T16" fmla="*/ 0 w 3"/>
                <a:gd name="T17" fmla="*/ 5 h 9"/>
                <a:gd name="T18" fmla="*/ 0 w 3"/>
                <a:gd name="T19" fmla="*/ 4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" h="9">
                  <a:moveTo>
                    <a:pt x="0" y="4"/>
                  </a:moveTo>
                  <a:lnTo>
                    <a:pt x="0" y="2"/>
                  </a:lnTo>
                  <a:lnTo>
                    <a:pt x="2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4"/>
                  </a:lnTo>
                  <a:lnTo>
                    <a:pt x="3" y="7"/>
                  </a:lnTo>
                  <a:lnTo>
                    <a:pt x="3" y="9"/>
                  </a:lnTo>
                  <a:lnTo>
                    <a:pt x="0" y="5"/>
                  </a:lnTo>
                  <a:lnTo>
                    <a:pt x="0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54" name="iṩḷiďê">
              <a:extLst>
                <a:ext uri="{FF2B5EF4-FFF2-40B4-BE49-F238E27FC236}">
                  <a16:creationId xmlns:a16="http://schemas.microsoft.com/office/drawing/2014/main" id="{DE27A63E-BCA7-4E5C-856B-53EAC2A63B9E}"/>
                </a:ext>
              </a:extLst>
            </p:cNvPr>
            <p:cNvSpPr/>
            <p:nvPr/>
          </p:nvSpPr>
          <p:spPr bwMode="auto">
            <a:xfrm>
              <a:off x="11420633" y="4225697"/>
              <a:ext cx="8738" cy="26214"/>
            </a:xfrm>
            <a:custGeom>
              <a:avLst/>
              <a:gdLst>
                <a:gd name="T0" fmla="*/ 0 w 2"/>
                <a:gd name="T1" fmla="*/ 1 h 6"/>
                <a:gd name="T2" fmla="*/ 2 w 2"/>
                <a:gd name="T3" fmla="*/ 0 h 6"/>
                <a:gd name="T4" fmla="*/ 2 w 2"/>
                <a:gd name="T5" fmla="*/ 0 h 6"/>
                <a:gd name="T6" fmla="*/ 2 w 2"/>
                <a:gd name="T7" fmla="*/ 0 h 6"/>
                <a:gd name="T8" fmla="*/ 2 w 2"/>
                <a:gd name="T9" fmla="*/ 5 h 6"/>
                <a:gd name="T10" fmla="*/ 2 w 2"/>
                <a:gd name="T11" fmla="*/ 6 h 6"/>
                <a:gd name="T12" fmla="*/ 2 w 2"/>
                <a:gd name="T13" fmla="*/ 6 h 6"/>
                <a:gd name="T14" fmla="*/ 0 w 2"/>
                <a:gd name="T15" fmla="*/ 3 h 6"/>
                <a:gd name="T16" fmla="*/ 0 w 2"/>
                <a:gd name="T17" fmla="*/ 3 h 6"/>
                <a:gd name="T18" fmla="*/ 0 w 2"/>
                <a:gd name="T19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" h="6">
                  <a:moveTo>
                    <a:pt x="0" y="1"/>
                  </a:move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5"/>
                  </a:lnTo>
                  <a:lnTo>
                    <a:pt x="2" y="6"/>
                  </a:lnTo>
                  <a:lnTo>
                    <a:pt x="2" y="6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55" name="îşḷíḑé">
              <a:extLst>
                <a:ext uri="{FF2B5EF4-FFF2-40B4-BE49-F238E27FC236}">
                  <a16:creationId xmlns:a16="http://schemas.microsoft.com/office/drawing/2014/main" id="{C2CCE63E-771C-4412-BFE9-78DB89E37B70}"/>
                </a:ext>
              </a:extLst>
            </p:cNvPr>
            <p:cNvSpPr/>
            <p:nvPr/>
          </p:nvSpPr>
          <p:spPr bwMode="auto">
            <a:xfrm>
              <a:off x="11451217" y="4339292"/>
              <a:ext cx="21847" cy="8738"/>
            </a:xfrm>
            <a:custGeom>
              <a:avLst/>
              <a:gdLst>
                <a:gd name="T0" fmla="*/ 0 w 5"/>
                <a:gd name="T1" fmla="*/ 0 h 2"/>
                <a:gd name="T2" fmla="*/ 3 w 5"/>
                <a:gd name="T3" fmla="*/ 0 h 2"/>
                <a:gd name="T4" fmla="*/ 5 w 5"/>
                <a:gd name="T5" fmla="*/ 0 h 2"/>
                <a:gd name="T6" fmla="*/ 5 w 5"/>
                <a:gd name="T7" fmla="*/ 0 h 2"/>
                <a:gd name="T8" fmla="*/ 5 w 5"/>
                <a:gd name="T9" fmla="*/ 0 h 2"/>
                <a:gd name="T10" fmla="*/ 5 w 5"/>
                <a:gd name="T11" fmla="*/ 0 h 2"/>
                <a:gd name="T12" fmla="*/ 3 w 5"/>
                <a:gd name="T13" fmla="*/ 2 h 2"/>
                <a:gd name="T14" fmla="*/ 3 w 5"/>
                <a:gd name="T15" fmla="*/ 2 h 2"/>
                <a:gd name="T16" fmla="*/ 1 w 5"/>
                <a:gd name="T17" fmla="*/ 0 h 2"/>
                <a:gd name="T18" fmla="*/ 0 w 5"/>
                <a:gd name="T1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" h="2">
                  <a:moveTo>
                    <a:pt x="0" y="0"/>
                  </a:moveTo>
                  <a:lnTo>
                    <a:pt x="3" y="0"/>
                  </a:lnTo>
                  <a:lnTo>
                    <a:pt x="5" y="0"/>
                  </a:lnTo>
                  <a:lnTo>
                    <a:pt x="5" y="0"/>
                  </a:lnTo>
                  <a:lnTo>
                    <a:pt x="5" y="0"/>
                  </a:lnTo>
                  <a:lnTo>
                    <a:pt x="5" y="0"/>
                  </a:lnTo>
                  <a:lnTo>
                    <a:pt x="3" y="2"/>
                  </a:lnTo>
                  <a:lnTo>
                    <a:pt x="3" y="2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56" name="iSḻíḓè">
              <a:extLst>
                <a:ext uri="{FF2B5EF4-FFF2-40B4-BE49-F238E27FC236}">
                  <a16:creationId xmlns:a16="http://schemas.microsoft.com/office/drawing/2014/main" id="{604C80CC-D8E4-4093-9EC3-E39D908430DE}"/>
                </a:ext>
              </a:extLst>
            </p:cNvPr>
            <p:cNvSpPr/>
            <p:nvPr/>
          </p:nvSpPr>
          <p:spPr bwMode="auto">
            <a:xfrm>
              <a:off x="11407527" y="4653861"/>
              <a:ext cx="21847" cy="43690"/>
            </a:xfrm>
            <a:custGeom>
              <a:avLst/>
              <a:gdLst>
                <a:gd name="T0" fmla="*/ 0 w 5"/>
                <a:gd name="T1" fmla="*/ 5 h 10"/>
                <a:gd name="T2" fmla="*/ 2 w 5"/>
                <a:gd name="T3" fmla="*/ 2 h 10"/>
                <a:gd name="T4" fmla="*/ 5 w 5"/>
                <a:gd name="T5" fmla="*/ 0 h 10"/>
                <a:gd name="T6" fmla="*/ 5 w 5"/>
                <a:gd name="T7" fmla="*/ 0 h 10"/>
                <a:gd name="T8" fmla="*/ 5 w 5"/>
                <a:gd name="T9" fmla="*/ 0 h 10"/>
                <a:gd name="T10" fmla="*/ 5 w 5"/>
                <a:gd name="T11" fmla="*/ 5 h 10"/>
                <a:gd name="T12" fmla="*/ 5 w 5"/>
                <a:gd name="T13" fmla="*/ 10 h 10"/>
                <a:gd name="T14" fmla="*/ 5 w 5"/>
                <a:gd name="T15" fmla="*/ 10 h 10"/>
                <a:gd name="T16" fmla="*/ 2 w 5"/>
                <a:gd name="T17" fmla="*/ 8 h 10"/>
                <a:gd name="T18" fmla="*/ 0 w 5"/>
                <a:gd name="T19" fmla="*/ 5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" h="10">
                  <a:moveTo>
                    <a:pt x="0" y="5"/>
                  </a:moveTo>
                  <a:lnTo>
                    <a:pt x="2" y="2"/>
                  </a:lnTo>
                  <a:lnTo>
                    <a:pt x="5" y="0"/>
                  </a:lnTo>
                  <a:lnTo>
                    <a:pt x="5" y="0"/>
                  </a:lnTo>
                  <a:lnTo>
                    <a:pt x="5" y="0"/>
                  </a:lnTo>
                  <a:lnTo>
                    <a:pt x="5" y="5"/>
                  </a:lnTo>
                  <a:lnTo>
                    <a:pt x="5" y="10"/>
                  </a:lnTo>
                  <a:lnTo>
                    <a:pt x="5" y="10"/>
                  </a:lnTo>
                  <a:lnTo>
                    <a:pt x="2" y="8"/>
                  </a:lnTo>
                  <a:lnTo>
                    <a:pt x="0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57" name="îşļïḋe">
              <a:extLst>
                <a:ext uri="{FF2B5EF4-FFF2-40B4-BE49-F238E27FC236}">
                  <a16:creationId xmlns:a16="http://schemas.microsoft.com/office/drawing/2014/main" id="{7654D35B-82DB-443C-BA61-D22EABAC08FA}"/>
                </a:ext>
              </a:extLst>
            </p:cNvPr>
            <p:cNvSpPr/>
            <p:nvPr/>
          </p:nvSpPr>
          <p:spPr bwMode="auto">
            <a:xfrm>
              <a:off x="11398789" y="4732504"/>
              <a:ext cx="30585" cy="65537"/>
            </a:xfrm>
            <a:custGeom>
              <a:avLst/>
              <a:gdLst>
                <a:gd name="T0" fmla="*/ 0 w 4"/>
                <a:gd name="T1" fmla="*/ 4 h 9"/>
                <a:gd name="T2" fmla="*/ 1 w 4"/>
                <a:gd name="T3" fmla="*/ 3 h 9"/>
                <a:gd name="T4" fmla="*/ 3 w 4"/>
                <a:gd name="T5" fmla="*/ 0 h 9"/>
                <a:gd name="T6" fmla="*/ 4 w 4"/>
                <a:gd name="T7" fmla="*/ 0 h 9"/>
                <a:gd name="T8" fmla="*/ 4 w 4"/>
                <a:gd name="T9" fmla="*/ 1 h 9"/>
                <a:gd name="T10" fmla="*/ 4 w 4"/>
                <a:gd name="T11" fmla="*/ 6 h 9"/>
                <a:gd name="T12" fmla="*/ 4 w 4"/>
                <a:gd name="T13" fmla="*/ 9 h 9"/>
                <a:gd name="T14" fmla="*/ 4 w 4"/>
                <a:gd name="T15" fmla="*/ 9 h 9"/>
                <a:gd name="T16" fmla="*/ 3 w 4"/>
                <a:gd name="T17" fmla="*/ 8 h 9"/>
                <a:gd name="T18" fmla="*/ 0 w 4"/>
                <a:gd name="T19" fmla="*/ 4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9">
                  <a:moveTo>
                    <a:pt x="0" y="4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4" y="3"/>
                    <a:pt x="4" y="4"/>
                    <a:pt x="4" y="6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3" y="8"/>
                    <a:pt x="3" y="8"/>
                    <a:pt x="3" y="8"/>
                  </a:cubicBezTo>
                  <a:lnTo>
                    <a:pt x="0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58" name="i$ḻïďe">
              <a:extLst>
                <a:ext uri="{FF2B5EF4-FFF2-40B4-BE49-F238E27FC236}">
                  <a16:creationId xmlns:a16="http://schemas.microsoft.com/office/drawing/2014/main" id="{586702F2-1035-45FB-AB1C-0D9053B9C739}"/>
                </a:ext>
              </a:extLst>
            </p:cNvPr>
            <p:cNvSpPr/>
            <p:nvPr/>
          </p:nvSpPr>
          <p:spPr bwMode="auto">
            <a:xfrm>
              <a:off x="11258980" y="5147560"/>
              <a:ext cx="34952" cy="0"/>
            </a:xfrm>
            <a:custGeom>
              <a:avLst/>
              <a:gdLst>
                <a:gd name="T0" fmla="*/ 0 w 8"/>
                <a:gd name="T1" fmla="*/ 3 w 8"/>
                <a:gd name="T2" fmla="*/ 5 w 8"/>
                <a:gd name="T3" fmla="*/ 8 w 8"/>
                <a:gd name="T4" fmla="*/ 8 w 8"/>
                <a:gd name="T5" fmla="*/ 6 w 8"/>
                <a:gd name="T6" fmla="*/ 3 w 8"/>
                <a:gd name="T7" fmla="*/ 0 w 8"/>
                <a:gd name="T8" fmla="*/ 0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  <a:cxn ang="0">
                  <a:pos x="T6" y="0"/>
                </a:cxn>
                <a:cxn ang="0">
                  <a:pos x="T7" y="0"/>
                </a:cxn>
                <a:cxn ang="0">
                  <a:pos x="T8" y="0"/>
                </a:cxn>
              </a:cxnLst>
              <a:rect l="0" t="0" r="r" b="b"/>
              <a:pathLst>
                <a:path w="8">
                  <a:moveTo>
                    <a:pt x="0" y="0"/>
                  </a:moveTo>
                  <a:lnTo>
                    <a:pt x="3" y="0"/>
                  </a:lnTo>
                  <a:lnTo>
                    <a:pt x="5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6" y="0"/>
                  </a:lnTo>
                  <a:lnTo>
                    <a:pt x="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59" name="íS1ïďè">
              <a:extLst>
                <a:ext uri="{FF2B5EF4-FFF2-40B4-BE49-F238E27FC236}">
                  <a16:creationId xmlns:a16="http://schemas.microsoft.com/office/drawing/2014/main" id="{EAC55552-2451-42DA-8E68-F54885A680CD}"/>
                </a:ext>
              </a:extLst>
            </p:cNvPr>
            <p:cNvSpPr/>
            <p:nvPr/>
          </p:nvSpPr>
          <p:spPr bwMode="auto">
            <a:xfrm>
              <a:off x="11293933" y="5248049"/>
              <a:ext cx="34952" cy="26214"/>
            </a:xfrm>
            <a:custGeom>
              <a:avLst/>
              <a:gdLst>
                <a:gd name="T0" fmla="*/ 2 w 8"/>
                <a:gd name="T1" fmla="*/ 5 h 6"/>
                <a:gd name="T2" fmla="*/ 3 w 8"/>
                <a:gd name="T3" fmla="*/ 1 h 6"/>
                <a:gd name="T4" fmla="*/ 3 w 8"/>
                <a:gd name="T5" fmla="*/ 1 h 6"/>
                <a:gd name="T6" fmla="*/ 5 w 8"/>
                <a:gd name="T7" fmla="*/ 1 h 6"/>
                <a:gd name="T8" fmla="*/ 5 w 8"/>
                <a:gd name="T9" fmla="*/ 0 h 6"/>
                <a:gd name="T10" fmla="*/ 6 w 8"/>
                <a:gd name="T11" fmla="*/ 3 h 6"/>
                <a:gd name="T12" fmla="*/ 6 w 8"/>
                <a:gd name="T13" fmla="*/ 5 h 6"/>
                <a:gd name="T14" fmla="*/ 8 w 8"/>
                <a:gd name="T15" fmla="*/ 6 h 6"/>
                <a:gd name="T16" fmla="*/ 6 w 8"/>
                <a:gd name="T17" fmla="*/ 6 h 6"/>
                <a:gd name="T18" fmla="*/ 3 w 8"/>
                <a:gd name="T19" fmla="*/ 6 h 6"/>
                <a:gd name="T20" fmla="*/ 2 w 8"/>
                <a:gd name="T21" fmla="*/ 6 h 6"/>
                <a:gd name="T22" fmla="*/ 0 w 8"/>
                <a:gd name="T23" fmla="*/ 6 h 6"/>
                <a:gd name="T24" fmla="*/ 0 w 8"/>
                <a:gd name="T25" fmla="*/ 5 h 6"/>
                <a:gd name="T26" fmla="*/ 2 w 8"/>
                <a:gd name="T27" fmla="*/ 5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" h="6">
                  <a:moveTo>
                    <a:pt x="2" y="5"/>
                  </a:moveTo>
                  <a:lnTo>
                    <a:pt x="3" y="1"/>
                  </a:lnTo>
                  <a:lnTo>
                    <a:pt x="3" y="1"/>
                  </a:lnTo>
                  <a:lnTo>
                    <a:pt x="5" y="1"/>
                  </a:lnTo>
                  <a:lnTo>
                    <a:pt x="5" y="0"/>
                  </a:lnTo>
                  <a:lnTo>
                    <a:pt x="6" y="3"/>
                  </a:lnTo>
                  <a:lnTo>
                    <a:pt x="6" y="5"/>
                  </a:lnTo>
                  <a:lnTo>
                    <a:pt x="8" y="6"/>
                  </a:lnTo>
                  <a:lnTo>
                    <a:pt x="6" y="6"/>
                  </a:lnTo>
                  <a:lnTo>
                    <a:pt x="3" y="6"/>
                  </a:lnTo>
                  <a:lnTo>
                    <a:pt x="2" y="6"/>
                  </a:lnTo>
                  <a:lnTo>
                    <a:pt x="0" y="6"/>
                  </a:lnTo>
                  <a:lnTo>
                    <a:pt x="0" y="5"/>
                  </a:lnTo>
                  <a:lnTo>
                    <a:pt x="2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60" name="íŝḻídé">
              <a:extLst>
                <a:ext uri="{FF2B5EF4-FFF2-40B4-BE49-F238E27FC236}">
                  <a16:creationId xmlns:a16="http://schemas.microsoft.com/office/drawing/2014/main" id="{F534447B-8A87-450C-A050-B86C9E081E23}"/>
                </a:ext>
              </a:extLst>
            </p:cNvPr>
            <p:cNvSpPr/>
            <p:nvPr/>
          </p:nvSpPr>
          <p:spPr bwMode="auto">
            <a:xfrm>
              <a:off x="11280824" y="5287369"/>
              <a:ext cx="126703" cy="21847"/>
            </a:xfrm>
            <a:custGeom>
              <a:avLst/>
              <a:gdLst>
                <a:gd name="T0" fmla="*/ 0 w 18"/>
                <a:gd name="T1" fmla="*/ 1 h 3"/>
                <a:gd name="T2" fmla="*/ 0 w 18"/>
                <a:gd name="T3" fmla="*/ 0 h 3"/>
                <a:gd name="T4" fmla="*/ 1 w 18"/>
                <a:gd name="T5" fmla="*/ 0 h 3"/>
                <a:gd name="T6" fmla="*/ 3 w 18"/>
                <a:gd name="T7" fmla="*/ 0 h 3"/>
                <a:gd name="T8" fmla="*/ 5 w 18"/>
                <a:gd name="T9" fmla="*/ 0 h 3"/>
                <a:gd name="T10" fmla="*/ 6 w 18"/>
                <a:gd name="T11" fmla="*/ 0 h 3"/>
                <a:gd name="T12" fmla="*/ 8 w 18"/>
                <a:gd name="T13" fmla="*/ 0 h 3"/>
                <a:gd name="T14" fmla="*/ 10 w 18"/>
                <a:gd name="T15" fmla="*/ 0 h 3"/>
                <a:gd name="T16" fmla="*/ 10 w 18"/>
                <a:gd name="T17" fmla="*/ 0 h 3"/>
                <a:gd name="T18" fmla="*/ 12 w 18"/>
                <a:gd name="T19" fmla="*/ 0 h 3"/>
                <a:gd name="T20" fmla="*/ 15 w 18"/>
                <a:gd name="T21" fmla="*/ 0 h 3"/>
                <a:gd name="T22" fmla="*/ 17 w 18"/>
                <a:gd name="T23" fmla="*/ 0 h 3"/>
                <a:gd name="T24" fmla="*/ 18 w 18"/>
                <a:gd name="T25" fmla="*/ 0 h 3"/>
                <a:gd name="T26" fmla="*/ 18 w 18"/>
                <a:gd name="T27" fmla="*/ 0 h 3"/>
                <a:gd name="T28" fmla="*/ 18 w 18"/>
                <a:gd name="T29" fmla="*/ 2 h 3"/>
                <a:gd name="T30" fmla="*/ 18 w 18"/>
                <a:gd name="T31" fmla="*/ 3 h 3"/>
                <a:gd name="T32" fmla="*/ 15 w 18"/>
                <a:gd name="T33" fmla="*/ 3 h 3"/>
                <a:gd name="T34" fmla="*/ 13 w 18"/>
                <a:gd name="T35" fmla="*/ 3 h 3"/>
                <a:gd name="T36" fmla="*/ 13 w 18"/>
                <a:gd name="T37" fmla="*/ 3 h 3"/>
                <a:gd name="T38" fmla="*/ 12 w 18"/>
                <a:gd name="T39" fmla="*/ 3 h 3"/>
                <a:gd name="T40" fmla="*/ 9 w 18"/>
                <a:gd name="T41" fmla="*/ 3 h 3"/>
                <a:gd name="T42" fmla="*/ 8 w 18"/>
                <a:gd name="T43" fmla="*/ 3 h 3"/>
                <a:gd name="T44" fmla="*/ 6 w 18"/>
                <a:gd name="T45" fmla="*/ 3 h 3"/>
                <a:gd name="T46" fmla="*/ 4 w 18"/>
                <a:gd name="T47" fmla="*/ 3 h 3"/>
                <a:gd name="T48" fmla="*/ 2 w 18"/>
                <a:gd name="T49" fmla="*/ 3 h 3"/>
                <a:gd name="T50" fmla="*/ 0 w 18"/>
                <a:gd name="T51" fmla="*/ 3 h 3"/>
                <a:gd name="T52" fmla="*/ 0 w 18"/>
                <a:gd name="T53" fmla="*/ 3 h 3"/>
                <a:gd name="T54" fmla="*/ 0 w 18"/>
                <a:gd name="T55" fmla="*/ 3 h 3"/>
                <a:gd name="T56" fmla="*/ 0 w 18"/>
                <a:gd name="T5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8" h="3">
                  <a:moveTo>
                    <a:pt x="0" y="1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8" y="1"/>
                    <a:pt x="18" y="2"/>
                    <a:pt x="18" y="2"/>
                  </a:cubicBezTo>
                  <a:cubicBezTo>
                    <a:pt x="18" y="3"/>
                    <a:pt x="18" y="3"/>
                    <a:pt x="18" y="3"/>
                  </a:cubicBezTo>
                  <a:cubicBezTo>
                    <a:pt x="15" y="3"/>
                    <a:pt x="15" y="3"/>
                    <a:pt x="15" y="3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61" name="ïšliďè">
              <a:extLst>
                <a:ext uri="{FF2B5EF4-FFF2-40B4-BE49-F238E27FC236}">
                  <a16:creationId xmlns:a16="http://schemas.microsoft.com/office/drawing/2014/main" id="{32024E74-5699-4678-9112-383F125DDF10}"/>
                </a:ext>
              </a:extLst>
            </p:cNvPr>
            <p:cNvSpPr/>
            <p:nvPr/>
          </p:nvSpPr>
          <p:spPr bwMode="auto">
            <a:xfrm>
              <a:off x="11263348" y="5374749"/>
              <a:ext cx="113595" cy="43690"/>
            </a:xfrm>
            <a:custGeom>
              <a:avLst/>
              <a:gdLst>
                <a:gd name="T0" fmla="*/ 26 w 26"/>
                <a:gd name="T1" fmla="*/ 10 h 10"/>
                <a:gd name="T2" fmla="*/ 25 w 26"/>
                <a:gd name="T3" fmla="*/ 10 h 10"/>
                <a:gd name="T4" fmla="*/ 25 w 26"/>
                <a:gd name="T5" fmla="*/ 10 h 10"/>
                <a:gd name="T6" fmla="*/ 22 w 26"/>
                <a:gd name="T7" fmla="*/ 10 h 10"/>
                <a:gd name="T8" fmla="*/ 20 w 26"/>
                <a:gd name="T9" fmla="*/ 10 h 10"/>
                <a:gd name="T10" fmla="*/ 17 w 26"/>
                <a:gd name="T11" fmla="*/ 10 h 10"/>
                <a:gd name="T12" fmla="*/ 17 w 26"/>
                <a:gd name="T13" fmla="*/ 10 h 10"/>
                <a:gd name="T14" fmla="*/ 15 w 26"/>
                <a:gd name="T15" fmla="*/ 10 h 10"/>
                <a:gd name="T16" fmla="*/ 13 w 26"/>
                <a:gd name="T17" fmla="*/ 10 h 10"/>
                <a:gd name="T18" fmla="*/ 12 w 26"/>
                <a:gd name="T19" fmla="*/ 10 h 10"/>
                <a:gd name="T20" fmla="*/ 9 w 26"/>
                <a:gd name="T21" fmla="*/ 10 h 10"/>
                <a:gd name="T22" fmla="*/ 5 w 26"/>
                <a:gd name="T23" fmla="*/ 10 h 10"/>
                <a:gd name="T24" fmla="*/ 4 w 26"/>
                <a:gd name="T25" fmla="*/ 10 h 10"/>
                <a:gd name="T26" fmla="*/ 2 w 26"/>
                <a:gd name="T27" fmla="*/ 10 h 10"/>
                <a:gd name="T28" fmla="*/ 0 w 26"/>
                <a:gd name="T29" fmla="*/ 10 h 10"/>
                <a:gd name="T30" fmla="*/ 2 w 26"/>
                <a:gd name="T31" fmla="*/ 8 h 10"/>
                <a:gd name="T32" fmla="*/ 2 w 26"/>
                <a:gd name="T33" fmla="*/ 8 h 10"/>
                <a:gd name="T34" fmla="*/ 4 w 26"/>
                <a:gd name="T35" fmla="*/ 8 h 10"/>
                <a:gd name="T36" fmla="*/ 5 w 26"/>
                <a:gd name="T37" fmla="*/ 7 h 10"/>
                <a:gd name="T38" fmla="*/ 7 w 26"/>
                <a:gd name="T39" fmla="*/ 5 h 10"/>
                <a:gd name="T40" fmla="*/ 9 w 26"/>
                <a:gd name="T41" fmla="*/ 5 h 10"/>
                <a:gd name="T42" fmla="*/ 9 w 26"/>
                <a:gd name="T43" fmla="*/ 5 h 10"/>
                <a:gd name="T44" fmla="*/ 10 w 26"/>
                <a:gd name="T45" fmla="*/ 3 h 10"/>
                <a:gd name="T46" fmla="*/ 10 w 26"/>
                <a:gd name="T47" fmla="*/ 3 h 10"/>
                <a:gd name="T48" fmla="*/ 12 w 26"/>
                <a:gd name="T49" fmla="*/ 2 h 10"/>
                <a:gd name="T50" fmla="*/ 13 w 26"/>
                <a:gd name="T51" fmla="*/ 2 h 10"/>
                <a:gd name="T52" fmla="*/ 15 w 26"/>
                <a:gd name="T53" fmla="*/ 0 h 10"/>
                <a:gd name="T54" fmla="*/ 15 w 26"/>
                <a:gd name="T55" fmla="*/ 0 h 10"/>
                <a:gd name="T56" fmla="*/ 17 w 26"/>
                <a:gd name="T57" fmla="*/ 2 h 10"/>
                <a:gd name="T58" fmla="*/ 26 w 26"/>
                <a:gd name="T5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6" h="10">
                  <a:moveTo>
                    <a:pt x="26" y="10"/>
                  </a:moveTo>
                  <a:lnTo>
                    <a:pt x="25" y="10"/>
                  </a:lnTo>
                  <a:lnTo>
                    <a:pt x="25" y="10"/>
                  </a:lnTo>
                  <a:lnTo>
                    <a:pt x="22" y="10"/>
                  </a:lnTo>
                  <a:lnTo>
                    <a:pt x="20" y="10"/>
                  </a:lnTo>
                  <a:lnTo>
                    <a:pt x="17" y="10"/>
                  </a:lnTo>
                  <a:lnTo>
                    <a:pt x="17" y="10"/>
                  </a:lnTo>
                  <a:lnTo>
                    <a:pt x="15" y="10"/>
                  </a:lnTo>
                  <a:lnTo>
                    <a:pt x="13" y="10"/>
                  </a:lnTo>
                  <a:lnTo>
                    <a:pt x="12" y="10"/>
                  </a:lnTo>
                  <a:lnTo>
                    <a:pt x="9" y="10"/>
                  </a:lnTo>
                  <a:lnTo>
                    <a:pt x="5" y="10"/>
                  </a:lnTo>
                  <a:lnTo>
                    <a:pt x="4" y="10"/>
                  </a:lnTo>
                  <a:lnTo>
                    <a:pt x="2" y="10"/>
                  </a:lnTo>
                  <a:lnTo>
                    <a:pt x="0" y="10"/>
                  </a:lnTo>
                  <a:lnTo>
                    <a:pt x="2" y="8"/>
                  </a:lnTo>
                  <a:lnTo>
                    <a:pt x="2" y="8"/>
                  </a:lnTo>
                  <a:lnTo>
                    <a:pt x="4" y="8"/>
                  </a:lnTo>
                  <a:lnTo>
                    <a:pt x="5" y="7"/>
                  </a:lnTo>
                  <a:lnTo>
                    <a:pt x="7" y="5"/>
                  </a:lnTo>
                  <a:lnTo>
                    <a:pt x="9" y="5"/>
                  </a:lnTo>
                  <a:lnTo>
                    <a:pt x="9" y="5"/>
                  </a:lnTo>
                  <a:lnTo>
                    <a:pt x="10" y="3"/>
                  </a:lnTo>
                  <a:lnTo>
                    <a:pt x="10" y="3"/>
                  </a:lnTo>
                  <a:lnTo>
                    <a:pt x="12" y="2"/>
                  </a:lnTo>
                  <a:lnTo>
                    <a:pt x="13" y="2"/>
                  </a:lnTo>
                  <a:lnTo>
                    <a:pt x="15" y="0"/>
                  </a:lnTo>
                  <a:lnTo>
                    <a:pt x="15" y="0"/>
                  </a:lnTo>
                  <a:lnTo>
                    <a:pt x="17" y="2"/>
                  </a:lnTo>
                  <a:lnTo>
                    <a:pt x="26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62" name="íś1íďê">
              <a:extLst>
                <a:ext uri="{FF2B5EF4-FFF2-40B4-BE49-F238E27FC236}">
                  <a16:creationId xmlns:a16="http://schemas.microsoft.com/office/drawing/2014/main" id="{E2D761C5-FD33-4CC6-8BA5-6450756EB8AF}"/>
                </a:ext>
              </a:extLst>
            </p:cNvPr>
            <p:cNvSpPr/>
            <p:nvPr/>
          </p:nvSpPr>
          <p:spPr bwMode="auto">
            <a:xfrm>
              <a:off x="11359467" y="5387858"/>
              <a:ext cx="253403" cy="323308"/>
            </a:xfrm>
            <a:custGeom>
              <a:avLst/>
              <a:gdLst>
                <a:gd name="T0" fmla="*/ 4 w 36"/>
                <a:gd name="T1" fmla="*/ 22 h 45"/>
                <a:gd name="T2" fmla="*/ 5 w 36"/>
                <a:gd name="T3" fmla="*/ 22 h 45"/>
                <a:gd name="T4" fmla="*/ 5 w 36"/>
                <a:gd name="T5" fmla="*/ 19 h 45"/>
                <a:gd name="T6" fmla="*/ 5 w 36"/>
                <a:gd name="T7" fmla="*/ 16 h 45"/>
                <a:gd name="T8" fmla="*/ 6 w 36"/>
                <a:gd name="T9" fmla="*/ 13 h 45"/>
                <a:gd name="T10" fmla="*/ 6 w 36"/>
                <a:gd name="T11" fmla="*/ 10 h 45"/>
                <a:gd name="T12" fmla="*/ 7 w 36"/>
                <a:gd name="T13" fmla="*/ 7 h 45"/>
                <a:gd name="T14" fmla="*/ 7 w 36"/>
                <a:gd name="T15" fmla="*/ 5 h 45"/>
                <a:gd name="T16" fmla="*/ 7 w 36"/>
                <a:gd name="T17" fmla="*/ 2 h 45"/>
                <a:gd name="T18" fmla="*/ 10 w 36"/>
                <a:gd name="T19" fmla="*/ 1 h 45"/>
                <a:gd name="T20" fmla="*/ 15 w 36"/>
                <a:gd name="T21" fmla="*/ 1 h 45"/>
                <a:gd name="T22" fmla="*/ 20 w 36"/>
                <a:gd name="T23" fmla="*/ 1 h 45"/>
                <a:gd name="T24" fmla="*/ 27 w 36"/>
                <a:gd name="T25" fmla="*/ 1 h 45"/>
                <a:gd name="T26" fmla="*/ 27 w 36"/>
                <a:gd name="T27" fmla="*/ 2 h 45"/>
                <a:gd name="T28" fmla="*/ 28 w 36"/>
                <a:gd name="T29" fmla="*/ 6 h 45"/>
                <a:gd name="T30" fmla="*/ 29 w 36"/>
                <a:gd name="T31" fmla="*/ 13 h 45"/>
                <a:gd name="T32" fmla="*/ 30 w 36"/>
                <a:gd name="T33" fmla="*/ 18 h 45"/>
                <a:gd name="T34" fmla="*/ 30 w 36"/>
                <a:gd name="T35" fmla="*/ 21 h 45"/>
                <a:gd name="T36" fmla="*/ 31 w 36"/>
                <a:gd name="T37" fmla="*/ 24 h 45"/>
                <a:gd name="T38" fmla="*/ 32 w 36"/>
                <a:gd name="T39" fmla="*/ 32 h 45"/>
                <a:gd name="T40" fmla="*/ 33 w 36"/>
                <a:gd name="T41" fmla="*/ 35 h 45"/>
                <a:gd name="T42" fmla="*/ 34 w 36"/>
                <a:gd name="T43" fmla="*/ 38 h 45"/>
                <a:gd name="T44" fmla="*/ 35 w 36"/>
                <a:gd name="T45" fmla="*/ 41 h 45"/>
                <a:gd name="T46" fmla="*/ 36 w 36"/>
                <a:gd name="T47" fmla="*/ 44 h 45"/>
                <a:gd name="T48" fmla="*/ 32 w 36"/>
                <a:gd name="T49" fmla="*/ 45 h 45"/>
                <a:gd name="T50" fmla="*/ 29 w 36"/>
                <a:gd name="T51" fmla="*/ 45 h 45"/>
                <a:gd name="T52" fmla="*/ 28 w 36"/>
                <a:gd name="T53" fmla="*/ 45 h 45"/>
                <a:gd name="T54" fmla="*/ 25 w 36"/>
                <a:gd name="T55" fmla="*/ 45 h 45"/>
                <a:gd name="T56" fmla="*/ 21 w 36"/>
                <a:gd name="T57" fmla="*/ 45 h 45"/>
                <a:gd name="T58" fmla="*/ 21 w 36"/>
                <a:gd name="T59" fmla="*/ 45 h 45"/>
                <a:gd name="T60" fmla="*/ 17 w 36"/>
                <a:gd name="T61" fmla="*/ 45 h 45"/>
                <a:gd name="T62" fmla="*/ 14 w 36"/>
                <a:gd name="T63" fmla="*/ 45 h 45"/>
                <a:gd name="T64" fmla="*/ 11 w 36"/>
                <a:gd name="T65" fmla="*/ 45 h 45"/>
                <a:gd name="T66" fmla="*/ 7 w 36"/>
                <a:gd name="T67" fmla="*/ 45 h 45"/>
                <a:gd name="T68" fmla="*/ 6 w 36"/>
                <a:gd name="T69" fmla="*/ 45 h 45"/>
                <a:gd name="T70" fmla="*/ 2 w 36"/>
                <a:gd name="T71" fmla="*/ 45 h 45"/>
                <a:gd name="T72" fmla="*/ 0 w 36"/>
                <a:gd name="T73" fmla="*/ 44 h 45"/>
                <a:gd name="T74" fmla="*/ 1 w 36"/>
                <a:gd name="T75" fmla="*/ 41 h 45"/>
                <a:gd name="T76" fmla="*/ 1 w 36"/>
                <a:gd name="T77" fmla="*/ 38 h 45"/>
                <a:gd name="T78" fmla="*/ 2 w 36"/>
                <a:gd name="T79" fmla="*/ 37 h 45"/>
                <a:gd name="T80" fmla="*/ 2 w 36"/>
                <a:gd name="T81" fmla="*/ 33 h 45"/>
                <a:gd name="T82" fmla="*/ 3 w 36"/>
                <a:gd name="T83" fmla="*/ 30 h 45"/>
                <a:gd name="T84" fmla="*/ 4 w 36"/>
                <a:gd name="T85" fmla="*/ 26 h 45"/>
                <a:gd name="T86" fmla="*/ 4 w 36"/>
                <a:gd name="T87" fmla="*/ 23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36" h="45">
                  <a:moveTo>
                    <a:pt x="4" y="23"/>
                  </a:moveTo>
                  <a:cubicBezTo>
                    <a:pt x="4" y="22"/>
                    <a:pt x="4" y="22"/>
                    <a:pt x="4" y="22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5" y="22"/>
                    <a:pt x="5" y="22"/>
                    <a:pt x="5" y="22"/>
                  </a:cubicBezTo>
                  <a:cubicBezTo>
                    <a:pt x="5" y="22"/>
                    <a:pt x="5" y="22"/>
                    <a:pt x="5" y="22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5" y="17"/>
                    <a:pt x="5" y="16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2"/>
                    <a:pt x="6" y="12"/>
                    <a:pt x="6" y="12"/>
                  </a:cubicBezTo>
                  <a:cubicBezTo>
                    <a:pt x="6" y="12"/>
                    <a:pt x="6" y="12"/>
                    <a:pt x="6" y="12"/>
                  </a:cubicBezTo>
                  <a:cubicBezTo>
                    <a:pt x="6" y="10"/>
                    <a:pt x="6" y="10"/>
                    <a:pt x="6" y="10"/>
                  </a:cubicBezTo>
                  <a:cubicBezTo>
                    <a:pt x="6" y="9"/>
                    <a:pt x="6" y="9"/>
                    <a:pt x="6" y="9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7" y="6"/>
                    <a:pt x="7" y="6"/>
                    <a:pt x="7" y="6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7" y="4"/>
                    <a:pt x="7" y="4"/>
                    <a:pt x="7" y="4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7" y="1"/>
                    <a:pt x="7" y="1"/>
                    <a:pt x="7" y="1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10" y="1"/>
                    <a:pt x="10" y="1"/>
                    <a:pt x="10" y="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7" y="1"/>
                    <a:pt x="17" y="1"/>
                    <a:pt x="17" y="1"/>
                  </a:cubicBezTo>
                  <a:cubicBezTo>
                    <a:pt x="20" y="1"/>
                    <a:pt x="20" y="1"/>
                    <a:pt x="20" y="1"/>
                  </a:cubicBezTo>
                  <a:cubicBezTo>
                    <a:pt x="22" y="1"/>
                    <a:pt x="22" y="1"/>
                    <a:pt x="22" y="1"/>
                  </a:cubicBezTo>
                  <a:cubicBezTo>
                    <a:pt x="26" y="1"/>
                    <a:pt x="26" y="1"/>
                    <a:pt x="26" y="1"/>
                  </a:cubicBezTo>
                  <a:cubicBezTo>
                    <a:pt x="27" y="1"/>
                    <a:pt x="27" y="1"/>
                    <a:pt x="27" y="1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7" y="1"/>
                    <a:pt x="27" y="1"/>
                    <a:pt x="27" y="1"/>
                  </a:cubicBezTo>
                  <a:cubicBezTo>
                    <a:pt x="27" y="2"/>
                    <a:pt x="27" y="2"/>
                    <a:pt x="27" y="2"/>
                  </a:cubicBezTo>
                  <a:cubicBezTo>
                    <a:pt x="27" y="3"/>
                    <a:pt x="27" y="3"/>
                    <a:pt x="27" y="4"/>
                  </a:cubicBezTo>
                  <a:cubicBezTo>
                    <a:pt x="27" y="4"/>
                    <a:pt x="27" y="4"/>
                    <a:pt x="27" y="4"/>
                  </a:cubicBezTo>
                  <a:cubicBezTo>
                    <a:pt x="28" y="6"/>
                    <a:pt x="28" y="6"/>
                    <a:pt x="28" y="6"/>
                  </a:cubicBezTo>
                  <a:cubicBezTo>
                    <a:pt x="28" y="7"/>
                    <a:pt x="28" y="7"/>
                    <a:pt x="28" y="8"/>
                  </a:cubicBezTo>
                  <a:cubicBezTo>
                    <a:pt x="28" y="9"/>
                    <a:pt x="28" y="11"/>
                    <a:pt x="29" y="12"/>
                  </a:cubicBezTo>
                  <a:cubicBezTo>
                    <a:pt x="29" y="13"/>
                    <a:pt x="29" y="13"/>
                    <a:pt x="29" y="13"/>
                  </a:cubicBezTo>
                  <a:cubicBezTo>
                    <a:pt x="29" y="14"/>
                    <a:pt x="29" y="14"/>
                    <a:pt x="29" y="14"/>
                  </a:cubicBezTo>
                  <a:cubicBezTo>
                    <a:pt x="29" y="15"/>
                    <a:pt x="29" y="15"/>
                    <a:pt x="29" y="15"/>
                  </a:cubicBezTo>
                  <a:cubicBezTo>
                    <a:pt x="29" y="16"/>
                    <a:pt x="29" y="17"/>
                    <a:pt x="30" y="18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1"/>
                    <a:pt x="30" y="21"/>
                    <a:pt x="30" y="21"/>
                  </a:cubicBezTo>
                  <a:cubicBezTo>
                    <a:pt x="30" y="21"/>
                    <a:pt x="30" y="21"/>
                    <a:pt x="30" y="21"/>
                  </a:cubicBezTo>
                  <a:cubicBezTo>
                    <a:pt x="30" y="21"/>
                    <a:pt x="30" y="21"/>
                    <a:pt x="30" y="22"/>
                  </a:cubicBezTo>
                  <a:cubicBezTo>
                    <a:pt x="30" y="22"/>
                    <a:pt x="30" y="22"/>
                    <a:pt x="30" y="22"/>
                  </a:cubicBezTo>
                  <a:cubicBezTo>
                    <a:pt x="31" y="23"/>
                    <a:pt x="31" y="23"/>
                    <a:pt x="31" y="24"/>
                  </a:cubicBezTo>
                  <a:cubicBezTo>
                    <a:pt x="31" y="25"/>
                    <a:pt x="31" y="26"/>
                    <a:pt x="31" y="26"/>
                  </a:cubicBezTo>
                  <a:cubicBezTo>
                    <a:pt x="31" y="27"/>
                    <a:pt x="32" y="28"/>
                    <a:pt x="32" y="29"/>
                  </a:cubicBezTo>
                  <a:cubicBezTo>
                    <a:pt x="32" y="30"/>
                    <a:pt x="32" y="31"/>
                    <a:pt x="32" y="32"/>
                  </a:cubicBezTo>
                  <a:cubicBezTo>
                    <a:pt x="33" y="33"/>
                    <a:pt x="33" y="33"/>
                    <a:pt x="33" y="33"/>
                  </a:cubicBezTo>
                  <a:cubicBezTo>
                    <a:pt x="33" y="34"/>
                    <a:pt x="33" y="34"/>
                    <a:pt x="33" y="34"/>
                  </a:cubicBezTo>
                  <a:cubicBezTo>
                    <a:pt x="33" y="35"/>
                    <a:pt x="33" y="35"/>
                    <a:pt x="33" y="35"/>
                  </a:cubicBezTo>
                  <a:cubicBezTo>
                    <a:pt x="33" y="36"/>
                    <a:pt x="34" y="37"/>
                    <a:pt x="34" y="38"/>
                  </a:cubicBezTo>
                  <a:cubicBezTo>
                    <a:pt x="34" y="38"/>
                    <a:pt x="34" y="38"/>
                    <a:pt x="34" y="38"/>
                  </a:cubicBezTo>
                  <a:cubicBezTo>
                    <a:pt x="34" y="38"/>
                    <a:pt x="34" y="38"/>
                    <a:pt x="34" y="38"/>
                  </a:cubicBezTo>
                  <a:cubicBezTo>
                    <a:pt x="34" y="39"/>
                    <a:pt x="34" y="39"/>
                    <a:pt x="34" y="39"/>
                  </a:cubicBezTo>
                  <a:cubicBezTo>
                    <a:pt x="34" y="40"/>
                    <a:pt x="34" y="40"/>
                    <a:pt x="34" y="40"/>
                  </a:cubicBezTo>
                  <a:cubicBezTo>
                    <a:pt x="35" y="41"/>
                    <a:pt x="35" y="41"/>
                    <a:pt x="35" y="41"/>
                  </a:cubicBezTo>
                  <a:cubicBezTo>
                    <a:pt x="35" y="42"/>
                    <a:pt x="35" y="42"/>
                    <a:pt x="35" y="42"/>
                  </a:cubicBezTo>
                  <a:cubicBezTo>
                    <a:pt x="35" y="43"/>
                    <a:pt x="35" y="44"/>
                    <a:pt x="36" y="44"/>
                  </a:cubicBezTo>
                  <a:cubicBezTo>
                    <a:pt x="36" y="44"/>
                    <a:pt x="36" y="44"/>
                    <a:pt x="36" y="44"/>
                  </a:cubicBezTo>
                  <a:cubicBezTo>
                    <a:pt x="33" y="45"/>
                    <a:pt x="33" y="45"/>
                    <a:pt x="33" y="45"/>
                  </a:cubicBezTo>
                  <a:cubicBezTo>
                    <a:pt x="33" y="45"/>
                    <a:pt x="33" y="45"/>
                    <a:pt x="33" y="45"/>
                  </a:cubicBezTo>
                  <a:cubicBezTo>
                    <a:pt x="32" y="45"/>
                    <a:pt x="32" y="45"/>
                    <a:pt x="32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29" y="45"/>
                    <a:pt x="29" y="45"/>
                    <a:pt x="29" y="45"/>
                  </a:cubicBezTo>
                  <a:cubicBezTo>
                    <a:pt x="29" y="45"/>
                    <a:pt x="29" y="45"/>
                    <a:pt x="29" y="45"/>
                  </a:cubicBezTo>
                  <a:cubicBezTo>
                    <a:pt x="29" y="45"/>
                    <a:pt x="29" y="45"/>
                    <a:pt x="29" y="45"/>
                  </a:cubicBezTo>
                  <a:cubicBezTo>
                    <a:pt x="29" y="45"/>
                    <a:pt x="29" y="45"/>
                    <a:pt x="29" y="45"/>
                  </a:cubicBezTo>
                  <a:cubicBezTo>
                    <a:pt x="28" y="45"/>
                    <a:pt x="28" y="45"/>
                    <a:pt x="28" y="45"/>
                  </a:cubicBezTo>
                  <a:cubicBezTo>
                    <a:pt x="27" y="45"/>
                    <a:pt x="27" y="45"/>
                    <a:pt x="27" y="45"/>
                  </a:cubicBezTo>
                  <a:cubicBezTo>
                    <a:pt x="26" y="45"/>
                    <a:pt x="26" y="45"/>
                    <a:pt x="26" y="45"/>
                  </a:cubicBezTo>
                  <a:cubicBezTo>
                    <a:pt x="25" y="45"/>
                    <a:pt x="25" y="45"/>
                    <a:pt x="25" y="45"/>
                  </a:cubicBezTo>
                  <a:cubicBezTo>
                    <a:pt x="24" y="45"/>
                    <a:pt x="24" y="45"/>
                    <a:pt x="24" y="45"/>
                  </a:cubicBezTo>
                  <a:cubicBezTo>
                    <a:pt x="23" y="45"/>
                    <a:pt x="23" y="45"/>
                    <a:pt x="23" y="45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18" y="45"/>
                    <a:pt x="18" y="45"/>
                    <a:pt x="18" y="45"/>
                  </a:cubicBezTo>
                  <a:cubicBezTo>
                    <a:pt x="18" y="45"/>
                    <a:pt x="18" y="45"/>
                    <a:pt x="18" y="45"/>
                  </a:cubicBezTo>
                  <a:cubicBezTo>
                    <a:pt x="17" y="45"/>
                    <a:pt x="17" y="45"/>
                    <a:pt x="17" y="45"/>
                  </a:cubicBezTo>
                  <a:cubicBezTo>
                    <a:pt x="15" y="45"/>
                    <a:pt x="15" y="45"/>
                    <a:pt x="15" y="45"/>
                  </a:cubicBezTo>
                  <a:cubicBezTo>
                    <a:pt x="14" y="45"/>
                    <a:pt x="14" y="45"/>
                    <a:pt x="14" y="45"/>
                  </a:cubicBezTo>
                  <a:cubicBezTo>
                    <a:pt x="14" y="45"/>
                    <a:pt x="14" y="45"/>
                    <a:pt x="14" y="45"/>
                  </a:cubicBezTo>
                  <a:cubicBezTo>
                    <a:pt x="14" y="45"/>
                    <a:pt x="14" y="45"/>
                    <a:pt x="14" y="45"/>
                  </a:cubicBezTo>
                  <a:cubicBezTo>
                    <a:pt x="13" y="45"/>
                    <a:pt x="13" y="45"/>
                    <a:pt x="13" y="45"/>
                  </a:cubicBezTo>
                  <a:cubicBezTo>
                    <a:pt x="11" y="45"/>
                    <a:pt x="11" y="45"/>
                    <a:pt x="11" y="45"/>
                  </a:cubicBezTo>
                  <a:cubicBezTo>
                    <a:pt x="10" y="45"/>
                    <a:pt x="10" y="45"/>
                    <a:pt x="10" y="45"/>
                  </a:cubicBezTo>
                  <a:cubicBezTo>
                    <a:pt x="8" y="45"/>
                    <a:pt x="8" y="45"/>
                    <a:pt x="8" y="45"/>
                  </a:cubicBezTo>
                  <a:cubicBezTo>
                    <a:pt x="7" y="45"/>
                    <a:pt x="7" y="45"/>
                    <a:pt x="7" y="45"/>
                  </a:cubicBezTo>
                  <a:cubicBezTo>
                    <a:pt x="7" y="45"/>
                    <a:pt x="7" y="45"/>
                    <a:pt x="7" y="45"/>
                  </a:cubicBezTo>
                  <a:cubicBezTo>
                    <a:pt x="7" y="45"/>
                    <a:pt x="7" y="45"/>
                    <a:pt x="7" y="45"/>
                  </a:cubicBezTo>
                  <a:cubicBezTo>
                    <a:pt x="6" y="45"/>
                    <a:pt x="6" y="45"/>
                    <a:pt x="6" y="45"/>
                  </a:cubicBezTo>
                  <a:cubicBezTo>
                    <a:pt x="5" y="45"/>
                    <a:pt x="5" y="45"/>
                    <a:pt x="5" y="45"/>
                  </a:cubicBezTo>
                  <a:cubicBezTo>
                    <a:pt x="4" y="45"/>
                    <a:pt x="4" y="45"/>
                    <a:pt x="4" y="45"/>
                  </a:cubicBezTo>
                  <a:cubicBezTo>
                    <a:pt x="2" y="45"/>
                    <a:pt x="2" y="45"/>
                    <a:pt x="2" y="45"/>
                  </a:cubicBezTo>
                  <a:cubicBezTo>
                    <a:pt x="1" y="45"/>
                    <a:pt x="1" y="45"/>
                    <a:pt x="1" y="45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1" y="42"/>
                    <a:pt x="1" y="42"/>
                    <a:pt x="1" y="42"/>
                  </a:cubicBezTo>
                  <a:cubicBezTo>
                    <a:pt x="1" y="41"/>
                    <a:pt x="1" y="41"/>
                    <a:pt x="1" y="41"/>
                  </a:cubicBezTo>
                  <a:cubicBezTo>
                    <a:pt x="1" y="41"/>
                    <a:pt x="1" y="41"/>
                    <a:pt x="1" y="41"/>
                  </a:cubicBezTo>
                  <a:cubicBezTo>
                    <a:pt x="1" y="39"/>
                    <a:pt x="1" y="39"/>
                    <a:pt x="1" y="39"/>
                  </a:cubicBezTo>
                  <a:cubicBezTo>
                    <a:pt x="1" y="38"/>
                    <a:pt x="1" y="38"/>
                    <a:pt x="1" y="38"/>
                  </a:cubicBezTo>
                  <a:cubicBezTo>
                    <a:pt x="1" y="38"/>
                    <a:pt x="1" y="38"/>
                    <a:pt x="1" y="38"/>
                  </a:cubicBezTo>
                  <a:cubicBezTo>
                    <a:pt x="1" y="38"/>
                    <a:pt x="1" y="38"/>
                    <a:pt x="1" y="38"/>
                  </a:cubicBezTo>
                  <a:cubicBezTo>
                    <a:pt x="2" y="37"/>
                    <a:pt x="2" y="37"/>
                    <a:pt x="2" y="37"/>
                  </a:cubicBezTo>
                  <a:cubicBezTo>
                    <a:pt x="2" y="36"/>
                    <a:pt x="2" y="36"/>
                    <a:pt x="2" y="36"/>
                  </a:cubicBezTo>
                  <a:cubicBezTo>
                    <a:pt x="2" y="35"/>
                    <a:pt x="2" y="35"/>
                    <a:pt x="2" y="35"/>
                  </a:cubicBezTo>
                  <a:cubicBezTo>
                    <a:pt x="2" y="33"/>
                    <a:pt x="2" y="33"/>
                    <a:pt x="2" y="33"/>
                  </a:cubicBezTo>
                  <a:cubicBezTo>
                    <a:pt x="3" y="32"/>
                    <a:pt x="3" y="32"/>
                    <a:pt x="3" y="32"/>
                  </a:cubicBezTo>
                  <a:cubicBezTo>
                    <a:pt x="3" y="31"/>
                    <a:pt x="3" y="31"/>
                    <a:pt x="3" y="31"/>
                  </a:cubicBezTo>
                  <a:cubicBezTo>
                    <a:pt x="3" y="30"/>
                    <a:pt x="3" y="30"/>
                    <a:pt x="3" y="30"/>
                  </a:cubicBezTo>
                  <a:cubicBezTo>
                    <a:pt x="3" y="29"/>
                    <a:pt x="3" y="29"/>
                    <a:pt x="3" y="29"/>
                  </a:cubicBezTo>
                  <a:cubicBezTo>
                    <a:pt x="4" y="27"/>
                    <a:pt x="4" y="27"/>
                    <a:pt x="4" y="27"/>
                  </a:cubicBezTo>
                  <a:cubicBezTo>
                    <a:pt x="4" y="26"/>
                    <a:pt x="4" y="26"/>
                    <a:pt x="4" y="26"/>
                  </a:cubicBezTo>
                  <a:cubicBezTo>
                    <a:pt x="4" y="25"/>
                    <a:pt x="4" y="25"/>
                    <a:pt x="4" y="25"/>
                  </a:cubicBezTo>
                  <a:cubicBezTo>
                    <a:pt x="4" y="24"/>
                    <a:pt x="4" y="24"/>
                    <a:pt x="4" y="24"/>
                  </a:cubicBezTo>
                  <a:cubicBezTo>
                    <a:pt x="4" y="23"/>
                    <a:pt x="4" y="23"/>
                    <a:pt x="4" y="2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8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63" name="islîdé">
              <a:extLst>
                <a:ext uri="{FF2B5EF4-FFF2-40B4-BE49-F238E27FC236}">
                  <a16:creationId xmlns:a16="http://schemas.microsoft.com/office/drawing/2014/main" id="{B77740B2-7B50-4B1C-A46C-6C4B78C3915D}"/>
                </a:ext>
              </a:extLst>
            </p:cNvPr>
            <p:cNvSpPr/>
            <p:nvPr/>
          </p:nvSpPr>
          <p:spPr bwMode="auto">
            <a:xfrm>
              <a:off x="11250242" y="5746118"/>
              <a:ext cx="13108" cy="30585"/>
            </a:xfrm>
            <a:custGeom>
              <a:avLst/>
              <a:gdLst>
                <a:gd name="T0" fmla="*/ 0 w 3"/>
                <a:gd name="T1" fmla="*/ 0 h 7"/>
                <a:gd name="T2" fmla="*/ 0 w 3"/>
                <a:gd name="T3" fmla="*/ 0 h 7"/>
                <a:gd name="T4" fmla="*/ 2 w 3"/>
                <a:gd name="T5" fmla="*/ 2 h 7"/>
                <a:gd name="T6" fmla="*/ 3 w 3"/>
                <a:gd name="T7" fmla="*/ 2 h 7"/>
                <a:gd name="T8" fmla="*/ 3 w 3"/>
                <a:gd name="T9" fmla="*/ 3 h 7"/>
                <a:gd name="T10" fmla="*/ 3 w 3"/>
                <a:gd name="T11" fmla="*/ 3 h 7"/>
                <a:gd name="T12" fmla="*/ 2 w 3"/>
                <a:gd name="T13" fmla="*/ 5 h 7"/>
                <a:gd name="T14" fmla="*/ 0 w 3"/>
                <a:gd name="T15" fmla="*/ 7 h 7"/>
                <a:gd name="T16" fmla="*/ 0 w 3"/>
                <a:gd name="T17" fmla="*/ 3 h 7"/>
                <a:gd name="T18" fmla="*/ 0 w 3"/>
                <a:gd name="T19" fmla="*/ 2 h 7"/>
                <a:gd name="T20" fmla="*/ 0 w 3"/>
                <a:gd name="T21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" h="7">
                  <a:moveTo>
                    <a:pt x="0" y="0"/>
                  </a:moveTo>
                  <a:lnTo>
                    <a:pt x="0" y="0"/>
                  </a:lnTo>
                  <a:lnTo>
                    <a:pt x="2" y="2"/>
                  </a:lnTo>
                  <a:lnTo>
                    <a:pt x="3" y="2"/>
                  </a:lnTo>
                  <a:lnTo>
                    <a:pt x="3" y="3"/>
                  </a:lnTo>
                  <a:lnTo>
                    <a:pt x="3" y="3"/>
                  </a:lnTo>
                  <a:lnTo>
                    <a:pt x="2" y="5"/>
                  </a:lnTo>
                  <a:lnTo>
                    <a:pt x="0" y="7"/>
                  </a:lnTo>
                  <a:lnTo>
                    <a:pt x="0" y="3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64" name="ïṣḻîďé">
              <a:extLst>
                <a:ext uri="{FF2B5EF4-FFF2-40B4-BE49-F238E27FC236}">
                  <a16:creationId xmlns:a16="http://schemas.microsoft.com/office/drawing/2014/main" id="{0BC0114C-18A6-4426-911C-64688C175E8A}"/>
                </a:ext>
              </a:extLst>
            </p:cNvPr>
            <p:cNvSpPr/>
            <p:nvPr/>
          </p:nvSpPr>
          <p:spPr bwMode="auto">
            <a:xfrm>
              <a:off x="11149753" y="5724271"/>
              <a:ext cx="30585" cy="21847"/>
            </a:xfrm>
            <a:custGeom>
              <a:avLst/>
              <a:gdLst>
                <a:gd name="T0" fmla="*/ 0 w 7"/>
                <a:gd name="T1" fmla="*/ 0 h 5"/>
                <a:gd name="T2" fmla="*/ 0 w 7"/>
                <a:gd name="T3" fmla="*/ 0 h 5"/>
                <a:gd name="T4" fmla="*/ 2 w 7"/>
                <a:gd name="T5" fmla="*/ 0 h 5"/>
                <a:gd name="T6" fmla="*/ 4 w 7"/>
                <a:gd name="T7" fmla="*/ 0 h 5"/>
                <a:gd name="T8" fmla="*/ 5 w 7"/>
                <a:gd name="T9" fmla="*/ 0 h 5"/>
                <a:gd name="T10" fmla="*/ 7 w 7"/>
                <a:gd name="T11" fmla="*/ 0 h 5"/>
                <a:gd name="T12" fmla="*/ 7 w 7"/>
                <a:gd name="T13" fmla="*/ 2 h 5"/>
                <a:gd name="T14" fmla="*/ 5 w 7"/>
                <a:gd name="T15" fmla="*/ 3 h 5"/>
                <a:gd name="T16" fmla="*/ 5 w 7"/>
                <a:gd name="T17" fmla="*/ 3 h 5"/>
                <a:gd name="T18" fmla="*/ 4 w 7"/>
                <a:gd name="T19" fmla="*/ 5 h 5"/>
                <a:gd name="T20" fmla="*/ 4 w 7"/>
                <a:gd name="T21" fmla="*/ 5 h 5"/>
                <a:gd name="T22" fmla="*/ 4 w 7"/>
                <a:gd name="T23" fmla="*/ 5 h 5"/>
                <a:gd name="T24" fmla="*/ 4 w 7"/>
                <a:gd name="T25" fmla="*/ 3 h 5"/>
                <a:gd name="T26" fmla="*/ 0 w 7"/>
                <a:gd name="T2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7" h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4" y="0"/>
                  </a:lnTo>
                  <a:lnTo>
                    <a:pt x="5" y="0"/>
                  </a:lnTo>
                  <a:lnTo>
                    <a:pt x="7" y="0"/>
                  </a:lnTo>
                  <a:lnTo>
                    <a:pt x="7" y="2"/>
                  </a:lnTo>
                  <a:lnTo>
                    <a:pt x="5" y="3"/>
                  </a:lnTo>
                  <a:lnTo>
                    <a:pt x="5" y="3"/>
                  </a:lnTo>
                  <a:lnTo>
                    <a:pt x="4" y="5"/>
                  </a:lnTo>
                  <a:lnTo>
                    <a:pt x="4" y="5"/>
                  </a:lnTo>
                  <a:lnTo>
                    <a:pt x="4" y="5"/>
                  </a:lnTo>
                  <a:lnTo>
                    <a:pt x="4" y="3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65" name="îṩlîde">
              <a:extLst>
                <a:ext uri="{FF2B5EF4-FFF2-40B4-BE49-F238E27FC236}">
                  <a16:creationId xmlns:a16="http://schemas.microsoft.com/office/drawing/2014/main" id="{8A09B1BC-4218-47BB-81C3-68E3368B7B31}"/>
                </a:ext>
              </a:extLst>
            </p:cNvPr>
            <p:cNvSpPr/>
            <p:nvPr/>
          </p:nvSpPr>
          <p:spPr bwMode="auto">
            <a:xfrm>
              <a:off x="11206552" y="5802914"/>
              <a:ext cx="30585" cy="21847"/>
            </a:xfrm>
            <a:custGeom>
              <a:avLst/>
              <a:gdLst>
                <a:gd name="T0" fmla="*/ 5 w 7"/>
                <a:gd name="T1" fmla="*/ 0 h 5"/>
                <a:gd name="T2" fmla="*/ 5 w 7"/>
                <a:gd name="T3" fmla="*/ 0 h 5"/>
                <a:gd name="T4" fmla="*/ 7 w 7"/>
                <a:gd name="T5" fmla="*/ 0 h 5"/>
                <a:gd name="T6" fmla="*/ 7 w 7"/>
                <a:gd name="T7" fmla="*/ 0 h 5"/>
                <a:gd name="T8" fmla="*/ 5 w 7"/>
                <a:gd name="T9" fmla="*/ 0 h 5"/>
                <a:gd name="T10" fmla="*/ 4 w 7"/>
                <a:gd name="T11" fmla="*/ 3 h 5"/>
                <a:gd name="T12" fmla="*/ 4 w 7"/>
                <a:gd name="T13" fmla="*/ 3 h 5"/>
                <a:gd name="T14" fmla="*/ 4 w 7"/>
                <a:gd name="T15" fmla="*/ 5 h 5"/>
                <a:gd name="T16" fmla="*/ 2 w 7"/>
                <a:gd name="T17" fmla="*/ 2 h 5"/>
                <a:gd name="T18" fmla="*/ 0 w 7"/>
                <a:gd name="T19" fmla="*/ 0 h 5"/>
                <a:gd name="T20" fmla="*/ 0 w 7"/>
                <a:gd name="T21" fmla="*/ 0 h 5"/>
                <a:gd name="T22" fmla="*/ 5 w 7"/>
                <a:gd name="T2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" h="5">
                  <a:moveTo>
                    <a:pt x="5" y="0"/>
                  </a:moveTo>
                  <a:lnTo>
                    <a:pt x="5" y="0"/>
                  </a:lnTo>
                  <a:lnTo>
                    <a:pt x="7" y="0"/>
                  </a:lnTo>
                  <a:lnTo>
                    <a:pt x="7" y="0"/>
                  </a:lnTo>
                  <a:lnTo>
                    <a:pt x="5" y="0"/>
                  </a:lnTo>
                  <a:lnTo>
                    <a:pt x="4" y="3"/>
                  </a:lnTo>
                  <a:lnTo>
                    <a:pt x="4" y="3"/>
                  </a:lnTo>
                  <a:lnTo>
                    <a:pt x="4" y="5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66" name="îSḻïdè">
              <a:extLst>
                <a:ext uri="{FF2B5EF4-FFF2-40B4-BE49-F238E27FC236}">
                  <a16:creationId xmlns:a16="http://schemas.microsoft.com/office/drawing/2014/main" id="{5D371CC9-A1FD-43A2-BC44-E9445B58CD05}"/>
                </a:ext>
              </a:extLst>
            </p:cNvPr>
            <p:cNvSpPr/>
            <p:nvPr/>
          </p:nvSpPr>
          <p:spPr bwMode="auto">
            <a:xfrm>
              <a:off x="11066743" y="5890294"/>
              <a:ext cx="21847" cy="34952"/>
            </a:xfrm>
            <a:custGeom>
              <a:avLst/>
              <a:gdLst>
                <a:gd name="T0" fmla="*/ 2 w 5"/>
                <a:gd name="T1" fmla="*/ 3 h 8"/>
                <a:gd name="T2" fmla="*/ 3 w 5"/>
                <a:gd name="T3" fmla="*/ 1 h 8"/>
                <a:gd name="T4" fmla="*/ 5 w 5"/>
                <a:gd name="T5" fmla="*/ 0 h 8"/>
                <a:gd name="T6" fmla="*/ 5 w 5"/>
                <a:gd name="T7" fmla="*/ 0 h 8"/>
                <a:gd name="T8" fmla="*/ 5 w 5"/>
                <a:gd name="T9" fmla="*/ 0 h 8"/>
                <a:gd name="T10" fmla="*/ 5 w 5"/>
                <a:gd name="T11" fmla="*/ 3 h 8"/>
                <a:gd name="T12" fmla="*/ 5 w 5"/>
                <a:gd name="T13" fmla="*/ 5 h 8"/>
                <a:gd name="T14" fmla="*/ 3 w 5"/>
                <a:gd name="T15" fmla="*/ 5 h 8"/>
                <a:gd name="T16" fmla="*/ 2 w 5"/>
                <a:gd name="T17" fmla="*/ 6 h 8"/>
                <a:gd name="T18" fmla="*/ 0 w 5"/>
                <a:gd name="T19" fmla="*/ 8 h 8"/>
                <a:gd name="T20" fmla="*/ 0 w 5"/>
                <a:gd name="T21" fmla="*/ 6 h 8"/>
                <a:gd name="T22" fmla="*/ 2 w 5"/>
                <a:gd name="T23" fmla="*/ 3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" h="8">
                  <a:moveTo>
                    <a:pt x="2" y="3"/>
                  </a:moveTo>
                  <a:lnTo>
                    <a:pt x="3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5" y="0"/>
                  </a:lnTo>
                  <a:lnTo>
                    <a:pt x="5" y="3"/>
                  </a:lnTo>
                  <a:lnTo>
                    <a:pt x="5" y="5"/>
                  </a:lnTo>
                  <a:lnTo>
                    <a:pt x="3" y="5"/>
                  </a:lnTo>
                  <a:lnTo>
                    <a:pt x="2" y="6"/>
                  </a:lnTo>
                  <a:lnTo>
                    <a:pt x="0" y="8"/>
                  </a:lnTo>
                  <a:lnTo>
                    <a:pt x="0" y="6"/>
                  </a:lnTo>
                  <a:lnTo>
                    <a:pt x="2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</p:grpSp>
      <p:grpSp>
        <p:nvGrpSpPr>
          <p:cNvPr id="6" name="iṡļïḍê">
            <a:extLst>
              <a:ext uri="{FF2B5EF4-FFF2-40B4-BE49-F238E27FC236}">
                <a16:creationId xmlns:a16="http://schemas.microsoft.com/office/drawing/2014/main" id="{EF9D7BA1-95D8-46F5-8B75-0C96196E6CEB}"/>
              </a:ext>
            </a:extLst>
          </p:cNvPr>
          <p:cNvGrpSpPr/>
          <p:nvPr/>
        </p:nvGrpSpPr>
        <p:grpSpPr>
          <a:xfrm>
            <a:off x="1517423" y="2798505"/>
            <a:ext cx="2456565" cy="1260120"/>
            <a:chOff x="889636" y="4742677"/>
            <a:chExt cx="2731104" cy="1400948"/>
          </a:xfrm>
        </p:grpSpPr>
        <p:sp>
          <p:nvSpPr>
            <p:cNvPr id="35" name="işlíḑé">
              <a:extLst>
                <a:ext uri="{FF2B5EF4-FFF2-40B4-BE49-F238E27FC236}">
                  <a16:creationId xmlns:a16="http://schemas.microsoft.com/office/drawing/2014/main" id="{24FEFA5C-0DCE-4A61-AFD9-6F34BE6E5723}"/>
                </a:ext>
              </a:extLst>
            </p:cNvPr>
            <p:cNvSpPr/>
            <p:nvPr/>
          </p:nvSpPr>
          <p:spPr>
            <a:xfrm>
              <a:off x="889636" y="4742677"/>
              <a:ext cx="2731104" cy="392415"/>
            </a:xfrm>
            <a:prstGeom prst="rect">
              <a:avLst/>
            </a:prstGeom>
          </p:spPr>
          <p:txBody>
            <a:bodyPr wrap="square" lIns="91440" tIns="45720" rIns="91440" bIns="45720" anchor="ctr" anchorCtr="1">
              <a:normAutofit fontScale="92500" lnSpcReduction="10000"/>
            </a:bodyPr>
            <a:lstStyle/>
            <a:p>
              <a:pPr lvl="0" algn="ctr"/>
              <a:r>
                <a:rPr lang="en-US" altLang="zh-CN" sz="2000" b="1" dirty="0">
                  <a:cs typeface="+mn-ea"/>
                  <a:sym typeface="+mn-lt"/>
                </a:rPr>
                <a:t>Text here</a:t>
              </a:r>
              <a:endParaRPr lang="zh-CN" altLang="en-US" sz="2000" b="1" dirty="0">
                <a:cs typeface="+mn-ea"/>
                <a:sym typeface="+mn-lt"/>
              </a:endParaRPr>
            </a:p>
          </p:txBody>
        </p:sp>
        <p:sp>
          <p:nvSpPr>
            <p:cNvPr id="36" name="is1iḑê">
              <a:extLst>
                <a:ext uri="{FF2B5EF4-FFF2-40B4-BE49-F238E27FC236}">
                  <a16:creationId xmlns:a16="http://schemas.microsoft.com/office/drawing/2014/main" id="{7E2F6D0C-341A-4B09-9AB7-2401B7AC1679}"/>
                </a:ext>
              </a:extLst>
            </p:cNvPr>
            <p:cNvSpPr/>
            <p:nvPr/>
          </p:nvSpPr>
          <p:spPr>
            <a:xfrm>
              <a:off x="889636" y="5135091"/>
              <a:ext cx="2731104" cy="1008534"/>
            </a:xfrm>
            <a:prstGeom prst="rect">
              <a:avLst/>
            </a:prstGeom>
          </p:spPr>
          <p:txBody>
            <a:bodyPr wrap="square" lIns="91440" tIns="45720" rIns="91440" bIns="45720" anchor="t" anchorCtr="1">
              <a:normAutofit/>
            </a:bodyPr>
            <a:lstStyle/>
            <a:p>
              <a:pPr lvl="0" algn="ctr">
                <a:lnSpc>
                  <a:spcPct val="15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Copy paste fonts. Choose the only option to retain text.</a:t>
              </a:r>
            </a:p>
            <a:p>
              <a:pPr lvl="0" algn="ctr">
                <a:lnSpc>
                  <a:spcPct val="15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......</a:t>
              </a:r>
              <a:r>
                <a:rPr lang="zh-CN" altLang="en-US" sz="1100" dirty="0">
                  <a:cs typeface="+mn-ea"/>
                  <a:sym typeface="+mn-lt"/>
                </a:rPr>
                <a:t> </a:t>
              </a:r>
            </a:p>
          </p:txBody>
        </p:sp>
      </p:grpSp>
      <p:grpSp>
        <p:nvGrpSpPr>
          <p:cNvPr id="7" name="íSliḓé">
            <a:extLst>
              <a:ext uri="{FF2B5EF4-FFF2-40B4-BE49-F238E27FC236}">
                <a16:creationId xmlns:a16="http://schemas.microsoft.com/office/drawing/2014/main" id="{6E5CA071-E460-4797-9F56-0C2435898266}"/>
              </a:ext>
            </a:extLst>
          </p:cNvPr>
          <p:cNvGrpSpPr/>
          <p:nvPr/>
        </p:nvGrpSpPr>
        <p:grpSpPr>
          <a:xfrm>
            <a:off x="3820570" y="2798506"/>
            <a:ext cx="2456565" cy="1260119"/>
            <a:chOff x="3450176" y="4742677"/>
            <a:chExt cx="2731104" cy="1400947"/>
          </a:xfrm>
        </p:grpSpPr>
        <p:sp>
          <p:nvSpPr>
            <p:cNvPr id="33" name="iŝḷíḑè">
              <a:extLst>
                <a:ext uri="{FF2B5EF4-FFF2-40B4-BE49-F238E27FC236}">
                  <a16:creationId xmlns:a16="http://schemas.microsoft.com/office/drawing/2014/main" id="{49C43284-7423-4775-819B-D1CE8D1C636E}"/>
                </a:ext>
              </a:extLst>
            </p:cNvPr>
            <p:cNvSpPr/>
            <p:nvPr/>
          </p:nvSpPr>
          <p:spPr>
            <a:xfrm>
              <a:off x="3450176" y="4742677"/>
              <a:ext cx="2731104" cy="392415"/>
            </a:xfrm>
            <a:prstGeom prst="rect">
              <a:avLst/>
            </a:prstGeom>
          </p:spPr>
          <p:txBody>
            <a:bodyPr wrap="square" lIns="91440" tIns="45720" rIns="91440" bIns="45720" anchor="ctr" anchorCtr="1">
              <a:normAutofit fontScale="92500" lnSpcReduction="10000"/>
            </a:bodyPr>
            <a:lstStyle/>
            <a:p>
              <a:pPr lvl="0" algn="ctr"/>
              <a:r>
                <a:rPr lang="en-US" altLang="zh-CN" sz="2000" b="1" dirty="0">
                  <a:cs typeface="+mn-ea"/>
                  <a:sym typeface="+mn-lt"/>
                </a:rPr>
                <a:t>Text here</a:t>
              </a:r>
              <a:endParaRPr lang="zh-CN" altLang="en-US" sz="2000" b="1" dirty="0">
                <a:cs typeface="+mn-ea"/>
                <a:sym typeface="+mn-lt"/>
              </a:endParaRPr>
            </a:p>
          </p:txBody>
        </p:sp>
        <p:sp>
          <p:nvSpPr>
            <p:cNvPr id="34" name="îSḻîḍé">
              <a:extLst>
                <a:ext uri="{FF2B5EF4-FFF2-40B4-BE49-F238E27FC236}">
                  <a16:creationId xmlns:a16="http://schemas.microsoft.com/office/drawing/2014/main" id="{B6F2D69A-411E-43E0-9A65-575B201518E8}"/>
                </a:ext>
              </a:extLst>
            </p:cNvPr>
            <p:cNvSpPr/>
            <p:nvPr/>
          </p:nvSpPr>
          <p:spPr>
            <a:xfrm>
              <a:off x="3450176" y="5135090"/>
              <a:ext cx="2731104" cy="1008534"/>
            </a:xfrm>
            <a:prstGeom prst="rect">
              <a:avLst/>
            </a:prstGeom>
          </p:spPr>
          <p:txBody>
            <a:bodyPr wrap="square" lIns="91440" tIns="45720" rIns="91440" bIns="45720" anchor="t" anchorCtr="1">
              <a:normAutofit/>
            </a:bodyPr>
            <a:lstStyle/>
            <a:p>
              <a:pPr lvl="0" algn="ctr">
                <a:lnSpc>
                  <a:spcPct val="15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Copy paste fonts. Choose the only option to retain text.</a:t>
              </a:r>
            </a:p>
            <a:p>
              <a:pPr lvl="0" algn="ctr">
                <a:lnSpc>
                  <a:spcPct val="15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......</a:t>
              </a:r>
              <a:r>
                <a:rPr lang="zh-CN" altLang="en-US" sz="1100" dirty="0">
                  <a:cs typeface="+mn-ea"/>
                  <a:sym typeface="+mn-lt"/>
                </a:rPr>
                <a:t> </a:t>
              </a:r>
            </a:p>
          </p:txBody>
        </p:sp>
      </p:grpSp>
      <p:grpSp>
        <p:nvGrpSpPr>
          <p:cNvPr id="8" name="iṡḻïdè">
            <a:extLst>
              <a:ext uri="{FF2B5EF4-FFF2-40B4-BE49-F238E27FC236}">
                <a16:creationId xmlns:a16="http://schemas.microsoft.com/office/drawing/2014/main" id="{D52C1553-599D-48F2-AED2-DCE4F5196A03}"/>
              </a:ext>
            </a:extLst>
          </p:cNvPr>
          <p:cNvGrpSpPr/>
          <p:nvPr/>
        </p:nvGrpSpPr>
        <p:grpSpPr>
          <a:xfrm>
            <a:off x="6123716" y="2798505"/>
            <a:ext cx="2456565" cy="1260119"/>
            <a:chOff x="6010716" y="4742677"/>
            <a:chExt cx="2731104" cy="1400947"/>
          </a:xfrm>
        </p:grpSpPr>
        <p:sp>
          <p:nvSpPr>
            <p:cNvPr id="31" name="íṣlïďê">
              <a:extLst>
                <a:ext uri="{FF2B5EF4-FFF2-40B4-BE49-F238E27FC236}">
                  <a16:creationId xmlns:a16="http://schemas.microsoft.com/office/drawing/2014/main" id="{80CD0C61-A2A5-421C-8CEA-648A2BCF3712}"/>
                </a:ext>
              </a:extLst>
            </p:cNvPr>
            <p:cNvSpPr/>
            <p:nvPr/>
          </p:nvSpPr>
          <p:spPr>
            <a:xfrm>
              <a:off x="6010716" y="4742677"/>
              <a:ext cx="2731104" cy="392415"/>
            </a:xfrm>
            <a:prstGeom prst="rect">
              <a:avLst/>
            </a:prstGeom>
          </p:spPr>
          <p:txBody>
            <a:bodyPr wrap="square" lIns="91440" tIns="45720" rIns="91440" bIns="45720" anchor="ctr" anchorCtr="1">
              <a:normAutofit fontScale="92500" lnSpcReduction="10000"/>
            </a:bodyPr>
            <a:lstStyle/>
            <a:p>
              <a:pPr lvl="0" algn="ctr"/>
              <a:r>
                <a:rPr lang="en-US" altLang="zh-CN" sz="2000" b="1" dirty="0">
                  <a:cs typeface="+mn-ea"/>
                  <a:sym typeface="+mn-lt"/>
                </a:rPr>
                <a:t>Text here</a:t>
              </a:r>
              <a:endParaRPr lang="zh-CN" altLang="en-US" sz="2000" b="1" dirty="0">
                <a:cs typeface="+mn-ea"/>
                <a:sym typeface="+mn-lt"/>
              </a:endParaRPr>
            </a:p>
          </p:txBody>
        </p:sp>
        <p:sp>
          <p:nvSpPr>
            <p:cNvPr id="32" name="i$ḻïḑe">
              <a:extLst>
                <a:ext uri="{FF2B5EF4-FFF2-40B4-BE49-F238E27FC236}">
                  <a16:creationId xmlns:a16="http://schemas.microsoft.com/office/drawing/2014/main" id="{B083AECE-8E14-4827-9586-39AE822B7ED5}"/>
                </a:ext>
              </a:extLst>
            </p:cNvPr>
            <p:cNvSpPr/>
            <p:nvPr/>
          </p:nvSpPr>
          <p:spPr>
            <a:xfrm>
              <a:off x="6010716" y="5135090"/>
              <a:ext cx="2731104" cy="1008534"/>
            </a:xfrm>
            <a:prstGeom prst="rect">
              <a:avLst/>
            </a:prstGeom>
          </p:spPr>
          <p:txBody>
            <a:bodyPr wrap="square" lIns="91440" tIns="45720" rIns="91440" bIns="45720" anchor="t" anchorCtr="1">
              <a:normAutofit/>
            </a:bodyPr>
            <a:lstStyle/>
            <a:p>
              <a:pPr lvl="0" algn="ctr">
                <a:lnSpc>
                  <a:spcPct val="15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Copy paste fonts. Choose the only option to retain text.</a:t>
              </a:r>
            </a:p>
            <a:p>
              <a:pPr lvl="0" algn="ctr">
                <a:lnSpc>
                  <a:spcPct val="15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......</a:t>
              </a:r>
              <a:r>
                <a:rPr lang="zh-CN" altLang="en-US" sz="1100" dirty="0">
                  <a:cs typeface="+mn-ea"/>
                  <a:sym typeface="+mn-lt"/>
                </a:rPr>
                <a:t> </a:t>
              </a:r>
            </a:p>
          </p:txBody>
        </p:sp>
      </p:grpSp>
      <p:grpSp>
        <p:nvGrpSpPr>
          <p:cNvPr id="9" name="ïsļïde">
            <a:extLst>
              <a:ext uri="{FF2B5EF4-FFF2-40B4-BE49-F238E27FC236}">
                <a16:creationId xmlns:a16="http://schemas.microsoft.com/office/drawing/2014/main" id="{57BED0CD-3FA1-4708-BE66-BFE1CDE7F594}"/>
              </a:ext>
            </a:extLst>
          </p:cNvPr>
          <p:cNvGrpSpPr/>
          <p:nvPr/>
        </p:nvGrpSpPr>
        <p:grpSpPr>
          <a:xfrm>
            <a:off x="8426863" y="2798505"/>
            <a:ext cx="2456565" cy="1260119"/>
            <a:chOff x="8571256" y="4742677"/>
            <a:chExt cx="2731104" cy="1400947"/>
          </a:xfrm>
        </p:grpSpPr>
        <p:sp>
          <p:nvSpPr>
            <p:cNvPr id="29" name="íṡ1íḓê">
              <a:extLst>
                <a:ext uri="{FF2B5EF4-FFF2-40B4-BE49-F238E27FC236}">
                  <a16:creationId xmlns:a16="http://schemas.microsoft.com/office/drawing/2014/main" id="{7722DE53-098E-4E12-B1FD-AC6CF588DCDC}"/>
                </a:ext>
              </a:extLst>
            </p:cNvPr>
            <p:cNvSpPr/>
            <p:nvPr/>
          </p:nvSpPr>
          <p:spPr>
            <a:xfrm>
              <a:off x="8571256" y="4742677"/>
              <a:ext cx="2731104" cy="392415"/>
            </a:xfrm>
            <a:prstGeom prst="rect">
              <a:avLst/>
            </a:prstGeom>
          </p:spPr>
          <p:txBody>
            <a:bodyPr wrap="square" lIns="91440" tIns="45720" rIns="91440" bIns="45720" anchor="ctr" anchorCtr="1">
              <a:normAutofit fontScale="92500" lnSpcReduction="10000"/>
            </a:bodyPr>
            <a:lstStyle/>
            <a:p>
              <a:pPr lvl="0" algn="ctr"/>
              <a:r>
                <a:rPr lang="en-US" altLang="zh-CN" sz="2000" b="1" dirty="0">
                  <a:cs typeface="+mn-ea"/>
                  <a:sym typeface="+mn-lt"/>
                </a:rPr>
                <a:t>Text here</a:t>
              </a:r>
              <a:endParaRPr lang="zh-CN" altLang="en-US" sz="2000" b="1" dirty="0">
                <a:cs typeface="+mn-ea"/>
                <a:sym typeface="+mn-lt"/>
              </a:endParaRPr>
            </a:p>
          </p:txBody>
        </p:sp>
        <p:sp>
          <p:nvSpPr>
            <p:cNvPr id="30" name="îṥḻíḓè">
              <a:extLst>
                <a:ext uri="{FF2B5EF4-FFF2-40B4-BE49-F238E27FC236}">
                  <a16:creationId xmlns:a16="http://schemas.microsoft.com/office/drawing/2014/main" id="{C98D0417-4EF3-495E-8560-19D88068DC2D}"/>
                </a:ext>
              </a:extLst>
            </p:cNvPr>
            <p:cNvSpPr/>
            <p:nvPr/>
          </p:nvSpPr>
          <p:spPr>
            <a:xfrm>
              <a:off x="8571256" y="5135090"/>
              <a:ext cx="2731104" cy="1008534"/>
            </a:xfrm>
            <a:prstGeom prst="rect">
              <a:avLst/>
            </a:prstGeom>
          </p:spPr>
          <p:txBody>
            <a:bodyPr wrap="square" lIns="91440" tIns="45720" rIns="91440" bIns="45720" anchor="t" anchorCtr="1">
              <a:normAutofit/>
            </a:bodyPr>
            <a:lstStyle/>
            <a:p>
              <a:pPr lvl="0" algn="ctr">
                <a:lnSpc>
                  <a:spcPct val="15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Copy paste fonts. Choose the only option to retain text.</a:t>
              </a:r>
            </a:p>
            <a:p>
              <a:pPr lvl="0" algn="ctr">
                <a:lnSpc>
                  <a:spcPct val="15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......</a:t>
              </a:r>
              <a:r>
                <a:rPr lang="zh-CN" altLang="en-US" sz="1100" dirty="0">
                  <a:cs typeface="+mn-ea"/>
                  <a:sym typeface="+mn-lt"/>
                </a:rPr>
                <a:t> </a:t>
              </a:r>
            </a:p>
          </p:txBody>
        </p:sp>
      </p:grpSp>
      <p:grpSp>
        <p:nvGrpSpPr>
          <p:cNvPr id="10" name="ïşḷídé">
            <a:extLst>
              <a:ext uri="{FF2B5EF4-FFF2-40B4-BE49-F238E27FC236}">
                <a16:creationId xmlns:a16="http://schemas.microsoft.com/office/drawing/2014/main" id="{E37D373F-7791-453A-8994-E7AFD42F1706}"/>
              </a:ext>
            </a:extLst>
          </p:cNvPr>
          <p:cNvGrpSpPr/>
          <p:nvPr/>
        </p:nvGrpSpPr>
        <p:grpSpPr>
          <a:xfrm>
            <a:off x="2252217" y="1631703"/>
            <a:ext cx="986978" cy="986978"/>
            <a:chOff x="1706550" y="1962675"/>
            <a:chExt cx="1097280" cy="1097280"/>
          </a:xfrm>
        </p:grpSpPr>
        <p:sp>
          <p:nvSpPr>
            <p:cNvPr id="26" name="í$ľíḍe">
              <a:extLst>
                <a:ext uri="{FF2B5EF4-FFF2-40B4-BE49-F238E27FC236}">
                  <a16:creationId xmlns:a16="http://schemas.microsoft.com/office/drawing/2014/main" id="{72AF8315-1BBA-463C-96BF-4DBE626EE700}"/>
                </a:ext>
              </a:extLst>
            </p:cNvPr>
            <p:cNvSpPr/>
            <p:nvPr/>
          </p:nvSpPr>
          <p:spPr>
            <a:xfrm>
              <a:off x="1706550" y="1962675"/>
              <a:ext cx="1097280" cy="1097280"/>
            </a:xfrm>
            <a:prstGeom prst="ellipse">
              <a:avLst/>
            </a:prstGeom>
            <a:noFill/>
            <a:ln w="12700">
              <a:solidFill>
                <a:srgbClr val="F0B9B4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7" name="íṡľîḋê">
              <a:extLst>
                <a:ext uri="{FF2B5EF4-FFF2-40B4-BE49-F238E27FC236}">
                  <a16:creationId xmlns:a16="http://schemas.microsoft.com/office/drawing/2014/main" id="{46E86B9C-03EE-4B82-BEEF-75011C1FCA97}"/>
                </a:ext>
              </a:extLst>
            </p:cNvPr>
            <p:cNvSpPr/>
            <p:nvPr/>
          </p:nvSpPr>
          <p:spPr>
            <a:xfrm>
              <a:off x="1743104" y="1999229"/>
              <a:ext cx="1024172" cy="1024172"/>
            </a:xfrm>
            <a:prstGeom prst="ellipse">
              <a:avLst/>
            </a:prstGeom>
            <a:solidFill>
              <a:srgbClr val="F0B9B4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rtlCol="0" anchor="ctr">
              <a:normAutofit/>
            </a:bodyPr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8" name="ísliďè">
              <a:extLst>
                <a:ext uri="{FF2B5EF4-FFF2-40B4-BE49-F238E27FC236}">
                  <a16:creationId xmlns:a16="http://schemas.microsoft.com/office/drawing/2014/main" id="{FD280EC2-7364-4F88-989B-68F68F765037}"/>
                </a:ext>
              </a:extLst>
            </p:cNvPr>
            <p:cNvSpPr/>
            <p:nvPr/>
          </p:nvSpPr>
          <p:spPr>
            <a:xfrm>
              <a:off x="1953385" y="2196354"/>
              <a:ext cx="603610" cy="629922"/>
            </a:xfrm>
            <a:custGeom>
              <a:avLst/>
              <a:gdLst>
                <a:gd name="connsiteX0" fmla="*/ 519512 w 581137"/>
                <a:gd name="connsiteY0" fmla="*/ 332111 h 606469"/>
                <a:gd name="connsiteX1" fmla="*/ 540163 w 581137"/>
                <a:gd name="connsiteY1" fmla="*/ 340671 h 606469"/>
                <a:gd name="connsiteX2" fmla="*/ 572553 w 581137"/>
                <a:gd name="connsiteY2" fmla="*/ 373014 h 606469"/>
                <a:gd name="connsiteX3" fmla="*/ 572553 w 581137"/>
                <a:gd name="connsiteY3" fmla="*/ 414307 h 606469"/>
                <a:gd name="connsiteX4" fmla="*/ 388637 w 581137"/>
                <a:gd name="connsiteY4" fmla="*/ 597958 h 606469"/>
                <a:gd name="connsiteX5" fmla="*/ 367986 w 581137"/>
                <a:gd name="connsiteY5" fmla="*/ 606469 h 606469"/>
                <a:gd name="connsiteX6" fmla="*/ 347334 w 581137"/>
                <a:gd name="connsiteY6" fmla="*/ 597958 h 606469"/>
                <a:gd name="connsiteX7" fmla="*/ 311096 w 581137"/>
                <a:gd name="connsiteY7" fmla="*/ 561772 h 606469"/>
                <a:gd name="connsiteX8" fmla="*/ 294244 w 581137"/>
                <a:gd name="connsiteY8" fmla="*/ 544944 h 606469"/>
                <a:gd name="connsiteX9" fmla="*/ 257860 w 581137"/>
                <a:gd name="connsiteY9" fmla="*/ 508613 h 606469"/>
                <a:gd name="connsiteX10" fmla="*/ 257860 w 581137"/>
                <a:gd name="connsiteY10" fmla="*/ 467320 h 606469"/>
                <a:gd name="connsiteX11" fmla="*/ 290250 w 581137"/>
                <a:gd name="connsiteY11" fmla="*/ 434977 h 606469"/>
                <a:gd name="connsiteX12" fmla="*/ 310901 w 581137"/>
                <a:gd name="connsiteY12" fmla="*/ 426417 h 606469"/>
                <a:gd name="connsiteX13" fmla="*/ 331553 w 581137"/>
                <a:gd name="connsiteY13" fmla="*/ 434977 h 606469"/>
                <a:gd name="connsiteX14" fmla="*/ 367986 w 581137"/>
                <a:gd name="connsiteY14" fmla="*/ 471308 h 606469"/>
                <a:gd name="connsiteX15" fmla="*/ 377970 w 581137"/>
                <a:gd name="connsiteY15" fmla="*/ 461387 h 606469"/>
                <a:gd name="connsiteX16" fmla="*/ 498860 w 581137"/>
                <a:gd name="connsiteY16" fmla="*/ 340671 h 606469"/>
                <a:gd name="connsiteX17" fmla="*/ 519512 w 581137"/>
                <a:gd name="connsiteY17" fmla="*/ 332111 h 606469"/>
                <a:gd name="connsiteX18" fmla="*/ 51961 w 581137"/>
                <a:gd name="connsiteY18" fmla="*/ 289771 h 606469"/>
                <a:gd name="connsiteX19" fmla="*/ 97543 w 581137"/>
                <a:gd name="connsiteY19" fmla="*/ 289771 h 606469"/>
                <a:gd name="connsiteX20" fmla="*/ 116486 w 581137"/>
                <a:gd name="connsiteY20" fmla="*/ 304796 h 606469"/>
                <a:gd name="connsiteX21" fmla="*/ 143368 w 581137"/>
                <a:gd name="connsiteY21" fmla="*/ 419113 h 606469"/>
                <a:gd name="connsiteX22" fmla="*/ 159828 w 581137"/>
                <a:gd name="connsiteY22" fmla="*/ 445030 h 606469"/>
                <a:gd name="connsiteX23" fmla="*/ 160120 w 581137"/>
                <a:gd name="connsiteY23" fmla="*/ 406228 h 606469"/>
                <a:gd name="connsiteX24" fmla="*/ 180233 w 581137"/>
                <a:gd name="connsiteY24" fmla="*/ 331394 h 606469"/>
                <a:gd name="connsiteX25" fmla="*/ 166792 w 581137"/>
                <a:gd name="connsiteY25" fmla="*/ 301781 h 606469"/>
                <a:gd name="connsiteX26" fmla="*/ 174535 w 581137"/>
                <a:gd name="connsiteY26" fmla="*/ 289771 h 606469"/>
                <a:gd name="connsiteX27" fmla="*/ 188998 w 581137"/>
                <a:gd name="connsiteY27" fmla="*/ 289771 h 606469"/>
                <a:gd name="connsiteX28" fmla="*/ 203413 w 581137"/>
                <a:gd name="connsiteY28" fmla="*/ 289771 h 606469"/>
                <a:gd name="connsiteX29" fmla="*/ 211156 w 581137"/>
                <a:gd name="connsiteY29" fmla="*/ 301781 h 606469"/>
                <a:gd name="connsiteX30" fmla="*/ 197715 w 581137"/>
                <a:gd name="connsiteY30" fmla="*/ 331394 h 606469"/>
                <a:gd name="connsiteX31" fmla="*/ 217876 w 581137"/>
                <a:gd name="connsiteY31" fmla="*/ 406228 h 606469"/>
                <a:gd name="connsiteX32" fmla="*/ 218120 w 581137"/>
                <a:gd name="connsiteY32" fmla="*/ 445030 h 606469"/>
                <a:gd name="connsiteX33" fmla="*/ 234580 w 581137"/>
                <a:gd name="connsiteY33" fmla="*/ 419113 h 606469"/>
                <a:gd name="connsiteX34" fmla="*/ 261462 w 581137"/>
                <a:gd name="connsiteY34" fmla="*/ 304796 h 606469"/>
                <a:gd name="connsiteX35" fmla="*/ 280405 w 581137"/>
                <a:gd name="connsiteY35" fmla="*/ 289771 h 606469"/>
                <a:gd name="connsiteX36" fmla="*/ 325987 w 581137"/>
                <a:gd name="connsiteY36" fmla="*/ 289771 h 606469"/>
                <a:gd name="connsiteX37" fmla="*/ 377948 w 581137"/>
                <a:gd name="connsiteY37" fmla="*/ 341654 h 606469"/>
                <a:gd name="connsiteX38" fmla="*/ 377948 w 581137"/>
                <a:gd name="connsiteY38" fmla="*/ 433847 h 606469"/>
                <a:gd name="connsiteX39" fmla="*/ 367965 w 581137"/>
                <a:gd name="connsiteY39" fmla="*/ 443815 h 606469"/>
                <a:gd name="connsiteX40" fmla="*/ 345320 w 581137"/>
                <a:gd name="connsiteY40" fmla="*/ 421204 h 606469"/>
                <a:gd name="connsiteX41" fmla="*/ 310890 w 581137"/>
                <a:gd name="connsiteY41" fmla="*/ 406957 h 606469"/>
                <a:gd name="connsiteX42" fmla="*/ 276461 w 581137"/>
                <a:gd name="connsiteY42" fmla="*/ 421204 h 606469"/>
                <a:gd name="connsiteX43" fmla="*/ 244076 w 581137"/>
                <a:gd name="connsiteY43" fmla="*/ 453540 h 606469"/>
                <a:gd name="connsiteX44" fmla="*/ 244076 w 581137"/>
                <a:gd name="connsiteY44" fmla="*/ 522344 h 606469"/>
                <a:gd name="connsiteX45" fmla="*/ 280454 w 581137"/>
                <a:gd name="connsiteY45" fmla="*/ 558667 h 606469"/>
                <a:gd name="connsiteX46" fmla="*/ 283522 w 581137"/>
                <a:gd name="connsiteY46" fmla="*/ 561730 h 606469"/>
                <a:gd name="connsiteX47" fmla="*/ 188998 w 581137"/>
                <a:gd name="connsiteY47" fmla="*/ 561730 h 606469"/>
                <a:gd name="connsiteX48" fmla="*/ 19479 w 581137"/>
                <a:gd name="connsiteY48" fmla="*/ 561730 h 606469"/>
                <a:gd name="connsiteX49" fmla="*/ 0 w 581137"/>
                <a:gd name="connsiteY49" fmla="*/ 542280 h 606469"/>
                <a:gd name="connsiteX50" fmla="*/ 0 w 581137"/>
                <a:gd name="connsiteY50" fmla="*/ 341654 h 606469"/>
                <a:gd name="connsiteX51" fmla="*/ 51961 w 581137"/>
                <a:gd name="connsiteY51" fmla="*/ 289771 h 606469"/>
                <a:gd name="connsiteX52" fmla="*/ 273435 w 581137"/>
                <a:gd name="connsiteY52" fmla="*/ 375 h 606469"/>
                <a:gd name="connsiteX53" fmla="*/ 303290 w 581137"/>
                <a:gd name="connsiteY53" fmla="*/ 25467 h 606469"/>
                <a:gd name="connsiteX54" fmla="*/ 303290 w 581137"/>
                <a:gd name="connsiteY54" fmla="*/ 135216 h 606469"/>
                <a:gd name="connsiteX55" fmla="*/ 303290 w 581137"/>
                <a:gd name="connsiteY55" fmla="*/ 147422 h 606469"/>
                <a:gd name="connsiteX56" fmla="*/ 189032 w 581137"/>
                <a:gd name="connsiteY56" fmla="*/ 262180 h 606469"/>
                <a:gd name="connsiteX57" fmla="*/ 73459 w 581137"/>
                <a:gd name="connsiteY57" fmla="*/ 147422 h 606469"/>
                <a:gd name="connsiteX58" fmla="*/ 73459 w 581137"/>
                <a:gd name="connsiteY58" fmla="*/ 81922 h 606469"/>
                <a:gd name="connsiteX59" fmla="*/ 115100 w 581137"/>
                <a:gd name="connsiteY59" fmla="*/ 31059 h 606469"/>
                <a:gd name="connsiteX60" fmla="*/ 273435 w 581137"/>
                <a:gd name="connsiteY60" fmla="*/ 375 h 6064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</a:cxnLst>
              <a:rect l="l" t="t" r="r" b="b"/>
              <a:pathLst>
                <a:path w="581137" h="606469">
                  <a:moveTo>
                    <a:pt x="519512" y="332111"/>
                  </a:moveTo>
                  <a:cubicBezTo>
                    <a:pt x="526964" y="332111"/>
                    <a:pt x="534464" y="334981"/>
                    <a:pt x="540163" y="340671"/>
                  </a:cubicBezTo>
                  <a:lnTo>
                    <a:pt x="572553" y="373014"/>
                  </a:lnTo>
                  <a:cubicBezTo>
                    <a:pt x="583999" y="384395"/>
                    <a:pt x="583999" y="402877"/>
                    <a:pt x="572553" y="414307"/>
                  </a:cubicBezTo>
                  <a:lnTo>
                    <a:pt x="388637" y="597958"/>
                  </a:lnTo>
                  <a:cubicBezTo>
                    <a:pt x="382938" y="603648"/>
                    <a:pt x="375486" y="606469"/>
                    <a:pt x="367986" y="606469"/>
                  </a:cubicBezTo>
                  <a:cubicBezTo>
                    <a:pt x="360485" y="606469"/>
                    <a:pt x="353033" y="603648"/>
                    <a:pt x="347334" y="597958"/>
                  </a:cubicBezTo>
                  <a:lnTo>
                    <a:pt x="311096" y="561772"/>
                  </a:lnTo>
                  <a:lnTo>
                    <a:pt x="294244" y="544944"/>
                  </a:lnTo>
                  <a:lnTo>
                    <a:pt x="257860" y="508613"/>
                  </a:lnTo>
                  <a:cubicBezTo>
                    <a:pt x="246414" y="497183"/>
                    <a:pt x="246414" y="478701"/>
                    <a:pt x="257860" y="467320"/>
                  </a:cubicBezTo>
                  <a:lnTo>
                    <a:pt x="290250" y="434977"/>
                  </a:lnTo>
                  <a:cubicBezTo>
                    <a:pt x="295949" y="429287"/>
                    <a:pt x="303449" y="426417"/>
                    <a:pt x="310901" y="426417"/>
                  </a:cubicBezTo>
                  <a:cubicBezTo>
                    <a:pt x="318402" y="426417"/>
                    <a:pt x="325854" y="429287"/>
                    <a:pt x="331553" y="434977"/>
                  </a:cubicBezTo>
                  <a:lnTo>
                    <a:pt x="367986" y="471308"/>
                  </a:lnTo>
                  <a:lnTo>
                    <a:pt x="377970" y="461387"/>
                  </a:lnTo>
                  <a:lnTo>
                    <a:pt x="498860" y="340671"/>
                  </a:lnTo>
                  <a:cubicBezTo>
                    <a:pt x="504559" y="334981"/>
                    <a:pt x="512011" y="332111"/>
                    <a:pt x="519512" y="332111"/>
                  </a:cubicBezTo>
                  <a:close/>
                  <a:moveTo>
                    <a:pt x="51961" y="289771"/>
                  </a:moveTo>
                  <a:lnTo>
                    <a:pt x="97543" y="289771"/>
                  </a:lnTo>
                  <a:cubicBezTo>
                    <a:pt x="106601" y="289771"/>
                    <a:pt x="114441" y="295995"/>
                    <a:pt x="116486" y="304796"/>
                  </a:cubicBezTo>
                  <a:lnTo>
                    <a:pt x="143368" y="419113"/>
                  </a:lnTo>
                  <a:cubicBezTo>
                    <a:pt x="145852" y="429665"/>
                    <a:pt x="151793" y="438660"/>
                    <a:pt x="159828" y="445030"/>
                  </a:cubicBezTo>
                  <a:cubicBezTo>
                    <a:pt x="157442" y="432193"/>
                    <a:pt x="157539" y="419016"/>
                    <a:pt x="160120" y="406228"/>
                  </a:cubicBezTo>
                  <a:lnTo>
                    <a:pt x="180233" y="331394"/>
                  </a:lnTo>
                  <a:lnTo>
                    <a:pt x="166792" y="301781"/>
                  </a:lnTo>
                  <a:cubicBezTo>
                    <a:pt x="164260" y="296141"/>
                    <a:pt x="168350" y="289771"/>
                    <a:pt x="174535" y="289771"/>
                  </a:cubicBezTo>
                  <a:lnTo>
                    <a:pt x="188998" y="289771"/>
                  </a:lnTo>
                  <a:lnTo>
                    <a:pt x="203413" y="289771"/>
                  </a:lnTo>
                  <a:cubicBezTo>
                    <a:pt x="209598" y="289771"/>
                    <a:pt x="213688" y="296141"/>
                    <a:pt x="211156" y="301781"/>
                  </a:cubicBezTo>
                  <a:lnTo>
                    <a:pt x="197715" y="331394"/>
                  </a:lnTo>
                  <a:lnTo>
                    <a:pt x="217876" y="406228"/>
                  </a:lnTo>
                  <a:cubicBezTo>
                    <a:pt x="220409" y="419016"/>
                    <a:pt x="220506" y="432193"/>
                    <a:pt x="218120" y="445030"/>
                  </a:cubicBezTo>
                  <a:cubicBezTo>
                    <a:pt x="226155" y="438660"/>
                    <a:pt x="232096" y="429665"/>
                    <a:pt x="234580" y="419113"/>
                  </a:cubicBezTo>
                  <a:lnTo>
                    <a:pt x="261462" y="304796"/>
                  </a:lnTo>
                  <a:cubicBezTo>
                    <a:pt x="263507" y="295995"/>
                    <a:pt x="271347" y="289771"/>
                    <a:pt x="280405" y="289771"/>
                  </a:cubicBezTo>
                  <a:lnTo>
                    <a:pt x="325987" y="289771"/>
                  </a:lnTo>
                  <a:cubicBezTo>
                    <a:pt x="354670" y="289771"/>
                    <a:pt x="377948" y="313014"/>
                    <a:pt x="377948" y="341654"/>
                  </a:cubicBezTo>
                  <a:lnTo>
                    <a:pt x="377948" y="433847"/>
                  </a:lnTo>
                  <a:lnTo>
                    <a:pt x="367965" y="443815"/>
                  </a:lnTo>
                  <a:lnTo>
                    <a:pt x="345320" y="421204"/>
                  </a:lnTo>
                  <a:cubicBezTo>
                    <a:pt x="336116" y="412014"/>
                    <a:pt x="323893" y="406957"/>
                    <a:pt x="310890" y="406957"/>
                  </a:cubicBezTo>
                  <a:cubicBezTo>
                    <a:pt x="297888" y="406957"/>
                    <a:pt x="285665" y="412014"/>
                    <a:pt x="276461" y="421204"/>
                  </a:cubicBezTo>
                  <a:lnTo>
                    <a:pt x="244076" y="453540"/>
                  </a:lnTo>
                  <a:cubicBezTo>
                    <a:pt x="225084" y="472503"/>
                    <a:pt x="225084" y="503380"/>
                    <a:pt x="244076" y="522344"/>
                  </a:cubicBezTo>
                  <a:lnTo>
                    <a:pt x="280454" y="558667"/>
                  </a:lnTo>
                  <a:lnTo>
                    <a:pt x="283522" y="561730"/>
                  </a:lnTo>
                  <a:lnTo>
                    <a:pt x="188998" y="561730"/>
                  </a:lnTo>
                  <a:lnTo>
                    <a:pt x="19479" y="561730"/>
                  </a:lnTo>
                  <a:cubicBezTo>
                    <a:pt x="8766" y="561730"/>
                    <a:pt x="0" y="553026"/>
                    <a:pt x="0" y="542280"/>
                  </a:cubicBezTo>
                  <a:lnTo>
                    <a:pt x="0" y="341654"/>
                  </a:lnTo>
                  <a:cubicBezTo>
                    <a:pt x="0" y="313014"/>
                    <a:pt x="23278" y="289771"/>
                    <a:pt x="51961" y="289771"/>
                  </a:cubicBezTo>
                  <a:close/>
                  <a:moveTo>
                    <a:pt x="273435" y="375"/>
                  </a:moveTo>
                  <a:cubicBezTo>
                    <a:pt x="289020" y="-2299"/>
                    <a:pt x="303290" y="9663"/>
                    <a:pt x="303290" y="25467"/>
                  </a:cubicBezTo>
                  <a:lnTo>
                    <a:pt x="303290" y="135216"/>
                  </a:lnTo>
                  <a:lnTo>
                    <a:pt x="303290" y="147422"/>
                  </a:lnTo>
                  <a:cubicBezTo>
                    <a:pt x="303290" y="210831"/>
                    <a:pt x="252492" y="262180"/>
                    <a:pt x="189032" y="262180"/>
                  </a:cubicBezTo>
                  <a:cubicBezTo>
                    <a:pt x="125523" y="262180"/>
                    <a:pt x="73459" y="210831"/>
                    <a:pt x="73459" y="147422"/>
                  </a:cubicBezTo>
                  <a:lnTo>
                    <a:pt x="73459" y="81922"/>
                  </a:lnTo>
                  <a:cubicBezTo>
                    <a:pt x="73459" y="57220"/>
                    <a:pt x="90895" y="35970"/>
                    <a:pt x="115100" y="31059"/>
                  </a:cubicBezTo>
                  <a:cubicBezTo>
                    <a:pt x="136238" y="26828"/>
                    <a:pt x="254538" y="3585"/>
                    <a:pt x="273435" y="375"/>
                  </a:cubicBezTo>
                  <a:close/>
                </a:path>
              </a:pathLst>
            </a:custGeom>
            <a:solidFill>
              <a:schemeClr val="bg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</p:grpSp>
      <p:grpSp>
        <p:nvGrpSpPr>
          <p:cNvPr id="11" name="ísḷíďè">
            <a:extLst>
              <a:ext uri="{FF2B5EF4-FFF2-40B4-BE49-F238E27FC236}">
                <a16:creationId xmlns:a16="http://schemas.microsoft.com/office/drawing/2014/main" id="{BE9E8805-3E68-4789-8E33-5EAB8EF9033A}"/>
              </a:ext>
            </a:extLst>
          </p:cNvPr>
          <p:cNvGrpSpPr/>
          <p:nvPr/>
        </p:nvGrpSpPr>
        <p:grpSpPr>
          <a:xfrm>
            <a:off x="4555363" y="1631703"/>
            <a:ext cx="986978" cy="986978"/>
            <a:chOff x="4267090" y="1861846"/>
            <a:chExt cx="1097280" cy="1097280"/>
          </a:xfrm>
        </p:grpSpPr>
        <p:sp>
          <p:nvSpPr>
            <p:cNvPr id="23" name="ïSlîďè">
              <a:extLst>
                <a:ext uri="{FF2B5EF4-FFF2-40B4-BE49-F238E27FC236}">
                  <a16:creationId xmlns:a16="http://schemas.microsoft.com/office/drawing/2014/main" id="{EBE48E3F-0F65-4A69-8FDD-C70DE7394554}"/>
                </a:ext>
              </a:extLst>
            </p:cNvPr>
            <p:cNvSpPr/>
            <p:nvPr/>
          </p:nvSpPr>
          <p:spPr>
            <a:xfrm>
              <a:off x="4267090" y="1861846"/>
              <a:ext cx="1097280" cy="1097280"/>
            </a:xfrm>
            <a:prstGeom prst="ellipse">
              <a:avLst/>
            </a:prstGeom>
            <a:noFill/>
            <a:ln w="12700">
              <a:solidFill>
                <a:schemeClr val="accent2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4" name="íśľidê">
              <a:extLst>
                <a:ext uri="{FF2B5EF4-FFF2-40B4-BE49-F238E27FC236}">
                  <a16:creationId xmlns:a16="http://schemas.microsoft.com/office/drawing/2014/main" id="{6503931B-A424-442E-96DE-778D695DC736}"/>
                </a:ext>
              </a:extLst>
            </p:cNvPr>
            <p:cNvSpPr/>
            <p:nvPr/>
          </p:nvSpPr>
          <p:spPr>
            <a:xfrm>
              <a:off x="4303644" y="1898400"/>
              <a:ext cx="1024172" cy="1024172"/>
            </a:xfrm>
            <a:prstGeom prst="ellipse">
              <a:avLst/>
            </a:prstGeom>
            <a:solidFill>
              <a:srgbClr val="06A294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rtlCol="0" anchor="ctr">
              <a:normAutofit/>
            </a:bodyPr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25" name="îṧḻïḍé">
              <a:extLst>
                <a:ext uri="{FF2B5EF4-FFF2-40B4-BE49-F238E27FC236}">
                  <a16:creationId xmlns:a16="http://schemas.microsoft.com/office/drawing/2014/main" id="{C8C4CAA4-DAC5-437A-B91F-1B206ADA9405}"/>
                </a:ext>
              </a:extLst>
            </p:cNvPr>
            <p:cNvSpPr/>
            <p:nvPr/>
          </p:nvSpPr>
          <p:spPr>
            <a:xfrm>
              <a:off x="4500769" y="2186059"/>
              <a:ext cx="629922" cy="448854"/>
            </a:xfrm>
            <a:custGeom>
              <a:avLst/>
              <a:gdLst>
                <a:gd name="connsiteX0" fmla="*/ 32029 w 606007"/>
                <a:gd name="connsiteY0" fmla="*/ 122123 h 431814"/>
                <a:gd name="connsiteX1" fmla="*/ 44636 w 606007"/>
                <a:gd name="connsiteY1" fmla="*/ 124643 h 431814"/>
                <a:gd name="connsiteX2" fmla="*/ 247598 w 606007"/>
                <a:gd name="connsiteY2" fmla="*/ 246133 h 431814"/>
                <a:gd name="connsiteX3" fmla="*/ 299951 w 606007"/>
                <a:gd name="connsiteY3" fmla="*/ 225347 h 431814"/>
                <a:gd name="connsiteX4" fmla="*/ 202842 w 606007"/>
                <a:gd name="connsiteY4" fmla="*/ 217865 h 431814"/>
                <a:gd name="connsiteX5" fmla="*/ 193787 w 606007"/>
                <a:gd name="connsiteY5" fmla="*/ 183465 h 431814"/>
                <a:gd name="connsiteX6" fmla="*/ 400391 w 606007"/>
                <a:gd name="connsiteY6" fmla="*/ 169435 h 431814"/>
                <a:gd name="connsiteX7" fmla="*/ 577019 w 606007"/>
                <a:gd name="connsiteY7" fmla="*/ 313892 h 431814"/>
                <a:gd name="connsiteX8" fmla="*/ 582224 w 606007"/>
                <a:gd name="connsiteY8" fmla="*/ 323765 h 431814"/>
                <a:gd name="connsiteX9" fmla="*/ 585034 w 606007"/>
                <a:gd name="connsiteY9" fmla="*/ 424158 h 431814"/>
                <a:gd name="connsiteX10" fmla="*/ 522688 w 606007"/>
                <a:gd name="connsiteY10" fmla="*/ 399424 h 431814"/>
                <a:gd name="connsiteX11" fmla="*/ 457428 w 606007"/>
                <a:gd name="connsiteY11" fmla="*/ 330001 h 431814"/>
                <a:gd name="connsiteX12" fmla="*/ 455659 w 606007"/>
                <a:gd name="connsiteY12" fmla="*/ 330417 h 431814"/>
                <a:gd name="connsiteX13" fmla="*/ 166413 w 606007"/>
                <a:gd name="connsiteY13" fmla="*/ 320232 h 431814"/>
                <a:gd name="connsiteX14" fmla="*/ 3420 w 606007"/>
                <a:gd name="connsiteY14" fmla="*/ 158835 h 431814"/>
                <a:gd name="connsiteX15" fmla="*/ 18720 w 606007"/>
                <a:gd name="connsiteY15" fmla="*/ 129112 h 431814"/>
                <a:gd name="connsiteX16" fmla="*/ 20281 w 606007"/>
                <a:gd name="connsiteY16" fmla="*/ 127865 h 431814"/>
                <a:gd name="connsiteX17" fmla="*/ 32029 w 606007"/>
                <a:gd name="connsiteY17" fmla="*/ 122123 h 431814"/>
                <a:gd name="connsiteX18" fmla="*/ 243700 w 606007"/>
                <a:gd name="connsiteY18" fmla="*/ 95214 h 431814"/>
                <a:gd name="connsiteX19" fmla="*/ 330644 w 606007"/>
                <a:gd name="connsiteY19" fmla="*/ 97150 h 431814"/>
                <a:gd name="connsiteX20" fmla="*/ 418382 w 606007"/>
                <a:gd name="connsiteY20" fmla="*/ 118145 h 431814"/>
                <a:gd name="connsiteX21" fmla="*/ 418382 w 606007"/>
                <a:gd name="connsiteY21" fmla="*/ 133113 h 431814"/>
                <a:gd name="connsiteX22" fmla="*/ 418278 w 606007"/>
                <a:gd name="connsiteY22" fmla="*/ 133217 h 431814"/>
                <a:gd name="connsiteX23" fmla="*/ 412657 w 606007"/>
                <a:gd name="connsiteY23" fmla="*/ 146521 h 431814"/>
                <a:gd name="connsiteX24" fmla="*/ 164327 w 606007"/>
                <a:gd name="connsiteY24" fmla="*/ 184147 h 431814"/>
                <a:gd name="connsiteX25" fmla="*/ 148195 w 606007"/>
                <a:gd name="connsiteY25" fmla="*/ 188513 h 431814"/>
                <a:gd name="connsiteX26" fmla="*/ 143407 w 606007"/>
                <a:gd name="connsiteY26" fmla="*/ 161800 h 431814"/>
                <a:gd name="connsiteX27" fmla="*/ 143720 w 606007"/>
                <a:gd name="connsiteY27" fmla="*/ 112221 h 431814"/>
                <a:gd name="connsiteX28" fmla="*/ 156834 w 606007"/>
                <a:gd name="connsiteY28" fmla="*/ 99124 h 431814"/>
                <a:gd name="connsiteX29" fmla="*/ 243700 w 606007"/>
                <a:gd name="connsiteY29" fmla="*/ 95214 h 431814"/>
                <a:gd name="connsiteX30" fmla="*/ 181420 w 606007"/>
                <a:gd name="connsiteY30" fmla="*/ 1042 h 431814"/>
                <a:gd name="connsiteX31" fmla="*/ 354418 w 606007"/>
                <a:gd name="connsiteY31" fmla="*/ 8002 h 431814"/>
                <a:gd name="connsiteX32" fmla="*/ 396366 w 606007"/>
                <a:gd name="connsiteY32" fmla="*/ 15898 h 431814"/>
                <a:gd name="connsiteX33" fmla="*/ 386998 w 606007"/>
                <a:gd name="connsiteY33" fmla="*/ 82801 h 431814"/>
                <a:gd name="connsiteX34" fmla="*/ 329332 w 606007"/>
                <a:gd name="connsiteY34" fmla="*/ 78646 h 431814"/>
                <a:gd name="connsiteX35" fmla="*/ 277599 w 606007"/>
                <a:gd name="connsiteY35" fmla="*/ 75529 h 431814"/>
                <a:gd name="connsiteX36" fmla="*/ 253763 w 606007"/>
                <a:gd name="connsiteY36" fmla="*/ 74906 h 431814"/>
                <a:gd name="connsiteX37" fmla="*/ 248871 w 606007"/>
                <a:gd name="connsiteY37" fmla="*/ 75529 h 431814"/>
                <a:gd name="connsiteX38" fmla="*/ 148424 w 606007"/>
                <a:gd name="connsiteY38" fmla="*/ 75529 h 431814"/>
                <a:gd name="connsiteX39" fmla="*/ 139680 w 606007"/>
                <a:gd name="connsiteY39" fmla="*/ 63167 h 431814"/>
                <a:gd name="connsiteX40" fmla="*/ 137286 w 606007"/>
                <a:gd name="connsiteY40" fmla="*/ 57972 h 431814"/>
                <a:gd name="connsiteX41" fmla="*/ 136766 w 606007"/>
                <a:gd name="connsiteY41" fmla="*/ 54440 h 431814"/>
                <a:gd name="connsiteX42" fmla="*/ 132915 w 606007"/>
                <a:gd name="connsiteY42" fmla="*/ 45817 h 431814"/>
                <a:gd name="connsiteX43" fmla="*/ 135101 w 606007"/>
                <a:gd name="connsiteY43" fmla="*/ 24417 h 431814"/>
                <a:gd name="connsiteX44" fmla="*/ 181420 w 606007"/>
                <a:gd name="connsiteY44" fmla="*/ 1042 h 4318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606007" h="431814">
                  <a:moveTo>
                    <a:pt x="32029" y="122123"/>
                  </a:moveTo>
                  <a:cubicBezTo>
                    <a:pt x="36440" y="121291"/>
                    <a:pt x="40993" y="121837"/>
                    <a:pt x="44636" y="124643"/>
                  </a:cubicBezTo>
                  <a:cubicBezTo>
                    <a:pt x="116349" y="179724"/>
                    <a:pt x="144452" y="250082"/>
                    <a:pt x="247598" y="246133"/>
                  </a:cubicBezTo>
                  <a:cubicBezTo>
                    <a:pt x="273098" y="245093"/>
                    <a:pt x="427453" y="252576"/>
                    <a:pt x="299951" y="225347"/>
                  </a:cubicBezTo>
                  <a:cubicBezTo>
                    <a:pt x="270184" y="218904"/>
                    <a:pt x="234067" y="223165"/>
                    <a:pt x="202842" y="217865"/>
                  </a:cubicBezTo>
                  <a:cubicBezTo>
                    <a:pt x="186189" y="215059"/>
                    <a:pt x="184940" y="194066"/>
                    <a:pt x="193787" y="183465"/>
                  </a:cubicBezTo>
                  <a:cubicBezTo>
                    <a:pt x="227510" y="142934"/>
                    <a:pt x="355427" y="160394"/>
                    <a:pt x="400391" y="169435"/>
                  </a:cubicBezTo>
                  <a:cubicBezTo>
                    <a:pt x="476788" y="184920"/>
                    <a:pt x="523625" y="259955"/>
                    <a:pt x="577019" y="313892"/>
                  </a:cubicBezTo>
                  <a:cubicBezTo>
                    <a:pt x="580038" y="317010"/>
                    <a:pt x="581495" y="320440"/>
                    <a:pt x="582224" y="323765"/>
                  </a:cubicBezTo>
                  <a:cubicBezTo>
                    <a:pt x="608244" y="351618"/>
                    <a:pt x="618028" y="397345"/>
                    <a:pt x="585034" y="424158"/>
                  </a:cubicBezTo>
                  <a:cubicBezTo>
                    <a:pt x="558909" y="445255"/>
                    <a:pt x="538301" y="418026"/>
                    <a:pt x="522688" y="399424"/>
                  </a:cubicBezTo>
                  <a:cubicBezTo>
                    <a:pt x="502184" y="375105"/>
                    <a:pt x="479078" y="353280"/>
                    <a:pt x="457428" y="330001"/>
                  </a:cubicBezTo>
                  <a:cubicBezTo>
                    <a:pt x="456804" y="330105"/>
                    <a:pt x="456388" y="330417"/>
                    <a:pt x="455659" y="330417"/>
                  </a:cubicBezTo>
                  <a:cubicBezTo>
                    <a:pt x="370623" y="333638"/>
                    <a:pt x="245412" y="359516"/>
                    <a:pt x="166413" y="320232"/>
                  </a:cubicBezTo>
                  <a:cubicBezTo>
                    <a:pt x="100321" y="287287"/>
                    <a:pt x="47030" y="216514"/>
                    <a:pt x="3420" y="158835"/>
                  </a:cubicBezTo>
                  <a:cubicBezTo>
                    <a:pt x="-6052" y="146260"/>
                    <a:pt x="5813" y="131502"/>
                    <a:pt x="18720" y="129112"/>
                  </a:cubicBezTo>
                  <a:cubicBezTo>
                    <a:pt x="19240" y="128696"/>
                    <a:pt x="19761" y="128280"/>
                    <a:pt x="20281" y="127865"/>
                  </a:cubicBezTo>
                  <a:cubicBezTo>
                    <a:pt x="23352" y="125163"/>
                    <a:pt x="27619" y="122954"/>
                    <a:pt x="32029" y="122123"/>
                  </a:cubicBezTo>
                  <a:close/>
                  <a:moveTo>
                    <a:pt x="243700" y="95214"/>
                  </a:moveTo>
                  <a:cubicBezTo>
                    <a:pt x="272725" y="95097"/>
                    <a:pt x="301763" y="95954"/>
                    <a:pt x="330644" y="97150"/>
                  </a:cubicBezTo>
                  <a:cubicBezTo>
                    <a:pt x="355414" y="98189"/>
                    <a:pt x="404539" y="91017"/>
                    <a:pt x="418382" y="118145"/>
                  </a:cubicBezTo>
                  <a:cubicBezTo>
                    <a:pt x="420567" y="122615"/>
                    <a:pt x="421504" y="128747"/>
                    <a:pt x="418382" y="133113"/>
                  </a:cubicBezTo>
                  <a:lnTo>
                    <a:pt x="418278" y="133217"/>
                  </a:lnTo>
                  <a:cubicBezTo>
                    <a:pt x="420567" y="138310"/>
                    <a:pt x="419110" y="145274"/>
                    <a:pt x="412657" y="146521"/>
                  </a:cubicBezTo>
                  <a:cubicBezTo>
                    <a:pt x="372379" y="154628"/>
                    <a:pt x="169427" y="128643"/>
                    <a:pt x="164327" y="184147"/>
                  </a:cubicBezTo>
                  <a:cubicBezTo>
                    <a:pt x="163599" y="192047"/>
                    <a:pt x="152566" y="196724"/>
                    <a:pt x="148195" y="188513"/>
                  </a:cubicBezTo>
                  <a:cubicBezTo>
                    <a:pt x="142679" y="178223"/>
                    <a:pt x="141430" y="169388"/>
                    <a:pt x="143407" y="161800"/>
                  </a:cubicBezTo>
                  <a:cubicBezTo>
                    <a:pt x="141846" y="144962"/>
                    <a:pt x="142054" y="129683"/>
                    <a:pt x="143720" y="112221"/>
                  </a:cubicBezTo>
                  <a:cubicBezTo>
                    <a:pt x="144344" y="104529"/>
                    <a:pt x="149236" y="99852"/>
                    <a:pt x="156834" y="99124"/>
                  </a:cubicBezTo>
                  <a:cubicBezTo>
                    <a:pt x="185664" y="96422"/>
                    <a:pt x="214675" y="95331"/>
                    <a:pt x="243700" y="95214"/>
                  </a:cubicBezTo>
                  <a:close/>
                  <a:moveTo>
                    <a:pt x="181420" y="1042"/>
                  </a:moveTo>
                  <a:cubicBezTo>
                    <a:pt x="237629" y="9457"/>
                    <a:pt x="296648" y="2081"/>
                    <a:pt x="354418" y="8002"/>
                  </a:cubicBezTo>
                  <a:cubicBezTo>
                    <a:pt x="370135" y="6860"/>
                    <a:pt x="386269" y="7171"/>
                    <a:pt x="396366" y="15898"/>
                  </a:cubicBezTo>
                  <a:cubicBezTo>
                    <a:pt x="414165" y="31273"/>
                    <a:pt x="412291" y="76049"/>
                    <a:pt x="386998" y="82801"/>
                  </a:cubicBezTo>
                  <a:cubicBezTo>
                    <a:pt x="371696" y="86853"/>
                    <a:pt x="345362" y="79581"/>
                    <a:pt x="329332" y="78646"/>
                  </a:cubicBezTo>
                  <a:cubicBezTo>
                    <a:pt x="312053" y="77607"/>
                    <a:pt x="294878" y="76568"/>
                    <a:pt x="277599" y="75529"/>
                  </a:cubicBezTo>
                  <a:cubicBezTo>
                    <a:pt x="269897" y="75114"/>
                    <a:pt x="261882" y="75010"/>
                    <a:pt x="253763" y="74906"/>
                  </a:cubicBezTo>
                  <a:cubicBezTo>
                    <a:pt x="252201" y="75114"/>
                    <a:pt x="250536" y="75218"/>
                    <a:pt x="248871" y="75529"/>
                  </a:cubicBezTo>
                  <a:cubicBezTo>
                    <a:pt x="214625" y="81139"/>
                    <a:pt x="182357" y="83633"/>
                    <a:pt x="148424" y="75529"/>
                  </a:cubicBezTo>
                  <a:cubicBezTo>
                    <a:pt x="142387" y="74075"/>
                    <a:pt x="139680" y="68673"/>
                    <a:pt x="139680" y="63167"/>
                  </a:cubicBezTo>
                  <a:cubicBezTo>
                    <a:pt x="138640" y="61608"/>
                    <a:pt x="137599" y="60154"/>
                    <a:pt x="137286" y="57972"/>
                  </a:cubicBezTo>
                  <a:cubicBezTo>
                    <a:pt x="136974" y="56830"/>
                    <a:pt x="136974" y="55583"/>
                    <a:pt x="136766" y="54440"/>
                  </a:cubicBezTo>
                  <a:cubicBezTo>
                    <a:pt x="134684" y="52258"/>
                    <a:pt x="133123" y="49557"/>
                    <a:pt x="132915" y="45817"/>
                  </a:cubicBezTo>
                  <a:cubicBezTo>
                    <a:pt x="132186" y="34494"/>
                    <a:pt x="132290" y="33247"/>
                    <a:pt x="135101" y="24417"/>
                  </a:cubicBezTo>
                  <a:cubicBezTo>
                    <a:pt x="140201" y="4262"/>
                    <a:pt x="155086" y="-2906"/>
                    <a:pt x="181420" y="1042"/>
                  </a:cubicBezTo>
                  <a:close/>
                </a:path>
              </a:pathLst>
            </a:custGeom>
            <a:solidFill>
              <a:schemeClr val="bg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</p:grpSp>
      <p:grpSp>
        <p:nvGrpSpPr>
          <p:cNvPr id="12" name="îšḷíḋe">
            <a:extLst>
              <a:ext uri="{FF2B5EF4-FFF2-40B4-BE49-F238E27FC236}">
                <a16:creationId xmlns:a16="http://schemas.microsoft.com/office/drawing/2014/main" id="{99B0097B-06AC-41D3-89A7-D4321A20F0B4}"/>
              </a:ext>
            </a:extLst>
          </p:cNvPr>
          <p:cNvGrpSpPr/>
          <p:nvPr/>
        </p:nvGrpSpPr>
        <p:grpSpPr>
          <a:xfrm>
            <a:off x="6858510" y="1631703"/>
            <a:ext cx="986978" cy="986978"/>
            <a:chOff x="6827630" y="1962675"/>
            <a:chExt cx="1097280" cy="1097280"/>
          </a:xfrm>
        </p:grpSpPr>
        <p:sp>
          <p:nvSpPr>
            <p:cNvPr id="20" name="íṧḻïḑe">
              <a:extLst>
                <a:ext uri="{FF2B5EF4-FFF2-40B4-BE49-F238E27FC236}">
                  <a16:creationId xmlns:a16="http://schemas.microsoft.com/office/drawing/2014/main" id="{3DC09445-C9BD-4910-B7FB-0AE589F47B61}"/>
                </a:ext>
              </a:extLst>
            </p:cNvPr>
            <p:cNvSpPr/>
            <p:nvPr/>
          </p:nvSpPr>
          <p:spPr>
            <a:xfrm>
              <a:off x="6827630" y="1962675"/>
              <a:ext cx="1097280" cy="1097280"/>
            </a:xfrm>
            <a:prstGeom prst="ellipse">
              <a:avLst/>
            </a:prstGeom>
            <a:noFill/>
            <a:ln w="12700">
              <a:solidFill>
                <a:schemeClr val="accent3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1" name="îŝ1iḓé">
              <a:extLst>
                <a:ext uri="{FF2B5EF4-FFF2-40B4-BE49-F238E27FC236}">
                  <a16:creationId xmlns:a16="http://schemas.microsoft.com/office/drawing/2014/main" id="{F199370D-4BA7-4DA7-9453-C60A4E2D8F55}"/>
                </a:ext>
              </a:extLst>
            </p:cNvPr>
            <p:cNvSpPr/>
            <p:nvPr/>
          </p:nvSpPr>
          <p:spPr>
            <a:xfrm>
              <a:off x="6864184" y="1999229"/>
              <a:ext cx="1024172" cy="1024172"/>
            </a:xfrm>
            <a:prstGeom prst="ellipse">
              <a:avLst/>
            </a:prstGeom>
            <a:solidFill>
              <a:srgbClr val="F0B9B4"/>
            </a:solidFill>
            <a:ln w="28575">
              <a:solidFill>
                <a:srgbClr val="F0B9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rtlCol="0" anchor="ctr">
              <a:normAutofit/>
            </a:bodyPr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22" name="îṡļîḑé">
              <a:extLst>
                <a:ext uri="{FF2B5EF4-FFF2-40B4-BE49-F238E27FC236}">
                  <a16:creationId xmlns:a16="http://schemas.microsoft.com/office/drawing/2014/main" id="{AE149FF1-8055-469F-9162-8C61D25F6907}"/>
                </a:ext>
              </a:extLst>
            </p:cNvPr>
            <p:cNvSpPr/>
            <p:nvPr/>
          </p:nvSpPr>
          <p:spPr>
            <a:xfrm>
              <a:off x="7061309" y="2196830"/>
              <a:ext cx="629922" cy="628970"/>
            </a:xfrm>
            <a:custGeom>
              <a:avLst/>
              <a:gdLst>
                <a:gd name="connsiteX0" fmla="*/ 298447 w 606933"/>
                <a:gd name="connsiteY0" fmla="*/ 207674 h 606016"/>
                <a:gd name="connsiteX1" fmla="*/ 303628 w 606933"/>
                <a:gd name="connsiteY1" fmla="*/ 207674 h 606016"/>
                <a:gd name="connsiteX2" fmla="*/ 315496 w 606933"/>
                <a:gd name="connsiteY2" fmla="*/ 219620 h 606016"/>
                <a:gd name="connsiteX3" fmla="*/ 323973 w 606933"/>
                <a:gd name="connsiteY3" fmla="*/ 229403 h 606016"/>
                <a:gd name="connsiteX4" fmla="*/ 342435 w 606933"/>
                <a:gd name="connsiteY4" fmla="*/ 234859 h 606016"/>
                <a:gd name="connsiteX5" fmla="*/ 345920 w 606933"/>
                <a:gd name="connsiteY5" fmla="*/ 242007 h 606016"/>
                <a:gd name="connsiteX6" fmla="*/ 341399 w 606933"/>
                <a:gd name="connsiteY6" fmla="*/ 257434 h 606016"/>
                <a:gd name="connsiteX7" fmla="*/ 333769 w 606933"/>
                <a:gd name="connsiteY7" fmla="*/ 260726 h 606016"/>
                <a:gd name="connsiteX8" fmla="*/ 304476 w 606933"/>
                <a:gd name="connsiteY8" fmla="*/ 254988 h 606016"/>
                <a:gd name="connsiteX9" fmla="*/ 296658 w 606933"/>
                <a:gd name="connsiteY9" fmla="*/ 256587 h 606016"/>
                <a:gd name="connsiteX10" fmla="*/ 293926 w 606933"/>
                <a:gd name="connsiteY10" fmla="*/ 276247 h 606016"/>
                <a:gd name="connsiteX11" fmla="*/ 306642 w 606933"/>
                <a:gd name="connsiteY11" fmla="*/ 283396 h 606016"/>
                <a:gd name="connsiteX12" fmla="*/ 329813 w 606933"/>
                <a:gd name="connsiteY12" fmla="*/ 293931 h 606016"/>
                <a:gd name="connsiteX13" fmla="*/ 343565 w 606933"/>
                <a:gd name="connsiteY13" fmla="*/ 356954 h 606016"/>
                <a:gd name="connsiteX14" fmla="*/ 320394 w 606933"/>
                <a:gd name="connsiteY14" fmla="*/ 371722 h 606016"/>
                <a:gd name="connsiteX15" fmla="*/ 314742 w 606933"/>
                <a:gd name="connsiteY15" fmla="*/ 379153 h 606016"/>
                <a:gd name="connsiteX16" fmla="*/ 314742 w 606933"/>
                <a:gd name="connsiteY16" fmla="*/ 391381 h 606016"/>
                <a:gd name="connsiteX17" fmla="*/ 309279 w 606933"/>
                <a:gd name="connsiteY17" fmla="*/ 397025 h 606016"/>
                <a:gd name="connsiteX18" fmla="*/ 296093 w 606933"/>
                <a:gd name="connsiteY18" fmla="*/ 397025 h 606016"/>
                <a:gd name="connsiteX19" fmla="*/ 290253 w 606933"/>
                <a:gd name="connsiteY19" fmla="*/ 391005 h 606016"/>
                <a:gd name="connsiteX20" fmla="*/ 290158 w 606933"/>
                <a:gd name="connsiteY20" fmla="*/ 382163 h 606016"/>
                <a:gd name="connsiteX21" fmla="*/ 283471 w 606933"/>
                <a:gd name="connsiteY21" fmla="*/ 374261 h 606016"/>
                <a:gd name="connsiteX22" fmla="*/ 260017 w 606933"/>
                <a:gd name="connsiteY22" fmla="*/ 367489 h 606016"/>
                <a:gd name="connsiteX23" fmla="*/ 255214 w 606933"/>
                <a:gd name="connsiteY23" fmla="*/ 357048 h 606016"/>
                <a:gd name="connsiteX24" fmla="*/ 259170 w 606933"/>
                <a:gd name="connsiteY24" fmla="*/ 343502 h 606016"/>
                <a:gd name="connsiteX25" fmla="*/ 267082 w 606933"/>
                <a:gd name="connsiteY25" fmla="*/ 340116 h 606016"/>
                <a:gd name="connsiteX26" fmla="*/ 293173 w 606933"/>
                <a:gd name="connsiteY26" fmla="*/ 347923 h 606016"/>
                <a:gd name="connsiteX27" fmla="*/ 310221 w 606933"/>
                <a:gd name="connsiteY27" fmla="*/ 345666 h 606016"/>
                <a:gd name="connsiteX28" fmla="*/ 313424 w 606933"/>
                <a:gd name="connsiteY28" fmla="*/ 322338 h 606016"/>
                <a:gd name="connsiteX29" fmla="*/ 303628 w 606933"/>
                <a:gd name="connsiteY29" fmla="*/ 316506 h 606016"/>
                <a:gd name="connsiteX30" fmla="*/ 276972 w 606933"/>
                <a:gd name="connsiteY30" fmla="*/ 304654 h 606016"/>
                <a:gd name="connsiteX31" fmla="*/ 255590 w 606933"/>
                <a:gd name="connsiteY31" fmla="*/ 268627 h 606016"/>
                <a:gd name="connsiteX32" fmla="*/ 284601 w 606933"/>
                <a:gd name="connsiteY32" fmla="*/ 231848 h 606016"/>
                <a:gd name="connsiteX33" fmla="*/ 291760 w 606933"/>
                <a:gd name="connsiteY33" fmla="*/ 221972 h 606016"/>
                <a:gd name="connsiteX34" fmla="*/ 291760 w 606933"/>
                <a:gd name="connsiteY34" fmla="*/ 214447 h 606016"/>
                <a:gd name="connsiteX35" fmla="*/ 298447 w 606933"/>
                <a:gd name="connsiteY35" fmla="*/ 207674 h 606016"/>
                <a:gd name="connsiteX36" fmla="*/ 303420 w 606933"/>
                <a:gd name="connsiteY36" fmla="*/ 180121 h 606016"/>
                <a:gd name="connsiteX37" fmla="*/ 180864 w 606933"/>
                <a:gd name="connsiteY37" fmla="*/ 302491 h 606016"/>
                <a:gd name="connsiteX38" fmla="*/ 303420 w 606933"/>
                <a:gd name="connsiteY38" fmla="*/ 424860 h 606016"/>
                <a:gd name="connsiteX39" fmla="*/ 426069 w 606933"/>
                <a:gd name="connsiteY39" fmla="*/ 302491 h 606016"/>
                <a:gd name="connsiteX40" fmla="*/ 303420 w 606933"/>
                <a:gd name="connsiteY40" fmla="*/ 180121 h 606016"/>
                <a:gd name="connsiteX41" fmla="*/ 303420 w 606933"/>
                <a:gd name="connsiteY41" fmla="*/ 0 h 606016"/>
                <a:gd name="connsiteX42" fmla="*/ 356360 w 606933"/>
                <a:gd name="connsiteY42" fmla="*/ 52767 h 606016"/>
                <a:gd name="connsiteX43" fmla="*/ 321695 w 606933"/>
                <a:gd name="connsiteY43" fmla="*/ 102335 h 606016"/>
                <a:gd name="connsiteX44" fmla="*/ 321695 w 606933"/>
                <a:gd name="connsiteY44" fmla="*/ 149364 h 606016"/>
                <a:gd name="connsiteX45" fmla="*/ 399316 w 606933"/>
                <a:gd name="connsiteY45" fmla="*/ 181626 h 606016"/>
                <a:gd name="connsiteX46" fmla="*/ 405815 w 606933"/>
                <a:gd name="connsiteY46" fmla="*/ 175042 h 606016"/>
                <a:gd name="connsiteX47" fmla="*/ 432851 w 606933"/>
                <a:gd name="connsiteY47" fmla="*/ 148141 h 606016"/>
                <a:gd name="connsiteX48" fmla="*/ 443401 w 606933"/>
                <a:gd name="connsiteY48" fmla="*/ 88791 h 606016"/>
                <a:gd name="connsiteX49" fmla="*/ 518008 w 606933"/>
                <a:gd name="connsiteY49" fmla="*/ 88791 h 606016"/>
                <a:gd name="connsiteX50" fmla="*/ 518008 w 606933"/>
                <a:gd name="connsiteY50" fmla="*/ 163285 h 606016"/>
                <a:gd name="connsiteX51" fmla="*/ 458568 w 606933"/>
                <a:gd name="connsiteY51" fmla="*/ 173819 h 606016"/>
                <a:gd name="connsiteX52" fmla="*/ 425032 w 606933"/>
                <a:gd name="connsiteY52" fmla="*/ 207304 h 606016"/>
                <a:gd name="connsiteX53" fmla="*/ 457343 w 606933"/>
                <a:gd name="connsiteY53" fmla="*/ 287818 h 606016"/>
                <a:gd name="connsiteX54" fmla="*/ 503407 w 606933"/>
                <a:gd name="connsiteY54" fmla="*/ 287818 h 606016"/>
                <a:gd name="connsiteX55" fmla="*/ 553993 w 606933"/>
                <a:gd name="connsiteY55" fmla="*/ 250194 h 606016"/>
                <a:gd name="connsiteX56" fmla="*/ 606933 w 606933"/>
                <a:gd name="connsiteY56" fmla="*/ 302961 h 606016"/>
                <a:gd name="connsiteX57" fmla="*/ 553993 w 606933"/>
                <a:gd name="connsiteY57" fmla="*/ 355822 h 606016"/>
                <a:gd name="connsiteX58" fmla="*/ 505668 w 606933"/>
                <a:gd name="connsiteY58" fmla="*/ 324312 h 606016"/>
                <a:gd name="connsiteX59" fmla="*/ 456589 w 606933"/>
                <a:gd name="connsiteY59" fmla="*/ 324312 h 606016"/>
                <a:gd name="connsiteX60" fmla="*/ 424656 w 606933"/>
                <a:gd name="connsiteY60" fmla="*/ 398336 h 606016"/>
                <a:gd name="connsiteX61" fmla="*/ 458473 w 606933"/>
                <a:gd name="connsiteY61" fmla="*/ 432009 h 606016"/>
                <a:gd name="connsiteX62" fmla="*/ 480705 w 606933"/>
                <a:gd name="connsiteY62" fmla="*/ 427118 h 606016"/>
                <a:gd name="connsiteX63" fmla="*/ 533645 w 606933"/>
                <a:gd name="connsiteY63" fmla="*/ 480072 h 606016"/>
                <a:gd name="connsiteX64" fmla="*/ 480799 w 606933"/>
                <a:gd name="connsiteY64" fmla="*/ 532839 h 606016"/>
                <a:gd name="connsiteX65" fmla="*/ 427953 w 606933"/>
                <a:gd name="connsiteY65" fmla="*/ 480072 h 606016"/>
                <a:gd name="connsiteX66" fmla="*/ 432851 w 606933"/>
                <a:gd name="connsiteY66" fmla="*/ 457875 h 606016"/>
                <a:gd name="connsiteX67" fmla="*/ 398939 w 606933"/>
                <a:gd name="connsiteY67" fmla="*/ 424014 h 606016"/>
                <a:gd name="connsiteX68" fmla="*/ 321789 w 606933"/>
                <a:gd name="connsiteY68" fmla="*/ 455899 h 606016"/>
                <a:gd name="connsiteX69" fmla="*/ 321789 w 606933"/>
                <a:gd name="connsiteY69" fmla="*/ 466904 h 606016"/>
                <a:gd name="connsiteX70" fmla="*/ 321789 w 606933"/>
                <a:gd name="connsiteY70" fmla="*/ 503681 h 606016"/>
                <a:gd name="connsiteX71" fmla="*/ 356454 w 606933"/>
                <a:gd name="connsiteY71" fmla="*/ 553155 h 606016"/>
                <a:gd name="connsiteX72" fmla="*/ 303608 w 606933"/>
                <a:gd name="connsiteY72" fmla="*/ 606016 h 606016"/>
                <a:gd name="connsiteX73" fmla="*/ 250667 w 606933"/>
                <a:gd name="connsiteY73" fmla="*/ 553155 h 606016"/>
                <a:gd name="connsiteX74" fmla="*/ 285333 w 606933"/>
                <a:gd name="connsiteY74" fmla="*/ 503681 h 606016"/>
                <a:gd name="connsiteX75" fmla="*/ 285333 w 606933"/>
                <a:gd name="connsiteY75" fmla="*/ 466810 h 606016"/>
                <a:gd name="connsiteX76" fmla="*/ 285333 w 606933"/>
                <a:gd name="connsiteY76" fmla="*/ 455711 h 606016"/>
                <a:gd name="connsiteX77" fmla="*/ 208277 w 606933"/>
                <a:gd name="connsiteY77" fmla="*/ 423920 h 606016"/>
                <a:gd name="connsiteX78" fmla="*/ 174365 w 606933"/>
                <a:gd name="connsiteY78" fmla="*/ 457781 h 606016"/>
                <a:gd name="connsiteX79" fmla="*/ 179263 w 606933"/>
                <a:gd name="connsiteY79" fmla="*/ 479978 h 606016"/>
                <a:gd name="connsiteX80" fmla="*/ 126322 w 606933"/>
                <a:gd name="connsiteY80" fmla="*/ 532745 h 606016"/>
                <a:gd name="connsiteX81" fmla="*/ 73476 w 606933"/>
                <a:gd name="connsiteY81" fmla="*/ 479978 h 606016"/>
                <a:gd name="connsiteX82" fmla="*/ 126322 w 606933"/>
                <a:gd name="connsiteY82" fmla="*/ 427118 h 606016"/>
                <a:gd name="connsiteX83" fmla="*/ 148554 w 606933"/>
                <a:gd name="connsiteY83" fmla="*/ 432009 h 606016"/>
                <a:gd name="connsiteX84" fmla="*/ 182372 w 606933"/>
                <a:gd name="connsiteY84" fmla="*/ 398336 h 606016"/>
                <a:gd name="connsiteX85" fmla="*/ 150438 w 606933"/>
                <a:gd name="connsiteY85" fmla="*/ 324312 h 606016"/>
                <a:gd name="connsiteX86" fmla="*/ 102490 w 606933"/>
                <a:gd name="connsiteY86" fmla="*/ 324312 h 606016"/>
                <a:gd name="connsiteX87" fmla="*/ 52846 w 606933"/>
                <a:gd name="connsiteY87" fmla="*/ 358926 h 606016"/>
                <a:gd name="connsiteX88" fmla="*/ 0 w 606933"/>
                <a:gd name="connsiteY88" fmla="*/ 306159 h 606016"/>
                <a:gd name="connsiteX89" fmla="*/ 52846 w 606933"/>
                <a:gd name="connsiteY89" fmla="*/ 253298 h 606016"/>
                <a:gd name="connsiteX90" fmla="*/ 102490 w 606933"/>
                <a:gd name="connsiteY90" fmla="*/ 287818 h 606016"/>
                <a:gd name="connsiteX91" fmla="*/ 149590 w 606933"/>
                <a:gd name="connsiteY91" fmla="*/ 287818 h 606016"/>
                <a:gd name="connsiteX92" fmla="*/ 181901 w 606933"/>
                <a:gd name="connsiteY92" fmla="*/ 207304 h 606016"/>
                <a:gd name="connsiteX93" fmla="*/ 148460 w 606933"/>
                <a:gd name="connsiteY93" fmla="*/ 173913 h 606016"/>
                <a:gd name="connsiteX94" fmla="*/ 126228 w 606933"/>
                <a:gd name="connsiteY94" fmla="*/ 178804 h 606016"/>
                <a:gd name="connsiteX95" fmla="*/ 73382 w 606933"/>
                <a:gd name="connsiteY95" fmla="*/ 126038 h 606016"/>
                <a:gd name="connsiteX96" fmla="*/ 126228 w 606933"/>
                <a:gd name="connsiteY96" fmla="*/ 73271 h 606016"/>
                <a:gd name="connsiteX97" fmla="*/ 179075 w 606933"/>
                <a:gd name="connsiteY97" fmla="*/ 126038 h 606016"/>
                <a:gd name="connsiteX98" fmla="*/ 174176 w 606933"/>
                <a:gd name="connsiteY98" fmla="*/ 148235 h 606016"/>
                <a:gd name="connsiteX99" fmla="*/ 207617 w 606933"/>
                <a:gd name="connsiteY99" fmla="*/ 181626 h 606016"/>
                <a:gd name="connsiteX100" fmla="*/ 285239 w 606933"/>
                <a:gd name="connsiteY100" fmla="*/ 149364 h 606016"/>
                <a:gd name="connsiteX101" fmla="*/ 285239 w 606933"/>
                <a:gd name="connsiteY101" fmla="*/ 102335 h 606016"/>
                <a:gd name="connsiteX102" fmla="*/ 250573 w 606933"/>
                <a:gd name="connsiteY102" fmla="*/ 52767 h 606016"/>
                <a:gd name="connsiteX103" fmla="*/ 303420 w 606933"/>
                <a:gd name="connsiteY103" fmla="*/ 0 h 6060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</a:cxnLst>
              <a:rect l="l" t="t" r="r" b="b"/>
              <a:pathLst>
                <a:path w="606933" h="606016">
                  <a:moveTo>
                    <a:pt x="298447" y="207674"/>
                  </a:moveTo>
                  <a:lnTo>
                    <a:pt x="303628" y="207674"/>
                  </a:lnTo>
                  <a:cubicBezTo>
                    <a:pt x="315496" y="207674"/>
                    <a:pt x="315496" y="207674"/>
                    <a:pt x="315496" y="219620"/>
                  </a:cubicBezTo>
                  <a:cubicBezTo>
                    <a:pt x="315496" y="227992"/>
                    <a:pt x="315496" y="228086"/>
                    <a:pt x="323973" y="229403"/>
                  </a:cubicBezTo>
                  <a:cubicBezTo>
                    <a:pt x="330378" y="230343"/>
                    <a:pt x="336501" y="232225"/>
                    <a:pt x="342435" y="234859"/>
                  </a:cubicBezTo>
                  <a:cubicBezTo>
                    <a:pt x="345637" y="236269"/>
                    <a:pt x="346956" y="238621"/>
                    <a:pt x="345920" y="242007"/>
                  </a:cubicBezTo>
                  <a:cubicBezTo>
                    <a:pt x="344413" y="247181"/>
                    <a:pt x="343000" y="252354"/>
                    <a:pt x="341399" y="257434"/>
                  </a:cubicBezTo>
                  <a:cubicBezTo>
                    <a:pt x="339891" y="262231"/>
                    <a:pt x="338384" y="262984"/>
                    <a:pt x="333769" y="260726"/>
                  </a:cubicBezTo>
                  <a:cubicBezTo>
                    <a:pt x="324444" y="256211"/>
                    <a:pt x="314742" y="254424"/>
                    <a:pt x="304476" y="254988"/>
                  </a:cubicBezTo>
                  <a:cubicBezTo>
                    <a:pt x="301838" y="255082"/>
                    <a:pt x="299201" y="255459"/>
                    <a:pt x="296658" y="256587"/>
                  </a:cubicBezTo>
                  <a:cubicBezTo>
                    <a:pt x="287804" y="260444"/>
                    <a:pt x="286391" y="270227"/>
                    <a:pt x="293926" y="276247"/>
                  </a:cubicBezTo>
                  <a:cubicBezTo>
                    <a:pt x="297694" y="279257"/>
                    <a:pt x="302121" y="281514"/>
                    <a:pt x="306642" y="283396"/>
                  </a:cubicBezTo>
                  <a:cubicBezTo>
                    <a:pt x="314554" y="286688"/>
                    <a:pt x="322466" y="289792"/>
                    <a:pt x="329813" y="293931"/>
                  </a:cubicBezTo>
                  <a:cubicBezTo>
                    <a:pt x="353549" y="307006"/>
                    <a:pt x="359954" y="336824"/>
                    <a:pt x="343565" y="356954"/>
                  </a:cubicBezTo>
                  <a:cubicBezTo>
                    <a:pt x="337537" y="364291"/>
                    <a:pt x="329625" y="369182"/>
                    <a:pt x="320394" y="371722"/>
                  </a:cubicBezTo>
                  <a:cubicBezTo>
                    <a:pt x="316438" y="372850"/>
                    <a:pt x="314648" y="375014"/>
                    <a:pt x="314742" y="379153"/>
                  </a:cubicBezTo>
                  <a:cubicBezTo>
                    <a:pt x="315025" y="383292"/>
                    <a:pt x="314742" y="387242"/>
                    <a:pt x="314742" y="391381"/>
                  </a:cubicBezTo>
                  <a:cubicBezTo>
                    <a:pt x="314648" y="395050"/>
                    <a:pt x="312859" y="396931"/>
                    <a:pt x="309279" y="397025"/>
                  </a:cubicBezTo>
                  <a:cubicBezTo>
                    <a:pt x="304852" y="397213"/>
                    <a:pt x="300425" y="397213"/>
                    <a:pt x="296093" y="397025"/>
                  </a:cubicBezTo>
                  <a:cubicBezTo>
                    <a:pt x="292136" y="396931"/>
                    <a:pt x="290253" y="394767"/>
                    <a:pt x="290253" y="391005"/>
                  </a:cubicBezTo>
                  <a:cubicBezTo>
                    <a:pt x="290158" y="388183"/>
                    <a:pt x="290158" y="385173"/>
                    <a:pt x="290158" y="382163"/>
                  </a:cubicBezTo>
                  <a:cubicBezTo>
                    <a:pt x="290064" y="375484"/>
                    <a:pt x="289876" y="375202"/>
                    <a:pt x="283471" y="374261"/>
                  </a:cubicBezTo>
                  <a:cubicBezTo>
                    <a:pt x="275465" y="372850"/>
                    <a:pt x="267458" y="371063"/>
                    <a:pt x="260017" y="367489"/>
                  </a:cubicBezTo>
                  <a:cubicBezTo>
                    <a:pt x="254083" y="364573"/>
                    <a:pt x="253612" y="363162"/>
                    <a:pt x="255214" y="357048"/>
                  </a:cubicBezTo>
                  <a:cubicBezTo>
                    <a:pt x="256532" y="352533"/>
                    <a:pt x="257757" y="348018"/>
                    <a:pt x="259170" y="343502"/>
                  </a:cubicBezTo>
                  <a:cubicBezTo>
                    <a:pt x="260771" y="338235"/>
                    <a:pt x="262278" y="337576"/>
                    <a:pt x="267082" y="340116"/>
                  </a:cubicBezTo>
                  <a:cubicBezTo>
                    <a:pt x="275370" y="344349"/>
                    <a:pt x="284036" y="346795"/>
                    <a:pt x="293173" y="347923"/>
                  </a:cubicBezTo>
                  <a:cubicBezTo>
                    <a:pt x="299107" y="348676"/>
                    <a:pt x="304852" y="348018"/>
                    <a:pt x="310221" y="345666"/>
                  </a:cubicBezTo>
                  <a:cubicBezTo>
                    <a:pt x="320394" y="341151"/>
                    <a:pt x="322089" y="329299"/>
                    <a:pt x="313424" y="322338"/>
                  </a:cubicBezTo>
                  <a:cubicBezTo>
                    <a:pt x="310410" y="319798"/>
                    <a:pt x="307113" y="318011"/>
                    <a:pt x="303628" y="316506"/>
                  </a:cubicBezTo>
                  <a:cubicBezTo>
                    <a:pt x="294680" y="312649"/>
                    <a:pt x="285355" y="309639"/>
                    <a:pt x="276972" y="304654"/>
                  </a:cubicBezTo>
                  <a:cubicBezTo>
                    <a:pt x="263314" y="296470"/>
                    <a:pt x="254648" y="285277"/>
                    <a:pt x="255590" y="268627"/>
                  </a:cubicBezTo>
                  <a:cubicBezTo>
                    <a:pt x="256721" y="249815"/>
                    <a:pt x="267458" y="238151"/>
                    <a:pt x="284601" y="231848"/>
                  </a:cubicBezTo>
                  <a:cubicBezTo>
                    <a:pt x="291666" y="229215"/>
                    <a:pt x="291760" y="229403"/>
                    <a:pt x="291760" y="221972"/>
                  </a:cubicBezTo>
                  <a:cubicBezTo>
                    <a:pt x="291760" y="219432"/>
                    <a:pt x="291666" y="216986"/>
                    <a:pt x="291760" y="214447"/>
                  </a:cubicBezTo>
                  <a:cubicBezTo>
                    <a:pt x="291948" y="208803"/>
                    <a:pt x="292890" y="207768"/>
                    <a:pt x="298447" y="207674"/>
                  </a:cubicBezTo>
                  <a:close/>
                  <a:moveTo>
                    <a:pt x="303420" y="180121"/>
                  </a:moveTo>
                  <a:cubicBezTo>
                    <a:pt x="235877" y="180121"/>
                    <a:pt x="180864" y="235051"/>
                    <a:pt x="180864" y="302491"/>
                  </a:cubicBezTo>
                  <a:cubicBezTo>
                    <a:pt x="180864" y="369930"/>
                    <a:pt x="235877" y="424860"/>
                    <a:pt x="303420" y="424860"/>
                  </a:cubicBezTo>
                  <a:cubicBezTo>
                    <a:pt x="371056" y="424860"/>
                    <a:pt x="426069" y="370118"/>
                    <a:pt x="426069" y="302491"/>
                  </a:cubicBezTo>
                  <a:cubicBezTo>
                    <a:pt x="426069" y="235051"/>
                    <a:pt x="371056" y="180121"/>
                    <a:pt x="303420" y="180121"/>
                  </a:cubicBezTo>
                  <a:close/>
                  <a:moveTo>
                    <a:pt x="303420" y="0"/>
                  </a:moveTo>
                  <a:cubicBezTo>
                    <a:pt x="332716" y="0"/>
                    <a:pt x="356360" y="23703"/>
                    <a:pt x="356360" y="52767"/>
                  </a:cubicBezTo>
                  <a:cubicBezTo>
                    <a:pt x="356360" y="75529"/>
                    <a:pt x="341853" y="94905"/>
                    <a:pt x="321695" y="102335"/>
                  </a:cubicBezTo>
                  <a:lnTo>
                    <a:pt x="321695" y="149364"/>
                  </a:lnTo>
                  <a:cubicBezTo>
                    <a:pt x="350802" y="152750"/>
                    <a:pt x="377461" y="164319"/>
                    <a:pt x="399316" y="181626"/>
                  </a:cubicBezTo>
                  <a:lnTo>
                    <a:pt x="405815" y="175042"/>
                  </a:lnTo>
                  <a:lnTo>
                    <a:pt x="432851" y="148141"/>
                  </a:lnTo>
                  <a:cubicBezTo>
                    <a:pt x="423808" y="128671"/>
                    <a:pt x="427293" y="104875"/>
                    <a:pt x="443401" y="88791"/>
                  </a:cubicBezTo>
                  <a:cubicBezTo>
                    <a:pt x="463937" y="68192"/>
                    <a:pt x="497378" y="68192"/>
                    <a:pt x="518008" y="88791"/>
                  </a:cubicBezTo>
                  <a:cubicBezTo>
                    <a:pt x="538544" y="109390"/>
                    <a:pt x="538544" y="142686"/>
                    <a:pt x="518008" y="163285"/>
                  </a:cubicBezTo>
                  <a:cubicBezTo>
                    <a:pt x="501900" y="179369"/>
                    <a:pt x="478067" y="182849"/>
                    <a:pt x="458568" y="173819"/>
                  </a:cubicBezTo>
                  <a:lnTo>
                    <a:pt x="425032" y="207304"/>
                  </a:lnTo>
                  <a:cubicBezTo>
                    <a:pt x="442836" y="229972"/>
                    <a:pt x="454423" y="257625"/>
                    <a:pt x="457343" y="287818"/>
                  </a:cubicBezTo>
                  <a:lnTo>
                    <a:pt x="503407" y="287818"/>
                  </a:lnTo>
                  <a:cubicBezTo>
                    <a:pt x="509907" y="265996"/>
                    <a:pt x="530160" y="250194"/>
                    <a:pt x="553993" y="250194"/>
                  </a:cubicBezTo>
                  <a:cubicBezTo>
                    <a:pt x="583195" y="250194"/>
                    <a:pt x="606933" y="273803"/>
                    <a:pt x="606933" y="302961"/>
                  </a:cubicBezTo>
                  <a:cubicBezTo>
                    <a:pt x="606933" y="332213"/>
                    <a:pt x="583195" y="355822"/>
                    <a:pt x="553993" y="355822"/>
                  </a:cubicBezTo>
                  <a:cubicBezTo>
                    <a:pt x="532421" y="355822"/>
                    <a:pt x="513863" y="342842"/>
                    <a:pt x="505668" y="324312"/>
                  </a:cubicBezTo>
                  <a:lnTo>
                    <a:pt x="456589" y="324312"/>
                  </a:lnTo>
                  <a:cubicBezTo>
                    <a:pt x="452539" y="352059"/>
                    <a:pt x="441235" y="377361"/>
                    <a:pt x="424656" y="398336"/>
                  </a:cubicBezTo>
                  <a:lnTo>
                    <a:pt x="458473" y="432009"/>
                  </a:lnTo>
                  <a:cubicBezTo>
                    <a:pt x="465256" y="428905"/>
                    <a:pt x="472792" y="427118"/>
                    <a:pt x="480705" y="427118"/>
                  </a:cubicBezTo>
                  <a:cubicBezTo>
                    <a:pt x="509813" y="427118"/>
                    <a:pt x="533645" y="450820"/>
                    <a:pt x="533645" y="480072"/>
                  </a:cubicBezTo>
                  <a:cubicBezTo>
                    <a:pt x="533645" y="509324"/>
                    <a:pt x="509907" y="532839"/>
                    <a:pt x="480799" y="532839"/>
                  </a:cubicBezTo>
                  <a:cubicBezTo>
                    <a:pt x="451503" y="532839"/>
                    <a:pt x="427953" y="509136"/>
                    <a:pt x="427953" y="480072"/>
                  </a:cubicBezTo>
                  <a:cubicBezTo>
                    <a:pt x="427953" y="472077"/>
                    <a:pt x="429648" y="464647"/>
                    <a:pt x="432851" y="457875"/>
                  </a:cubicBezTo>
                  <a:lnTo>
                    <a:pt x="398939" y="424014"/>
                  </a:lnTo>
                  <a:cubicBezTo>
                    <a:pt x="377179" y="441038"/>
                    <a:pt x="350708" y="452513"/>
                    <a:pt x="321789" y="455899"/>
                  </a:cubicBezTo>
                  <a:lnTo>
                    <a:pt x="321789" y="466904"/>
                  </a:lnTo>
                  <a:lnTo>
                    <a:pt x="321789" y="503681"/>
                  </a:lnTo>
                  <a:cubicBezTo>
                    <a:pt x="342042" y="511017"/>
                    <a:pt x="356454" y="530487"/>
                    <a:pt x="356454" y="553155"/>
                  </a:cubicBezTo>
                  <a:cubicBezTo>
                    <a:pt x="356454" y="582407"/>
                    <a:pt x="332716" y="606016"/>
                    <a:pt x="303608" y="606016"/>
                  </a:cubicBezTo>
                  <a:cubicBezTo>
                    <a:pt x="274312" y="606016"/>
                    <a:pt x="250667" y="582313"/>
                    <a:pt x="250667" y="553155"/>
                  </a:cubicBezTo>
                  <a:cubicBezTo>
                    <a:pt x="250667" y="530487"/>
                    <a:pt x="265174" y="511017"/>
                    <a:pt x="285333" y="503681"/>
                  </a:cubicBezTo>
                  <a:lnTo>
                    <a:pt x="285333" y="466810"/>
                  </a:lnTo>
                  <a:lnTo>
                    <a:pt x="285333" y="455711"/>
                  </a:lnTo>
                  <a:cubicBezTo>
                    <a:pt x="256508" y="452325"/>
                    <a:pt x="229943" y="440944"/>
                    <a:pt x="208277" y="423920"/>
                  </a:cubicBezTo>
                  <a:lnTo>
                    <a:pt x="174365" y="457781"/>
                  </a:lnTo>
                  <a:cubicBezTo>
                    <a:pt x="177473" y="464553"/>
                    <a:pt x="179263" y="472077"/>
                    <a:pt x="179263" y="479978"/>
                  </a:cubicBezTo>
                  <a:cubicBezTo>
                    <a:pt x="179263" y="509136"/>
                    <a:pt x="155525" y="532745"/>
                    <a:pt x="126322" y="532745"/>
                  </a:cubicBezTo>
                  <a:cubicBezTo>
                    <a:pt x="97120" y="532745"/>
                    <a:pt x="73476" y="509136"/>
                    <a:pt x="73476" y="479978"/>
                  </a:cubicBezTo>
                  <a:cubicBezTo>
                    <a:pt x="73476" y="450726"/>
                    <a:pt x="97215" y="427118"/>
                    <a:pt x="126322" y="427118"/>
                  </a:cubicBezTo>
                  <a:cubicBezTo>
                    <a:pt x="134424" y="427118"/>
                    <a:pt x="141771" y="428905"/>
                    <a:pt x="148554" y="432009"/>
                  </a:cubicBezTo>
                  <a:lnTo>
                    <a:pt x="182372" y="398336"/>
                  </a:lnTo>
                  <a:cubicBezTo>
                    <a:pt x="165698" y="377361"/>
                    <a:pt x="154394" y="352059"/>
                    <a:pt x="150438" y="324312"/>
                  </a:cubicBezTo>
                  <a:lnTo>
                    <a:pt x="102490" y="324312"/>
                  </a:lnTo>
                  <a:cubicBezTo>
                    <a:pt x="95048" y="344535"/>
                    <a:pt x="75643" y="358926"/>
                    <a:pt x="52846" y="358926"/>
                  </a:cubicBezTo>
                  <a:cubicBezTo>
                    <a:pt x="23644" y="358926"/>
                    <a:pt x="0" y="335223"/>
                    <a:pt x="0" y="306159"/>
                  </a:cubicBezTo>
                  <a:cubicBezTo>
                    <a:pt x="0" y="276907"/>
                    <a:pt x="23738" y="253298"/>
                    <a:pt x="52846" y="253298"/>
                  </a:cubicBezTo>
                  <a:cubicBezTo>
                    <a:pt x="75643" y="253298"/>
                    <a:pt x="95048" y="267595"/>
                    <a:pt x="102490" y="287818"/>
                  </a:cubicBezTo>
                  <a:lnTo>
                    <a:pt x="149590" y="287818"/>
                  </a:lnTo>
                  <a:cubicBezTo>
                    <a:pt x="152510" y="257625"/>
                    <a:pt x="164003" y="229878"/>
                    <a:pt x="181901" y="207304"/>
                  </a:cubicBezTo>
                  <a:lnTo>
                    <a:pt x="148460" y="173913"/>
                  </a:lnTo>
                  <a:cubicBezTo>
                    <a:pt x="141677" y="177111"/>
                    <a:pt x="134141" y="178804"/>
                    <a:pt x="126228" y="178804"/>
                  </a:cubicBezTo>
                  <a:cubicBezTo>
                    <a:pt x="96932" y="178804"/>
                    <a:pt x="73382" y="155102"/>
                    <a:pt x="73382" y="126038"/>
                  </a:cubicBezTo>
                  <a:cubicBezTo>
                    <a:pt x="73382" y="96786"/>
                    <a:pt x="97120" y="73271"/>
                    <a:pt x="126228" y="73271"/>
                  </a:cubicBezTo>
                  <a:cubicBezTo>
                    <a:pt x="155525" y="73271"/>
                    <a:pt x="179075" y="96974"/>
                    <a:pt x="179075" y="126038"/>
                  </a:cubicBezTo>
                  <a:cubicBezTo>
                    <a:pt x="179075" y="134033"/>
                    <a:pt x="177379" y="141463"/>
                    <a:pt x="174176" y="148235"/>
                  </a:cubicBezTo>
                  <a:lnTo>
                    <a:pt x="207617" y="181626"/>
                  </a:lnTo>
                  <a:cubicBezTo>
                    <a:pt x="229472" y="164319"/>
                    <a:pt x="256131" y="152750"/>
                    <a:pt x="285239" y="149364"/>
                  </a:cubicBezTo>
                  <a:lnTo>
                    <a:pt x="285239" y="102335"/>
                  </a:lnTo>
                  <a:cubicBezTo>
                    <a:pt x="264986" y="94905"/>
                    <a:pt x="250573" y="75529"/>
                    <a:pt x="250573" y="52767"/>
                  </a:cubicBezTo>
                  <a:cubicBezTo>
                    <a:pt x="250573" y="23609"/>
                    <a:pt x="274312" y="0"/>
                    <a:pt x="303420" y="0"/>
                  </a:cubicBezTo>
                  <a:close/>
                </a:path>
              </a:pathLst>
            </a:custGeom>
            <a:solidFill>
              <a:schemeClr val="bg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</p:grpSp>
      <p:grpSp>
        <p:nvGrpSpPr>
          <p:cNvPr id="13" name="iṧḻïḍè">
            <a:extLst>
              <a:ext uri="{FF2B5EF4-FFF2-40B4-BE49-F238E27FC236}">
                <a16:creationId xmlns:a16="http://schemas.microsoft.com/office/drawing/2014/main" id="{4987F71A-1C51-40F4-8B42-8329E072267F}"/>
              </a:ext>
            </a:extLst>
          </p:cNvPr>
          <p:cNvGrpSpPr/>
          <p:nvPr/>
        </p:nvGrpSpPr>
        <p:grpSpPr>
          <a:xfrm>
            <a:off x="9161657" y="1631703"/>
            <a:ext cx="986978" cy="986978"/>
            <a:chOff x="9388170" y="1962675"/>
            <a:chExt cx="1097280" cy="1097280"/>
          </a:xfrm>
        </p:grpSpPr>
        <p:sp>
          <p:nvSpPr>
            <p:cNvPr id="17" name="iṧľiďe">
              <a:extLst>
                <a:ext uri="{FF2B5EF4-FFF2-40B4-BE49-F238E27FC236}">
                  <a16:creationId xmlns:a16="http://schemas.microsoft.com/office/drawing/2014/main" id="{190F87DE-F469-4BBA-BFDB-DA7FBB81A167}"/>
                </a:ext>
              </a:extLst>
            </p:cNvPr>
            <p:cNvSpPr/>
            <p:nvPr/>
          </p:nvSpPr>
          <p:spPr>
            <a:xfrm>
              <a:off x="9388170" y="1962675"/>
              <a:ext cx="1097280" cy="1097280"/>
            </a:xfrm>
            <a:prstGeom prst="ellipse">
              <a:avLst/>
            </a:prstGeom>
            <a:noFill/>
            <a:ln w="12700">
              <a:solidFill>
                <a:schemeClr val="accent4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" name="îślîdè">
              <a:extLst>
                <a:ext uri="{FF2B5EF4-FFF2-40B4-BE49-F238E27FC236}">
                  <a16:creationId xmlns:a16="http://schemas.microsoft.com/office/drawing/2014/main" id="{C86F0DF3-5A48-4042-84F8-6A0518440DA2}"/>
                </a:ext>
              </a:extLst>
            </p:cNvPr>
            <p:cNvSpPr/>
            <p:nvPr/>
          </p:nvSpPr>
          <p:spPr>
            <a:xfrm>
              <a:off x="9424724" y="1999229"/>
              <a:ext cx="1024172" cy="1024172"/>
            </a:xfrm>
            <a:prstGeom prst="ellipse">
              <a:avLst/>
            </a:prstGeom>
            <a:solidFill>
              <a:srgbClr val="06A294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rtlCol="0" anchor="ctr">
              <a:normAutofit/>
            </a:bodyPr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19" name="iṣļîḑe">
              <a:extLst>
                <a:ext uri="{FF2B5EF4-FFF2-40B4-BE49-F238E27FC236}">
                  <a16:creationId xmlns:a16="http://schemas.microsoft.com/office/drawing/2014/main" id="{3509C4F6-7229-4048-A872-CB3EF955F66F}"/>
                </a:ext>
              </a:extLst>
            </p:cNvPr>
            <p:cNvSpPr/>
            <p:nvPr/>
          </p:nvSpPr>
          <p:spPr>
            <a:xfrm>
              <a:off x="9621849" y="2220769"/>
              <a:ext cx="629922" cy="581093"/>
            </a:xfrm>
            <a:custGeom>
              <a:avLst/>
              <a:gdLst>
                <a:gd name="connsiteX0" fmla="*/ 381018 w 608549"/>
                <a:gd name="connsiteY0" fmla="*/ 473169 h 561377"/>
                <a:gd name="connsiteX1" fmla="*/ 425157 w 608549"/>
                <a:gd name="connsiteY1" fmla="*/ 517273 h 561377"/>
                <a:gd name="connsiteX2" fmla="*/ 381018 w 608549"/>
                <a:gd name="connsiteY2" fmla="*/ 561377 h 561377"/>
                <a:gd name="connsiteX3" fmla="*/ 336879 w 608549"/>
                <a:gd name="connsiteY3" fmla="*/ 517273 h 561377"/>
                <a:gd name="connsiteX4" fmla="*/ 381018 w 608549"/>
                <a:gd name="connsiteY4" fmla="*/ 473169 h 561377"/>
                <a:gd name="connsiteX5" fmla="*/ 146741 w 608549"/>
                <a:gd name="connsiteY5" fmla="*/ 473169 h 561377"/>
                <a:gd name="connsiteX6" fmla="*/ 190880 w 608549"/>
                <a:gd name="connsiteY6" fmla="*/ 517273 h 561377"/>
                <a:gd name="connsiteX7" fmla="*/ 146741 w 608549"/>
                <a:gd name="connsiteY7" fmla="*/ 561377 h 561377"/>
                <a:gd name="connsiteX8" fmla="*/ 102602 w 608549"/>
                <a:gd name="connsiteY8" fmla="*/ 517273 h 561377"/>
                <a:gd name="connsiteX9" fmla="*/ 146741 w 608549"/>
                <a:gd name="connsiteY9" fmla="*/ 473169 h 561377"/>
                <a:gd name="connsiteX10" fmla="*/ 340091 w 608549"/>
                <a:gd name="connsiteY10" fmla="*/ 405920 h 561377"/>
                <a:gd name="connsiteX11" fmla="*/ 445268 w 608549"/>
                <a:gd name="connsiteY11" fmla="*/ 405920 h 561377"/>
                <a:gd name="connsiteX12" fmla="*/ 431622 w 608549"/>
                <a:gd name="connsiteY12" fmla="*/ 458350 h 561377"/>
                <a:gd name="connsiteX13" fmla="*/ 335821 w 608549"/>
                <a:gd name="connsiteY13" fmla="*/ 458350 h 561377"/>
                <a:gd name="connsiteX14" fmla="*/ 204428 w 608549"/>
                <a:gd name="connsiteY14" fmla="*/ 405920 h 561377"/>
                <a:gd name="connsiteX15" fmla="*/ 323260 w 608549"/>
                <a:gd name="connsiteY15" fmla="*/ 405920 h 561377"/>
                <a:gd name="connsiteX16" fmla="*/ 318989 w 608549"/>
                <a:gd name="connsiteY16" fmla="*/ 458350 h 561377"/>
                <a:gd name="connsiteX17" fmla="*/ 208699 w 608549"/>
                <a:gd name="connsiteY17" fmla="*/ 458350 h 561377"/>
                <a:gd name="connsiteX18" fmla="*/ 82420 w 608549"/>
                <a:gd name="connsiteY18" fmla="*/ 405920 h 561377"/>
                <a:gd name="connsiteX19" fmla="*/ 187643 w 608549"/>
                <a:gd name="connsiteY19" fmla="*/ 405920 h 561377"/>
                <a:gd name="connsiteX20" fmla="*/ 192008 w 608549"/>
                <a:gd name="connsiteY20" fmla="*/ 458350 h 561377"/>
                <a:gd name="connsiteX21" fmla="*/ 96072 w 608549"/>
                <a:gd name="connsiteY21" fmla="*/ 458350 h 561377"/>
                <a:gd name="connsiteX22" fmla="*/ 348616 w 608549"/>
                <a:gd name="connsiteY22" fmla="*/ 301060 h 561377"/>
                <a:gd name="connsiteX23" fmla="*/ 472294 w 608549"/>
                <a:gd name="connsiteY23" fmla="*/ 301060 h 561377"/>
                <a:gd name="connsiteX24" fmla="*/ 449638 w 608549"/>
                <a:gd name="connsiteY24" fmla="*/ 389549 h 561377"/>
                <a:gd name="connsiteX25" fmla="*/ 341466 w 608549"/>
                <a:gd name="connsiteY25" fmla="*/ 389549 h 561377"/>
                <a:gd name="connsiteX26" fmla="*/ 195890 w 608549"/>
                <a:gd name="connsiteY26" fmla="*/ 301060 h 561377"/>
                <a:gd name="connsiteX27" fmla="*/ 331799 w 608549"/>
                <a:gd name="connsiteY27" fmla="*/ 301060 h 561377"/>
                <a:gd name="connsiteX28" fmla="*/ 324651 w 608549"/>
                <a:gd name="connsiteY28" fmla="*/ 389549 h 561377"/>
                <a:gd name="connsiteX29" fmla="*/ 203038 w 608549"/>
                <a:gd name="connsiteY29" fmla="*/ 389549 h 561377"/>
                <a:gd name="connsiteX30" fmla="*/ 55394 w 608549"/>
                <a:gd name="connsiteY30" fmla="*/ 301060 h 561377"/>
                <a:gd name="connsiteX31" fmla="*/ 179165 w 608549"/>
                <a:gd name="connsiteY31" fmla="*/ 301060 h 561377"/>
                <a:gd name="connsiteX32" fmla="*/ 186222 w 608549"/>
                <a:gd name="connsiteY32" fmla="*/ 389549 h 561377"/>
                <a:gd name="connsiteX33" fmla="*/ 78050 w 608549"/>
                <a:gd name="connsiteY33" fmla="*/ 389549 h 561377"/>
                <a:gd name="connsiteX34" fmla="*/ 189892 w 608549"/>
                <a:gd name="connsiteY34" fmla="*/ 229013 h 561377"/>
                <a:gd name="connsiteX35" fmla="*/ 337868 w 608549"/>
                <a:gd name="connsiteY35" fmla="*/ 229013 h 561377"/>
                <a:gd name="connsiteX36" fmla="*/ 333226 w 608549"/>
                <a:gd name="connsiteY36" fmla="*/ 284619 h 561377"/>
                <a:gd name="connsiteX37" fmla="*/ 194534 w 608549"/>
                <a:gd name="connsiteY37" fmla="*/ 284619 h 561377"/>
                <a:gd name="connsiteX38" fmla="*/ 36200 w 608549"/>
                <a:gd name="connsiteY38" fmla="*/ 229013 h 561377"/>
                <a:gd name="connsiteX39" fmla="*/ 173089 w 608549"/>
                <a:gd name="connsiteY39" fmla="*/ 229013 h 561377"/>
                <a:gd name="connsiteX40" fmla="*/ 177825 w 608549"/>
                <a:gd name="connsiteY40" fmla="*/ 284619 h 561377"/>
                <a:gd name="connsiteX41" fmla="*/ 51059 w 608549"/>
                <a:gd name="connsiteY41" fmla="*/ 284619 h 561377"/>
                <a:gd name="connsiteX42" fmla="*/ 531055 w 608549"/>
                <a:gd name="connsiteY42" fmla="*/ 143841 h 561377"/>
                <a:gd name="connsiteX43" fmla="*/ 583971 w 608549"/>
                <a:gd name="connsiteY43" fmla="*/ 143841 h 561377"/>
                <a:gd name="connsiteX44" fmla="*/ 583971 w 608549"/>
                <a:gd name="connsiteY44" fmla="*/ 196204 h 561377"/>
                <a:gd name="connsiteX45" fmla="*/ 540432 w 608549"/>
                <a:gd name="connsiteY45" fmla="*/ 196204 h 561377"/>
                <a:gd name="connsiteX46" fmla="*/ 486309 w 608549"/>
                <a:gd name="connsiteY46" fmla="*/ 249309 h 561377"/>
                <a:gd name="connsiteX47" fmla="*/ 476654 w 608549"/>
                <a:gd name="connsiteY47" fmla="*/ 284619 h 561377"/>
                <a:gd name="connsiteX48" fmla="*/ 349934 w 608549"/>
                <a:gd name="connsiteY48" fmla="*/ 284619 h 561377"/>
                <a:gd name="connsiteX49" fmla="*/ 354669 w 608549"/>
                <a:gd name="connsiteY49" fmla="*/ 229012 h 561377"/>
                <a:gd name="connsiteX50" fmla="*/ 437849 w 608549"/>
                <a:gd name="connsiteY50" fmla="*/ 229012 h 561377"/>
                <a:gd name="connsiteX51" fmla="*/ 443233 w 608549"/>
                <a:gd name="connsiteY51" fmla="*/ 221042 h 561377"/>
                <a:gd name="connsiteX52" fmla="*/ 511189 w 608549"/>
                <a:gd name="connsiteY52" fmla="*/ 153016 h 561377"/>
                <a:gd name="connsiteX53" fmla="*/ 517316 w 608549"/>
                <a:gd name="connsiteY53" fmla="*/ 148104 h 561377"/>
                <a:gd name="connsiteX54" fmla="*/ 531055 w 608549"/>
                <a:gd name="connsiteY54" fmla="*/ 143841 h 561377"/>
                <a:gd name="connsiteX55" fmla="*/ 113649 w 608549"/>
                <a:gd name="connsiteY55" fmla="*/ 3 h 561377"/>
                <a:gd name="connsiteX56" fmla="*/ 238362 w 608549"/>
                <a:gd name="connsiteY56" fmla="*/ 56970 h 561377"/>
                <a:gd name="connsiteX57" fmla="*/ 261391 w 608549"/>
                <a:gd name="connsiteY57" fmla="*/ 34726 h 561377"/>
                <a:gd name="connsiteX58" fmla="*/ 292776 w 608549"/>
                <a:gd name="connsiteY58" fmla="*/ 199234 h 561377"/>
                <a:gd name="connsiteX59" fmla="*/ 128792 w 608549"/>
                <a:gd name="connsiteY59" fmla="*/ 163460 h 561377"/>
                <a:gd name="connsiteX60" fmla="*/ 151820 w 608549"/>
                <a:gd name="connsiteY60" fmla="*/ 141124 h 561377"/>
                <a:gd name="connsiteX61" fmla="*/ 0 w 608549"/>
                <a:gd name="connsiteY61" fmla="*/ 36673 h 561377"/>
                <a:gd name="connsiteX62" fmla="*/ 113649 w 608549"/>
                <a:gd name="connsiteY62" fmla="*/ 3 h 5613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</a:cxnLst>
              <a:rect l="l" t="t" r="r" b="b"/>
              <a:pathLst>
                <a:path w="608549" h="561377">
                  <a:moveTo>
                    <a:pt x="381018" y="473169"/>
                  </a:moveTo>
                  <a:cubicBezTo>
                    <a:pt x="405395" y="473169"/>
                    <a:pt x="425157" y="492915"/>
                    <a:pt x="425157" y="517273"/>
                  </a:cubicBezTo>
                  <a:cubicBezTo>
                    <a:pt x="425157" y="541631"/>
                    <a:pt x="405395" y="561377"/>
                    <a:pt x="381018" y="561377"/>
                  </a:cubicBezTo>
                  <a:cubicBezTo>
                    <a:pt x="356641" y="561377"/>
                    <a:pt x="336879" y="541631"/>
                    <a:pt x="336879" y="517273"/>
                  </a:cubicBezTo>
                  <a:cubicBezTo>
                    <a:pt x="336879" y="492915"/>
                    <a:pt x="356641" y="473169"/>
                    <a:pt x="381018" y="473169"/>
                  </a:cubicBezTo>
                  <a:close/>
                  <a:moveTo>
                    <a:pt x="146741" y="473169"/>
                  </a:moveTo>
                  <a:cubicBezTo>
                    <a:pt x="171118" y="473169"/>
                    <a:pt x="190880" y="492915"/>
                    <a:pt x="190880" y="517273"/>
                  </a:cubicBezTo>
                  <a:cubicBezTo>
                    <a:pt x="190880" y="541631"/>
                    <a:pt x="171118" y="561377"/>
                    <a:pt x="146741" y="561377"/>
                  </a:cubicBezTo>
                  <a:cubicBezTo>
                    <a:pt x="122364" y="561377"/>
                    <a:pt x="102602" y="541631"/>
                    <a:pt x="102602" y="517273"/>
                  </a:cubicBezTo>
                  <a:cubicBezTo>
                    <a:pt x="102602" y="492915"/>
                    <a:pt x="122364" y="473169"/>
                    <a:pt x="146741" y="473169"/>
                  </a:cubicBezTo>
                  <a:close/>
                  <a:moveTo>
                    <a:pt x="340091" y="405920"/>
                  </a:moveTo>
                  <a:lnTo>
                    <a:pt x="445268" y="405920"/>
                  </a:lnTo>
                  <a:lnTo>
                    <a:pt x="431622" y="458350"/>
                  </a:lnTo>
                  <a:lnTo>
                    <a:pt x="335821" y="458350"/>
                  </a:lnTo>
                  <a:close/>
                  <a:moveTo>
                    <a:pt x="204428" y="405920"/>
                  </a:moveTo>
                  <a:lnTo>
                    <a:pt x="323260" y="405920"/>
                  </a:lnTo>
                  <a:lnTo>
                    <a:pt x="318989" y="458350"/>
                  </a:lnTo>
                  <a:lnTo>
                    <a:pt x="208699" y="458350"/>
                  </a:lnTo>
                  <a:close/>
                  <a:moveTo>
                    <a:pt x="82420" y="405920"/>
                  </a:moveTo>
                  <a:lnTo>
                    <a:pt x="187643" y="405920"/>
                  </a:lnTo>
                  <a:lnTo>
                    <a:pt x="192008" y="458350"/>
                  </a:lnTo>
                  <a:lnTo>
                    <a:pt x="96072" y="458350"/>
                  </a:lnTo>
                  <a:close/>
                  <a:moveTo>
                    <a:pt x="348616" y="301060"/>
                  </a:moveTo>
                  <a:lnTo>
                    <a:pt x="472294" y="301060"/>
                  </a:lnTo>
                  <a:lnTo>
                    <a:pt x="449638" y="389549"/>
                  </a:lnTo>
                  <a:lnTo>
                    <a:pt x="341466" y="389549"/>
                  </a:lnTo>
                  <a:close/>
                  <a:moveTo>
                    <a:pt x="195890" y="301060"/>
                  </a:moveTo>
                  <a:lnTo>
                    <a:pt x="331799" y="301060"/>
                  </a:lnTo>
                  <a:lnTo>
                    <a:pt x="324651" y="389549"/>
                  </a:lnTo>
                  <a:lnTo>
                    <a:pt x="203038" y="389549"/>
                  </a:lnTo>
                  <a:close/>
                  <a:moveTo>
                    <a:pt x="55394" y="301060"/>
                  </a:moveTo>
                  <a:lnTo>
                    <a:pt x="179165" y="301060"/>
                  </a:lnTo>
                  <a:lnTo>
                    <a:pt x="186222" y="389549"/>
                  </a:lnTo>
                  <a:lnTo>
                    <a:pt x="78050" y="389549"/>
                  </a:lnTo>
                  <a:close/>
                  <a:moveTo>
                    <a:pt x="189892" y="229013"/>
                  </a:moveTo>
                  <a:lnTo>
                    <a:pt x="337868" y="229013"/>
                  </a:lnTo>
                  <a:lnTo>
                    <a:pt x="333226" y="284619"/>
                  </a:lnTo>
                  <a:lnTo>
                    <a:pt x="194534" y="284619"/>
                  </a:lnTo>
                  <a:close/>
                  <a:moveTo>
                    <a:pt x="36200" y="229013"/>
                  </a:moveTo>
                  <a:lnTo>
                    <a:pt x="173089" y="229013"/>
                  </a:lnTo>
                  <a:lnTo>
                    <a:pt x="177825" y="284619"/>
                  </a:lnTo>
                  <a:lnTo>
                    <a:pt x="51059" y="284619"/>
                  </a:lnTo>
                  <a:close/>
                  <a:moveTo>
                    <a:pt x="531055" y="143841"/>
                  </a:moveTo>
                  <a:lnTo>
                    <a:pt x="583971" y="143841"/>
                  </a:lnTo>
                  <a:cubicBezTo>
                    <a:pt x="616742" y="143841"/>
                    <a:pt x="616742" y="196204"/>
                    <a:pt x="583971" y="196204"/>
                  </a:cubicBezTo>
                  <a:lnTo>
                    <a:pt x="540432" y="196204"/>
                  </a:lnTo>
                  <a:cubicBezTo>
                    <a:pt x="522422" y="212608"/>
                    <a:pt x="504319" y="231237"/>
                    <a:pt x="486309" y="249309"/>
                  </a:cubicBezTo>
                  <a:lnTo>
                    <a:pt x="476654" y="284619"/>
                  </a:lnTo>
                  <a:lnTo>
                    <a:pt x="349934" y="284619"/>
                  </a:lnTo>
                  <a:lnTo>
                    <a:pt x="354669" y="229012"/>
                  </a:lnTo>
                  <a:lnTo>
                    <a:pt x="437849" y="229012"/>
                  </a:lnTo>
                  <a:cubicBezTo>
                    <a:pt x="439056" y="225676"/>
                    <a:pt x="440727" y="223544"/>
                    <a:pt x="443233" y="221042"/>
                  </a:cubicBezTo>
                  <a:cubicBezTo>
                    <a:pt x="465885" y="198429"/>
                    <a:pt x="488537" y="175630"/>
                    <a:pt x="511189" y="153016"/>
                  </a:cubicBezTo>
                  <a:cubicBezTo>
                    <a:pt x="513138" y="151070"/>
                    <a:pt x="515180" y="149309"/>
                    <a:pt x="517316" y="148104"/>
                  </a:cubicBezTo>
                  <a:cubicBezTo>
                    <a:pt x="520936" y="145695"/>
                    <a:pt x="525485" y="143841"/>
                    <a:pt x="531055" y="143841"/>
                  </a:cubicBezTo>
                  <a:close/>
                  <a:moveTo>
                    <a:pt x="113649" y="3"/>
                  </a:moveTo>
                  <a:cubicBezTo>
                    <a:pt x="152263" y="202"/>
                    <a:pt x="196298" y="13839"/>
                    <a:pt x="238362" y="56970"/>
                  </a:cubicBezTo>
                  <a:lnTo>
                    <a:pt x="261391" y="34726"/>
                  </a:lnTo>
                  <a:lnTo>
                    <a:pt x="292776" y="199234"/>
                  </a:lnTo>
                  <a:lnTo>
                    <a:pt x="128792" y="163460"/>
                  </a:lnTo>
                  <a:lnTo>
                    <a:pt x="151820" y="141124"/>
                  </a:lnTo>
                  <a:cubicBezTo>
                    <a:pt x="60635" y="47702"/>
                    <a:pt x="0" y="36673"/>
                    <a:pt x="0" y="36673"/>
                  </a:cubicBezTo>
                  <a:cubicBezTo>
                    <a:pt x="0" y="36673"/>
                    <a:pt x="49294" y="-327"/>
                    <a:pt x="113649" y="3"/>
                  </a:cubicBezTo>
                  <a:close/>
                </a:path>
              </a:pathLst>
            </a:custGeom>
            <a:solidFill>
              <a:schemeClr val="bg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</p:grpSp>
      <p:cxnSp>
        <p:nvCxnSpPr>
          <p:cNvPr id="14" name="直接连接符 13">
            <a:extLst>
              <a:ext uri="{FF2B5EF4-FFF2-40B4-BE49-F238E27FC236}">
                <a16:creationId xmlns:a16="http://schemas.microsoft.com/office/drawing/2014/main" id="{F0770EDC-4406-4D85-92CF-239823C5428F}"/>
              </a:ext>
            </a:extLst>
          </p:cNvPr>
          <p:cNvCxnSpPr/>
          <p:nvPr/>
        </p:nvCxnSpPr>
        <p:spPr>
          <a:xfrm>
            <a:off x="3897279" y="2827423"/>
            <a:ext cx="0" cy="1202287"/>
          </a:xfrm>
          <a:prstGeom prst="line">
            <a:avLst/>
          </a:prstGeom>
          <a:ln w="3175" cap="rnd">
            <a:solidFill>
              <a:schemeClr val="bg1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>
            <a:extLst>
              <a:ext uri="{FF2B5EF4-FFF2-40B4-BE49-F238E27FC236}">
                <a16:creationId xmlns:a16="http://schemas.microsoft.com/office/drawing/2014/main" id="{6F4F089D-4C74-483F-BCFF-1E6A1403A62E}"/>
              </a:ext>
            </a:extLst>
          </p:cNvPr>
          <p:cNvCxnSpPr/>
          <p:nvPr/>
        </p:nvCxnSpPr>
        <p:spPr>
          <a:xfrm>
            <a:off x="6200426" y="2827423"/>
            <a:ext cx="0" cy="1202287"/>
          </a:xfrm>
          <a:prstGeom prst="line">
            <a:avLst/>
          </a:prstGeom>
          <a:ln w="3175" cap="rnd">
            <a:solidFill>
              <a:schemeClr val="bg1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>
            <a:extLst>
              <a:ext uri="{FF2B5EF4-FFF2-40B4-BE49-F238E27FC236}">
                <a16:creationId xmlns:a16="http://schemas.microsoft.com/office/drawing/2014/main" id="{D991B68D-DA93-4CB5-997F-B97CBB118B8D}"/>
              </a:ext>
            </a:extLst>
          </p:cNvPr>
          <p:cNvCxnSpPr/>
          <p:nvPr/>
        </p:nvCxnSpPr>
        <p:spPr>
          <a:xfrm>
            <a:off x="8503572" y="2827423"/>
            <a:ext cx="0" cy="1202287"/>
          </a:xfrm>
          <a:prstGeom prst="line">
            <a:avLst/>
          </a:prstGeom>
          <a:ln w="3175" cap="rnd">
            <a:solidFill>
              <a:schemeClr val="bg1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0420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:a14="http://schemas.microsoft.com/office/drawing/2010/main" xmlns:a16="http://schemas.microsoft.com/office/drawing/2014/main"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CC3F216E-7DB0-4D40-B72F-52F8AFBB096F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2656112" y="-2656112"/>
            <a:ext cx="6879776" cy="12192000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4DF585D7-2A54-4675-8543-3669BAF5E1DD}"/>
              </a:ext>
            </a:extLst>
          </p:cNvPr>
          <p:cNvSpPr/>
          <p:nvPr/>
        </p:nvSpPr>
        <p:spPr>
          <a:xfrm>
            <a:off x="497806" y="464946"/>
            <a:ext cx="11196385" cy="59498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5" name="ïş1iďe">
            <a:extLst>
              <a:ext uri="{FF2B5EF4-FFF2-40B4-BE49-F238E27FC236}">
                <a16:creationId xmlns:a16="http://schemas.microsoft.com/office/drawing/2014/main" id="{26CAA709-4F7E-4A8D-B4A9-39873B09941A}"/>
              </a:ext>
            </a:extLst>
          </p:cNvPr>
          <p:cNvSpPr/>
          <p:nvPr/>
        </p:nvSpPr>
        <p:spPr>
          <a:xfrm>
            <a:off x="4269168" y="1593500"/>
            <a:ext cx="1783080" cy="1773936"/>
          </a:xfrm>
          <a:prstGeom prst="roundRect">
            <a:avLst>
              <a:gd name="adj" fmla="val 20791"/>
            </a:avLst>
          </a:prstGeom>
          <a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rm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6" name="iṡliḍè">
            <a:extLst>
              <a:ext uri="{FF2B5EF4-FFF2-40B4-BE49-F238E27FC236}">
                <a16:creationId xmlns:a16="http://schemas.microsoft.com/office/drawing/2014/main" id="{6BD130C0-B215-400A-9652-3824C7723225}"/>
              </a:ext>
            </a:extLst>
          </p:cNvPr>
          <p:cNvSpPr/>
          <p:nvPr/>
        </p:nvSpPr>
        <p:spPr>
          <a:xfrm>
            <a:off x="6139747" y="1593500"/>
            <a:ext cx="1783080" cy="1773936"/>
          </a:xfrm>
          <a:prstGeom prst="roundRect">
            <a:avLst>
              <a:gd name="adj" fmla="val 20791"/>
            </a:avLst>
          </a:prstGeom>
          <a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rm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7" name="isḻïďé">
            <a:extLst>
              <a:ext uri="{FF2B5EF4-FFF2-40B4-BE49-F238E27FC236}">
                <a16:creationId xmlns:a16="http://schemas.microsoft.com/office/drawing/2014/main" id="{1ECFA0A7-1DD2-417D-8FE3-017F79159122}"/>
              </a:ext>
            </a:extLst>
          </p:cNvPr>
          <p:cNvSpPr/>
          <p:nvPr/>
        </p:nvSpPr>
        <p:spPr>
          <a:xfrm>
            <a:off x="4269168" y="3490563"/>
            <a:ext cx="1783080" cy="1773936"/>
          </a:xfrm>
          <a:prstGeom prst="roundRect">
            <a:avLst>
              <a:gd name="adj" fmla="val 20791"/>
            </a:avLst>
          </a:prstGeom>
          <a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rm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8" name="iṧḻíďè">
            <a:extLst>
              <a:ext uri="{FF2B5EF4-FFF2-40B4-BE49-F238E27FC236}">
                <a16:creationId xmlns:a16="http://schemas.microsoft.com/office/drawing/2014/main" id="{4CE25216-8B15-46B1-9F5A-C318BD9E963F}"/>
              </a:ext>
            </a:extLst>
          </p:cNvPr>
          <p:cNvSpPr/>
          <p:nvPr/>
        </p:nvSpPr>
        <p:spPr>
          <a:xfrm>
            <a:off x="6139747" y="3490563"/>
            <a:ext cx="1783080" cy="1773936"/>
          </a:xfrm>
          <a:prstGeom prst="roundRect">
            <a:avLst>
              <a:gd name="adj" fmla="val 20791"/>
            </a:avLst>
          </a:prstGeom>
          <a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rm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9" name="iṣļiḓê">
            <a:extLst>
              <a:ext uri="{FF2B5EF4-FFF2-40B4-BE49-F238E27FC236}">
                <a16:creationId xmlns:a16="http://schemas.microsoft.com/office/drawing/2014/main" id="{25994434-EB9B-4D2D-B8D8-214D2684BD02}"/>
              </a:ext>
            </a:extLst>
          </p:cNvPr>
          <p:cNvSpPr/>
          <p:nvPr/>
        </p:nvSpPr>
        <p:spPr>
          <a:xfrm rot="2696625">
            <a:off x="5204457" y="2542031"/>
            <a:ext cx="1783080" cy="1773936"/>
          </a:xfrm>
          <a:prstGeom prst="roundRect">
            <a:avLst>
              <a:gd name="adj" fmla="val 2079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rm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0" name="í$ḷîďê">
            <a:extLst>
              <a:ext uri="{FF2B5EF4-FFF2-40B4-BE49-F238E27FC236}">
                <a16:creationId xmlns:a16="http://schemas.microsoft.com/office/drawing/2014/main" id="{4D98AC8D-FA16-46F5-B864-C606A669F3BD}"/>
              </a:ext>
            </a:extLst>
          </p:cNvPr>
          <p:cNvSpPr txBox="1"/>
          <p:nvPr/>
        </p:nvSpPr>
        <p:spPr>
          <a:xfrm>
            <a:off x="5259768" y="3067065"/>
            <a:ext cx="1688592" cy="600739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normAutofit/>
          </a:bodyPr>
          <a:lstStyle/>
          <a:p>
            <a:pPr algn="ctr"/>
            <a:r>
              <a:rPr lang="de-DE" altLang="zh-CN" sz="2400" b="1" i="1" dirty="0">
                <a:solidFill>
                  <a:srgbClr val="74C1D3"/>
                </a:solidFill>
                <a:cs typeface="+mn-ea"/>
                <a:sym typeface="+mn-lt"/>
              </a:rPr>
              <a:t>Text</a:t>
            </a:r>
            <a:endParaRPr lang="zh-CN" altLang="en-US" sz="2400" i="1" dirty="0">
              <a:solidFill>
                <a:srgbClr val="74C1D3"/>
              </a:solidFill>
              <a:cs typeface="+mn-ea"/>
              <a:sym typeface="+mn-lt"/>
            </a:endParaRPr>
          </a:p>
        </p:txBody>
      </p:sp>
      <p:grpSp>
        <p:nvGrpSpPr>
          <p:cNvPr id="11" name="islïḍe">
            <a:extLst>
              <a:ext uri="{FF2B5EF4-FFF2-40B4-BE49-F238E27FC236}">
                <a16:creationId xmlns:a16="http://schemas.microsoft.com/office/drawing/2014/main" id="{057DE970-773E-4060-8DC9-7BC3176BFD24}"/>
              </a:ext>
            </a:extLst>
          </p:cNvPr>
          <p:cNvGrpSpPr/>
          <p:nvPr/>
        </p:nvGrpSpPr>
        <p:grpSpPr>
          <a:xfrm>
            <a:off x="673098" y="1977287"/>
            <a:ext cx="3112516" cy="1125204"/>
            <a:chOff x="673101" y="2186838"/>
            <a:chExt cx="3112516" cy="1125204"/>
          </a:xfrm>
        </p:grpSpPr>
        <p:sp>
          <p:nvSpPr>
            <p:cNvPr id="33" name="ïṡliďe">
              <a:extLst>
                <a:ext uri="{FF2B5EF4-FFF2-40B4-BE49-F238E27FC236}">
                  <a16:creationId xmlns:a16="http://schemas.microsoft.com/office/drawing/2014/main" id="{DBC1B8C2-DB04-433E-B3D6-12E9220EC22E}"/>
                </a:ext>
              </a:extLst>
            </p:cNvPr>
            <p:cNvSpPr txBox="1"/>
            <p:nvPr/>
          </p:nvSpPr>
          <p:spPr>
            <a:xfrm>
              <a:off x="673101" y="2186838"/>
              <a:ext cx="3112516" cy="43045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ctr" anchorCtr="0">
              <a:normAutofit/>
            </a:bodyPr>
            <a:lstStyle/>
            <a:p>
              <a:pPr marL="0" marR="0" lvl="0" indent="0" algn="r" defTabSz="9137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defRPr/>
              </a:pPr>
              <a:r>
                <a:rPr kumimoji="0" lang="de-DE" sz="20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+mn-ea"/>
                  <a:sym typeface="+mn-lt"/>
                </a:rPr>
                <a:t>Text here</a:t>
              </a:r>
            </a:p>
          </p:txBody>
        </p:sp>
        <p:sp>
          <p:nvSpPr>
            <p:cNvPr id="34" name="îśļiḑé">
              <a:extLst>
                <a:ext uri="{FF2B5EF4-FFF2-40B4-BE49-F238E27FC236}">
                  <a16:creationId xmlns:a16="http://schemas.microsoft.com/office/drawing/2014/main" id="{767934C0-53A5-454C-830E-B8BFB6CCEEEC}"/>
                </a:ext>
              </a:extLst>
            </p:cNvPr>
            <p:cNvSpPr txBox="1"/>
            <p:nvPr/>
          </p:nvSpPr>
          <p:spPr>
            <a:xfrm>
              <a:off x="673101" y="2617293"/>
              <a:ext cx="3112516" cy="69474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t" anchorCtr="0">
              <a:normAutofit/>
            </a:bodyPr>
            <a:lstStyle/>
            <a:p>
              <a:pPr marL="0" marR="0" lvl="0" indent="0" algn="r" defTabSz="913765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+mn-ea"/>
                  <a:sym typeface="+mn-lt"/>
                </a:rPr>
                <a:t>Copy paste fonts. Choose the only option to retain text....</a:t>
              </a:r>
              <a:r>
                <a:rPr kumimoji="0" lang="de-DE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+mn-ea"/>
                  <a:sym typeface="+mn-lt"/>
                </a:rPr>
                <a:t>.</a:t>
              </a:r>
            </a:p>
          </p:txBody>
        </p:sp>
      </p:grpSp>
      <p:grpSp>
        <p:nvGrpSpPr>
          <p:cNvPr id="12" name="isḻídè">
            <a:extLst>
              <a:ext uri="{FF2B5EF4-FFF2-40B4-BE49-F238E27FC236}">
                <a16:creationId xmlns:a16="http://schemas.microsoft.com/office/drawing/2014/main" id="{145D265D-953D-4AD4-8800-D5BF14DBD3D5}"/>
              </a:ext>
            </a:extLst>
          </p:cNvPr>
          <p:cNvGrpSpPr/>
          <p:nvPr/>
        </p:nvGrpSpPr>
        <p:grpSpPr>
          <a:xfrm>
            <a:off x="3884040" y="1977287"/>
            <a:ext cx="770254" cy="770252"/>
            <a:chOff x="3420449" y="1831692"/>
            <a:chExt cx="632039" cy="632039"/>
          </a:xfrm>
        </p:grpSpPr>
        <p:sp>
          <p:nvSpPr>
            <p:cNvPr id="31" name="iślïďê">
              <a:extLst>
                <a:ext uri="{FF2B5EF4-FFF2-40B4-BE49-F238E27FC236}">
                  <a16:creationId xmlns:a16="http://schemas.microsoft.com/office/drawing/2014/main" id="{70919D38-B0A8-46FB-AAE2-9765FCCA8720}"/>
                </a:ext>
              </a:extLst>
            </p:cNvPr>
            <p:cNvSpPr/>
            <p:nvPr/>
          </p:nvSpPr>
          <p:spPr>
            <a:xfrm>
              <a:off x="3420449" y="1831692"/>
              <a:ext cx="632039" cy="632039"/>
            </a:xfrm>
            <a:custGeom>
              <a:avLst/>
              <a:gdLst>
                <a:gd name="connsiteX0" fmla="*/ 0 w 670873"/>
                <a:gd name="connsiteY0" fmla="*/ 335437 h 670873"/>
                <a:gd name="connsiteX1" fmla="*/ 335437 w 670873"/>
                <a:gd name="connsiteY1" fmla="*/ 0 h 670873"/>
                <a:gd name="connsiteX2" fmla="*/ 670874 w 670873"/>
                <a:gd name="connsiteY2" fmla="*/ 335437 h 670873"/>
                <a:gd name="connsiteX3" fmla="*/ 335437 w 670873"/>
                <a:gd name="connsiteY3" fmla="*/ 670874 h 670873"/>
                <a:gd name="connsiteX4" fmla="*/ 0 w 670873"/>
                <a:gd name="connsiteY4" fmla="*/ 335437 h 6708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70873" h="670873">
                  <a:moveTo>
                    <a:pt x="0" y="335437"/>
                  </a:moveTo>
                  <a:cubicBezTo>
                    <a:pt x="0" y="150180"/>
                    <a:pt x="150180" y="0"/>
                    <a:pt x="335437" y="0"/>
                  </a:cubicBezTo>
                  <a:cubicBezTo>
                    <a:pt x="520694" y="0"/>
                    <a:pt x="670874" y="150180"/>
                    <a:pt x="670874" y="335437"/>
                  </a:cubicBezTo>
                  <a:cubicBezTo>
                    <a:pt x="670874" y="520694"/>
                    <a:pt x="520694" y="670874"/>
                    <a:pt x="335437" y="670874"/>
                  </a:cubicBezTo>
                  <a:cubicBezTo>
                    <a:pt x="150180" y="670874"/>
                    <a:pt x="0" y="520694"/>
                    <a:pt x="0" y="335437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38100">
              <a:solidFill>
                <a:schemeClr val="bg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32" name="îṥ1ïdè">
              <a:extLst>
                <a:ext uri="{FF2B5EF4-FFF2-40B4-BE49-F238E27FC236}">
                  <a16:creationId xmlns:a16="http://schemas.microsoft.com/office/drawing/2014/main" id="{7983152A-C00E-41A2-83CC-E63D35537678}"/>
                </a:ext>
              </a:extLst>
            </p:cNvPr>
            <p:cNvSpPr/>
            <p:nvPr/>
          </p:nvSpPr>
          <p:spPr bwMode="auto">
            <a:xfrm>
              <a:off x="3571892" y="1970711"/>
              <a:ext cx="329156" cy="353999"/>
            </a:xfrm>
            <a:custGeom>
              <a:avLst/>
              <a:gdLst>
                <a:gd name="connsiteX0" fmla="*/ 321179 w 564656"/>
                <a:gd name="connsiteY0" fmla="*/ 256496 h 607273"/>
                <a:gd name="connsiteX1" fmla="*/ 361871 w 564656"/>
                <a:gd name="connsiteY1" fmla="*/ 266542 h 607273"/>
                <a:gd name="connsiteX2" fmla="*/ 363621 w 564656"/>
                <a:gd name="connsiteY2" fmla="*/ 269381 h 607273"/>
                <a:gd name="connsiteX3" fmla="*/ 363074 w 564656"/>
                <a:gd name="connsiteY3" fmla="*/ 272111 h 607273"/>
                <a:gd name="connsiteX4" fmla="*/ 359793 w 564656"/>
                <a:gd name="connsiteY4" fmla="*/ 274295 h 607273"/>
                <a:gd name="connsiteX5" fmla="*/ 359355 w 564656"/>
                <a:gd name="connsiteY5" fmla="*/ 274295 h 607273"/>
                <a:gd name="connsiteX6" fmla="*/ 358480 w 564656"/>
                <a:gd name="connsiteY6" fmla="*/ 431648 h 607273"/>
                <a:gd name="connsiteX7" fmla="*/ 354980 w 564656"/>
                <a:gd name="connsiteY7" fmla="*/ 444206 h 607273"/>
                <a:gd name="connsiteX8" fmla="*/ 354542 w 564656"/>
                <a:gd name="connsiteY8" fmla="*/ 444097 h 607273"/>
                <a:gd name="connsiteX9" fmla="*/ 306958 w 564656"/>
                <a:gd name="connsiteY9" fmla="*/ 446936 h 607273"/>
                <a:gd name="connsiteX10" fmla="*/ 306302 w 564656"/>
                <a:gd name="connsiteY10" fmla="*/ 446608 h 607273"/>
                <a:gd name="connsiteX11" fmla="*/ 308818 w 564656"/>
                <a:gd name="connsiteY11" fmla="*/ 519224 h 607273"/>
                <a:gd name="connsiteX12" fmla="*/ 302692 w 564656"/>
                <a:gd name="connsiteY12" fmla="*/ 525667 h 607273"/>
                <a:gd name="connsiteX13" fmla="*/ 296238 w 564656"/>
                <a:gd name="connsiteY13" fmla="*/ 531673 h 607273"/>
                <a:gd name="connsiteX14" fmla="*/ 2206 w 564656"/>
                <a:gd name="connsiteY14" fmla="*/ 497712 h 607273"/>
                <a:gd name="connsiteX15" fmla="*/ 1987 w 564656"/>
                <a:gd name="connsiteY15" fmla="*/ 489741 h 607273"/>
                <a:gd name="connsiteX16" fmla="*/ 34585 w 564656"/>
                <a:gd name="connsiteY16" fmla="*/ 326710 h 607273"/>
                <a:gd name="connsiteX17" fmla="*/ 142112 w 564656"/>
                <a:gd name="connsiteY17" fmla="*/ 260755 h 607273"/>
                <a:gd name="connsiteX18" fmla="*/ 150316 w 564656"/>
                <a:gd name="connsiteY18" fmla="*/ 263048 h 607273"/>
                <a:gd name="connsiteX19" fmla="*/ 207197 w 564656"/>
                <a:gd name="connsiteY19" fmla="*/ 359360 h 607273"/>
                <a:gd name="connsiteX20" fmla="*/ 210698 w 564656"/>
                <a:gd name="connsiteY20" fmla="*/ 344837 h 607273"/>
                <a:gd name="connsiteX21" fmla="*/ 217917 w 564656"/>
                <a:gd name="connsiteY21" fmla="*/ 315790 h 607273"/>
                <a:gd name="connsiteX22" fmla="*/ 209276 w 564656"/>
                <a:gd name="connsiteY22" fmla="*/ 305635 h 607273"/>
                <a:gd name="connsiteX23" fmla="*/ 202384 w 564656"/>
                <a:gd name="connsiteY23" fmla="*/ 293842 h 607273"/>
                <a:gd name="connsiteX24" fmla="*/ 205010 w 564656"/>
                <a:gd name="connsiteY24" fmla="*/ 283905 h 607273"/>
                <a:gd name="connsiteX25" fmla="*/ 228309 w 564656"/>
                <a:gd name="connsiteY25" fmla="*/ 283359 h 607273"/>
                <a:gd name="connsiteX26" fmla="*/ 252812 w 564656"/>
                <a:gd name="connsiteY26" fmla="*/ 281284 h 607273"/>
                <a:gd name="connsiteX27" fmla="*/ 256203 w 564656"/>
                <a:gd name="connsiteY27" fmla="*/ 287290 h 607273"/>
                <a:gd name="connsiteX28" fmla="*/ 256640 w 564656"/>
                <a:gd name="connsiteY28" fmla="*/ 290566 h 607273"/>
                <a:gd name="connsiteX29" fmla="*/ 250624 w 564656"/>
                <a:gd name="connsiteY29" fmla="*/ 308037 h 607273"/>
                <a:gd name="connsiteX30" fmla="*/ 244170 w 564656"/>
                <a:gd name="connsiteY30" fmla="*/ 320704 h 607273"/>
                <a:gd name="connsiteX31" fmla="*/ 249530 w 564656"/>
                <a:gd name="connsiteY31" fmla="*/ 346911 h 607273"/>
                <a:gd name="connsiteX32" fmla="*/ 252265 w 564656"/>
                <a:gd name="connsiteY32" fmla="*/ 358377 h 607273"/>
                <a:gd name="connsiteX33" fmla="*/ 312866 w 564656"/>
                <a:gd name="connsiteY33" fmla="*/ 258899 h 607273"/>
                <a:gd name="connsiteX34" fmla="*/ 318882 w 564656"/>
                <a:gd name="connsiteY34" fmla="*/ 257042 h 607273"/>
                <a:gd name="connsiteX35" fmla="*/ 321179 w 564656"/>
                <a:gd name="connsiteY35" fmla="*/ 256496 h 607273"/>
                <a:gd name="connsiteX36" fmla="*/ 424854 w 564656"/>
                <a:gd name="connsiteY36" fmla="*/ 248274 h 607273"/>
                <a:gd name="connsiteX37" fmla="*/ 464444 w 564656"/>
                <a:gd name="connsiteY37" fmla="*/ 250240 h 607273"/>
                <a:gd name="connsiteX38" fmla="*/ 466194 w 564656"/>
                <a:gd name="connsiteY38" fmla="*/ 251332 h 607273"/>
                <a:gd name="connsiteX39" fmla="*/ 470569 w 564656"/>
                <a:gd name="connsiteY39" fmla="*/ 254609 h 607273"/>
                <a:gd name="connsiteX40" fmla="*/ 471662 w 564656"/>
                <a:gd name="connsiteY40" fmla="*/ 276016 h 607273"/>
                <a:gd name="connsiteX41" fmla="*/ 536516 w 564656"/>
                <a:gd name="connsiteY41" fmla="*/ 294364 h 607273"/>
                <a:gd name="connsiteX42" fmla="*/ 556093 w 564656"/>
                <a:gd name="connsiteY42" fmla="*/ 361096 h 607273"/>
                <a:gd name="connsiteX43" fmla="*/ 553249 w 564656"/>
                <a:gd name="connsiteY43" fmla="*/ 363935 h 607273"/>
                <a:gd name="connsiteX44" fmla="*/ 550078 w 564656"/>
                <a:gd name="connsiteY44" fmla="*/ 367212 h 607273"/>
                <a:gd name="connsiteX45" fmla="*/ 505128 w 564656"/>
                <a:gd name="connsiteY45" fmla="*/ 367103 h 607273"/>
                <a:gd name="connsiteX46" fmla="*/ 465975 w 564656"/>
                <a:gd name="connsiteY46" fmla="*/ 361314 h 607273"/>
                <a:gd name="connsiteX47" fmla="*/ 464444 w 564656"/>
                <a:gd name="connsiteY47" fmla="*/ 358038 h 607273"/>
                <a:gd name="connsiteX48" fmla="*/ 459632 w 564656"/>
                <a:gd name="connsiteY48" fmla="*/ 355307 h 607273"/>
                <a:gd name="connsiteX49" fmla="*/ 459632 w 564656"/>
                <a:gd name="connsiteY49" fmla="*/ 338925 h 607273"/>
                <a:gd name="connsiteX50" fmla="*/ 447055 w 564656"/>
                <a:gd name="connsiteY50" fmla="*/ 324289 h 607273"/>
                <a:gd name="connsiteX51" fmla="*/ 426275 w 564656"/>
                <a:gd name="connsiteY51" fmla="*/ 333573 h 607273"/>
                <a:gd name="connsiteX52" fmla="*/ 426932 w 564656"/>
                <a:gd name="connsiteY52" fmla="*/ 335102 h 607273"/>
                <a:gd name="connsiteX53" fmla="*/ 531485 w 564656"/>
                <a:gd name="connsiteY53" fmla="*/ 420400 h 607273"/>
                <a:gd name="connsiteX54" fmla="*/ 564514 w 564656"/>
                <a:gd name="connsiteY54" fmla="*/ 479814 h 607273"/>
                <a:gd name="connsiteX55" fmla="*/ 472209 w 564656"/>
                <a:gd name="connsiteY55" fmla="*/ 573960 h 607273"/>
                <a:gd name="connsiteX56" fmla="*/ 472537 w 564656"/>
                <a:gd name="connsiteY56" fmla="*/ 600718 h 607273"/>
                <a:gd name="connsiteX57" fmla="*/ 466085 w 564656"/>
                <a:gd name="connsiteY57" fmla="*/ 607271 h 607273"/>
                <a:gd name="connsiteX58" fmla="*/ 434587 w 564656"/>
                <a:gd name="connsiteY58" fmla="*/ 605523 h 607273"/>
                <a:gd name="connsiteX59" fmla="*/ 420260 w 564656"/>
                <a:gd name="connsiteY59" fmla="*/ 601045 h 607273"/>
                <a:gd name="connsiteX60" fmla="*/ 417964 w 564656"/>
                <a:gd name="connsiteY60" fmla="*/ 598206 h 607273"/>
                <a:gd name="connsiteX61" fmla="*/ 416214 w 564656"/>
                <a:gd name="connsiteY61" fmla="*/ 571884 h 607273"/>
                <a:gd name="connsiteX62" fmla="*/ 325002 w 564656"/>
                <a:gd name="connsiteY62" fmla="*/ 465507 h 607273"/>
                <a:gd name="connsiteX63" fmla="*/ 329486 w 564656"/>
                <a:gd name="connsiteY63" fmla="*/ 460374 h 607273"/>
                <a:gd name="connsiteX64" fmla="*/ 410417 w 564656"/>
                <a:gd name="connsiteY64" fmla="*/ 459391 h 607273"/>
                <a:gd name="connsiteX65" fmla="*/ 416432 w 564656"/>
                <a:gd name="connsiteY65" fmla="*/ 463214 h 607273"/>
                <a:gd name="connsiteX66" fmla="*/ 419495 w 564656"/>
                <a:gd name="connsiteY66" fmla="*/ 467255 h 607273"/>
                <a:gd name="connsiteX67" fmla="*/ 444868 w 564656"/>
                <a:gd name="connsiteY67" fmla="*/ 520116 h 607273"/>
                <a:gd name="connsiteX68" fmla="*/ 454929 w 564656"/>
                <a:gd name="connsiteY68" fmla="*/ 471623 h 607273"/>
                <a:gd name="connsiteX69" fmla="*/ 373123 w 564656"/>
                <a:gd name="connsiteY69" fmla="*/ 417779 h 607273"/>
                <a:gd name="connsiteX70" fmla="*/ 326971 w 564656"/>
                <a:gd name="connsiteY70" fmla="*/ 366556 h 607273"/>
                <a:gd name="connsiteX71" fmla="*/ 415667 w 564656"/>
                <a:gd name="connsiteY71" fmla="*/ 277326 h 607273"/>
                <a:gd name="connsiteX72" fmla="*/ 417198 w 564656"/>
                <a:gd name="connsiteY72" fmla="*/ 254172 h 607273"/>
                <a:gd name="connsiteX73" fmla="*/ 422119 w 564656"/>
                <a:gd name="connsiteY73" fmla="*/ 249476 h 607273"/>
                <a:gd name="connsiteX74" fmla="*/ 424854 w 564656"/>
                <a:gd name="connsiteY74" fmla="*/ 248274 h 607273"/>
                <a:gd name="connsiteX75" fmla="*/ 215096 w 564656"/>
                <a:gd name="connsiteY75" fmla="*/ 1184 h 607273"/>
                <a:gd name="connsiteX76" fmla="*/ 313856 w 564656"/>
                <a:gd name="connsiteY76" fmla="*/ 177884 h 607273"/>
                <a:gd name="connsiteX77" fmla="*/ 218486 w 564656"/>
                <a:gd name="connsiteY77" fmla="*/ 264268 h 607273"/>
                <a:gd name="connsiteX78" fmla="*/ 141053 w 564656"/>
                <a:gd name="connsiteY78" fmla="*/ 135292 h 607273"/>
                <a:gd name="connsiteX79" fmla="*/ 215096 w 564656"/>
                <a:gd name="connsiteY79" fmla="*/ 1184 h 6072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</a:cxnLst>
              <a:rect l="l" t="t" r="r" b="b"/>
              <a:pathLst>
                <a:path w="564656" h="607273">
                  <a:moveTo>
                    <a:pt x="321179" y="256496"/>
                  </a:moveTo>
                  <a:cubicBezTo>
                    <a:pt x="334305" y="258680"/>
                    <a:pt x="350167" y="259772"/>
                    <a:pt x="361871" y="266542"/>
                  </a:cubicBezTo>
                  <a:cubicBezTo>
                    <a:pt x="363074" y="267198"/>
                    <a:pt x="363512" y="268289"/>
                    <a:pt x="363621" y="269381"/>
                  </a:cubicBezTo>
                  <a:cubicBezTo>
                    <a:pt x="364168" y="270364"/>
                    <a:pt x="363949" y="271347"/>
                    <a:pt x="363074" y="272111"/>
                  </a:cubicBezTo>
                  <a:cubicBezTo>
                    <a:pt x="362309" y="273203"/>
                    <a:pt x="361324" y="274186"/>
                    <a:pt x="359793" y="274295"/>
                  </a:cubicBezTo>
                  <a:cubicBezTo>
                    <a:pt x="359574" y="274295"/>
                    <a:pt x="359464" y="274295"/>
                    <a:pt x="359355" y="274295"/>
                  </a:cubicBezTo>
                  <a:cubicBezTo>
                    <a:pt x="300176" y="303123"/>
                    <a:pt x="286722" y="410136"/>
                    <a:pt x="358480" y="431648"/>
                  </a:cubicBezTo>
                  <a:cubicBezTo>
                    <a:pt x="366465" y="434160"/>
                    <a:pt x="363184" y="446390"/>
                    <a:pt x="354980" y="444206"/>
                  </a:cubicBezTo>
                  <a:cubicBezTo>
                    <a:pt x="354870" y="444206"/>
                    <a:pt x="354761" y="444097"/>
                    <a:pt x="354542" y="444097"/>
                  </a:cubicBezTo>
                  <a:cubicBezTo>
                    <a:pt x="339884" y="450976"/>
                    <a:pt x="322492" y="451413"/>
                    <a:pt x="306958" y="446936"/>
                  </a:cubicBezTo>
                  <a:cubicBezTo>
                    <a:pt x="306630" y="446827"/>
                    <a:pt x="306521" y="446717"/>
                    <a:pt x="306302" y="446608"/>
                  </a:cubicBezTo>
                  <a:cubicBezTo>
                    <a:pt x="305427" y="450103"/>
                    <a:pt x="308709" y="513109"/>
                    <a:pt x="308818" y="519224"/>
                  </a:cubicBezTo>
                  <a:cubicBezTo>
                    <a:pt x="308928" y="523483"/>
                    <a:pt x="305864" y="525667"/>
                    <a:pt x="302692" y="525667"/>
                  </a:cubicBezTo>
                  <a:cubicBezTo>
                    <a:pt x="302364" y="528834"/>
                    <a:pt x="300286" y="531673"/>
                    <a:pt x="296238" y="531673"/>
                  </a:cubicBezTo>
                  <a:cubicBezTo>
                    <a:pt x="201728" y="530472"/>
                    <a:pt x="88294" y="544012"/>
                    <a:pt x="2206" y="497712"/>
                  </a:cubicBezTo>
                  <a:cubicBezTo>
                    <a:pt x="-1075" y="495965"/>
                    <a:pt x="-310" y="491707"/>
                    <a:pt x="1987" y="489741"/>
                  </a:cubicBezTo>
                  <a:cubicBezTo>
                    <a:pt x="-2169" y="433832"/>
                    <a:pt x="2972" y="374757"/>
                    <a:pt x="34585" y="326710"/>
                  </a:cubicBezTo>
                  <a:cubicBezTo>
                    <a:pt x="57228" y="292531"/>
                    <a:pt x="98576" y="257042"/>
                    <a:pt x="142112" y="260755"/>
                  </a:cubicBezTo>
                  <a:cubicBezTo>
                    <a:pt x="144847" y="259554"/>
                    <a:pt x="148238" y="259881"/>
                    <a:pt x="150316" y="263048"/>
                  </a:cubicBezTo>
                  <a:cubicBezTo>
                    <a:pt x="170553" y="294278"/>
                    <a:pt x="189695" y="326492"/>
                    <a:pt x="207197" y="359360"/>
                  </a:cubicBezTo>
                  <a:cubicBezTo>
                    <a:pt x="208291" y="354446"/>
                    <a:pt x="209713" y="349641"/>
                    <a:pt x="210698" y="344837"/>
                  </a:cubicBezTo>
                  <a:cubicBezTo>
                    <a:pt x="212885" y="335118"/>
                    <a:pt x="214964" y="325290"/>
                    <a:pt x="217917" y="315790"/>
                  </a:cubicBezTo>
                  <a:cubicBezTo>
                    <a:pt x="214854" y="312623"/>
                    <a:pt x="212010" y="309129"/>
                    <a:pt x="209276" y="305635"/>
                  </a:cubicBezTo>
                  <a:cubicBezTo>
                    <a:pt x="206760" y="302141"/>
                    <a:pt x="203150" y="298209"/>
                    <a:pt x="202384" y="293842"/>
                  </a:cubicBezTo>
                  <a:cubicBezTo>
                    <a:pt x="199540" y="290456"/>
                    <a:pt x="199540" y="284887"/>
                    <a:pt x="205010" y="283905"/>
                  </a:cubicBezTo>
                  <a:cubicBezTo>
                    <a:pt x="212557" y="282594"/>
                    <a:pt x="220652" y="283905"/>
                    <a:pt x="228309" y="283359"/>
                  </a:cubicBezTo>
                  <a:cubicBezTo>
                    <a:pt x="236622" y="282813"/>
                    <a:pt x="244608" y="279864"/>
                    <a:pt x="252812" y="281284"/>
                  </a:cubicBezTo>
                  <a:cubicBezTo>
                    <a:pt x="256093" y="281830"/>
                    <a:pt x="256750" y="284669"/>
                    <a:pt x="256203" y="287290"/>
                  </a:cubicBezTo>
                  <a:cubicBezTo>
                    <a:pt x="256640" y="288273"/>
                    <a:pt x="256859" y="289474"/>
                    <a:pt x="256640" y="290566"/>
                  </a:cubicBezTo>
                  <a:cubicBezTo>
                    <a:pt x="255218" y="296572"/>
                    <a:pt x="252702" y="302250"/>
                    <a:pt x="250624" y="308037"/>
                  </a:cubicBezTo>
                  <a:cubicBezTo>
                    <a:pt x="248874" y="313169"/>
                    <a:pt x="247999" y="317210"/>
                    <a:pt x="244170" y="320704"/>
                  </a:cubicBezTo>
                  <a:cubicBezTo>
                    <a:pt x="245920" y="329440"/>
                    <a:pt x="247671" y="338176"/>
                    <a:pt x="249530" y="346911"/>
                  </a:cubicBezTo>
                  <a:cubicBezTo>
                    <a:pt x="250405" y="350733"/>
                    <a:pt x="251390" y="354555"/>
                    <a:pt x="252265" y="358377"/>
                  </a:cubicBezTo>
                  <a:cubicBezTo>
                    <a:pt x="269110" y="324089"/>
                    <a:pt x="290331" y="288709"/>
                    <a:pt x="312866" y="258899"/>
                  </a:cubicBezTo>
                  <a:cubicBezTo>
                    <a:pt x="314506" y="256715"/>
                    <a:pt x="316804" y="256496"/>
                    <a:pt x="318882" y="257042"/>
                  </a:cubicBezTo>
                  <a:cubicBezTo>
                    <a:pt x="319538" y="256715"/>
                    <a:pt x="320195" y="256387"/>
                    <a:pt x="321179" y="256496"/>
                  </a:cubicBezTo>
                  <a:close/>
                  <a:moveTo>
                    <a:pt x="424854" y="248274"/>
                  </a:moveTo>
                  <a:cubicBezTo>
                    <a:pt x="437868" y="247073"/>
                    <a:pt x="451539" y="248165"/>
                    <a:pt x="464444" y="250240"/>
                  </a:cubicBezTo>
                  <a:cubicBezTo>
                    <a:pt x="465319" y="250350"/>
                    <a:pt x="465647" y="251005"/>
                    <a:pt x="466194" y="251332"/>
                  </a:cubicBezTo>
                  <a:cubicBezTo>
                    <a:pt x="468272" y="251223"/>
                    <a:pt x="470240" y="252097"/>
                    <a:pt x="470569" y="254609"/>
                  </a:cubicBezTo>
                  <a:cubicBezTo>
                    <a:pt x="471553" y="261708"/>
                    <a:pt x="472647" y="269026"/>
                    <a:pt x="471662" y="276016"/>
                  </a:cubicBezTo>
                  <a:cubicBezTo>
                    <a:pt x="495613" y="273613"/>
                    <a:pt x="519127" y="275142"/>
                    <a:pt x="536516" y="294364"/>
                  </a:cubicBezTo>
                  <a:cubicBezTo>
                    <a:pt x="551609" y="311183"/>
                    <a:pt x="561670" y="338597"/>
                    <a:pt x="556093" y="361096"/>
                  </a:cubicBezTo>
                  <a:cubicBezTo>
                    <a:pt x="555765" y="362625"/>
                    <a:pt x="554562" y="363389"/>
                    <a:pt x="553249" y="363935"/>
                  </a:cubicBezTo>
                  <a:cubicBezTo>
                    <a:pt x="552812" y="365355"/>
                    <a:pt x="551937" y="366775"/>
                    <a:pt x="550078" y="367212"/>
                  </a:cubicBezTo>
                  <a:cubicBezTo>
                    <a:pt x="535641" y="370597"/>
                    <a:pt x="519783" y="367867"/>
                    <a:pt x="505128" y="367103"/>
                  </a:cubicBezTo>
                  <a:cubicBezTo>
                    <a:pt x="492114" y="366447"/>
                    <a:pt x="477459" y="368085"/>
                    <a:pt x="465975" y="361314"/>
                  </a:cubicBezTo>
                  <a:cubicBezTo>
                    <a:pt x="464882" y="360659"/>
                    <a:pt x="464444" y="359348"/>
                    <a:pt x="464444" y="358038"/>
                  </a:cubicBezTo>
                  <a:cubicBezTo>
                    <a:pt x="462366" y="358256"/>
                    <a:pt x="460398" y="357491"/>
                    <a:pt x="459632" y="355307"/>
                  </a:cubicBezTo>
                  <a:cubicBezTo>
                    <a:pt x="457882" y="349846"/>
                    <a:pt x="460726" y="344604"/>
                    <a:pt x="459632" y="338925"/>
                  </a:cubicBezTo>
                  <a:cubicBezTo>
                    <a:pt x="458429" y="331935"/>
                    <a:pt x="453945" y="326255"/>
                    <a:pt x="447055" y="324289"/>
                  </a:cubicBezTo>
                  <a:cubicBezTo>
                    <a:pt x="437978" y="321668"/>
                    <a:pt x="429884" y="326474"/>
                    <a:pt x="426275" y="333573"/>
                  </a:cubicBezTo>
                  <a:cubicBezTo>
                    <a:pt x="426494" y="334119"/>
                    <a:pt x="426932" y="334447"/>
                    <a:pt x="426932" y="335102"/>
                  </a:cubicBezTo>
                  <a:cubicBezTo>
                    <a:pt x="429119" y="376386"/>
                    <a:pt x="504472" y="397793"/>
                    <a:pt x="531485" y="420400"/>
                  </a:cubicBezTo>
                  <a:cubicBezTo>
                    <a:pt x="550296" y="436018"/>
                    <a:pt x="563202" y="454695"/>
                    <a:pt x="564514" y="479814"/>
                  </a:cubicBezTo>
                  <a:cubicBezTo>
                    <a:pt x="567576" y="533877"/>
                    <a:pt x="520658" y="567953"/>
                    <a:pt x="472209" y="573960"/>
                  </a:cubicBezTo>
                  <a:cubicBezTo>
                    <a:pt x="472756" y="582915"/>
                    <a:pt x="472537" y="591871"/>
                    <a:pt x="472537" y="600718"/>
                  </a:cubicBezTo>
                  <a:cubicBezTo>
                    <a:pt x="472647" y="604213"/>
                    <a:pt x="469584" y="607380"/>
                    <a:pt x="466085" y="607271"/>
                  </a:cubicBezTo>
                  <a:cubicBezTo>
                    <a:pt x="455585" y="606943"/>
                    <a:pt x="445086" y="606615"/>
                    <a:pt x="434587" y="605523"/>
                  </a:cubicBezTo>
                  <a:cubicBezTo>
                    <a:pt x="429775" y="605086"/>
                    <a:pt x="423322" y="605196"/>
                    <a:pt x="420260" y="601045"/>
                  </a:cubicBezTo>
                  <a:cubicBezTo>
                    <a:pt x="419276" y="600390"/>
                    <a:pt x="418401" y="599516"/>
                    <a:pt x="417964" y="598206"/>
                  </a:cubicBezTo>
                  <a:cubicBezTo>
                    <a:pt x="414901" y="590124"/>
                    <a:pt x="415011" y="580731"/>
                    <a:pt x="416214" y="571884"/>
                  </a:cubicBezTo>
                  <a:cubicBezTo>
                    <a:pt x="363827" y="572758"/>
                    <a:pt x="307613" y="520662"/>
                    <a:pt x="325002" y="465507"/>
                  </a:cubicBezTo>
                  <a:cubicBezTo>
                    <a:pt x="325002" y="462886"/>
                    <a:pt x="326534" y="460265"/>
                    <a:pt x="329486" y="460374"/>
                  </a:cubicBezTo>
                  <a:cubicBezTo>
                    <a:pt x="356719" y="461903"/>
                    <a:pt x="383404" y="462121"/>
                    <a:pt x="410417" y="459391"/>
                  </a:cubicBezTo>
                  <a:cubicBezTo>
                    <a:pt x="413808" y="459063"/>
                    <a:pt x="415776" y="460811"/>
                    <a:pt x="416432" y="463214"/>
                  </a:cubicBezTo>
                  <a:cubicBezTo>
                    <a:pt x="418182" y="463869"/>
                    <a:pt x="419604" y="465179"/>
                    <a:pt x="419495" y="467255"/>
                  </a:cubicBezTo>
                  <a:cubicBezTo>
                    <a:pt x="419276" y="483637"/>
                    <a:pt x="418401" y="522628"/>
                    <a:pt x="444868" y="520116"/>
                  </a:cubicBezTo>
                  <a:cubicBezTo>
                    <a:pt x="467288" y="518040"/>
                    <a:pt x="459851" y="487569"/>
                    <a:pt x="454929" y="471623"/>
                  </a:cubicBezTo>
                  <a:cubicBezTo>
                    <a:pt x="431087" y="446503"/>
                    <a:pt x="403199" y="435691"/>
                    <a:pt x="373123" y="417779"/>
                  </a:cubicBezTo>
                  <a:cubicBezTo>
                    <a:pt x="353110" y="405765"/>
                    <a:pt x="333533" y="389929"/>
                    <a:pt x="326971" y="366556"/>
                  </a:cubicBezTo>
                  <a:cubicBezTo>
                    <a:pt x="311441" y="310637"/>
                    <a:pt x="368093" y="278091"/>
                    <a:pt x="415667" y="277326"/>
                  </a:cubicBezTo>
                  <a:cubicBezTo>
                    <a:pt x="413917" y="269899"/>
                    <a:pt x="415448" y="261162"/>
                    <a:pt x="417198" y="254172"/>
                  </a:cubicBezTo>
                  <a:cubicBezTo>
                    <a:pt x="417964" y="251223"/>
                    <a:pt x="419932" y="249803"/>
                    <a:pt x="422119" y="249476"/>
                  </a:cubicBezTo>
                  <a:cubicBezTo>
                    <a:pt x="422885" y="248930"/>
                    <a:pt x="423760" y="248274"/>
                    <a:pt x="424854" y="248274"/>
                  </a:cubicBezTo>
                  <a:close/>
                  <a:moveTo>
                    <a:pt x="215096" y="1184"/>
                  </a:moveTo>
                  <a:cubicBezTo>
                    <a:pt x="316918" y="-12467"/>
                    <a:pt x="342401" y="94667"/>
                    <a:pt x="313856" y="177884"/>
                  </a:cubicBezTo>
                  <a:cubicBezTo>
                    <a:pt x="300841" y="226918"/>
                    <a:pt x="266171" y="276499"/>
                    <a:pt x="218486" y="264268"/>
                  </a:cubicBezTo>
                  <a:cubicBezTo>
                    <a:pt x="165770" y="256623"/>
                    <a:pt x="146521" y="182907"/>
                    <a:pt x="141053" y="135292"/>
                  </a:cubicBezTo>
                  <a:cubicBezTo>
                    <a:pt x="134163" y="75118"/>
                    <a:pt x="144553" y="10576"/>
                    <a:pt x="215096" y="1184"/>
                  </a:cubicBezTo>
                  <a:close/>
                </a:path>
              </a:pathLst>
            </a:custGeom>
            <a:solidFill>
              <a:srgbClr val="74C1D3"/>
            </a:solidFill>
            <a:ln>
              <a:noFill/>
            </a:ln>
          </p:spPr>
          <p:txBody>
            <a:bodyPr wrap="square" lIns="91440" tIns="45720" rIns="91440" bIns="45720" anchor="ctr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/>
              <a:endParaRPr dirty="0">
                <a:cs typeface="+mn-ea"/>
                <a:sym typeface="+mn-lt"/>
              </a:endParaRPr>
            </a:p>
          </p:txBody>
        </p:sp>
      </p:grpSp>
      <p:grpSp>
        <p:nvGrpSpPr>
          <p:cNvPr id="13" name="íṡḻiḍé">
            <a:extLst>
              <a:ext uri="{FF2B5EF4-FFF2-40B4-BE49-F238E27FC236}">
                <a16:creationId xmlns:a16="http://schemas.microsoft.com/office/drawing/2014/main" id="{855E85D7-33B8-4EDF-A41D-B4045F5DA036}"/>
              </a:ext>
            </a:extLst>
          </p:cNvPr>
          <p:cNvGrpSpPr/>
          <p:nvPr/>
        </p:nvGrpSpPr>
        <p:grpSpPr>
          <a:xfrm>
            <a:off x="673098" y="3915815"/>
            <a:ext cx="3112516" cy="1125204"/>
            <a:chOff x="673101" y="2186838"/>
            <a:chExt cx="3112516" cy="1125204"/>
          </a:xfrm>
        </p:grpSpPr>
        <p:sp>
          <p:nvSpPr>
            <p:cNvPr id="29" name="îšļíḓe">
              <a:extLst>
                <a:ext uri="{FF2B5EF4-FFF2-40B4-BE49-F238E27FC236}">
                  <a16:creationId xmlns:a16="http://schemas.microsoft.com/office/drawing/2014/main" id="{38928394-9EE1-481C-AAEC-893DF0240A6A}"/>
                </a:ext>
              </a:extLst>
            </p:cNvPr>
            <p:cNvSpPr txBox="1"/>
            <p:nvPr/>
          </p:nvSpPr>
          <p:spPr>
            <a:xfrm>
              <a:off x="673101" y="2186838"/>
              <a:ext cx="3112516" cy="43045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ctr" anchorCtr="0">
              <a:normAutofit/>
            </a:bodyPr>
            <a:lstStyle/>
            <a:p>
              <a:pPr marL="0" marR="0" lvl="0" indent="0" algn="r" defTabSz="9137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defRPr/>
              </a:pPr>
              <a:r>
                <a:rPr kumimoji="0" lang="de-DE" sz="20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+mn-ea"/>
                  <a:sym typeface="+mn-lt"/>
                </a:rPr>
                <a:t>Text here</a:t>
              </a:r>
            </a:p>
          </p:txBody>
        </p:sp>
        <p:sp>
          <p:nvSpPr>
            <p:cNvPr id="30" name="íṩ1idé">
              <a:extLst>
                <a:ext uri="{FF2B5EF4-FFF2-40B4-BE49-F238E27FC236}">
                  <a16:creationId xmlns:a16="http://schemas.microsoft.com/office/drawing/2014/main" id="{A9AD465E-786F-45A2-8FBA-D84D33D03BE9}"/>
                </a:ext>
              </a:extLst>
            </p:cNvPr>
            <p:cNvSpPr txBox="1"/>
            <p:nvPr/>
          </p:nvSpPr>
          <p:spPr>
            <a:xfrm>
              <a:off x="673101" y="2617293"/>
              <a:ext cx="3112516" cy="69474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t" anchorCtr="0">
              <a:normAutofit/>
            </a:bodyPr>
            <a:lstStyle/>
            <a:p>
              <a:pPr marL="0" marR="0" lvl="0" indent="0" algn="r" defTabSz="913765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+mn-ea"/>
                  <a:sym typeface="+mn-lt"/>
                </a:rPr>
                <a:t>Copy paste fonts. Choose the only option to retain text....</a:t>
              </a:r>
              <a:r>
                <a:rPr kumimoji="0" lang="de-DE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+mn-ea"/>
                  <a:sym typeface="+mn-lt"/>
                </a:rPr>
                <a:t>.</a:t>
              </a:r>
            </a:p>
          </p:txBody>
        </p:sp>
      </p:grpSp>
      <p:grpSp>
        <p:nvGrpSpPr>
          <p:cNvPr id="14" name="íṩḷïḑe">
            <a:extLst>
              <a:ext uri="{FF2B5EF4-FFF2-40B4-BE49-F238E27FC236}">
                <a16:creationId xmlns:a16="http://schemas.microsoft.com/office/drawing/2014/main" id="{5A4B2475-7B10-4E0B-B8A2-189F6D28693F}"/>
              </a:ext>
            </a:extLst>
          </p:cNvPr>
          <p:cNvGrpSpPr/>
          <p:nvPr/>
        </p:nvGrpSpPr>
        <p:grpSpPr>
          <a:xfrm>
            <a:off x="3884040" y="3915815"/>
            <a:ext cx="770254" cy="770252"/>
            <a:chOff x="3420449" y="1831692"/>
            <a:chExt cx="632039" cy="632039"/>
          </a:xfrm>
        </p:grpSpPr>
        <p:sp>
          <p:nvSpPr>
            <p:cNvPr id="27" name="ísḻîḑé">
              <a:extLst>
                <a:ext uri="{FF2B5EF4-FFF2-40B4-BE49-F238E27FC236}">
                  <a16:creationId xmlns:a16="http://schemas.microsoft.com/office/drawing/2014/main" id="{B215A583-E324-4CDC-8B6F-2491CD8ED126}"/>
                </a:ext>
              </a:extLst>
            </p:cNvPr>
            <p:cNvSpPr/>
            <p:nvPr/>
          </p:nvSpPr>
          <p:spPr>
            <a:xfrm>
              <a:off x="3420449" y="1831692"/>
              <a:ext cx="632039" cy="632039"/>
            </a:xfrm>
            <a:custGeom>
              <a:avLst/>
              <a:gdLst>
                <a:gd name="connsiteX0" fmla="*/ 0 w 670873"/>
                <a:gd name="connsiteY0" fmla="*/ 335437 h 670873"/>
                <a:gd name="connsiteX1" fmla="*/ 335437 w 670873"/>
                <a:gd name="connsiteY1" fmla="*/ 0 h 670873"/>
                <a:gd name="connsiteX2" fmla="*/ 670874 w 670873"/>
                <a:gd name="connsiteY2" fmla="*/ 335437 h 670873"/>
                <a:gd name="connsiteX3" fmla="*/ 335437 w 670873"/>
                <a:gd name="connsiteY3" fmla="*/ 670874 h 670873"/>
                <a:gd name="connsiteX4" fmla="*/ 0 w 670873"/>
                <a:gd name="connsiteY4" fmla="*/ 335437 h 6708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70873" h="670873">
                  <a:moveTo>
                    <a:pt x="0" y="335437"/>
                  </a:moveTo>
                  <a:cubicBezTo>
                    <a:pt x="0" y="150180"/>
                    <a:pt x="150180" y="0"/>
                    <a:pt x="335437" y="0"/>
                  </a:cubicBezTo>
                  <a:cubicBezTo>
                    <a:pt x="520694" y="0"/>
                    <a:pt x="670874" y="150180"/>
                    <a:pt x="670874" y="335437"/>
                  </a:cubicBezTo>
                  <a:cubicBezTo>
                    <a:pt x="670874" y="520694"/>
                    <a:pt x="520694" y="670874"/>
                    <a:pt x="335437" y="670874"/>
                  </a:cubicBezTo>
                  <a:cubicBezTo>
                    <a:pt x="150180" y="670874"/>
                    <a:pt x="0" y="520694"/>
                    <a:pt x="0" y="335437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38100">
              <a:solidFill>
                <a:schemeClr val="bg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8" name="îş1ïdè">
              <a:extLst>
                <a:ext uri="{FF2B5EF4-FFF2-40B4-BE49-F238E27FC236}">
                  <a16:creationId xmlns:a16="http://schemas.microsoft.com/office/drawing/2014/main" id="{FEC29305-C19B-45B0-B170-8973624B10C0}"/>
                </a:ext>
              </a:extLst>
            </p:cNvPr>
            <p:cNvSpPr/>
            <p:nvPr/>
          </p:nvSpPr>
          <p:spPr bwMode="auto">
            <a:xfrm>
              <a:off x="3571892" y="1970711"/>
              <a:ext cx="329156" cy="353999"/>
            </a:xfrm>
            <a:custGeom>
              <a:avLst/>
              <a:gdLst>
                <a:gd name="connsiteX0" fmla="*/ 321179 w 564656"/>
                <a:gd name="connsiteY0" fmla="*/ 256496 h 607273"/>
                <a:gd name="connsiteX1" fmla="*/ 361871 w 564656"/>
                <a:gd name="connsiteY1" fmla="*/ 266542 h 607273"/>
                <a:gd name="connsiteX2" fmla="*/ 363621 w 564656"/>
                <a:gd name="connsiteY2" fmla="*/ 269381 h 607273"/>
                <a:gd name="connsiteX3" fmla="*/ 363074 w 564656"/>
                <a:gd name="connsiteY3" fmla="*/ 272111 h 607273"/>
                <a:gd name="connsiteX4" fmla="*/ 359793 w 564656"/>
                <a:gd name="connsiteY4" fmla="*/ 274295 h 607273"/>
                <a:gd name="connsiteX5" fmla="*/ 359355 w 564656"/>
                <a:gd name="connsiteY5" fmla="*/ 274295 h 607273"/>
                <a:gd name="connsiteX6" fmla="*/ 358480 w 564656"/>
                <a:gd name="connsiteY6" fmla="*/ 431648 h 607273"/>
                <a:gd name="connsiteX7" fmla="*/ 354980 w 564656"/>
                <a:gd name="connsiteY7" fmla="*/ 444206 h 607273"/>
                <a:gd name="connsiteX8" fmla="*/ 354542 w 564656"/>
                <a:gd name="connsiteY8" fmla="*/ 444097 h 607273"/>
                <a:gd name="connsiteX9" fmla="*/ 306958 w 564656"/>
                <a:gd name="connsiteY9" fmla="*/ 446936 h 607273"/>
                <a:gd name="connsiteX10" fmla="*/ 306302 w 564656"/>
                <a:gd name="connsiteY10" fmla="*/ 446608 h 607273"/>
                <a:gd name="connsiteX11" fmla="*/ 308818 w 564656"/>
                <a:gd name="connsiteY11" fmla="*/ 519224 h 607273"/>
                <a:gd name="connsiteX12" fmla="*/ 302692 w 564656"/>
                <a:gd name="connsiteY12" fmla="*/ 525667 h 607273"/>
                <a:gd name="connsiteX13" fmla="*/ 296238 w 564656"/>
                <a:gd name="connsiteY13" fmla="*/ 531673 h 607273"/>
                <a:gd name="connsiteX14" fmla="*/ 2206 w 564656"/>
                <a:gd name="connsiteY14" fmla="*/ 497712 h 607273"/>
                <a:gd name="connsiteX15" fmla="*/ 1987 w 564656"/>
                <a:gd name="connsiteY15" fmla="*/ 489741 h 607273"/>
                <a:gd name="connsiteX16" fmla="*/ 34585 w 564656"/>
                <a:gd name="connsiteY16" fmla="*/ 326710 h 607273"/>
                <a:gd name="connsiteX17" fmla="*/ 142112 w 564656"/>
                <a:gd name="connsiteY17" fmla="*/ 260755 h 607273"/>
                <a:gd name="connsiteX18" fmla="*/ 150316 w 564656"/>
                <a:gd name="connsiteY18" fmla="*/ 263048 h 607273"/>
                <a:gd name="connsiteX19" fmla="*/ 207197 w 564656"/>
                <a:gd name="connsiteY19" fmla="*/ 359360 h 607273"/>
                <a:gd name="connsiteX20" fmla="*/ 210698 w 564656"/>
                <a:gd name="connsiteY20" fmla="*/ 344837 h 607273"/>
                <a:gd name="connsiteX21" fmla="*/ 217917 w 564656"/>
                <a:gd name="connsiteY21" fmla="*/ 315790 h 607273"/>
                <a:gd name="connsiteX22" fmla="*/ 209276 w 564656"/>
                <a:gd name="connsiteY22" fmla="*/ 305635 h 607273"/>
                <a:gd name="connsiteX23" fmla="*/ 202384 w 564656"/>
                <a:gd name="connsiteY23" fmla="*/ 293842 h 607273"/>
                <a:gd name="connsiteX24" fmla="*/ 205010 w 564656"/>
                <a:gd name="connsiteY24" fmla="*/ 283905 h 607273"/>
                <a:gd name="connsiteX25" fmla="*/ 228309 w 564656"/>
                <a:gd name="connsiteY25" fmla="*/ 283359 h 607273"/>
                <a:gd name="connsiteX26" fmla="*/ 252812 w 564656"/>
                <a:gd name="connsiteY26" fmla="*/ 281284 h 607273"/>
                <a:gd name="connsiteX27" fmla="*/ 256203 w 564656"/>
                <a:gd name="connsiteY27" fmla="*/ 287290 h 607273"/>
                <a:gd name="connsiteX28" fmla="*/ 256640 w 564656"/>
                <a:gd name="connsiteY28" fmla="*/ 290566 h 607273"/>
                <a:gd name="connsiteX29" fmla="*/ 250624 w 564656"/>
                <a:gd name="connsiteY29" fmla="*/ 308037 h 607273"/>
                <a:gd name="connsiteX30" fmla="*/ 244170 w 564656"/>
                <a:gd name="connsiteY30" fmla="*/ 320704 h 607273"/>
                <a:gd name="connsiteX31" fmla="*/ 249530 w 564656"/>
                <a:gd name="connsiteY31" fmla="*/ 346911 h 607273"/>
                <a:gd name="connsiteX32" fmla="*/ 252265 w 564656"/>
                <a:gd name="connsiteY32" fmla="*/ 358377 h 607273"/>
                <a:gd name="connsiteX33" fmla="*/ 312866 w 564656"/>
                <a:gd name="connsiteY33" fmla="*/ 258899 h 607273"/>
                <a:gd name="connsiteX34" fmla="*/ 318882 w 564656"/>
                <a:gd name="connsiteY34" fmla="*/ 257042 h 607273"/>
                <a:gd name="connsiteX35" fmla="*/ 321179 w 564656"/>
                <a:gd name="connsiteY35" fmla="*/ 256496 h 607273"/>
                <a:gd name="connsiteX36" fmla="*/ 424854 w 564656"/>
                <a:gd name="connsiteY36" fmla="*/ 248274 h 607273"/>
                <a:gd name="connsiteX37" fmla="*/ 464444 w 564656"/>
                <a:gd name="connsiteY37" fmla="*/ 250240 h 607273"/>
                <a:gd name="connsiteX38" fmla="*/ 466194 w 564656"/>
                <a:gd name="connsiteY38" fmla="*/ 251332 h 607273"/>
                <a:gd name="connsiteX39" fmla="*/ 470569 w 564656"/>
                <a:gd name="connsiteY39" fmla="*/ 254609 h 607273"/>
                <a:gd name="connsiteX40" fmla="*/ 471662 w 564656"/>
                <a:gd name="connsiteY40" fmla="*/ 276016 h 607273"/>
                <a:gd name="connsiteX41" fmla="*/ 536516 w 564656"/>
                <a:gd name="connsiteY41" fmla="*/ 294364 h 607273"/>
                <a:gd name="connsiteX42" fmla="*/ 556093 w 564656"/>
                <a:gd name="connsiteY42" fmla="*/ 361096 h 607273"/>
                <a:gd name="connsiteX43" fmla="*/ 553249 w 564656"/>
                <a:gd name="connsiteY43" fmla="*/ 363935 h 607273"/>
                <a:gd name="connsiteX44" fmla="*/ 550078 w 564656"/>
                <a:gd name="connsiteY44" fmla="*/ 367212 h 607273"/>
                <a:gd name="connsiteX45" fmla="*/ 505128 w 564656"/>
                <a:gd name="connsiteY45" fmla="*/ 367103 h 607273"/>
                <a:gd name="connsiteX46" fmla="*/ 465975 w 564656"/>
                <a:gd name="connsiteY46" fmla="*/ 361314 h 607273"/>
                <a:gd name="connsiteX47" fmla="*/ 464444 w 564656"/>
                <a:gd name="connsiteY47" fmla="*/ 358038 h 607273"/>
                <a:gd name="connsiteX48" fmla="*/ 459632 w 564656"/>
                <a:gd name="connsiteY48" fmla="*/ 355307 h 607273"/>
                <a:gd name="connsiteX49" fmla="*/ 459632 w 564656"/>
                <a:gd name="connsiteY49" fmla="*/ 338925 h 607273"/>
                <a:gd name="connsiteX50" fmla="*/ 447055 w 564656"/>
                <a:gd name="connsiteY50" fmla="*/ 324289 h 607273"/>
                <a:gd name="connsiteX51" fmla="*/ 426275 w 564656"/>
                <a:gd name="connsiteY51" fmla="*/ 333573 h 607273"/>
                <a:gd name="connsiteX52" fmla="*/ 426932 w 564656"/>
                <a:gd name="connsiteY52" fmla="*/ 335102 h 607273"/>
                <a:gd name="connsiteX53" fmla="*/ 531485 w 564656"/>
                <a:gd name="connsiteY53" fmla="*/ 420400 h 607273"/>
                <a:gd name="connsiteX54" fmla="*/ 564514 w 564656"/>
                <a:gd name="connsiteY54" fmla="*/ 479814 h 607273"/>
                <a:gd name="connsiteX55" fmla="*/ 472209 w 564656"/>
                <a:gd name="connsiteY55" fmla="*/ 573960 h 607273"/>
                <a:gd name="connsiteX56" fmla="*/ 472537 w 564656"/>
                <a:gd name="connsiteY56" fmla="*/ 600718 h 607273"/>
                <a:gd name="connsiteX57" fmla="*/ 466085 w 564656"/>
                <a:gd name="connsiteY57" fmla="*/ 607271 h 607273"/>
                <a:gd name="connsiteX58" fmla="*/ 434587 w 564656"/>
                <a:gd name="connsiteY58" fmla="*/ 605523 h 607273"/>
                <a:gd name="connsiteX59" fmla="*/ 420260 w 564656"/>
                <a:gd name="connsiteY59" fmla="*/ 601045 h 607273"/>
                <a:gd name="connsiteX60" fmla="*/ 417964 w 564656"/>
                <a:gd name="connsiteY60" fmla="*/ 598206 h 607273"/>
                <a:gd name="connsiteX61" fmla="*/ 416214 w 564656"/>
                <a:gd name="connsiteY61" fmla="*/ 571884 h 607273"/>
                <a:gd name="connsiteX62" fmla="*/ 325002 w 564656"/>
                <a:gd name="connsiteY62" fmla="*/ 465507 h 607273"/>
                <a:gd name="connsiteX63" fmla="*/ 329486 w 564656"/>
                <a:gd name="connsiteY63" fmla="*/ 460374 h 607273"/>
                <a:gd name="connsiteX64" fmla="*/ 410417 w 564656"/>
                <a:gd name="connsiteY64" fmla="*/ 459391 h 607273"/>
                <a:gd name="connsiteX65" fmla="*/ 416432 w 564656"/>
                <a:gd name="connsiteY65" fmla="*/ 463214 h 607273"/>
                <a:gd name="connsiteX66" fmla="*/ 419495 w 564656"/>
                <a:gd name="connsiteY66" fmla="*/ 467255 h 607273"/>
                <a:gd name="connsiteX67" fmla="*/ 444868 w 564656"/>
                <a:gd name="connsiteY67" fmla="*/ 520116 h 607273"/>
                <a:gd name="connsiteX68" fmla="*/ 454929 w 564656"/>
                <a:gd name="connsiteY68" fmla="*/ 471623 h 607273"/>
                <a:gd name="connsiteX69" fmla="*/ 373123 w 564656"/>
                <a:gd name="connsiteY69" fmla="*/ 417779 h 607273"/>
                <a:gd name="connsiteX70" fmla="*/ 326971 w 564656"/>
                <a:gd name="connsiteY70" fmla="*/ 366556 h 607273"/>
                <a:gd name="connsiteX71" fmla="*/ 415667 w 564656"/>
                <a:gd name="connsiteY71" fmla="*/ 277326 h 607273"/>
                <a:gd name="connsiteX72" fmla="*/ 417198 w 564656"/>
                <a:gd name="connsiteY72" fmla="*/ 254172 h 607273"/>
                <a:gd name="connsiteX73" fmla="*/ 422119 w 564656"/>
                <a:gd name="connsiteY73" fmla="*/ 249476 h 607273"/>
                <a:gd name="connsiteX74" fmla="*/ 424854 w 564656"/>
                <a:gd name="connsiteY74" fmla="*/ 248274 h 607273"/>
                <a:gd name="connsiteX75" fmla="*/ 215096 w 564656"/>
                <a:gd name="connsiteY75" fmla="*/ 1184 h 607273"/>
                <a:gd name="connsiteX76" fmla="*/ 313856 w 564656"/>
                <a:gd name="connsiteY76" fmla="*/ 177884 h 607273"/>
                <a:gd name="connsiteX77" fmla="*/ 218486 w 564656"/>
                <a:gd name="connsiteY77" fmla="*/ 264268 h 607273"/>
                <a:gd name="connsiteX78" fmla="*/ 141053 w 564656"/>
                <a:gd name="connsiteY78" fmla="*/ 135292 h 607273"/>
                <a:gd name="connsiteX79" fmla="*/ 215096 w 564656"/>
                <a:gd name="connsiteY79" fmla="*/ 1184 h 6072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</a:cxnLst>
              <a:rect l="l" t="t" r="r" b="b"/>
              <a:pathLst>
                <a:path w="564656" h="607273">
                  <a:moveTo>
                    <a:pt x="321179" y="256496"/>
                  </a:moveTo>
                  <a:cubicBezTo>
                    <a:pt x="334305" y="258680"/>
                    <a:pt x="350167" y="259772"/>
                    <a:pt x="361871" y="266542"/>
                  </a:cubicBezTo>
                  <a:cubicBezTo>
                    <a:pt x="363074" y="267198"/>
                    <a:pt x="363512" y="268289"/>
                    <a:pt x="363621" y="269381"/>
                  </a:cubicBezTo>
                  <a:cubicBezTo>
                    <a:pt x="364168" y="270364"/>
                    <a:pt x="363949" y="271347"/>
                    <a:pt x="363074" y="272111"/>
                  </a:cubicBezTo>
                  <a:cubicBezTo>
                    <a:pt x="362309" y="273203"/>
                    <a:pt x="361324" y="274186"/>
                    <a:pt x="359793" y="274295"/>
                  </a:cubicBezTo>
                  <a:cubicBezTo>
                    <a:pt x="359574" y="274295"/>
                    <a:pt x="359464" y="274295"/>
                    <a:pt x="359355" y="274295"/>
                  </a:cubicBezTo>
                  <a:cubicBezTo>
                    <a:pt x="300176" y="303123"/>
                    <a:pt x="286722" y="410136"/>
                    <a:pt x="358480" y="431648"/>
                  </a:cubicBezTo>
                  <a:cubicBezTo>
                    <a:pt x="366465" y="434160"/>
                    <a:pt x="363184" y="446390"/>
                    <a:pt x="354980" y="444206"/>
                  </a:cubicBezTo>
                  <a:cubicBezTo>
                    <a:pt x="354870" y="444206"/>
                    <a:pt x="354761" y="444097"/>
                    <a:pt x="354542" y="444097"/>
                  </a:cubicBezTo>
                  <a:cubicBezTo>
                    <a:pt x="339884" y="450976"/>
                    <a:pt x="322492" y="451413"/>
                    <a:pt x="306958" y="446936"/>
                  </a:cubicBezTo>
                  <a:cubicBezTo>
                    <a:pt x="306630" y="446827"/>
                    <a:pt x="306521" y="446717"/>
                    <a:pt x="306302" y="446608"/>
                  </a:cubicBezTo>
                  <a:cubicBezTo>
                    <a:pt x="305427" y="450103"/>
                    <a:pt x="308709" y="513109"/>
                    <a:pt x="308818" y="519224"/>
                  </a:cubicBezTo>
                  <a:cubicBezTo>
                    <a:pt x="308928" y="523483"/>
                    <a:pt x="305864" y="525667"/>
                    <a:pt x="302692" y="525667"/>
                  </a:cubicBezTo>
                  <a:cubicBezTo>
                    <a:pt x="302364" y="528834"/>
                    <a:pt x="300286" y="531673"/>
                    <a:pt x="296238" y="531673"/>
                  </a:cubicBezTo>
                  <a:cubicBezTo>
                    <a:pt x="201728" y="530472"/>
                    <a:pt x="88294" y="544012"/>
                    <a:pt x="2206" y="497712"/>
                  </a:cubicBezTo>
                  <a:cubicBezTo>
                    <a:pt x="-1075" y="495965"/>
                    <a:pt x="-310" y="491707"/>
                    <a:pt x="1987" y="489741"/>
                  </a:cubicBezTo>
                  <a:cubicBezTo>
                    <a:pt x="-2169" y="433832"/>
                    <a:pt x="2972" y="374757"/>
                    <a:pt x="34585" y="326710"/>
                  </a:cubicBezTo>
                  <a:cubicBezTo>
                    <a:pt x="57228" y="292531"/>
                    <a:pt x="98576" y="257042"/>
                    <a:pt x="142112" y="260755"/>
                  </a:cubicBezTo>
                  <a:cubicBezTo>
                    <a:pt x="144847" y="259554"/>
                    <a:pt x="148238" y="259881"/>
                    <a:pt x="150316" y="263048"/>
                  </a:cubicBezTo>
                  <a:cubicBezTo>
                    <a:pt x="170553" y="294278"/>
                    <a:pt x="189695" y="326492"/>
                    <a:pt x="207197" y="359360"/>
                  </a:cubicBezTo>
                  <a:cubicBezTo>
                    <a:pt x="208291" y="354446"/>
                    <a:pt x="209713" y="349641"/>
                    <a:pt x="210698" y="344837"/>
                  </a:cubicBezTo>
                  <a:cubicBezTo>
                    <a:pt x="212885" y="335118"/>
                    <a:pt x="214964" y="325290"/>
                    <a:pt x="217917" y="315790"/>
                  </a:cubicBezTo>
                  <a:cubicBezTo>
                    <a:pt x="214854" y="312623"/>
                    <a:pt x="212010" y="309129"/>
                    <a:pt x="209276" y="305635"/>
                  </a:cubicBezTo>
                  <a:cubicBezTo>
                    <a:pt x="206760" y="302141"/>
                    <a:pt x="203150" y="298209"/>
                    <a:pt x="202384" y="293842"/>
                  </a:cubicBezTo>
                  <a:cubicBezTo>
                    <a:pt x="199540" y="290456"/>
                    <a:pt x="199540" y="284887"/>
                    <a:pt x="205010" y="283905"/>
                  </a:cubicBezTo>
                  <a:cubicBezTo>
                    <a:pt x="212557" y="282594"/>
                    <a:pt x="220652" y="283905"/>
                    <a:pt x="228309" y="283359"/>
                  </a:cubicBezTo>
                  <a:cubicBezTo>
                    <a:pt x="236622" y="282813"/>
                    <a:pt x="244608" y="279864"/>
                    <a:pt x="252812" y="281284"/>
                  </a:cubicBezTo>
                  <a:cubicBezTo>
                    <a:pt x="256093" y="281830"/>
                    <a:pt x="256750" y="284669"/>
                    <a:pt x="256203" y="287290"/>
                  </a:cubicBezTo>
                  <a:cubicBezTo>
                    <a:pt x="256640" y="288273"/>
                    <a:pt x="256859" y="289474"/>
                    <a:pt x="256640" y="290566"/>
                  </a:cubicBezTo>
                  <a:cubicBezTo>
                    <a:pt x="255218" y="296572"/>
                    <a:pt x="252702" y="302250"/>
                    <a:pt x="250624" y="308037"/>
                  </a:cubicBezTo>
                  <a:cubicBezTo>
                    <a:pt x="248874" y="313169"/>
                    <a:pt x="247999" y="317210"/>
                    <a:pt x="244170" y="320704"/>
                  </a:cubicBezTo>
                  <a:cubicBezTo>
                    <a:pt x="245920" y="329440"/>
                    <a:pt x="247671" y="338176"/>
                    <a:pt x="249530" y="346911"/>
                  </a:cubicBezTo>
                  <a:cubicBezTo>
                    <a:pt x="250405" y="350733"/>
                    <a:pt x="251390" y="354555"/>
                    <a:pt x="252265" y="358377"/>
                  </a:cubicBezTo>
                  <a:cubicBezTo>
                    <a:pt x="269110" y="324089"/>
                    <a:pt x="290331" y="288709"/>
                    <a:pt x="312866" y="258899"/>
                  </a:cubicBezTo>
                  <a:cubicBezTo>
                    <a:pt x="314506" y="256715"/>
                    <a:pt x="316804" y="256496"/>
                    <a:pt x="318882" y="257042"/>
                  </a:cubicBezTo>
                  <a:cubicBezTo>
                    <a:pt x="319538" y="256715"/>
                    <a:pt x="320195" y="256387"/>
                    <a:pt x="321179" y="256496"/>
                  </a:cubicBezTo>
                  <a:close/>
                  <a:moveTo>
                    <a:pt x="424854" y="248274"/>
                  </a:moveTo>
                  <a:cubicBezTo>
                    <a:pt x="437868" y="247073"/>
                    <a:pt x="451539" y="248165"/>
                    <a:pt x="464444" y="250240"/>
                  </a:cubicBezTo>
                  <a:cubicBezTo>
                    <a:pt x="465319" y="250350"/>
                    <a:pt x="465647" y="251005"/>
                    <a:pt x="466194" y="251332"/>
                  </a:cubicBezTo>
                  <a:cubicBezTo>
                    <a:pt x="468272" y="251223"/>
                    <a:pt x="470240" y="252097"/>
                    <a:pt x="470569" y="254609"/>
                  </a:cubicBezTo>
                  <a:cubicBezTo>
                    <a:pt x="471553" y="261708"/>
                    <a:pt x="472647" y="269026"/>
                    <a:pt x="471662" y="276016"/>
                  </a:cubicBezTo>
                  <a:cubicBezTo>
                    <a:pt x="495613" y="273613"/>
                    <a:pt x="519127" y="275142"/>
                    <a:pt x="536516" y="294364"/>
                  </a:cubicBezTo>
                  <a:cubicBezTo>
                    <a:pt x="551609" y="311183"/>
                    <a:pt x="561670" y="338597"/>
                    <a:pt x="556093" y="361096"/>
                  </a:cubicBezTo>
                  <a:cubicBezTo>
                    <a:pt x="555765" y="362625"/>
                    <a:pt x="554562" y="363389"/>
                    <a:pt x="553249" y="363935"/>
                  </a:cubicBezTo>
                  <a:cubicBezTo>
                    <a:pt x="552812" y="365355"/>
                    <a:pt x="551937" y="366775"/>
                    <a:pt x="550078" y="367212"/>
                  </a:cubicBezTo>
                  <a:cubicBezTo>
                    <a:pt x="535641" y="370597"/>
                    <a:pt x="519783" y="367867"/>
                    <a:pt x="505128" y="367103"/>
                  </a:cubicBezTo>
                  <a:cubicBezTo>
                    <a:pt x="492114" y="366447"/>
                    <a:pt x="477459" y="368085"/>
                    <a:pt x="465975" y="361314"/>
                  </a:cubicBezTo>
                  <a:cubicBezTo>
                    <a:pt x="464882" y="360659"/>
                    <a:pt x="464444" y="359348"/>
                    <a:pt x="464444" y="358038"/>
                  </a:cubicBezTo>
                  <a:cubicBezTo>
                    <a:pt x="462366" y="358256"/>
                    <a:pt x="460398" y="357491"/>
                    <a:pt x="459632" y="355307"/>
                  </a:cubicBezTo>
                  <a:cubicBezTo>
                    <a:pt x="457882" y="349846"/>
                    <a:pt x="460726" y="344604"/>
                    <a:pt x="459632" y="338925"/>
                  </a:cubicBezTo>
                  <a:cubicBezTo>
                    <a:pt x="458429" y="331935"/>
                    <a:pt x="453945" y="326255"/>
                    <a:pt x="447055" y="324289"/>
                  </a:cubicBezTo>
                  <a:cubicBezTo>
                    <a:pt x="437978" y="321668"/>
                    <a:pt x="429884" y="326474"/>
                    <a:pt x="426275" y="333573"/>
                  </a:cubicBezTo>
                  <a:cubicBezTo>
                    <a:pt x="426494" y="334119"/>
                    <a:pt x="426932" y="334447"/>
                    <a:pt x="426932" y="335102"/>
                  </a:cubicBezTo>
                  <a:cubicBezTo>
                    <a:pt x="429119" y="376386"/>
                    <a:pt x="504472" y="397793"/>
                    <a:pt x="531485" y="420400"/>
                  </a:cubicBezTo>
                  <a:cubicBezTo>
                    <a:pt x="550296" y="436018"/>
                    <a:pt x="563202" y="454695"/>
                    <a:pt x="564514" y="479814"/>
                  </a:cubicBezTo>
                  <a:cubicBezTo>
                    <a:pt x="567576" y="533877"/>
                    <a:pt x="520658" y="567953"/>
                    <a:pt x="472209" y="573960"/>
                  </a:cubicBezTo>
                  <a:cubicBezTo>
                    <a:pt x="472756" y="582915"/>
                    <a:pt x="472537" y="591871"/>
                    <a:pt x="472537" y="600718"/>
                  </a:cubicBezTo>
                  <a:cubicBezTo>
                    <a:pt x="472647" y="604213"/>
                    <a:pt x="469584" y="607380"/>
                    <a:pt x="466085" y="607271"/>
                  </a:cubicBezTo>
                  <a:cubicBezTo>
                    <a:pt x="455585" y="606943"/>
                    <a:pt x="445086" y="606615"/>
                    <a:pt x="434587" y="605523"/>
                  </a:cubicBezTo>
                  <a:cubicBezTo>
                    <a:pt x="429775" y="605086"/>
                    <a:pt x="423322" y="605196"/>
                    <a:pt x="420260" y="601045"/>
                  </a:cubicBezTo>
                  <a:cubicBezTo>
                    <a:pt x="419276" y="600390"/>
                    <a:pt x="418401" y="599516"/>
                    <a:pt x="417964" y="598206"/>
                  </a:cubicBezTo>
                  <a:cubicBezTo>
                    <a:pt x="414901" y="590124"/>
                    <a:pt x="415011" y="580731"/>
                    <a:pt x="416214" y="571884"/>
                  </a:cubicBezTo>
                  <a:cubicBezTo>
                    <a:pt x="363827" y="572758"/>
                    <a:pt x="307613" y="520662"/>
                    <a:pt x="325002" y="465507"/>
                  </a:cubicBezTo>
                  <a:cubicBezTo>
                    <a:pt x="325002" y="462886"/>
                    <a:pt x="326534" y="460265"/>
                    <a:pt x="329486" y="460374"/>
                  </a:cubicBezTo>
                  <a:cubicBezTo>
                    <a:pt x="356719" y="461903"/>
                    <a:pt x="383404" y="462121"/>
                    <a:pt x="410417" y="459391"/>
                  </a:cubicBezTo>
                  <a:cubicBezTo>
                    <a:pt x="413808" y="459063"/>
                    <a:pt x="415776" y="460811"/>
                    <a:pt x="416432" y="463214"/>
                  </a:cubicBezTo>
                  <a:cubicBezTo>
                    <a:pt x="418182" y="463869"/>
                    <a:pt x="419604" y="465179"/>
                    <a:pt x="419495" y="467255"/>
                  </a:cubicBezTo>
                  <a:cubicBezTo>
                    <a:pt x="419276" y="483637"/>
                    <a:pt x="418401" y="522628"/>
                    <a:pt x="444868" y="520116"/>
                  </a:cubicBezTo>
                  <a:cubicBezTo>
                    <a:pt x="467288" y="518040"/>
                    <a:pt x="459851" y="487569"/>
                    <a:pt x="454929" y="471623"/>
                  </a:cubicBezTo>
                  <a:cubicBezTo>
                    <a:pt x="431087" y="446503"/>
                    <a:pt x="403199" y="435691"/>
                    <a:pt x="373123" y="417779"/>
                  </a:cubicBezTo>
                  <a:cubicBezTo>
                    <a:pt x="353110" y="405765"/>
                    <a:pt x="333533" y="389929"/>
                    <a:pt x="326971" y="366556"/>
                  </a:cubicBezTo>
                  <a:cubicBezTo>
                    <a:pt x="311441" y="310637"/>
                    <a:pt x="368093" y="278091"/>
                    <a:pt x="415667" y="277326"/>
                  </a:cubicBezTo>
                  <a:cubicBezTo>
                    <a:pt x="413917" y="269899"/>
                    <a:pt x="415448" y="261162"/>
                    <a:pt x="417198" y="254172"/>
                  </a:cubicBezTo>
                  <a:cubicBezTo>
                    <a:pt x="417964" y="251223"/>
                    <a:pt x="419932" y="249803"/>
                    <a:pt x="422119" y="249476"/>
                  </a:cubicBezTo>
                  <a:cubicBezTo>
                    <a:pt x="422885" y="248930"/>
                    <a:pt x="423760" y="248274"/>
                    <a:pt x="424854" y="248274"/>
                  </a:cubicBezTo>
                  <a:close/>
                  <a:moveTo>
                    <a:pt x="215096" y="1184"/>
                  </a:moveTo>
                  <a:cubicBezTo>
                    <a:pt x="316918" y="-12467"/>
                    <a:pt x="342401" y="94667"/>
                    <a:pt x="313856" y="177884"/>
                  </a:cubicBezTo>
                  <a:cubicBezTo>
                    <a:pt x="300841" y="226918"/>
                    <a:pt x="266171" y="276499"/>
                    <a:pt x="218486" y="264268"/>
                  </a:cubicBezTo>
                  <a:cubicBezTo>
                    <a:pt x="165770" y="256623"/>
                    <a:pt x="146521" y="182907"/>
                    <a:pt x="141053" y="135292"/>
                  </a:cubicBezTo>
                  <a:cubicBezTo>
                    <a:pt x="134163" y="75118"/>
                    <a:pt x="144553" y="10576"/>
                    <a:pt x="215096" y="1184"/>
                  </a:cubicBezTo>
                  <a:close/>
                </a:path>
              </a:pathLst>
            </a:custGeom>
            <a:solidFill>
              <a:srgbClr val="74C1D3"/>
            </a:solidFill>
            <a:ln>
              <a:noFill/>
            </a:ln>
          </p:spPr>
          <p:txBody>
            <a:bodyPr wrap="square" lIns="91440" tIns="45720" rIns="91440" bIns="45720" anchor="ctr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/>
              <a:endParaRPr dirty="0">
                <a:cs typeface="+mn-ea"/>
                <a:sym typeface="+mn-lt"/>
              </a:endParaRPr>
            </a:p>
          </p:txBody>
        </p:sp>
      </p:grpSp>
      <p:grpSp>
        <p:nvGrpSpPr>
          <p:cNvPr id="15" name="îšḷíḋê">
            <a:extLst>
              <a:ext uri="{FF2B5EF4-FFF2-40B4-BE49-F238E27FC236}">
                <a16:creationId xmlns:a16="http://schemas.microsoft.com/office/drawing/2014/main" id="{4A2BCEE0-BC24-4D72-9535-2F9A5ACAFA8B}"/>
              </a:ext>
            </a:extLst>
          </p:cNvPr>
          <p:cNvGrpSpPr/>
          <p:nvPr/>
        </p:nvGrpSpPr>
        <p:grpSpPr>
          <a:xfrm>
            <a:off x="7537699" y="1977287"/>
            <a:ext cx="770254" cy="770252"/>
            <a:chOff x="3420449" y="1831692"/>
            <a:chExt cx="632039" cy="632039"/>
          </a:xfrm>
        </p:grpSpPr>
        <p:sp>
          <p:nvSpPr>
            <p:cNvPr id="25" name="îṡlidè">
              <a:extLst>
                <a:ext uri="{FF2B5EF4-FFF2-40B4-BE49-F238E27FC236}">
                  <a16:creationId xmlns:a16="http://schemas.microsoft.com/office/drawing/2014/main" id="{F620327A-7073-407D-B097-56B30C6662EF}"/>
                </a:ext>
              </a:extLst>
            </p:cNvPr>
            <p:cNvSpPr/>
            <p:nvPr/>
          </p:nvSpPr>
          <p:spPr>
            <a:xfrm>
              <a:off x="3420449" y="1831692"/>
              <a:ext cx="632039" cy="632039"/>
            </a:xfrm>
            <a:custGeom>
              <a:avLst/>
              <a:gdLst>
                <a:gd name="connsiteX0" fmla="*/ 0 w 670873"/>
                <a:gd name="connsiteY0" fmla="*/ 335437 h 670873"/>
                <a:gd name="connsiteX1" fmla="*/ 335437 w 670873"/>
                <a:gd name="connsiteY1" fmla="*/ 0 h 670873"/>
                <a:gd name="connsiteX2" fmla="*/ 670874 w 670873"/>
                <a:gd name="connsiteY2" fmla="*/ 335437 h 670873"/>
                <a:gd name="connsiteX3" fmla="*/ 335437 w 670873"/>
                <a:gd name="connsiteY3" fmla="*/ 670874 h 670873"/>
                <a:gd name="connsiteX4" fmla="*/ 0 w 670873"/>
                <a:gd name="connsiteY4" fmla="*/ 335437 h 6708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70873" h="670873">
                  <a:moveTo>
                    <a:pt x="0" y="335437"/>
                  </a:moveTo>
                  <a:cubicBezTo>
                    <a:pt x="0" y="150180"/>
                    <a:pt x="150180" y="0"/>
                    <a:pt x="335437" y="0"/>
                  </a:cubicBezTo>
                  <a:cubicBezTo>
                    <a:pt x="520694" y="0"/>
                    <a:pt x="670874" y="150180"/>
                    <a:pt x="670874" y="335437"/>
                  </a:cubicBezTo>
                  <a:cubicBezTo>
                    <a:pt x="670874" y="520694"/>
                    <a:pt x="520694" y="670874"/>
                    <a:pt x="335437" y="670874"/>
                  </a:cubicBezTo>
                  <a:cubicBezTo>
                    <a:pt x="150180" y="670874"/>
                    <a:pt x="0" y="520694"/>
                    <a:pt x="0" y="335437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38100">
              <a:solidFill>
                <a:schemeClr val="bg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6" name="ïSlïḍe">
              <a:extLst>
                <a:ext uri="{FF2B5EF4-FFF2-40B4-BE49-F238E27FC236}">
                  <a16:creationId xmlns:a16="http://schemas.microsoft.com/office/drawing/2014/main" id="{0C02F09C-445F-427F-8FD5-CDBB9F628258}"/>
                </a:ext>
              </a:extLst>
            </p:cNvPr>
            <p:cNvSpPr/>
            <p:nvPr/>
          </p:nvSpPr>
          <p:spPr bwMode="auto">
            <a:xfrm>
              <a:off x="3571892" y="1970711"/>
              <a:ext cx="329156" cy="353999"/>
            </a:xfrm>
            <a:custGeom>
              <a:avLst/>
              <a:gdLst>
                <a:gd name="connsiteX0" fmla="*/ 321179 w 564656"/>
                <a:gd name="connsiteY0" fmla="*/ 256496 h 607273"/>
                <a:gd name="connsiteX1" fmla="*/ 361871 w 564656"/>
                <a:gd name="connsiteY1" fmla="*/ 266542 h 607273"/>
                <a:gd name="connsiteX2" fmla="*/ 363621 w 564656"/>
                <a:gd name="connsiteY2" fmla="*/ 269381 h 607273"/>
                <a:gd name="connsiteX3" fmla="*/ 363074 w 564656"/>
                <a:gd name="connsiteY3" fmla="*/ 272111 h 607273"/>
                <a:gd name="connsiteX4" fmla="*/ 359793 w 564656"/>
                <a:gd name="connsiteY4" fmla="*/ 274295 h 607273"/>
                <a:gd name="connsiteX5" fmla="*/ 359355 w 564656"/>
                <a:gd name="connsiteY5" fmla="*/ 274295 h 607273"/>
                <a:gd name="connsiteX6" fmla="*/ 358480 w 564656"/>
                <a:gd name="connsiteY6" fmla="*/ 431648 h 607273"/>
                <a:gd name="connsiteX7" fmla="*/ 354980 w 564656"/>
                <a:gd name="connsiteY7" fmla="*/ 444206 h 607273"/>
                <a:gd name="connsiteX8" fmla="*/ 354542 w 564656"/>
                <a:gd name="connsiteY8" fmla="*/ 444097 h 607273"/>
                <a:gd name="connsiteX9" fmla="*/ 306958 w 564656"/>
                <a:gd name="connsiteY9" fmla="*/ 446936 h 607273"/>
                <a:gd name="connsiteX10" fmla="*/ 306302 w 564656"/>
                <a:gd name="connsiteY10" fmla="*/ 446608 h 607273"/>
                <a:gd name="connsiteX11" fmla="*/ 308818 w 564656"/>
                <a:gd name="connsiteY11" fmla="*/ 519224 h 607273"/>
                <a:gd name="connsiteX12" fmla="*/ 302692 w 564656"/>
                <a:gd name="connsiteY12" fmla="*/ 525667 h 607273"/>
                <a:gd name="connsiteX13" fmla="*/ 296238 w 564656"/>
                <a:gd name="connsiteY13" fmla="*/ 531673 h 607273"/>
                <a:gd name="connsiteX14" fmla="*/ 2206 w 564656"/>
                <a:gd name="connsiteY14" fmla="*/ 497712 h 607273"/>
                <a:gd name="connsiteX15" fmla="*/ 1987 w 564656"/>
                <a:gd name="connsiteY15" fmla="*/ 489741 h 607273"/>
                <a:gd name="connsiteX16" fmla="*/ 34585 w 564656"/>
                <a:gd name="connsiteY16" fmla="*/ 326710 h 607273"/>
                <a:gd name="connsiteX17" fmla="*/ 142112 w 564656"/>
                <a:gd name="connsiteY17" fmla="*/ 260755 h 607273"/>
                <a:gd name="connsiteX18" fmla="*/ 150316 w 564656"/>
                <a:gd name="connsiteY18" fmla="*/ 263048 h 607273"/>
                <a:gd name="connsiteX19" fmla="*/ 207197 w 564656"/>
                <a:gd name="connsiteY19" fmla="*/ 359360 h 607273"/>
                <a:gd name="connsiteX20" fmla="*/ 210698 w 564656"/>
                <a:gd name="connsiteY20" fmla="*/ 344837 h 607273"/>
                <a:gd name="connsiteX21" fmla="*/ 217917 w 564656"/>
                <a:gd name="connsiteY21" fmla="*/ 315790 h 607273"/>
                <a:gd name="connsiteX22" fmla="*/ 209276 w 564656"/>
                <a:gd name="connsiteY22" fmla="*/ 305635 h 607273"/>
                <a:gd name="connsiteX23" fmla="*/ 202384 w 564656"/>
                <a:gd name="connsiteY23" fmla="*/ 293842 h 607273"/>
                <a:gd name="connsiteX24" fmla="*/ 205010 w 564656"/>
                <a:gd name="connsiteY24" fmla="*/ 283905 h 607273"/>
                <a:gd name="connsiteX25" fmla="*/ 228309 w 564656"/>
                <a:gd name="connsiteY25" fmla="*/ 283359 h 607273"/>
                <a:gd name="connsiteX26" fmla="*/ 252812 w 564656"/>
                <a:gd name="connsiteY26" fmla="*/ 281284 h 607273"/>
                <a:gd name="connsiteX27" fmla="*/ 256203 w 564656"/>
                <a:gd name="connsiteY27" fmla="*/ 287290 h 607273"/>
                <a:gd name="connsiteX28" fmla="*/ 256640 w 564656"/>
                <a:gd name="connsiteY28" fmla="*/ 290566 h 607273"/>
                <a:gd name="connsiteX29" fmla="*/ 250624 w 564656"/>
                <a:gd name="connsiteY29" fmla="*/ 308037 h 607273"/>
                <a:gd name="connsiteX30" fmla="*/ 244170 w 564656"/>
                <a:gd name="connsiteY30" fmla="*/ 320704 h 607273"/>
                <a:gd name="connsiteX31" fmla="*/ 249530 w 564656"/>
                <a:gd name="connsiteY31" fmla="*/ 346911 h 607273"/>
                <a:gd name="connsiteX32" fmla="*/ 252265 w 564656"/>
                <a:gd name="connsiteY32" fmla="*/ 358377 h 607273"/>
                <a:gd name="connsiteX33" fmla="*/ 312866 w 564656"/>
                <a:gd name="connsiteY33" fmla="*/ 258899 h 607273"/>
                <a:gd name="connsiteX34" fmla="*/ 318882 w 564656"/>
                <a:gd name="connsiteY34" fmla="*/ 257042 h 607273"/>
                <a:gd name="connsiteX35" fmla="*/ 321179 w 564656"/>
                <a:gd name="connsiteY35" fmla="*/ 256496 h 607273"/>
                <a:gd name="connsiteX36" fmla="*/ 424854 w 564656"/>
                <a:gd name="connsiteY36" fmla="*/ 248274 h 607273"/>
                <a:gd name="connsiteX37" fmla="*/ 464444 w 564656"/>
                <a:gd name="connsiteY37" fmla="*/ 250240 h 607273"/>
                <a:gd name="connsiteX38" fmla="*/ 466194 w 564656"/>
                <a:gd name="connsiteY38" fmla="*/ 251332 h 607273"/>
                <a:gd name="connsiteX39" fmla="*/ 470569 w 564656"/>
                <a:gd name="connsiteY39" fmla="*/ 254609 h 607273"/>
                <a:gd name="connsiteX40" fmla="*/ 471662 w 564656"/>
                <a:gd name="connsiteY40" fmla="*/ 276016 h 607273"/>
                <a:gd name="connsiteX41" fmla="*/ 536516 w 564656"/>
                <a:gd name="connsiteY41" fmla="*/ 294364 h 607273"/>
                <a:gd name="connsiteX42" fmla="*/ 556093 w 564656"/>
                <a:gd name="connsiteY42" fmla="*/ 361096 h 607273"/>
                <a:gd name="connsiteX43" fmla="*/ 553249 w 564656"/>
                <a:gd name="connsiteY43" fmla="*/ 363935 h 607273"/>
                <a:gd name="connsiteX44" fmla="*/ 550078 w 564656"/>
                <a:gd name="connsiteY44" fmla="*/ 367212 h 607273"/>
                <a:gd name="connsiteX45" fmla="*/ 505128 w 564656"/>
                <a:gd name="connsiteY45" fmla="*/ 367103 h 607273"/>
                <a:gd name="connsiteX46" fmla="*/ 465975 w 564656"/>
                <a:gd name="connsiteY46" fmla="*/ 361314 h 607273"/>
                <a:gd name="connsiteX47" fmla="*/ 464444 w 564656"/>
                <a:gd name="connsiteY47" fmla="*/ 358038 h 607273"/>
                <a:gd name="connsiteX48" fmla="*/ 459632 w 564656"/>
                <a:gd name="connsiteY48" fmla="*/ 355307 h 607273"/>
                <a:gd name="connsiteX49" fmla="*/ 459632 w 564656"/>
                <a:gd name="connsiteY49" fmla="*/ 338925 h 607273"/>
                <a:gd name="connsiteX50" fmla="*/ 447055 w 564656"/>
                <a:gd name="connsiteY50" fmla="*/ 324289 h 607273"/>
                <a:gd name="connsiteX51" fmla="*/ 426275 w 564656"/>
                <a:gd name="connsiteY51" fmla="*/ 333573 h 607273"/>
                <a:gd name="connsiteX52" fmla="*/ 426932 w 564656"/>
                <a:gd name="connsiteY52" fmla="*/ 335102 h 607273"/>
                <a:gd name="connsiteX53" fmla="*/ 531485 w 564656"/>
                <a:gd name="connsiteY53" fmla="*/ 420400 h 607273"/>
                <a:gd name="connsiteX54" fmla="*/ 564514 w 564656"/>
                <a:gd name="connsiteY54" fmla="*/ 479814 h 607273"/>
                <a:gd name="connsiteX55" fmla="*/ 472209 w 564656"/>
                <a:gd name="connsiteY55" fmla="*/ 573960 h 607273"/>
                <a:gd name="connsiteX56" fmla="*/ 472537 w 564656"/>
                <a:gd name="connsiteY56" fmla="*/ 600718 h 607273"/>
                <a:gd name="connsiteX57" fmla="*/ 466085 w 564656"/>
                <a:gd name="connsiteY57" fmla="*/ 607271 h 607273"/>
                <a:gd name="connsiteX58" fmla="*/ 434587 w 564656"/>
                <a:gd name="connsiteY58" fmla="*/ 605523 h 607273"/>
                <a:gd name="connsiteX59" fmla="*/ 420260 w 564656"/>
                <a:gd name="connsiteY59" fmla="*/ 601045 h 607273"/>
                <a:gd name="connsiteX60" fmla="*/ 417964 w 564656"/>
                <a:gd name="connsiteY60" fmla="*/ 598206 h 607273"/>
                <a:gd name="connsiteX61" fmla="*/ 416214 w 564656"/>
                <a:gd name="connsiteY61" fmla="*/ 571884 h 607273"/>
                <a:gd name="connsiteX62" fmla="*/ 325002 w 564656"/>
                <a:gd name="connsiteY62" fmla="*/ 465507 h 607273"/>
                <a:gd name="connsiteX63" fmla="*/ 329486 w 564656"/>
                <a:gd name="connsiteY63" fmla="*/ 460374 h 607273"/>
                <a:gd name="connsiteX64" fmla="*/ 410417 w 564656"/>
                <a:gd name="connsiteY64" fmla="*/ 459391 h 607273"/>
                <a:gd name="connsiteX65" fmla="*/ 416432 w 564656"/>
                <a:gd name="connsiteY65" fmla="*/ 463214 h 607273"/>
                <a:gd name="connsiteX66" fmla="*/ 419495 w 564656"/>
                <a:gd name="connsiteY66" fmla="*/ 467255 h 607273"/>
                <a:gd name="connsiteX67" fmla="*/ 444868 w 564656"/>
                <a:gd name="connsiteY67" fmla="*/ 520116 h 607273"/>
                <a:gd name="connsiteX68" fmla="*/ 454929 w 564656"/>
                <a:gd name="connsiteY68" fmla="*/ 471623 h 607273"/>
                <a:gd name="connsiteX69" fmla="*/ 373123 w 564656"/>
                <a:gd name="connsiteY69" fmla="*/ 417779 h 607273"/>
                <a:gd name="connsiteX70" fmla="*/ 326971 w 564656"/>
                <a:gd name="connsiteY70" fmla="*/ 366556 h 607273"/>
                <a:gd name="connsiteX71" fmla="*/ 415667 w 564656"/>
                <a:gd name="connsiteY71" fmla="*/ 277326 h 607273"/>
                <a:gd name="connsiteX72" fmla="*/ 417198 w 564656"/>
                <a:gd name="connsiteY72" fmla="*/ 254172 h 607273"/>
                <a:gd name="connsiteX73" fmla="*/ 422119 w 564656"/>
                <a:gd name="connsiteY73" fmla="*/ 249476 h 607273"/>
                <a:gd name="connsiteX74" fmla="*/ 424854 w 564656"/>
                <a:gd name="connsiteY74" fmla="*/ 248274 h 607273"/>
                <a:gd name="connsiteX75" fmla="*/ 215096 w 564656"/>
                <a:gd name="connsiteY75" fmla="*/ 1184 h 607273"/>
                <a:gd name="connsiteX76" fmla="*/ 313856 w 564656"/>
                <a:gd name="connsiteY76" fmla="*/ 177884 h 607273"/>
                <a:gd name="connsiteX77" fmla="*/ 218486 w 564656"/>
                <a:gd name="connsiteY77" fmla="*/ 264268 h 607273"/>
                <a:gd name="connsiteX78" fmla="*/ 141053 w 564656"/>
                <a:gd name="connsiteY78" fmla="*/ 135292 h 607273"/>
                <a:gd name="connsiteX79" fmla="*/ 215096 w 564656"/>
                <a:gd name="connsiteY79" fmla="*/ 1184 h 6072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</a:cxnLst>
              <a:rect l="l" t="t" r="r" b="b"/>
              <a:pathLst>
                <a:path w="564656" h="607273">
                  <a:moveTo>
                    <a:pt x="321179" y="256496"/>
                  </a:moveTo>
                  <a:cubicBezTo>
                    <a:pt x="334305" y="258680"/>
                    <a:pt x="350167" y="259772"/>
                    <a:pt x="361871" y="266542"/>
                  </a:cubicBezTo>
                  <a:cubicBezTo>
                    <a:pt x="363074" y="267198"/>
                    <a:pt x="363512" y="268289"/>
                    <a:pt x="363621" y="269381"/>
                  </a:cubicBezTo>
                  <a:cubicBezTo>
                    <a:pt x="364168" y="270364"/>
                    <a:pt x="363949" y="271347"/>
                    <a:pt x="363074" y="272111"/>
                  </a:cubicBezTo>
                  <a:cubicBezTo>
                    <a:pt x="362309" y="273203"/>
                    <a:pt x="361324" y="274186"/>
                    <a:pt x="359793" y="274295"/>
                  </a:cubicBezTo>
                  <a:cubicBezTo>
                    <a:pt x="359574" y="274295"/>
                    <a:pt x="359464" y="274295"/>
                    <a:pt x="359355" y="274295"/>
                  </a:cubicBezTo>
                  <a:cubicBezTo>
                    <a:pt x="300176" y="303123"/>
                    <a:pt x="286722" y="410136"/>
                    <a:pt x="358480" y="431648"/>
                  </a:cubicBezTo>
                  <a:cubicBezTo>
                    <a:pt x="366465" y="434160"/>
                    <a:pt x="363184" y="446390"/>
                    <a:pt x="354980" y="444206"/>
                  </a:cubicBezTo>
                  <a:cubicBezTo>
                    <a:pt x="354870" y="444206"/>
                    <a:pt x="354761" y="444097"/>
                    <a:pt x="354542" y="444097"/>
                  </a:cubicBezTo>
                  <a:cubicBezTo>
                    <a:pt x="339884" y="450976"/>
                    <a:pt x="322492" y="451413"/>
                    <a:pt x="306958" y="446936"/>
                  </a:cubicBezTo>
                  <a:cubicBezTo>
                    <a:pt x="306630" y="446827"/>
                    <a:pt x="306521" y="446717"/>
                    <a:pt x="306302" y="446608"/>
                  </a:cubicBezTo>
                  <a:cubicBezTo>
                    <a:pt x="305427" y="450103"/>
                    <a:pt x="308709" y="513109"/>
                    <a:pt x="308818" y="519224"/>
                  </a:cubicBezTo>
                  <a:cubicBezTo>
                    <a:pt x="308928" y="523483"/>
                    <a:pt x="305864" y="525667"/>
                    <a:pt x="302692" y="525667"/>
                  </a:cubicBezTo>
                  <a:cubicBezTo>
                    <a:pt x="302364" y="528834"/>
                    <a:pt x="300286" y="531673"/>
                    <a:pt x="296238" y="531673"/>
                  </a:cubicBezTo>
                  <a:cubicBezTo>
                    <a:pt x="201728" y="530472"/>
                    <a:pt x="88294" y="544012"/>
                    <a:pt x="2206" y="497712"/>
                  </a:cubicBezTo>
                  <a:cubicBezTo>
                    <a:pt x="-1075" y="495965"/>
                    <a:pt x="-310" y="491707"/>
                    <a:pt x="1987" y="489741"/>
                  </a:cubicBezTo>
                  <a:cubicBezTo>
                    <a:pt x="-2169" y="433832"/>
                    <a:pt x="2972" y="374757"/>
                    <a:pt x="34585" y="326710"/>
                  </a:cubicBezTo>
                  <a:cubicBezTo>
                    <a:pt x="57228" y="292531"/>
                    <a:pt x="98576" y="257042"/>
                    <a:pt x="142112" y="260755"/>
                  </a:cubicBezTo>
                  <a:cubicBezTo>
                    <a:pt x="144847" y="259554"/>
                    <a:pt x="148238" y="259881"/>
                    <a:pt x="150316" y="263048"/>
                  </a:cubicBezTo>
                  <a:cubicBezTo>
                    <a:pt x="170553" y="294278"/>
                    <a:pt x="189695" y="326492"/>
                    <a:pt x="207197" y="359360"/>
                  </a:cubicBezTo>
                  <a:cubicBezTo>
                    <a:pt x="208291" y="354446"/>
                    <a:pt x="209713" y="349641"/>
                    <a:pt x="210698" y="344837"/>
                  </a:cubicBezTo>
                  <a:cubicBezTo>
                    <a:pt x="212885" y="335118"/>
                    <a:pt x="214964" y="325290"/>
                    <a:pt x="217917" y="315790"/>
                  </a:cubicBezTo>
                  <a:cubicBezTo>
                    <a:pt x="214854" y="312623"/>
                    <a:pt x="212010" y="309129"/>
                    <a:pt x="209276" y="305635"/>
                  </a:cubicBezTo>
                  <a:cubicBezTo>
                    <a:pt x="206760" y="302141"/>
                    <a:pt x="203150" y="298209"/>
                    <a:pt x="202384" y="293842"/>
                  </a:cubicBezTo>
                  <a:cubicBezTo>
                    <a:pt x="199540" y="290456"/>
                    <a:pt x="199540" y="284887"/>
                    <a:pt x="205010" y="283905"/>
                  </a:cubicBezTo>
                  <a:cubicBezTo>
                    <a:pt x="212557" y="282594"/>
                    <a:pt x="220652" y="283905"/>
                    <a:pt x="228309" y="283359"/>
                  </a:cubicBezTo>
                  <a:cubicBezTo>
                    <a:pt x="236622" y="282813"/>
                    <a:pt x="244608" y="279864"/>
                    <a:pt x="252812" y="281284"/>
                  </a:cubicBezTo>
                  <a:cubicBezTo>
                    <a:pt x="256093" y="281830"/>
                    <a:pt x="256750" y="284669"/>
                    <a:pt x="256203" y="287290"/>
                  </a:cubicBezTo>
                  <a:cubicBezTo>
                    <a:pt x="256640" y="288273"/>
                    <a:pt x="256859" y="289474"/>
                    <a:pt x="256640" y="290566"/>
                  </a:cubicBezTo>
                  <a:cubicBezTo>
                    <a:pt x="255218" y="296572"/>
                    <a:pt x="252702" y="302250"/>
                    <a:pt x="250624" y="308037"/>
                  </a:cubicBezTo>
                  <a:cubicBezTo>
                    <a:pt x="248874" y="313169"/>
                    <a:pt x="247999" y="317210"/>
                    <a:pt x="244170" y="320704"/>
                  </a:cubicBezTo>
                  <a:cubicBezTo>
                    <a:pt x="245920" y="329440"/>
                    <a:pt x="247671" y="338176"/>
                    <a:pt x="249530" y="346911"/>
                  </a:cubicBezTo>
                  <a:cubicBezTo>
                    <a:pt x="250405" y="350733"/>
                    <a:pt x="251390" y="354555"/>
                    <a:pt x="252265" y="358377"/>
                  </a:cubicBezTo>
                  <a:cubicBezTo>
                    <a:pt x="269110" y="324089"/>
                    <a:pt x="290331" y="288709"/>
                    <a:pt x="312866" y="258899"/>
                  </a:cubicBezTo>
                  <a:cubicBezTo>
                    <a:pt x="314506" y="256715"/>
                    <a:pt x="316804" y="256496"/>
                    <a:pt x="318882" y="257042"/>
                  </a:cubicBezTo>
                  <a:cubicBezTo>
                    <a:pt x="319538" y="256715"/>
                    <a:pt x="320195" y="256387"/>
                    <a:pt x="321179" y="256496"/>
                  </a:cubicBezTo>
                  <a:close/>
                  <a:moveTo>
                    <a:pt x="424854" y="248274"/>
                  </a:moveTo>
                  <a:cubicBezTo>
                    <a:pt x="437868" y="247073"/>
                    <a:pt x="451539" y="248165"/>
                    <a:pt x="464444" y="250240"/>
                  </a:cubicBezTo>
                  <a:cubicBezTo>
                    <a:pt x="465319" y="250350"/>
                    <a:pt x="465647" y="251005"/>
                    <a:pt x="466194" y="251332"/>
                  </a:cubicBezTo>
                  <a:cubicBezTo>
                    <a:pt x="468272" y="251223"/>
                    <a:pt x="470240" y="252097"/>
                    <a:pt x="470569" y="254609"/>
                  </a:cubicBezTo>
                  <a:cubicBezTo>
                    <a:pt x="471553" y="261708"/>
                    <a:pt x="472647" y="269026"/>
                    <a:pt x="471662" y="276016"/>
                  </a:cubicBezTo>
                  <a:cubicBezTo>
                    <a:pt x="495613" y="273613"/>
                    <a:pt x="519127" y="275142"/>
                    <a:pt x="536516" y="294364"/>
                  </a:cubicBezTo>
                  <a:cubicBezTo>
                    <a:pt x="551609" y="311183"/>
                    <a:pt x="561670" y="338597"/>
                    <a:pt x="556093" y="361096"/>
                  </a:cubicBezTo>
                  <a:cubicBezTo>
                    <a:pt x="555765" y="362625"/>
                    <a:pt x="554562" y="363389"/>
                    <a:pt x="553249" y="363935"/>
                  </a:cubicBezTo>
                  <a:cubicBezTo>
                    <a:pt x="552812" y="365355"/>
                    <a:pt x="551937" y="366775"/>
                    <a:pt x="550078" y="367212"/>
                  </a:cubicBezTo>
                  <a:cubicBezTo>
                    <a:pt x="535641" y="370597"/>
                    <a:pt x="519783" y="367867"/>
                    <a:pt x="505128" y="367103"/>
                  </a:cubicBezTo>
                  <a:cubicBezTo>
                    <a:pt x="492114" y="366447"/>
                    <a:pt x="477459" y="368085"/>
                    <a:pt x="465975" y="361314"/>
                  </a:cubicBezTo>
                  <a:cubicBezTo>
                    <a:pt x="464882" y="360659"/>
                    <a:pt x="464444" y="359348"/>
                    <a:pt x="464444" y="358038"/>
                  </a:cubicBezTo>
                  <a:cubicBezTo>
                    <a:pt x="462366" y="358256"/>
                    <a:pt x="460398" y="357491"/>
                    <a:pt x="459632" y="355307"/>
                  </a:cubicBezTo>
                  <a:cubicBezTo>
                    <a:pt x="457882" y="349846"/>
                    <a:pt x="460726" y="344604"/>
                    <a:pt x="459632" y="338925"/>
                  </a:cubicBezTo>
                  <a:cubicBezTo>
                    <a:pt x="458429" y="331935"/>
                    <a:pt x="453945" y="326255"/>
                    <a:pt x="447055" y="324289"/>
                  </a:cubicBezTo>
                  <a:cubicBezTo>
                    <a:pt x="437978" y="321668"/>
                    <a:pt x="429884" y="326474"/>
                    <a:pt x="426275" y="333573"/>
                  </a:cubicBezTo>
                  <a:cubicBezTo>
                    <a:pt x="426494" y="334119"/>
                    <a:pt x="426932" y="334447"/>
                    <a:pt x="426932" y="335102"/>
                  </a:cubicBezTo>
                  <a:cubicBezTo>
                    <a:pt x="429119" y="376386"/>
                    <a:pt x="504472" y="397793"/>
                    <a:pt x="531485" y="420400"/>
                  </a:cubicBezTo>
                  <a:cubicBezTo>
                    <a:pt x="550296" y="436018"/>
                    <a:pt x="563202" y="454695"/>
                    <a:pt x="564514" y="479814"/>
                  </a:cubicBezTo>
                  <a:cubicBezTo>
                    <a:pt x="567576" y="533877"/>
                    <a:pt x="520658" y="567953"/>
                    <a:pt x="472209" y="573960"/>
                  </a:cubicBezTo>
                  <a:cubicBezTo>
                    <a:pt x="472756" y="582915"/>
                    <a:pt x="472537" y="591871"/>
                    <a:pt x="472537" y="600718"/>
                  </a:cubicBezTo>
                  <a:cubicBezTo>
                    <a:pt x="472647" y="604213"/>
                    <a:pt x="469584" y="607380"/>
                    <a:pt x="466085" y="607271"/>
                  </a:cubicBezTo>
                  <a:cubicBezTo>
                    <a:pt x="455585" y="606943"/>
                    <a:pt x="445086" y="606615"/>
                    <a:pt x="434587" y="605523"/>
                  </a:cubicBezTo>
                  <a:cubicBezTo>
                    <a:pt x="429775" y="605086"/>
                    <a:pt x="423322" y="605196"/>
                    <a:pt x="420260" y="601045"/>
                  </a:cubicBezTo>
                  <a:cubicBezTo>
                    <a:pt x="419276" y="600390"/>
                    <a:pt x="418401" y="599516"/>
                    <a:pt x="417964" y="598206"/>
                  </a:cubicBezTo>
                  <a:cubicBezTo>
                    <a:pt x="414901" y="590124"/>
                    <a:pt x="415011" y="580731"/>
                    <a:pt x="416214" y="571884"/>
                  </a:cubicBezTo>
                  <a:cubicBezTo>
                    <a:pt x="363827" y="572758"/>
                    <a:pt x="307613" y="520662"/>
                    <a:pt x="325002" y="465507"/>
                  </a:cubicBezTo>
                  <a:cubicBezTo>
                    <a:pt x="325002" y="462886"/>
                    <a:pt x="326534" y="460265"/>
                    <a:pt x="329486" y="460374"/>
                  </a:cubicBezTo>
                  <a:cubicBezTo>
                    <a:pt x="356719" y="461903"/>
                    <a:pt x="383404" y="462121"/>
                    <a:pt x="410417" y="459391"/>
                  </a:cubicBezTo>
                  <a:cubicBezTo>
                    <a:pt x="413808" y="459063"/>
                    <a:pt x="415776" y="460811"/>
                    <a:pt x="416432" y="463214"/>
                  </a:cubicBezTo>
                  <a:cubicBezTo>
                    <a:pt x="418182" y="463869"/>
                    <a:pt x="419604" y="465179"/>
                    <a:pt x="419495" y="467255"/>
                  </a:cubicBezTo>
                  <a:cubicBezTo>
                    <a:pt x="419276" y="483637"/>
                    <a:pt x="418401" y="522628"/>
                    <a:pt x="444868" y="520116"/>
                  </a:cubicBezTo>
                  <a:cubicBezTo>
                    <a:pt x="467288" y="518040"/>
                    <a:pt x="459851" y="487569"/>
                    <a:pt x="454929" y="471623"/>
                  </a:cubicBezTo>
                  <a:cubicBezTo>
                    <a:pt x="431087" y="446503"/>
                    <a:pt x="403199" y="435691"/>
                    <a:pt x="373123" y="417779"/>
                  </a:cubicBezTo>
                  <a:cubicBezTo>
                    <a:pt x="353110" y="405765"/>
                    <a:pt x="333533" y="389929"/>
                    <a:pt x="326971" y="366556"/>
                  </a:cubicBezTo>
                  <a:cubicBezTo>
                    <a:pt x="311441" y="310637"/>
                    <a:pt x="368093" y="278091"/>
                    <a:pt x="415667" y="277326"/>
                  </a:cubicBezTo>
                  <a:cubicBezTo>
                    <a:pt x="413917" y="269899"/>
                    <a:pt x="415448" y="261162"/>
                    <a:pt x="417198" y="254172"/>
                  </a:cubicBezTo>
                  <a:cubicBezTo>
                    <a:pt x="417964" y="251223"/>
                    <a:pt x="419932" y="249803"/>
                    <a:pt x="422119" y="249476"/>
                  </a:cubicBezTo>
                  <a:cubicBezTo>
                    <a:pt x="422885" y="248930"/>
                    <a:pt x="423760" y="248274"/>
                    <a:pt x="424854" y="248274"/>
                  </a:cubicBezTo>
                  <a:close/>
                  <a:moveTo>
                    <a:pt x="215096" y="1184"/>
                  </a:moveTo>
                  <a:cubicBezTo>
                    <a:pt x="316918" y="-12467"/>
                    <a:pt x="342401" y="94667"/>
                    <a:pt x="313856" y="177884"/>
                  </a:cubicBezTo>
                  <a:cubicBezTo>
                    <a:pt x="300841" y="226918"/>
                    <a:pt x="266171" y="276499"/>
                    <a:pt x="218486" y="264268"/>
                  </a:cubicBezTo>
                  <a:cubicBezTo>
                    <a:pt x="165770" y="256623"/>
                    <a:pt x="146521" y="182907"/>
                    <a:pt x="141053" y="135292"/>
                  </a:cubicBezTo>
                  <a:cubicBezTo>
                    <a:pt x="134163" y="75118"/>
                    <a:pt x="144553" y="10576"/>
                    <a:pt x="215096" y="1184"/>
                  </a:cubicBezTo>
                  <a:close/>
                </a:path>
              </a:pathLst>
            </a:custGeom>
            <a:solidFill>
              <a:srgbClr val="74C1D3"/>
            </a:solidFill>
            <a:ln>
              <a:noFill/>
            </a:ln>
          </p:spPr>
          <p:txBody>
            <a:bodyPr wrap="square" lIns="91440" tIns="45720" rIns="91440" bIns="45720" anchor="ctr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/>
              <a:endParaRPr dirty="0">
                <a:cs typeface="+mn-ea"/>
                <a:sym typeface="+mn-lt"/>
              </a:endParaRPr>
            </a:p>
          </p:txBody>
        </p:sp>
      </p:grpSp>
      <p:grpSp>
        <p:nvGrpSpPr>
          <p:cNvPr id="16" name="işḷîde">
            <a:extLst>
              <a:ext uri="{FF2B5EF4-FFF2-40B4-BE49-F238E27FC236}">
                <a16:creationId xmlns:a16="http://schemas.microsoft.com/office/drawing/2014/main" id="{638DEC23-33A2-4D39-BBB3-81BE7C65B334}"/>
              </a:ext>
            </a:extLst>
          </p:cNvPr>
          <p:cNvGrpSpPr/>
          <p:nvPr/>
        </p:nvGrpSpPr>
        <p:grpSpPr>
          <a:xfrm>
            <a:off x="7537699" y="3915815"/>
            <a:ext cx="770254" cy="770252"/>
            <a:chOff x="3420449" y="1831692"/>
            <a:chExt cx="632039" cy="632039"/>
          </a:xfrm>
        </p:grpSpPr>
        <p:sp>
          <p:nvSpPr>
            <p:cNvPr id="23" name="îṡľîḑe">
              <a:extLst>
                <a:ext uri="{FF2B5EF4-FFF2-40B4-BE49-F238E27FC236}">
                  <a16:creationId xmlns:a16="http://schemas.microsoft.com/office/drawing/2014/main" id="{5162FFDE-96CD-4F25-B81B-4D945C2CDA81}"/>
                </a:ext>
              </a:extLst>
            </p:cNvPr>
            <p:cNvSpPr/>
            <p:nvPr/>
          </p:nvSpPr>
          <p:spPr>
            <a:xfrm>
              <a:off x="3420449" y="1831692"/>
              <a:ext cx="632039" cy="632039"/>
            </a:xfrm>
            <a:custGeom>
              <a:avLst/>
              <a:gdLst>
                <a:gd name="connsiteX0" fmla="*/ 0 w 670873"/>
                <a:gd name="connsiteY0" fmla="*/ 335437 h 670873"/>
                <a:gd name="connsiteX1" fmla="*/ 335437 w 670873"/>
                <a:gd name="connsiteY1" fmla="*/ 0 h 670873"/>
                <a:gd name="connsiteX2" fmla="*/ 670874 w 670873"/>
                <a:gd name="connsiteY2" fmla="*/ 335437 h 670873"/>
                <a:gd name="connsiteX3" fmla="*/ 335437 w 670873"/>
                <a:gd name="connsiteY3" fmla="*/ 670874 h 670873"/>
                <a:gd name="connsiteX4" fmla="*/ 0 w 670873"/>
                <a:gd name="connsiteY4" fmla="*/ 335437 h 6708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70873" h="670873">
                  <a:moveTo>
                    <a:pt x="0" y="335437"/>
                  </a:moveTo>
                  <a:cubicBezTo>
                    <a:pt x="0" y="150180"/>
                    <a:pt x="150180" y="0"/>
                    <a:pt x="335437" y="0"/>
                  </a:cubicBezTo>
                  <a:cubicBezTo>
                    <a:pt x="520694" y="0"/>
                    <a:pt x="670874" y="150180"/>
                    <a:pt x="670874" y="335437"/>
                  </a:cubicBezTo>
                  <a:cubicBezTo>
                    <a:pt x="670874" y="520694"/>
                    <a:pt x="520694" y="670874"/>
                    <a:pt x="335437" y="670874"/>
                  </a:cubicBezTo>
                  <a:cubicBezTo>
                    <a:pt x="150180" y="670874"/>
                    <a:pt x="0" y="520694"/>
                    <a:pt x="0" y="335437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38100">
              <a:solidFill>
                <a:schemeClr val="bg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24" name="îSlîḍê">
              <a:extLst>
                <a:ext uri="{FF2B5EF4-FFF2-40B4-BE49-F238E27FC236}">
                  <a16:creationId xmlns:a16="http://schemas.microsoft.com/office/drawing/2014/main" id="{A8A0BFB3-35C2-4BC6-A754-6A2C590B5090}"/>
                </a:ext>
              </a:extLst>
            </p:cNvPr>
            <p:cNvSpPr/>
            <p:nvPr/>
          </p:nvSpPr>
          <p:spPr bwMode="auto">
            <a:xfrm>
              <a:off x="3571892" y="1970711"/>
              <a:ext cx="329156" cy="353999"/>
            </a:xfrm>
            <a:custGeom>
              <a:avLst/>
              <a:gdLst>
                <a:gd name="connsiteX0" fmla="*/ 321179 w 564656"/>
                <a:gd name="connsiteY0" fmla="*/ 256496 h 607273"/>
                <a:gd name="connsiteX1" fmla="*/ 361871 w 564656"/>
                <a:gd name="connsiteY1" fmla="*/ 266542 h 607273"/>
                <a:gd name="connsiteX2" fmla="*/ 363621 w 564656"/>
                <a:gd name="connsiteY2" fmla="*/ 269381 h 607273"/>
                <a:gd name="connsiteX3" fmla="*/ 363074 w 564656"/>
                <a:gd name="connsiteY3" fmla="*/ 272111 h 607273"/>
                <a:gd name="connsiteX4" fmla="*/ 359793 w 564656"/>
                <a:gd name="connsiteY4" fmla="*/ 274295 h 607273"/>
                <a:gd name="connsiteX5" fmla="*/ 359355 w 564656"/>
                <a:gd name="connsiteY5" fmla="*/ 274295 h 607273"/>
                <a:gd name="connsiteX6" fmla="*/ 358480 w 564656"/>
                <a:gd name="connsiteY6" fmla="*/ 431648 h 607273"/>
                <a:gd name="connsiteX7" fmla="*/ 354980 w 564656"/>
                <a:gd name="connsiteY7" fmla="*/ 444206 h 607273"/>
                <a:gd name="connsiteX8" fmla="*/ 354542 w 564656"/>
                <a:gd name="connsiteY8" fmla="*/ 444097 h 607273"/>
                <a:gd name="connsiteX9" fmla="*/ 306958 w 564656"/>
                <a:gd name="connsiteY9" fmla="*/ 446936 h 607273"/>
                <a:gd name="connsiteX10" fmla="*/ 306302 w 564656"/>
                <a:gd name="connsiteY10" fmla="*/ 446608 h 607273"/>
                <a:gd name="connsiteX11" fmla="*/ 308818 w 564656"/>
                <a:gd name="connsiteY11" fmla="*/ 519224 h 607273"/>
                <a:gd name="connsiteX12" fmla="*/ 302692 w 564656"/>
                <a:gd name="connsiteY12" fmla="*/ 525667 h 607273"/>
                <a:gd name="connsiteX13" fmla="*/ 296238 w 564656"/>
                <a:gd name="connsiteY13" fmla="*/ 531673 h 607273"/>
                <a:gd name="connsiteX14" fmla="*/ 2206 w 564656"/>
                <a:gd name="connsiteY14" fmla="*/ 497712 h 607273"/>
                <a:gd name="connsiteX15" fmla="*/ 1987 w 564656"/>
                <a:gd name="connsiteY15" fmla="*/ 489741 h 607273"/>
                <a:gd name="connsiteX16" fmla="*/ 34585 w 564656"/>
                <a:gd name="connsiteY16" fmla="*/ 326710 h 607273"/>
                <a:gd name="connsiteX17" fmla="*/ 142112 w 564656"/>
                <a:gd name="connsiteY17" fmla="*/ 260755 h 607273"/>
                <a:gd name="connsiteX18" fmla="*/ 150316 w 564656"/>
                <a:gd name="connsiteY18" fmla="*/ 263048 h 607273"/>
                <a:gd name="connsiteX19" fmla="*/ 207197 w 564656"/>
                <a:gd name="connsiteY19" fmla="*/ 359360 h 607273"/>
                <a:gd name="connsiteX20" fmla="*/ 210698 w 564656"/>
                <a:gd name="connsiteY20" fmla="*/ 344837 h 607273"/>
                <a:gd name="connsiteX21" fmla="*/ 217917 w 564656"/>
                <a:gd name="connsiteY21" fmla="*/ 315790 h 607273"/>
                <a:gd name="connsiteX22" fmla="*/ 209276 w 564656"/>
                <a:gd name="connsiteY22" fmla="*/ 305635 h 607273"/>
                <a:gd name="connsiteX23" fmla="*/ 202384 w 564656"/>
                <a:gd name="connsiteY23" fmla="*/ 293842 h 607273"/>
                <a:gd name="connsiteX24" fmla="*/ 205010 w 564656"/>
                <a:gd name="connsiteY24" fmla="*/ 283905 h 607273"/>
                <a:gd name="connsiteX25" fmla="*/ 228309 w 564656"/>
                <a:gd name="connsiteY25" fmla="*/ 283359 h 607273"/>
                <a:gd name="connsiteX26" fmla="*/ 252812 w 564656"/>
                <a:gd name="connsiteY26" fmla="*/ 281284 h 607273"/>
                <a:gd name="connsiteX27" fmla="*/ 256203 w 564656"/>
                <a:gd name="connsiteY27" fmla="*/ 287290 h 607273"/>
                <a:gd name="connsiteX28" fmla="*/ 256640 w 564656"/>
                <a:gd name="connsiteY28" fmla="*/ 290566 h 607273"/>
                <a:gd name="connsiteX29" fmla="*/ 250624 w 564656"/>
                <a:gd name="connsiteY29" fmla="*/ 308037 h 607273"/>
                <a:gd name="connsiteX30" fmla="*/ 244170 w 564656"/>
                <a:gd name="connsiteY30" fmla="*/ 320704 h 607273"/>
                <a:gd name="connsiteX31" fmla="*/ 249530 w 564656"/>
                <a:gd name="connsiteY31" fmla="*/ 346911 h 607273"/>
                <a:gd name="connsiteX32" fmla="*/ 252265 w 564656"/>
                <a:gd name="connsiteY32" fmla="*/ 358377 h 607273"/>
                <a:gd name="connsiteX33" fmla="*/ 312866 w 564656"/>
                <a:gd name="connsiteY33" fmla="*/ 258899 h 607273"/>
                <a:gd name="connsiteX34" fmla="*/ 318882 w 564656"/>
                <a:gd name="connsiteY34" fmla="*/ 257042 h 607273"/>
                <a:gd name="connsiteX35" fmla="*/ 321179 w 564656"/>
                <a:gd name="connsiteY35" fmla="*/ 256496 h 607273"/>
                <a:gd name="connsiteX36" fmla="*/ 424854 w 564656"/>
                <a:gd name="connsiteY36" fmla="*/ 248274 h 607273"/>
                <a:gd name="connsiteX37" fmla="*/ 464444 w 564656"/>
                <a:gd name="connsiteY37" fmla="*/ 250240 h 607273"/>
                <a:gd name="connsiteX38" fmla="*/ 466194 w 564656"/>
                <a:gd name="connsiteY38" fmla="*/ 251332 h 607273"/>
                <a:gd name="connsiteX39" fmla="*/ 470569 w 564656"/>
                <a:gd name="connsiteY39" fmla="*/ 254609 h 607273"/>
                <a:gd name="connsiteX40" fmla="*/ 471662 w 564656"/>
                <a:gd name="connsiteY40" fmla="*/ 276016 h 607273"/>
                <a:gd name="connsiteX41" fmla="*/ 536516 w 564656"/>
                <a:gd name="connsiteY41" fmla="*/ 294364 h 607273"/>
                <a:gd name="connsiteX42" fmla="*/ 556093 w 564656"/>
                <a:gd name="connsiteY42" fmla="*/ 361096 h 607273"/>
                <a:gd name="connsiteX43" fmla="*/ 553249 w 564656"/>
                <a:gd name="connsiteY43" fmla="*/ 363935 h 607273"/>
                <a:gd name="connsiteX44" fmla="*/ 550078 w 564656"/>
                <a:gd name="connsiteY44" fmla="*/ 367212 h 607273"/>
                <a:gd name="connsiteX45" fmla="*/ 505128 w 564656"/>
                <a:gd name="connsiteY45" fmla="*/ 367103 h 607273"/>
                <a:gd name="connsiteX46" fmla="*/ 465975 w 564656"/>
                <a:gd name="connsiteY46" fmla="*/ 361314 h 607273"/>
                <a:gd name="connsiteX47" fmla="*/ 464444 w 564656"/>
                <a:gd name="connsiteY47" fmla="*/ 358038 h 607273"/>
                <a:gd name="connsiteX48" fmla="*/ 459632 w 564656"/>
                <a:gd name="connsiteY48" fmla="*/ 355307 h 607273"/>
                <a:gd name="connsiteX49" fmla="*/ 459632 w 564656"/>
                <a:gd name="connsiteY49" fmla="*/ 338925 h 607273"/>
                <a:gd name="connsiteX50" fmla="*/ 447055 w 564656"/>
                <a:gd name="connsiteY50" fmla="*/ 324289 h 607273"/>
                <a:gd name="connsiteX51" fmla="*/ 426275 w 564656"/>
                <a:gd name="connsiteY51" fmla="*/ 333573 h 607273"/>
                <a:gd name="connsiteX52" fmla="*/ 426932 w 564656"/>
                <a:gd name="connsiteY52" fmla="*/ 335102 h 607273"/>
                <a:gd name="connsiteX53" fmla="*/ 531485 w 564656"/>
                <a:gd name="connsiteY53" fmla="*/ 420400 h 607273"/>
                <a:gd name="connsiteX54" fmla="*/ 564514 w 564656"/>
                <a:gd name="connsiteY54" fmla="*/ 479814 h 607273"/>
                <a:gd name="connsiteX55" fmla="*/ 472209 w 564656"/>
                <a:gd name="connsiteY55" fmla="*/ 573960 h 607273"/>
                <a:gd name="connsiteX56" fmla="*/ 472537 w 564656"/>
                <a:gd name="connsiteY56" fmla="*/ 600718 h 607273"/>
                <a:gd name="connsiteX57" fmla="*/ 466085 w 564656"/>
                <a:gd name="connsiteY57" fmla="*/ 607271 h 607273"/>
                <a:gd name="connsiteX58" fmla="*/ 434587 w 564656"/>
                <a:gd name="connsiteY58" fmla="*/ 605523 h 607273"/>
                <a:gd name="connsiteX59" fmla="*/ 420260 w 564656"/>
                <a:gd name="connsiteY59" fmla="*/ 601045 h 607273"/>
                <a:gd name="connsiteX60" fmla="*/ 417964 w 564656"/>
                <a:gd name="connsiteY60" fmla="*/ 598206 h 607273"/>
                <a:gd name="connsiteX61" fmla="*/ 416214 w 564656"/>
                <a:gd name="connsiteY61" fmla="*/ 571884 h 607273"/>
                <a:gd name="connsiteX62" fmla="*/ 325002 w 564656"/>
                <a:gd name="connsiteY62" fmla="*/ 465507 h 607273"/>
                <a:gd name="connsiteX63" fmla="*/ 329486 w 564656"/>
                <a:gd name="connsiteY63" fmla="*/ 460374 h 607273"/>
                <a:gd name="connsiteX64" fmla="*/ 410417 w 564656"/>
                <a:gd name="connsiteY64" fmla="*/ 459391 h 607273"/>
                <a:gd name="connsiteX65" fmla="*/ 416432 w 564656"/>
                <a:gd name="connsiteY65" fmla="*/ 463214 h 607273"/>
                <a:gd name="connsiteX66" fmla="*/ 419495 w 564656"/>
                <a:gd name="connsiteY66" fmla="*/ 467255 h 607273"/>
                <a:gd name="connsiteX67" fmla="*/ 444868 w 564656"/>
                <a:gd name="connsiteY67" fmla="*/ 520116 h 607273"/>
                <a:gd name="connsiteX68" fmla="*/ 454929 w 564656"/>
                <a:gd name="connsiteY68" fmla="*/ 471623 h 607273"/>
                <a:gd name="connsiteX69" fmla="*/ 373123 w 564656"/>
                <a:gd name="connsiteY69" fmla="*/ 417779 h 607273"/>
                <a:gd name="connsiteX70" fmla="*/ 326971 w 564656"/>
                <a:gd name="connsiteY70" fmla="*/ 366556 h 607273"/>
                <a:gd name="connsiteX71" fmla="*/ 415667 w 564656"/>
                <a:gd name="connsiteY71" fmla="*/ 277326 h 607273"/>
                <a:gd name="connsiteX72" fmla="*/ 417198 w 564656"/>
                <a:gd name="connsiteY72" fmla="*/ 254172 h 607273"/>
                <a:gd name="connsiteX73" fmla="*/ 422119 w 564656"/>
                <a:gd name="connsiteY73" fmla="*/ 249476 h 607273"/>
                <a:gd name="connsiteX74" fmla="*/ 424854 w 564656"/>
                <a:gd name="connsiteY74" fmla="*/ 248274 h 607273"/>
                <a:gd name="connsiteX75" fmla="*/ 215096 w 564656"/>
                <a:gd name="connsiteY75" fmla="*/ 1184 h 607273"/>
                <a:gd name="connsiteX76" fmla="*/ 313856 w 564656"/>
                <a:gd name="connsiteY76" fmla="*/ 177884 h 607273"/>
                <a:gd name="connsiteX77" fmla="*/ 218486 w 564656"/>
                <a:gd name="connsiteY77" fmla="*/ 264268 h 607273"/>
                <a:gd name="connsiteX78" fmla="*/ 141053 w 564656"/>
                <a:gd name="connsiteY78" fmla="*/ 135292 h 607273"/>
                <a:gd name="connsiteX79" fmla="*/ 215096 w 564656"/>
                <a:gd name="connsiteY79" fmla="*/ 1184 h 6072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</a:cxnLst>
              <a:rect l="l" t="t" r="r" b="b"/>
              <a:pathLst>
                <a:path w="564656" h="607273">
                  <a:moveTo>
                    <a:pt x="321179" y="256496"/>
                  </a:moveTo>
                  <a:cubicBezTo>
                    <a:pt x="334305" y="258680"/>
                    <a:pt x="350167" y="259772"/>
                    <a:pt x="361871" y="266542"/>
                  </a:cubicBezTo>
                  <a:cubicBezTo>
                    <a:pt x="363074" y="267198"/>
                    <a:pt x="363512" y="268289"/>
                    <a:pt x="363621" y="269381"/>
                  </a:cubicBezTo>
                  <a:cubicBezTo>
                    <a:pt x="364168" y="270364"/>
                    <a:pt x="363949" y="271347"/>
                    <a:pt x="363074" y="272111"/>
                  </a:cubicBezTo>
                  <a:cubicBezTo>
                    <a:pt x="362309" y="273203"/>
                    <a:pt x="361324" y="274186"/>
                    <a:pt x="359793" y="274295"/>
                  </a:cubicBezTo>
                  <a:cubicBezTo>
                    <a:pt x="359574" y="274295"/>
                    <a:pt x="359464" y="274295"/>
                    <a:pt x="359355" y="274295"/>
                  </a:cubicBezTo>
                  <a:cubicBezTo>
                    <a:pt x="300176" y="303123"/>
                    <a:pt x="286722" y="410136"/>
                    <a:pt x="358480" y="431648"/>
                  </a:cubicBezTo>
                  <a:cubicBezTo>
                    <a:pt x="366465" y="434160"/>
                    <a:pt x="363184" y="446390"/>
                    <a:pt x="354980" y="444206"/>
                  </a:cubicBezTo>
                  <a:cubicBezTo>
                    <a:pt x="354870" y="444206"/>
                    <a:pt x="354761" y="444097"/>
                    <a:pt x="354542" y="444097"/>
                  </a:cubicBezTo>
                  <a:cubicBezTo>
                    <a:pt x="339884" y="450976"/>
                    <a:pt x="322492" y="451413"/>
                    <a:pt x="306958" y="446936"/>
                  </a:cubicBezTo>
                  <a:cubicBezTo>
                    <a:pt x="306630" y="446827"/>
                    <a:pt x="306521" y="446717"/>
                    <a:pt x="306302" y="446608"/>
                  </a:cubicBezTo>
                  <a:cubicBezTo>
                    <a:pt x="305427" y="450103"/>
                    <a:pt x="308709" y="513109"/>
                    <a:pt x="308818" y="519224"/>
                  </a:cubicBezTo>
                  <a:cubicBezTo>
                    <a:pt x="308928" y="523483"/>
                    <a:pt x="305864" y="525667"/>
                    <a:pt x="302692" y="525667"/>
                  </a:cubicBezTo>
                  <a:cubicBezTo>
                    <a:pt x="302364" y="528834"/>
                    <a:pt x="300286" y="531673"/>
                    <a:pt x="296238" y="531673"/>
                  </a:cubicBezTo>
                  <a:cubicBezTo>
                    <a:pt x="201728" y="530472"/>
                    <a:pt x="88294" y="544012"/>
                    <a:pt x="2206" y="497712"/>
                  </a:cubicBezTo>
                  <a:cubicBezTo>
                    <a:pt x="-1075" y="495965"/>
                    <a:pt x="-310" y="491707"/>
                    <a:pt x="1987" y="489741"/>
                  </a:cubicBezTo>
                  <a:cubicBezTo>
                    <a:pt x="-2169" y="433832"/>
                    <a:pt x="2972" y="374757"/>
                    <a:pt x="34585" y="326710"/>
                  </a:cubicBezTo>
                  <a:cubicBezTo>
                    <a:pt x="57228" y="292531"/>
                    <a:pt x="98576" y="257042"/>
                    <a:pt x="142112" y="260755"/>
                  </a:cubicBezTo>
                  <a:cubicBezTo>
                    <a:pt x="144847" y="259554"/>
                    <a:pt x="148238" y="259881"/>
                    <a:pt x="150316" y="263048"/>
                  </a:cubicBezTo>
                  <a:cubicBezTo>
                    <a:pt x="170553" y="294278"/>
                    <a:pt x="189695" y="326492"/>
                    <a:pt x="207197" y="359360"/>
                  </a:cubicBezTo>
                  <a:cubicBezTo>
                    <a:pt x="208291" y="354446"/>
                    <a:pt x="209713" y="349641"/>
                    <a:pt x="210698" y="344837"/>
                  </a:cubicBezTo>
                  <a:cubicBezTo>
                    <a:pt x="212885" y="335118"/>
                    <a:pt x="214964" y="325290"/>
                    <a:pt x="217917" y="315790"/>
                  </a:cubicBezTo>
                  <a:cubicBezTo>
                    <a:pt x="214854" y="312623"/>
                    <a:pt x="212010" y="309129"/>
                    <a:pt x="209276" y="305635"/>
                  </a:cubicBezTo>
                  <a:cubicBezTo>
                    <a:pt x="206760" y="302141"/>
                    <a:pt x="203150" y="298209"/>
                    <a:pt x="202384" y="293842"/>
                  </a:cubicBezTo>
                  <a:cubicBezTo>
                    <a:pt x="199540" y="290456"/>
                    <a:pt x="199540" y="284887"/>
                    <a:pt x="205010" y="283905"/>
                  </a:cubicBezTo>
                  <a:cubicBezTo>
                    <a:pt x="212557" y="282594"/>
                    <a:pt x="220652" y="283905"/>
                    <a:pt x="228309" y="283359"/>
                  </a:cubicBezTo>
                  <a:cubicBezTo>
                    <a:pt x="236622" y="282813"/>
                    <a:pt x="244608" y="279864"/>
                    <a:pt x="252812" y="281284"/>
                  </a:cubicBezTo>
                  <a:cubicBezTo>
                    <a:pt x="256093" y="281830"/>
                    <a:pt x="256750" y="284669"/>
                    <a:pt x="256203" y="287290"/>
                  </a:cubicBezTo>
                  <a:cubicBezTo>
                    <a:pt x="256640" y="288273"/>
                    <a:pt x="256859" y="289474"/>
                    <a:pt x="256640" y="290566"/>
                  </a:cubicBezTo>
                  <a:cubicBezTo>
                    <a:pt x="255218" y="296572"/>
                    <a:pt x="252702" y="302250"/>
                    <a:pt x="250624" y="308037"/>
                  </a:cubicBezTo>
                  <a:cubicBezTo>
                    <a:pt x="248874" y="313169"/>
                    <a:pt x="247999" y="317210"/>
                    <a:pt x="244170" y="320704"/>
                  </a:cubicBezTo>
                  <a:cubicBezTo>
                    <a:pt x="245920" y="329440"/>
                    <a:pt x="247671" y="338176"/>
                    <a:pt x="249530" y="346911"/>
                  </a:cubicBezTo>
                  <a:cubicBezTo>
                    <a:pt x="250405" y="350733"/>
                    <a:pt x="251390" y="354555"/>
                    <a:pt x="252265" y="358377"/>
                  </a:cubicBezTo>
                  <a:cubicBezTo>
                    <a:pt x="269110" y="324089"/>
                    <a:pt x="290331" y="288709"/>
                    <a:pt x="312866" y="258899"/>
                  </a:cubicBezTo>
                  <a:cubicBezTo>
                    <a:pt x="314506" y="256715"/>
                    <a:pt x="316804" y="256496"/>
                    <a:pt x="318882" y="257042"/>
                  </a:cubicBezTo>
                  <a:cubicBezTo>
                    <a:pt x="319538" y="256715"/>
                    <a:pt x="320195" y="256387"/>
                    <a:pt x="321179" y="256496"/>
                  </a:cubicBezTo>
                  <a:close/>
                  <a:moveTo>
                    <a:pt x="424854" y="248274"/>
                  </a:moveTo>
                  <a:cubicBezTo>
                    <a:pt x="437868" y="247073"/>
                    <a:pt x="451539" y="248165"/>
                    <a:pt x="464444" y="250240"/>
                  </a:cubicBezTo>
                  <a:cubicBezTo>
                    <a:pt x="465319" y="250350"/>
                    <a:pt x="465647" y="251005"/>
                    <a:pt x="466194" y="251332"/>
                  </a:cubicBezTo>
                  <a:cubicBezTo>
                    <a:pt x="468272" y="251223"/>
                    <a:pt x="470240" y="252097"/>
                    <a:pt x="470569" y="254609"/>
                  </a:cubicBezTo>
                  <a:cubicBezTo>
                    <a:pt x="471553" y="261708"/>
                    <a:pt x="472647" y="269026"/>
                    <a:pt x="471662" y="276016"/>
                  </a:cubicBezTo>
                  <a:cubicBezTo>
                    <a:pt x="495613" y="273613"/>
                    <a:pt x="519127" y="275142"/>
                    <a:pt x="536516" y="294364"/>
                  </a:cubicBezTo>
                  <a:cubicBezTo>
                    <a:pt x="551609" y="311183"/>
                    <a:pt x="561670" y="338597"/>
                    <a:pt x="556093" y="361096"/>
                  </a:cubicBezTo>
                  <a:cubicBezTo>
                    <a:pt x="555765" y="362625"/>
                    <a:pt x="554562" y="363389"/>
                    <a:pt x="553249" y="363935"/>
                  </a:cubicBezTo>
                  <a:cubicBezTo>
                    <a:pt x="552812" y="365355"/>
                    <a:pt x="551937" y="366775"/>
                    <a:pt x="550078" y="367212"/>
                  </a:cubicBezTo>
                  <a:cubicBezTo>
                    <a:pt x="535641" y="370597"/>
                    <a:pt x="519783" y="367867"/>
                    <a:pt x="505128" y="367103"/>
                  </a:cubicBezTo>
                  <a:cubicBezTo>
                    <a:pt x="492114" y="366447"/>
                    <a:pt x="477459" y="368085"/>
                    <a:pt x="465975" y="361314"/>
                  </a:cubicBezTo>
                  <a:cubicBezTo>
                    <a:pt x="464882" y="360659"/>
                    <a:pt x="464444" y="359348"/>
                    <a:pt x="464444" y="358038"/>
                  </a:cubicBezTo>
                  <a:cubicBezTo>
                    <a:pt x="462366" y="358256"/>
                    <a:pt x="460398" y="357491"/>
                    <a:pt x="459632" y="355307"/>
                  </a:cubicBezTo>
                  <a:cubicBezTo>
                    <a:pt x="457882" y="349846"/>
                    <a:pt x="460726" y="344604"/>
                    <a:pt x="459632" y="338925"/>
                  </a:cubicBezTo>
                  <a:cubicBezTo>
                    <a:pt x="458429" y="331935"/>
                    <a:pt x="453945" y="326255"/>
                    <a:pt x="447055" y="324289"/>
                  </a:cubicBezTo>
                  <a:cubicBezTo>
                    <a:pt x="437978" y="321668"/>
                    <a:pt x="429884" y="326474"/>
                    <a:pt x="426275" y="333573"/>
                  </a:cubicBezTo>
                  <a:cubicBezTo>
                    <a:pt x="426494" y="334119"/>
                    <a:pt x="426932" y="334447"/>
                    <a:pt x="426932" y="335102"/>
                  </a:cubicBezTo>
                  <a:cubicBezTo>
                    <a:pt x="429119" y="376386"/>
                    <a:pt x="504472" y="397793"/>
                    <a:pt x="531485" y="420400"/>
                  </a:cubicBezTo>
                  <a:cubicBezTo>
                    <a:pt x="550296" y="436018"/>
                    <a:pt x="563202" y="454695"/>
                    <a:pt x="564514" y="479814"/>
                  </a:cubicBezTo>
                  <a:cubicBezTo>
                    <a:pt x="567576" y="533877"/>
                    <a:pt x="520658" y="567953"/>
                    <a:pt x="472209" y="573960"/>
                  </a:cubicBezTo>
                  <a:cubicBezTo>
                    <a:pt x="472756" y="582915"/>
                    <a:pt x="472537" y="591871"/>
                    <a:pt x="472537" y="600718"/>
                  </a:cubicBezTo>
                  <a:cubicBezTo>
                    <a:pt x="472647" y="604213"/>
                    <a:pt x="469584" y="607380"/>
                    <a:pt x="466085" y="607271"/>
                  </a:cubicBezTo>
                  <a:cubicBezTo>
                    <a:pt x="455585" y="606943"/>
                    <a:pt x="445086" y="606615"/>
                    <a:pt x="434587" y="605523"/>
                  </a:cubicBezTo>
                  <a:cubicBezTo>
                    <a:pt x="429775" y="605086"/>
                    <a:pt x="423322" y="605196"/>
                    <a:pt x="420260" y="601045"/>
                  </a:cubicBezTo>
                  <a:cubicBezTo>
                    <a:pt x="419276" y="600390"/>
                    <a:pt x="418401" y="599516"/>
                    <a:pt x="417964" y="598206"/>
                  </a:cubicBezTo>
                  <a:cubicBezTo>
                    <a:pt x="414901" y="590124"/>
                    <a:pt x="415011" y="580731"/>
                    <a:pt x="416214" y="571884"/>
                  </a:cubicBezTo>
                  <a:cubicBezTo>
                    <a:pt x="363827" y="572758"/>
                    <a:pt x="307613" y="520662"/>
                    <a:pt x="325002" y="465507"/>
                  </a:cubicBezTo>
                  <a:cubicBezTo>
                    <a:pt x="325002" y="462886"/>
                    <a:pt x="326534" y="460265"/>
                    <a:pt x="329486" y="460374"/>
                  </a:cubicBezTo>
                  <a:cubicBezTo>
                    <a:pt x="356719" y="461903"/>
                    <a:pt x="383404" y="462121"/>
                    <a:pt x="410417" y="459391"/>
                  </a:cubicBezTo>
                  <a:cubicBezTo>
                    <a:pt x="413808" y="459063"/>
                    <a:pt x="415776" y="460811"/>
                    <a:pt x="416432" y="463214"/>
                  </a:cubicBezTo>
                  <a:cubicBezTo>
                    <a:pt x="418182" y="463869"/>
                    <a:pt x="419604" y="465179"/>
                    <a:pt x="419495" y="467255"/>
                  </a:cubicBezTo>
                  <a:cubicBezTo>
                    <a:pt x="419276" y="483637"/>
                    <a:pt x="418401" y="522628"/>
                    <a:pt x="444868" y="520116"/>
                  </a:cubicBezTo>
                  <a:cubicBezTo>
                    <a:pt x="467288" y="518040"/>
                    <a:pt x="459851" y="487569"/>
                    <a:pt x="454929" y="471623"/>
                  </a:cubicBezTo>
                  <a:cubicBezTo>
                    <a:pt x="431087" y="446503"/>
                    <a:pt x="403199" y="435691"/>
                    <a:pt x="373123" y="417779"/>
                  </a:cubicBezTo>
                  <a:cubicBezTo>
                    <a:pt x="353110" y="405765"/>
                    <a:pt x="333533" y="389929"/>
                    <a:pt x="326971" y="366556"/>
                  </a:cubicBezTo>
                  <a:cubicBezTo>
                    <a:pt x="311441" y="310637"/>
                    <a:pt x="368093" y="278091"/>
                    <a:pt x="415667" y="277326"/>
                  </a:cubicBezTo>
                  <a:cubicBezTo>
                    <a:pt x="413917" y="269899"/>
                    <a:pt x="415448" y="261162"/>
                    <a:pt x="417198" y="254172"/>
                  </a:cubicBezTo>
                  <a:cubicBezTo>
                    <a:pt x="417964" y="251223"/>
                    <a:pt x="419932" y="249803"/>
                    <a:pt x="422119" y="249476"/>
                  </a:cubicBezTo>
                  <a:cubicBezTo>
                    <a:pt x="422885" y="248930"/>
                    <a:pt x="423760" y="248274"/>
                    <a:pt x="424854" y="248274"/>
                  </a:cubicBezTo>
                  <a:close/>
                  <a:moveTo>
                    <a:pt x="215096" y="1184"/>
                  </a:moveTo>
                  <a:cubicBezTo>
                    <a:pt x="316918" y="-12467"/>
                    <a:pt x="342401" y="94667"/>
                    <a:pt x="313856" y="177884"/>
                  </a:cubicBezTo>
                  <a:cubicBezTo>
                    <a:pt x="300841" y="226918"/>
                    <a:pt x="266171" y="276499"/>
                    <a:pt x="218486" y="264268"/>
                  </a:cubicBezTo>
                  <a:cubicBezTo>
                    <a:pt x="165770" y="256623"/>
                    <a:pt x="146521" y="182907"/>
                    <a:pt x="141053" y="135292"/>
                  </a:cubicBezTo>
                  <a:cubicBezTo>
                    <a:pt x="134163" y="75118"/>
                    <a:pt x="144553" y="10576"/>
                    <a:pt x="215096" y="1184"/>
                  </a:cubicBezTo>
                  <a:close/>
                </a:path>
              </a:pathLst>
            </a:custGeom>
            <a:solidFill>
              <a:srgbClr val="74C1D3"/>
            </a:solidFill>
            <a:ln>
              <a:noFill/>
            </a:ln>
          </p:spPr>
          <p:txBody>
            <a:bodyPr wrap="square" lIns="91440" tIns="45720" rIns="91440" bIns="45720" anchor="ctr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/>
              <a:endParaRPr dirty="0">
                <a:cs typeface="+mn-ea"/>
                <a:sym typeface="+mn-lt"/>
              </a:endParaRPr>
            </a:p>
          </p:txBody>
        </p:sp>
      </p:grpSp>
      <p:grpSp>
        <p:nvGrpSpPr>
          <p:cNvPr id="17" name="ïṡľîďé">
            <a:extLst>
              <a:ext uri="{FF2B5EF4-FFF2-40B4-BE49-F238E27FC236}">
                <a16:creationId xmlns:a16="http://schemas.microsoft.com/office/drawing/2014/main" id="{648D3390-69DD-4EF5-BB57-D618F6541C0A}"/>
              </a:ext>
            </a:extLst>
          </p:cNvPr>
          <p:cNvGrpSpPr/>
          <p:nvPr/>
        </p:nvGrpSpPr>
        <p:grpSpPr>
          <a:xfrm>
            <a:off x="8406381" y="1977287"/>
            <a:ext cx="3112516" cy="1125204"/>
            <a:chOff x="673101" y="2186838"/>
            <a:chExt cx="3112516" cy="1125204"/>
          </a:xfrm>
        </p:grpSpPr>
        <p:sp>
          <p:nvSpPr>
            <p:cNvPr id="21" name="ïšḻíḋe">
              <a:extLst>
                <a:ext uri="{FF2B5EF4-FFF2-40B4-BE49-F238E27FC236}">
                  <a16:creationId xmlns:a16="http://schemas.microsoft.com/office/drawing/2014/main" id="{16E8EBA5-4356-4831-A73C-046356C2CEDD}"/>
                </a:ext>
              </a:extLst>
            </p:cNvPr>
            <p:cNvSpPr txBox="1"/>
            <p:nvPr/>
          </p:nvSpPr>
          <p:spPr>
            <a:xfrm>
              <a:off x="673101" y="2186838"/>
              <a:ext cx="3112516" cy="43045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ctr" anchorCtr="0">
              <a:normAutofit/>
            </a:bodyPr>
            <a:lstStyle/>
            <a:p>
              <a:pPr marL="0" marR="0" lvl="0" indent="0" defTabSz="9137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defRPr/>
              </a:pPr>
              <a:r>
                <a:rPr kumimoji="0" lang="de-DE" sz="20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+mn-ea"/>
                  <a:sym typeface="+mn-lt"/>
                </a:rPr>
                <a:t>Text here</a:t>
              </a:r>
            </a:p>
          </p:txBody>
        </p:sp>
        <p:sp>
          <p:nvSpPr>
            <p:cNvPr id="22" name="íṧḷiḑè">
              <a:extLst>
                <a:ext uri="{FF2B5EF4-FFF2-40B4-BE49-F238E27FC236}">
                  <a16:creationId xmlns:a16="http://schemas.microsoft.com/office/drawing/2014/main" id="{F40280D4-D37E-4952-B42B-C8C502C554DC}"/>
                </a:ext>
              </a:extLst>
            </p:cNvPr>
            <p:cNvSpPr txBox="1"/>
            <p:nvPr/>
          </p:nvSpPr>
          <p:spPr>
            <a:xfrm>
              <a:off x="673101" y="2617293"/>
              <a:ext cx="3112516" cy="69474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t" anchorCtr="0">
              <a:normAutofit/>
            </a:bodyPr>
            <a:lstStyle/>
            <a:p>
              <a:pPr marL="0" marR="0" lvl="0" indent="0" defTabSz="913765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+mn-ea"/>
                  <a:sym typeface="+mn-lt"/>
                </a:rPr>
                <a:t>Copy paste fonts. Choose the only option to retain text....</a:t>
              </a:r>
              <a:r>
                <a:rPr kumimoji="0" lang="de-DE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+mn-ea"/>
                  <a:sym typeface="+mn-lt"/>
                </a:rPr>
                <a:t>.</a:t>
              </a:r>
            </a:p>
          </p:txBody>
        </p:sp>
      </p:grpSp>
      <p:grpSp>
        <p:nvGrpSpPr>
          <p:cNvPr id="18" name="îṩliḋê">
            <a:extLst>
              <a:ext uri="{FF2B5EF4-FFF2-40B4-BE49-F238E27FC236}">
                <a16:creationId xmlns:a16="http://schemas.microsoft.com/office/drawing/2014/main" id="{7B806477-E9F8-49C2-A059-E48AFC05DE92}"/>
              </a:ext>
            </a:extLst>
          </p:cNvPr>
          <p:cNvGrpSpPr/>
          <p:nvPr/>
        </p:nvGrpSpPr>
        <p:grpSpPr>
          <a:xfrm>
            <a:off x="8406381" y="3915815"/>
            <a:ext cx="3112516" cy="1125204"/>
            <a:chOff x="673101" y="2186838"/>
            <a:chExt cx="3112516" cy="1125204"/>
          </a:xfrm>
        </p:grpSpPr>
        <p:sp>
          <p:nvSpPr>
            <p:cNvPr id="19" name="ïṩľîḋê">
              <a:extLst>
                <a:ext uri="{FF2B5EF4-FFF2-40B4-BE49-F238E27FC236}">
                  <a16:creationId xmlns:a16="http://schemas.microsoft.com/office/drawing/2014/main" id="{2CA4432F-7D43-4349-A745-FD3E7F64B4E5}"/>
                </a:ext>
              </a:extLst>
            </p:cNvPr>
            <p:cNvSpPr txBox="1"/>
            <p:nvPr/>
          </p:nvSpPr>
          <p:spPr>
            <a:xfrm>
              <a:off x="673101" y="2186838"/>
              <a:ext cx="3112516" cy="43045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ctr" anchorCtr="0">
              <a:normAutofit/>
            </a:bodyPr>
            <a:lstStyle/>
            <a:p>
              <a:pPr marL="0" marR="0" lvl="0" indent="0" defTabSz="9137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defRPr/>
              </a:pPr>
              <a:r>
                <a:rPr kumimoji="0" lang="de-DE" sz="20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+mn-ea"/>
                  <a:sym typeface="+mn-lt"/>
                </a:rPr>
                <a:t>Text here</a:t>
              </a:r>
            </a:p>
          </p:txBody>
        </p:sp>
        <p:sp>
          <p:nvSpPr>
            <p:cNvPr id="20" name="íŝḷïde">
              <a:extLst>
                <a:ext uri="{FF2B5EF4-FFF2-40B4-BE49-F238E27FC236}">
                  <a16:creationId xmlns:a16="http://schemas.microsoft.com/office/drawing/2014/main" id="{E0F802E0-958B-404E-A59D-DCD8B291B155}"/>
                </a:ext>
              </a:extLst>
            </p:cNvPr>
            <p:cNvSpPr txBox="1"/>
            <p:nvPr/>
          </p:nvSpPr>
          <p:spPr>
            <a:xfrm>
              <a:off x="673101" y="2617293"/>
              <a:ext cx="3112516" cy="69474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t" anchorCtr="0">
              <a:normAutofit/>
            </a:bodyPr>
            <a:lstStyle/>
            <a:p>
              <a:pPr marL="0" marR="0" lvl="0" indent="0" defTabSz="913765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+mn-ea"/>
                  <a:sym typeface="+mn-lt"/>
                </a:rPr>
                <a:t>Copy paste fonts. Choose the only option to retain text....</a:t>
              </a:r>
              <a:r>
                <a:rPr kumimoji="0" lang="de-DE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+mn-ea"/>
                  <a:sym typeface="+mn-lt"/>
                </a:rPr>
                <a:t>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49225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:a14="http://schemas.microsoft.com/office/drawing/2010/main" xmlns:a16="http://schemas.microsoft.com/office/drawing/2014/main"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CC3F216E-7DB0-4D40-B72F-52F8AFBB096F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2656112" y="-2656112"/>
            <a:ext cx="6879776" cy="12192000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4DF585D7-2A54-4675-8543-3669BAF5E1DD}"/>
              </a:ext>
            </a:extLst>
          </p:cNvPr>
          <p:cNvSpPr/>
          <p:nvPr/>
        </p:nvSpPr>
        <p:spPr>
          <a:xfrm>
            <a:off x="497806" y="464946"/>
            <a:ext cx="11196385" cy="59498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5" name="iśliḑé">
            <a:extLst>
              <a:ext uri="{FF2B5EF4-FFF2-40B4-BE49-F238E27FC236}">
                <a16:creationId xmlns:a16="http://schemas.microsoft.com/office/drawing/2014/main" id="{90E62F9E-CBA4-4F4B-8A90-6AFF8EA8A60F}"/>
              </a:ext>
            </a:extLst>
          </p:cNvPr>
          <p:cNvSpPr/>
          <p:nvPr/>
        </p:nvSpPr>
        <p:spPr>
          <a:xfrm>
            <a:off x="1368816" y="1235276"/>
            <a:ext cx="4214221" cy="1360807"/>
          </a:xfrm>
          <a:prstGeom prst="roundRect">
            <a:avLst>
              <a:gd name="adj" fmla="val 6141"/>
            </a:avLst>
          </a:prstGeom>
          <a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rm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6" name="íśļiḋé">
            <a:extLst>
              <a:ext uri="{FF2B5EF4-FFF2-40B4-BE49-F238E27FC236}">
                <a16:creationId xmlns:a16="http://schemas.microsoft.com/office/drawing/2014/main" id="{6C233836-1123-4993-B24A-930DDEE98072}"/>
              </a:ext>
            </a:extLst>
          </p:cNvPr>
          <p:cNvSpPr/>
          <p:nvPr/>
        </p:nvSpPr>
        <p:spPr>
          <a:xfrm flipH="1">
            <a:off x="1345242" y="1235276"/>
            <a:ext cx="3082042" cy="1360807"/>
          </a:xfrm>
          <a:prstGeom prst="parallelogram">
            <a:avLst/>
          </a:prstGeom>
          <a:solidFill>
            <a:srgbClr val="74C1D3">
              <a:alpha val="70000"/>
            </a:srgbClr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rmAutofit/>
          </a:bodyPr>
          <a:lstStyle/>
          <a:p>
            <a:pPr algn="ctr"/>
            <a:r>
              <a:rPr lang="en-US" altLang="zh-CN" b="1" dirty="0">
                <a:cs typeface="+mn-ea"/>
                <a:sym typeface="+mn-lt"/>
              </a:rPr>
              <a:t>Text here</a:t>
            </a:r>
            <a:endParaRPr lang="zh-CN" altLang="en-US" b="1" dirty="0">
              <a:cs typeface="+mn-ea"/>
              <a:sym typeface="+mn-lt"/>
            </a:endParaRPr>
          </a:p>
        </p:txBody>
      </p:sp>
      <p:sp>
        <p:nvSpPr>
          <p:cNvPr id="7" name="išḷiḍe">
            <a:extLst>
              <a:ext uri="{FF2B5EF4-FFF2-40B4-BE49-F238E27FC236}">
                <a16:creationId xmlns:a16="http://schemas.microsoft.com/office/drawing/2014/main" id="{1AC08D92-1440-47CE-AD58-D8E5F64E6A8A}"/>
              </a:ext>
            </a:extLst>
          </p:cNvPr>
          <p:cNvSpPr/>
          <p:nvPr/>
        </p:nvSpPr>
        <p:spPr>
          <a:xfrm>
            <a:off x="1368816" y="2748596"/>
            <a:ext cx="4214221" cy="1360807"/>
          </a:xfrm>
          <a:prstGeom prst="roundRect">
            <a:avLst>
              <a:gd name="adj" fmla="val 6141"/>
            </a:avLst>
          </a:prstGeom>
          <a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rm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8" name="îŝlïde">
            <a:extLst>
              <a:ext uri="{FF2B5EF4-FFF2-40B4-BE49-F238E27FC236}">
                <a16:creationId xmlns:a16="http://schemas.microsoft.com/office/drawing/2014/main" id="{CDDFC04F-D278-4D5C-9982-7F8EA9FD46EE}"/>
              </a:ext>
            </a:extLst>
          </p:cNvPr>
          <p:cNvSpPr/>
          <p:nvPr/>
        </p:nvSpPr>
        <p:spPr>
          <a:xfrm flipH="1">
            <a:off x="1704934" y="2748596"/>
            <a:ext cx="3082042" cy="1360807"/>
          </a:xfrm>
          <a:prstGeom prst="parallelogram">
            <a:avLst/>
          </a:prstGeom>
          <a:solidFill>
            <a:srgbClr val="F0B9B4">
              <a:alpha val="70000"/>
            </a:srgbClr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rmAutofit/>
          </a:bodyPr>
          <a:lstStyle/>
          <a:p>
            <a:pPr algn="ctr"/>
            <a:r>
              <a:rPr lang="en-US" altLang="zh-CN" b="1">
                <a:cs typeface="+mn-ea"/>
                <a:sym typeface="+mn-lt"/>
              </a:rPr>
              <a:t>Text here</a:t>
            </a:r>
            <a:endParaRPr lang="zh-CN" altLang="en-US" b="1" dirty="0">
              <a:cs typeface="+mn-ea"/>
              <a:sym typeface="+mn-lt"/>
            </a:endParaRPr>
          </a:p>
        </p:txBody>
      </p:sp>
      <p:sp>
        <p:nvSpPr>
          <p:cNvPr id="9" name="iṣľiḍe">
            <a:extLst>
              <a:ext uri="{FF2B5EF4-FFF2-40B4-BE49-F238E27FC236}">
                <a16:creationId xmlns:a16="http://schemas.microsoft.com/office/drawing/2014/main" id="{4954283F-A7BC-40EC-8CC3-280FD6721CF2}"/>
              </a:ext>
            </a:extLst>
          </p:cNvPr>
          <p:cNvSpPr/>
          <p:nvPr/>
        </p:nvSpPr>
        <p:spPr>
          <a:xfrm>
            <a:off x="1368816" y="4261917"/>
            <a:ext cx="4214221" cy="1360807"/>
          </a:xfrm>
          <a:prstGeom prst="roundRect">
            <a:avLst>
              <a:gd name="adj" fmla="val 6141"/>
            </a:avLst>
          </a:prstGeom>
          <a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rm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0" name="ïṣḷïdê">
            <a:extLst>
              <a:ext uri="{FF2B5EF4-FFF2-40B4-BE49-F238E27FC236}">
                <a16:creationId xmlns:a16="http://schemas.microsoft.com/office/drawing/2014/main" id="{992CD48D-AF7C-4655-8414-2E2112488454}"/>
              </a:ext>
            </a:extLst>
          </p:cNvPr>
          <p:cNvSpPr/>
          <p:nvPr/>
        </p:nvSpPr>
        <p:spPr>
          <a:xfrm flipH="1">
            <a:off x="2062696" y="4261917"/>
            <a:ext cx="3082042" cy="1360807"/>
          </a:xfrm>
          <a:prstGeom prst="parallelogram">
            <a:avLst/>
          </a:prstGeom>
          <a:solidFill>
            <a:srgbClr val="74C1D3">
              <a:alpha val="70000"/>
            </a:srgbClr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rmAutofit/>
          </a:bodyPr>
          <a:lstStyle/>
          <a:p>
            <a:pPr algn="ctr"/>
            <a:r>
              <a:rPr lang="en-US" altLang="zh-CN" b="1" dirty="0">
                <a:cs typeface="+mn-ea"/>
                <a:sym typeface="+mn-lt"/>
              </a:rPr>
              <a:t>Text here</a:t>
            </a:r>
            <a:endParaRPr lang="zh-CN" altLang="en-US" b="1" dirty="0">
              <a:cs typeface="+mn-ea"/>
              <a:sym typeface="+mn-lt"/>
            </a:endParaRPr>
          </a:p>
        </p:txBody>
      </p:sp>
      <p:grpSp>
        <p:nvGrpSpPr>
          <p:cNvPr id="11" name="ïṡḷíďe">
            <a:extLst>
              <a:ext uri="{FF2B5EF4-FFF2-40B4-BE49-F238E27FC236}">
                <a16:creationId xmlns:a16="http://schemas.microsoft.com/office/drawing/2014/main" id="{700C6D08-120C-4D30-8092-247D1ADC288F}"/>
              </a:ext>
            </a:extLst>
          </p:cNvPr>
          <p:cNvGrpSpPr/>
          <p:nvPr/>
        </p:nvGrpSpPr>
        <p:grpSpPr>
          <a:xfrm>
            <a:off x="5301997" y="1634639"/>
            <a:ext cx="562080" cy="562080"/>
            <a:chOff x="5172720" y="1581150"/>
            <a:chExt cx="643482" cy="643482"/>
          </a:xfrm>
        </p:grpSpPr>
        <p:sp>
          <p:nvSpPr>
            <p:cNvPr id="24" name="îšliḋê">
              <a:extLst>
                <a:ext uri="{FF2B5EF4-FFF2-40B4-BE49-F238E27FC236}">
                  <a16:creationId xmlns:a16="http://schemas.microsoft.com/office/drawing/2014/main" id="{B313DF6E-05B5-4CBA-93CD-37D9F7473E3D}"/>
                </a:ext>
              </a:extLst>
            </p:cNvPr>
            <p:cNvSpPr/>
            <p:nvPr/>
          </p:nvSpPr>
          <p:spPr>
            <a:xfrm>
              <a:off x="5172720" y="1581150"/>
              <a:ext cx="643482" cy="643482"/>
            </a:xfrm>
            <a:prstGeom prst="ellipse">
              <a:avLst/>
            </a:prstGeom>
            <a:solidFill>
              <a:srgbClr val="74C1D3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rtlCol="0" anchor="ctr">
              <a:normAutofit/>
            </a:bodyPr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25" name="îš1ïḍe">
              <a:extLst>
                <a:ext uri="{FF2B5EF4-FFF2-40B4-BE49-F238E27FC236}">
                  <a16:creationId xmlns:a16="http://schemas.microsoft.com/office/drawing/2014/main" id="{B3D9E709-008C-40FA-9A9A-365144ED4353}"/>
                </a:ext>
              </a:extLst>
            </p:cNvPr>
            <p:cNvSpPr/>
            <p:nvPr/>
          </p:nvSpPr>
          <p:spPr bwMode="auto">
            <a:xfrm>
              <a:off x="5359647" y="1783807"/>
              <a:ext cx="269628" cy="238169"/>
            </a:xfrm>
            <a:custGeom>
              <a:avLst/>
              <a:gdLst>
                <a:gd name="T0" fmla="*/ 573 w 573"/>
                <a:gd name="T1" fmla="*/ 254 h 507"/>
                <a:gd name="T2" fmla="*/ 433 w 573"/>
                <a:gd name="T3" fmla="*/ 480 h 507"/>
                <a:gd name="T4" fmla="*/ 538 w 573"/>
                <a:gd name="T5" fmla="*/ 254 h 507"/>
                <a:gd name="T6" fmla="*/ 433 w 573"/>
                <a:gd name="T7" fmla="*/ 27 h 507"/>
                <a:gd name="T8" fmla="*/ 573 w 573"/>
                <a:gd name="T9" fmla="*/ 254 h 507"/>
                <a:gd name="T10" fmla="*/ 507 w 573"/>
                <a:gd name="T11" fmla="*/ 254 h 507"/>
                <a:gd name="T12" fmla="*/ 253 w 573"/>
                <a:gd name="T13" fmla="*/ 0 h 507"/>
                <a:gd name="T14" fmla="*/ 0 w 573"/>
                <a:gd name="T15" fmla="*/ 254 h 507"/>
                <a:gd name="T16" fmla="*/ 253 w 573"/>
                <a:gd name="T17" fmla="*/ 507 h 507"/>
                <a:gd name="T18" fmla="*/ 507 w 573"/>
                <a:gd name="T19" fmla="*/ 254 h 507"/>
                <a:gd name="T20" fmla="*/ 440 w 573"/>
                <a:gd name="T21" fmla="*/ 254 h 507"/>
                <a:gd name="T22" fmla="*/ 253 w 573"/>
                <a:gd name="T23" fmla="*/ 440 h 507"/>
                <a:gd name="T24" fmla="*/ 67 w 573"/>
                <a:gd name="T25" fmla="*/ 254 h 507"/>
                <a:gd name="T26" fmla="*/ 253 w 573"/>
                <a:gd name="T27" fmla="*/ 67 h 507"/>
                <a:gd name="T28" fmla="*/ 440 w 573"/>
                <a:gd name="T29" fmla="*/ 254 h 507"/>
                <a:gd name="T30" fmla="*/ 370 w 573"/>
                <a:gd name="T31" fmla="*/ 290 h 507"/>
                <a:gd name="T32" fmla="*/ 321 w 573"/>
                <a:gd name="T33" fmla="*/ 290 h 507"/>
                <a:gd name="T34" fmla="*/ 321 w 573"/>
                <a:gd name="T35" fmla="*/ 302 h 507"/>
                <a:gd name="T36" fmla="*/ 311 w 573"/>
                <a:gd name="T37" fmla="*/ 335 h 507"/>
                <a:gd name="T38" fmla="*/ 264 w 573"/>
                <a:gd name="T39" fmla="*/ 342 h 507"/>
                <a:gd name="T40" fmla="*/ 215 w 573"/>
                <a:gd name="T41" fmla="*/ 329 h 507"/>
                <a:gd name="T42" fmla="*/ 208 w 573"/>
                <a:gd name="T43" fmla="*/ 301 h 507"/>
                <a:gd name="T44" fmla="*/ 282 w 573"/>
                <a:gd name="T45" fmla="*/ 301 h 507"/>
                <a:gd name="T46" fmla="*/ 287 w 573"/>
                <a:gd name="T47" fmla="*/ 270 h 507"/>
                <a:gd name="T48" fmla="*/ 207 w 573"/>
                <a:gd name="T49" fmla="*/ 270 h 507"/>
                <a:gd name="T50" fmla="*/ 206 w 573"/>
                <a:gd name="T51" fmla="*/ 242 h 507"/>
                <a:gd name="T52" fmla="*/ 206 w 573"/>
                <a:gd name="T53" fmla="*/ 238 h 507"/>
                <a:gd name="T54" fmla="*/ 291 w 573"/>
                <a:gd name="T55" fmla="*/ 238 h 507"/>
                <a:gd name="T56" fmla="*/ 296 w 573"/>
                <a:gd name="T57" fmla="*/ 207 h 507"/>
                <a:gd name="T58" fmla="*/ 208 w 573"/>
                <a:gd name="T59" fmla="*/ 207 h 507"/>
                <a:gd name="T60" fmla="*/ 216 w 573"/>
                <a:gd name="T61" fmla="*/ 176 h 507"/>
                <a:gd name="T62" fmla="*/ 266 w 573"/>
                <a:gd name="T63" fmla="*/ 165 h 507"/>
                <a:gd name="T64" fmla="*/ 306 w 573"/>
                <a:gd name="T65" fmla="*/ 170 h 507"/>
                <a:gd name="T66" fmla="*/ 319 w 573"/>
                <a:gd name="T67" fmla="*/ 204 h 507"/>
                <a:gd name="T68" fmla="*/ 319 w 573"/>
                <a:gd name="T69" fmla="*/ 211 h 507"/>
                <a:gd name="T70" fmla="*/ 367 w 573"/>
                <a:gd name="T71" fmla="*/ 211 h 507"/>
                <a:gd name="T72" fmla="*/ 367 w 573"/>
                <a:gd name="T73" fmla="*/ 205 h 507"/>
                <a:gd name="T74" fmla="*/ 349 w 573"/>
                <a:gd name="T75" fmla="*/ 140 h 507"/>
                <a:gd name="T76" fmla="*/ 276 w 573"/>
                <a:gd name="T77" fmla="*/ 124 h 507"/>
                <a:gd name="T78" fmla="*/ 181 w 573"/>
                <a:gd name="T79" fmla="*/ 143 h 507"/>
                <a:gd name="T80" fmla="*/ 158 w 573"/>
                <a:gd name="T81" fmla="*/ 207 h 507"/>
                <a:gd name="T82" fmla="*/ 142 w 573"/>
                <a:gd name="T83" fmla="*/ 207 h 507"/>
                <a:gd name="T84" fmla="*/ 137 w 573"/>
                <a:gd name="T85" fmla="*/ 238 h 507"/>
                <a:gd name="T86" fmla="*/ 157 w 573"/>
                <a:gd name="T87" fmla="*/ 238 h 507"/>
                <a:gd name="T88" fmla="*/ 158 w 573"/>
                <a:gd name="T89" fmla="*/ 269 h 507"/>
                <a:gd name="T90" fmla="*/ 142 w 573"/>
                <a:gd name="T91" fmla="*/ 269 h 507"/>
                <a:gd name="T92" fmla="*/ 137 w 573"/>
                <a:gd name="T93" fmla="*/ 301 h 507"/>
                <a:gd name="T94" fmla="*/ 160 w 573"/>
                <a:gd name="T95" fmla="*/ 301 h 507"/>
                <a:gd name="T96" fmla="*/ 175 w 573"/>
                <a:gd name="T97" fmla="*/ 359 h 507"/>
                <a:gd name="T98" fmla="*/ 264 w 573"/>
                <a:gd name="T99" fmla="*/ 384 h 507"/>
                <a:gd name="T100" fmla="*/ 344 w 573"/>
                <a:gd name="T101" fmla="*/ 371 h 507"/>
                <a:gd name="T102" fmla="*/ 370 w 573"/>
                <a:gd name="T103" fmla="*/ 299 h 507"/>
                <a:gd name="T104" fmla="*/ 370 w 573"/>
                <a:gd name="T105" fmla="*/ 290 h 507"/>
                <a:gd name="T106" fmla="*/ 370 w 573"/>
                <a:gd name="T107" fmla="*/ 290 h 5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573" h="507">
                  <a:moveTo>
                    <a:pt x="573" y="254"/>
                  </a:moveTo>
                  <a:cubicBezTo>
                    <a:pt x="573" y="353"/>
                    <a:pt x="516" y="439"/>
                    <a:pt x="433" y="480"/>
                  </a:cubicBezTo>
                  <a:cubicBezTo>
                    <a:pt x="496" y="429"/>
                    <a:pt x="538" y="347"/>
                    <a:pt x="538" y="254"/>
                  </a:cubicBezTo>
                  <a:cubicBezTo>
                    <a:pt x="538" y="161"/>
                    <a:pt x="496" y="78"/>
                    <a:pt x="433" y="27"/>
                  </a:cubicBezTo>
                  <a:cubicBezTo>
                    <a:pt x="516" y="69"/>
                    <a:pt x="573" y="155"/>
                    <a:pt x="573" y="254"/>
                  </a:cubicBezTo>
                  <a:close/>
                  <a:moveTo>
                    <a:pt x="507" y="254"/>
                  </a:moveTo>
                  <a:cubicBezTo>
                    <a:pt x="507" y="114"/>
                    <a:pt x="393" y="0"/>
                    <a:pt x="253" y="0"/>
                  </a:cubicBezTo>
                  <a:cubicBezTo>
                    <a:pt x="114" y="0"/>
                    <a:pt x="0" y="114"/>
                    <a:pt x="0" y="254"/>
                  </a:cubicBezTo>
                  <a:cubicBezTo>
                    <a:pt x="0" y="393"/>
                    <a:pt x="114" y="507"/>
                    <a:pt x="253" y="507"/>
                  </a:cubicBezTo>
                  <a:cubicBezTo>
                    <a:pt x="393" y="507"/>
                    <a:pt x="507" y="393"/>
                    <a:pt x="507" y="254"/>
                  </a:cubicBezTo>
                  <a:close/>
                  <a:moveTo>
                    <a:pt x="440" y="254"/>
                  </a:moveTo>
                  <a:cubicBezTo>
                    <a:pt x="440" y="357"/>
                    <a:pt x="356" y="440"/>
                    <a:pt x="253" y="440"/>
                  </a:cubicBezTo>
                  <a:cubicBezTo>
                    <a:pt x="150" y="440"/>
                    <a:pt x="67" y="357"/>
                    <a:pt x="67" y="254"/>
                  </a:cubicBezTo>
                  <a:cubicBezTo>
                    <a:pt x="67" y="151"/>
                    <a:pt x="150" y="67"/>
                    <a:pt x="253" y="67"/>
                  </a:cubicBezTo>
                  <a:cubicBezTo>
                    <a:pt x="356" y="67"/>
                    <a:pt x="440" y="151"/>
                    <a:pt x="440" y="254"/>
                  </a:cubicBezTo>
                  <a:close/>
                  <a:moveTo>
                    <a:pt x="370" y="290"/>
                  </a:moveTo>
                  <a:lnTo>
                    <a:pt x="321" y="290"/>
                  </a:lnTo>
                  <a:lnTo>
                    <a:pt x="321" y="302"/>
                  </a:lnTo>
                  <a:cubicBezTo>
                    <a:pt x="322" y="318"/>
                    <a:pt x="318" y="329"/>
                    <a:pt x="311" y="335"/>
                  </a:cubicBezTo>
                  <a:cubicBezTo>
                    <a:pt x="303" y="340"/>
                    <a:pt x="288" y="342"/>
                    <a:pt x="264" y="342"/>
                  </a:cubicBezTo>
                  <a:cubicBezTo>
                    <a:pt x="236" y="342"/>
                    <a:pt x="220" y="338"/>
                    <a:pt x="215" y="329"/>
                  </a:cubicBezTo>
                  <a:cubicBezTo>
                    <a:pt x="212" y="324"/>
                    <a:pt x="210" y="315"/>
                    <a:pt x="208" y="301"/>
                  </a:cubicBezTo>
                  <a:lnTo>
                    <a:pt x="282" y="301"/>
                  </a:lnTo>
                  <a:lnTo>
                    <a:pt x="287" y="270"/>
                  </a:lnTo>
                  <a:lnTo>
                    <a:pt x="207" y="270"/>
                  </a:lnTo>
                  <a:cubicBezTo>
                    <a:pt x="207" y="260"/>
                    <a:pt x="206" y="251"/>
                    <a:pt x="206" y="242"/>
                  </a:cubicBezTo>
                  <a:lnTo>
                    <a:pt x="206" y="238"/>
                  </a:lnTo>
                  <a:lnTo>
                    <a:pt x="291" y="238"/>
                  </a:lnTo>
                  <a:lnTo>
                    <a:pt x="296" y="207"/>
                  </a:lnTo>
                  <a:lnTo>
                    <a:pt x="208" y="207"/>
                  </a:lnTo>
                  <a:cubicBezTo>
                    <a:pt x="209" y="191"/>
                    <a:pt x="212" y="181"/>
                    <a:pt x="216" y="176"/>
                  </a:cubicBezTo>
                  <a:cubicBezTo>
                    <a:pt x="222" y="169"/>
                    <a:pt x="239" y="165"/>
                    <a:pt x="266" y="165"/>
                  </a:cubicBezTo>
                  <a:cubicBezTo>
                    <a:pt x="286" y="165"/>
                    <a:pt x="300" y="167"/>
                    <a:pt x="306" y="170"/>
                  </a:cubicBezTo>
                  <a:cubicBezTo>
                    <a:pt x="314" y="175"/>
                    <a:pt x="319" y="186"/>
                    <a:pt x="319" y="204"/>
                  </a:cubicBezTo>
                  <a:lnTo>
                    <a:pt x="319" y="211"/>
                  </a:lnTo>
                  <a:lnTo>
                    <a:pt x="367" y="211"/>
                  </a:lnTo>
                  <a:lnTo>
                    <a:pt x="367" y="205"/>
                  </a:lnTo>
                  <a:cubicBezTo>
                    <a:pt x="366" y="172"/>
                    <a:pt x="360" y="150"/>
                    <a:pt x="349" y="140"/>
                  </a:cubicBezTo>
                  <a:cubicBezTo>
                    <a:pt x="337" y="129"/>
                    <a:pt x="312" y="124"/>
                    <a:pt x="276" y="124"/>
                  </a:cubicBezTo>
                  <a:cubicBezTo>
                    <a:pt x="228" y="124"/>
                    <a:pt x="196" y="130"/>
                    <a:pt x="181" y="143"/>
                  </a:cubicBezTo>
                  <a:cubicBezTo>
                    <a:pt x="168" y="154"/>
                    <a:pt x="160" y="175"/>
                    <a:pt x="158" y="207"/>
                  </a:cubicBezTo>
                  <a:lnTo>
                    <a:pt x="142" y="207"/>
                  </a:lnTo>
                  <a:lnTo>
                    <a:pt x="137" y="238"/>
                  </a:lnTo>
                  <a:lnTo>
                    <a:pt x="157" y="238"/>
                  </a:lnTo>
                  <a:cubicBezTo>
                    <a:pt x="157" y="250"/>
                    <a:pt x="157" y="260"/>
                    <a:pt x="158" y="269"/>
                  </a:cubicBezTo>
                  <a:lnTo>
                    <a:pt x="142" y="269"/>
                  </a:lnTo>
                  <a:lnTo>
                    <a:pt x="137" y="301"/>
                  </a:lnTo>
                  <a:lnTo>
                    <a:pt x="160" y="301"/>
                  </a:lnTo>
                  <a:cubicBezTo>
                    <a:pt x="163" y="330"/>
                    <a:pt x="168" y="349"/>
                    <a:pt x="175" y="359"/>
                  </a:cubicBezTo>
                  <a:cubicBezTo>
                    <a:pt x="186" y="375"/>
                    <a:pt x="216" y="384"/>
                    <a:pt x="264" y="384"/>
                  </a:cubicBezTo>
                  <a:cubicBezTo>
                    <a:pt x="305" y="384"/>
                    <a:pt x="332" y="380"/>
                    <a:pt x="344" y="371"/>
                  </a:cubicBezTo>
                  <a:cubicBezTo>
                    <a:pt x="361" y="361"/>
                    <a:pt x="370" y="336"/>
                    <a:pt x="370" y="299"/>
                  </a:cubicBezTo>
                  <a:lnTo>
                    <a:pt x="370" y="290"/>
                  </a:lnTo>
                  <a:lnTo>
                    <a:pt x="370" y="29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47500" lnSpcReduction="2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2" name="ïsḷíde">
            <a:extLst>
              <a:ext uri="{FF2B5EF4-FFF2-40B4-BE49-F238E27FC236}">
                <a16:creationId xmlns:a16="http://schemas.microsoft.com/office/drawing/2014/main" id="{D073DD47-188A-486F-A0C4-8AF331D1D264}"/>
              </a:ext>
            </a:extLst>
          </p:cNvPr>
          <p:cNvGrpSpPr/>
          <p:nvPr/>
        </p:nvGrpSpPr>
        <p:grpSpPr>
          <a:xfrm>
            <a:off x="5157435" y="3003397"/>
            <a:ext cx="851204" cy="851204"/>
            <a:chOff x="5172720" y="3313633"/>
            <a:chExt cx="643482" cy="643482"/>
          </a:xfrm>
        </p:grpSpPr>
        <p:sp>
          <p:nvSpPr>
            <p:cNvPr id="22" name="îṥ1iḑè">
              <a:extLst>
                <a:ext uri="{FF2B5EF4-FFF2-40B4-BE49-F238E27FC236}">
                  <a16:creationId xmlns:a16="http://schemas.microsoft.com/office/drawing/2014/main" id="{4408E5CC-D8EB-4B6B-B35E-0AF321B8FA4B}"/>
                </a:ext>
              </a:extLst>
            </p:cNvPr>
            <p:cNvSpPr/>
            <p:nvPr/>
          </p:nvSpPr>
          <p:spPr>
            <a:xfrm>
              <a:off x="5172720" y="3313633"/>
              <a:ext cx="643482" cy="643482"/>
            </a:xfrm>
            <a:prstGeom prst="ellipse">
              <a:avLst/>
            </a:prstGeom>
            <a:solidFill>
              <a:srgbClr val="F0B9B4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rtlCol="0" anchor="ctr">
              <a:normAutofit/>
            </a:bodyPr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23" name="îṡlide">
              <a:extLst>
                <a:ext uri="{FF2B5EF4-FFF2-40B4-BE49-F238E27FC236}">
                  <a16:creationId xmlns:a16="http://schemas.microsoft.com/office/drawing/2014/main" id="{958DBFD9-268C-4CE4-9104-124453C5E294}"/>
                </a:ext>
              </a:extLst>
            </p:cNvPr>
            <p:cNvSpPr/>
            <p:nvPr/>
          </p:nvSpPr>
          <p:spPr bwMode="auto">
            <a:xfrm>
              <a:off x="5359647" y="3518733"/>
              <a:ext cx="269628" cy="233283"/>
            </a:xfrm>
            <a:custGeom>
              <a:avLst/>
              <a:gdLst>
                <a:gd name="connsiteX0" fmla="*/ 111815 w 605169"/>
                <a:gd name="connsiteY0" fmla="*/ 401305 h 523595"/>
                <a:gd name="connsiteX1" fmla="*/ 427799 w 605169"/>
                <a:gd name="connsiteY1" fmla="*/ 401305 h 523595"/>
                <a:gd name="connsiteX2" fmla="*/ 451266 w 605169"/>
                <a:gd name="connsiteY2" fmla="*/ 424732 h 523595"/>
                <a:gd name="connsiteX3" fmla="*/ 427799 w 605169"/>
                <a:gd name="connsiteY3" fmla="*/ 448159 h 523595"/>
                <a:gd name="connsiteX4" fmla="*/ 420172 w 605169"/>
                <a:gd name="connsiteY4" fmla="*/ 448159 h 523595"/>
                <a:gd name="connsiteX5" fmla="*/ 425335 w 605169"/>
                <a:gd name="connsiteY5" fmla="*/ 471001 h 523595"/>
                <a:gd name="connsiteX6" fmla="*/ 372651 w 605169"/>
                <a:gd name="connsiteY6" fmla="*/ 523595 h 523595"/>
                <a:gd name="connsiteX7" fmla="*/ 319851 w 605169"/>
                <a:gd name="connsiteY7" fmla="*/ 471001 h 523595"/>
                <a:gd name="connsiteX8" fmla="*/ 325013 w 605169"/>
                <a:gd name="connsiteY8" fmla="*/ 448159 h 523595"/>
                <a:gd name="connsiteX9" fmla="*/ 220585 w 605169"/>
                <a:gd name="connsiteY9" fmla="*/ 448159 h 523595"/>
                <a:gd name="connsiteX10" fmla="*/ 225865 w 605169"/>
                <a:gd name="connsiteY10" fmla="*/ 471001 h 523595"/>
                <a:gd name="connsiteX11" fmla="*/ 173064 w 605169"/>
                <a:gd name="connsiteY11" fmla="*/ 523595 h 523595"/>
                <a:gd name="connsiteX12" fmla="*/ 120381 w 605169"/>
                <a:gd name="connsiteY12" fmla="*/ 471001 h 523595"/>
                <a:gd name="connsiteX13" fmla="*/ 125543 w 605169"/>
                <a:gd name="connsiteY13" fmla="*/ 448159 h 523595"/>
                <a:gd name="connsiteX14" fmla="*/ 111815 w 605169"/>
                <a:gd name="connsiteY14" fmla="*/ 448159 h 523595"/>
                <a:gd name="connsiteX15" fmla="*/ 88348 w 605169"/>
                <a:gd name="connsiteY15" fmla="*/ 424732 h 523595"/>
                <a:gd name="connsiteX16" fmla="*/ 111815 w 605169"/>
                <a:gd name="connsiteY16" fmla="*/ 401305 h 523595"/>
                <a:gd name="connsiteX17" fmla="*/ 130818 w 605169"/>
                <a:gd name="connsiteY17" fmla="*/ 90535 h 523595"/>
                <a:gd name="connsiteX18" fmla="*/ 132812 w 605169"/>
                <a:gd name="connsiteY18" fmla="*/ 90535 h 523595"/>
                <a:gd name="connsiteX19" fmla="*/ 147705 w 605169"/>
                <a:gd name="connsiteY19" fmla="*/ 106119 h 523595"/>
                <a:gd name="connsiteX20" fmla="*/ 147705 w 605169"/>
                <a:gd name="connsiteY20" fmla="*/ 118423 h 523595"/>
                <a:gd name="connsiteX21" fmla="*/ 148408 w 605169"/>
                <a:gd name="connsiteY21" fmla="*/ 118657 h 523595"/>
                <a:gd name="connsiteX22" fmla="*/ 160252 w 605169"/>
                <a:gd name="connsiteY22" fmla="*/ 118657 h 523595"/>
                <a:gd name="connsiteX23" fmla="*/ 175849 w 605169"/>
                <a:gd name="connsiteY23" fmla="*/ 134593 h 523595"/>
                <a:gd name="connsiteX24" fmla="*/ 175849 w 605169"/>
                <a:gd name="connsiteY24" fmla="*/ 136585 h 523595"/>
                <a:gd name="connsiteX25" fmla="*/ 160252 w 605169"/>
                <a:gd name="connsiteY25" fmla="*/ 151466 h 523595"/>
                <a:gd name="connsiteX26" fmla="*/ 148643 w 605169"/>
                <a:gd name="connsiteY26" fmla="*/ 151466 h 523595"/>
                <a:gd name="connsiteX27" fmla="*/ 147705 w 605169"/>
                <a:gd name="connsiteY27" fmla="*/ 152286 h 523595"/>
                <a:gd name="connsiteX28" fmla="*/ 147705 w 605169"/>
                <a:gd name="connsiteY28" fmla="*/ 164004 h 523595"/>
                <a:gd name="connsiteX29" fmla="*/ 132812 w 605169"/>
                <a:gd name="connsiteY29" fmla="*/ 179588 h 523595"/>
                <a:gd name="connsiteX30" fmla="*/ 130818 w 605169"/>
                <a:gd name="connsiteY30" fmla="*/ 179588 h 523595"/>
                <a:gd name="connsiteX31" fmla="*/ 114869 w 605169"/>
                <a:gd name="connsiteY31" fmla="*/ 164004 h 523595"/>
                <a:gd name="connsiteX32" fmla="*/ 114869 w 605169"/>
                <a:gd name="connsiteY32" fmla="*/ 152169 h 523595"/>
                <a:gd name="connsiteX33" fmla="*/ 114752 w 605169"/>
                <a:gd name="connsiteY33" fmla="*/ 151466 h 523595"/>
                <a:gd name="connsiteX34" fmla="*/ 102439 w 605169"/>
                <a:gd name="connsiteY34" fmla="*/ 151466 h 523595"/>
                <a:gd name="connsiteX35" fmla="*/ 86725 w 605169"/>
                <a:gd name="connsiteY35" fmla="*/ 136585 h 523595"/>
                <a:gd name="connsiteX36" fmla="*/ 86725 w 605169"/>
                <a:gd name="connsiteY36" fmla="*/ 134593 h 523595"/>
                <a:gd name="connsiteX37" fmla="*/ 102439 w 605169"/>
                <a:gd name="connsiteY37" fmla="*/ 118657 h 523595"/>
                <a:gd name="connsiteX38" fmla="*/ 114869 w 605169"/>
                <a:gd name="connsiteY38" fmla="*/ 118657 h 523595"/>
                <a:gd name="connsiteX39" fmla="*/ 114869 w 605169"/>
                <a:gd name="connsiteY39" fmla="*/ 106119 h 523595"/>
                <a:gd name="connsiteX40" fmla="*/ 130818 w 605169"/>
                <a:gd name="connsiteY40" fmla="*/ 90535 h 523595"/>
                <a:gd name="connsiteX41" fmla="*/ 131875 w 605169"/>
                <a:gd name="connsiteY41" fmla="*/ 57396 h 523595"/>
                <a:gd name="connsiteX42" fmla="*/ 54205 w 605169"/>
                <a:gd name="connsiteY42" fmla="*/ 134939 h 523595"/>
                <a:gd name="connsiteX43" fmla="*/ 131875 w 605169"/>
                <a:gd name="connsiteY43" fmla="*/ 212483 h 523595"/>
                <a:gd name="connsiteX44" fmla="*/ 209545 w 605169"/>
                <a:gd name="connsiteY44" fmla="*/ 134939 h 523595"/>
                <a:gd name="connsiteX45" fmla="*/ 131875 w 605169"/>
                <a:gd name="connsiteY45" fmla="*/ 57396 h 523595"/>
                <a:gd name="connsiteX46" fmla="*/ 515297 w 605169"/>
                <a:gd name="connsiteY46" fmla="*/ 0 h 523595"/>
                <a:gd name="connsiteX47" fmla="*/ 581704 w 605169"/>
                <a:gd name="connsiteY47" fmla="*/ 0 h 523595"/>
                <a:gd name="connsiteX48" fmla="*/ 605169 w 605169"/>
                <a:gd name="connsiteY48" fmla="*/ 23427 h 523595"/>
                <a:gd name="connsiteX49" fmla="*/ 581704 w 605169"/>
                <a:gd name="connsiteY49" fmla="*/ 46854 h 523595"/>
                <a:gd name="connsiteX50" fmla="*/ 517761 w 605169"/>
                <a:gd name="connsiteY50" fmla="*/ 46854 h 523595"/>
                <a:gd name="connsiteX51" fmla="*/ 475758 w 605169"/>
                <a:gd name="connsiteY51" fmla="*/ 204283 h 523595"/>
                <a:gd name="connsiteX52" fmla="*/ 473646 w 605169"/>
                <a:gd name="connsiteY52" fmla="*/ 209203 h 523595"/>
                <a:gd name="connsiteX53" fmla="*/ 440091 w 605169"/>
                <a:gd name="connsiteY53" fmla="*/ 333366 h 523595"/>
                <a:gd name="connsiteX54" fmla="*/ 412871 w 605169"/>
                <a:gd name="connsiteY54" fmla="*/ 354450 h 523595"/>
                <a:gd name="connsiteX55" fmla="*/ 125891 w 605169"/>
                <a:gd name="connsiteY55" fmla="*/ 354450 h 523595"/>
                <a:gd name="connsiteX56" fmla="*/ 100901 w 605169"/>
                <a:gd name="connsiteY56" fmla="*/ 331609 h 523595"/>
                <a:gd name="connsiteX57" fmla="*/ 93978 w 605169"/>
                <a:gd name="connsiteY57" fmla="*/ 260976 h 523595"/>
                <a:gd name="connsiteX58" fmla="*/ 0 w 605169"/>
                <a:gd name="connsiteY58" fmla="*/ 134939 h 523595"/>
                <a:gd name="connsiteX59" fmla="*/ 131875 w 605169"/>
                <a:gd name="connsiteY59" fmla="*/ 3280 h 523595"/>
                <a:gd name="connsiteX60" fmla="*/ 263515 w 605169"/>
                <a:gd name="connsiteY60" fmla="*/ 126506 h 523595"/>
                <a:gd name="connsiteX61" fmla="*/ 447834 w 605169"/>
                <a:gd name="connsiteY61" fmla="*/ 126506 h 523595"/>
                <a:gd name="connsiteX62" fmla="*/ 472942 w 605169"/>
                <a:gd name="connsiteY62" fmla="*/ 32095 h 523595"/>
                <a:gd name="connsiteX63" fmla="*/ 515297 w 605169"/>
                <a:gd name="connsiteY63" fmla="*/ 0 h 5235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05169" h="523595">
                  <a:moveTo>
                    <a:pt x="111815" y="401305"/>
                  </a:moveTo>
                  <a:lnTo>
                    <a:pt x="427799" y="401305"/>
                  </a:lnTo>
                  <a:cubicBezTo>
                    <a:pt x="440823" y="401305"/>
                    <a:pt x="451266" y="411847"/>
                    <a:pt x="451266" y="424732"/>
                  </a:cubicBezTo>
                  <a:cubicBezTo>
                    <a:pt x="451266" y="437734"/>
                    <a:pt x="440823" y="448159"/>
                    <a:pt x="427799" y="448159"/>
                  </a:cubicBezTo>
                  <a:lnTo>
                    <a:pt x="420172" y="448159"/>
                  </a:lnTo>
                  <a:cubicBezTo>
                    <a:pt x="423458" y="455070"/>
                    <a:pt x="425335" y="462801"/>
                    <a:pt x="425335" y="471001"/>
                  </a:cubicBezTo>
                  <a:cubicBezTo>
                    <a:pt x="425335" y="500051"/>
                    <a:pt x="401633" y="523595"/>
                    <a:pt x="372651" y="523595"/>
                  </a:cubicBezTo>
                  <a:cubicBezTo>
                    <a:pt x="343552" y="523595"/>
                    <a:pt x="319851" y="500051"/>
                    <a:pt x="319851" y="471001"/>
                  </a:cubicBezTo>
                  <a:cubicBezTo>
                    <a:pt x="319851" y="462801"/>
                    <a:pt x="321728" y="455070"/>
                    <a:pt x="325013" y="448159"/>
                  </a:cubicBezTo>
                  <a:lnTo>
                    <a:pt x="220585" y="448159"/>
                  </a:lnTo>
                  <a:cubicBezTo>
                    <a:pt x="223988" y="455070"/>
                    <a:pt x="225865" y="462801"/>
                    <a:pt x="225865" y="471001"/>
                  </a:cubicBezTo>
                  <a:cubicBezTo>
                    <a:pt x="225865" y="500051"/>
                    <a:pt x="202163" y="523595"/>
                    <a:pt x="173064" y="523595"/>
                  </a:cubicBezTo>
                  <a:cubicBezTo>
                    <a:pt x="143965" y="523595"/>
                    <a:pt x="120381" y="500051"/>
                    <a:pt x="120381" y="471001"/>
                  </a:cubicBezTo>
                  <a:cubicBezTo>
                    <a:pt x="120381" y="462801"/>
                    <a:pt x="122141" y="455070"/>
                    <a:pt x="125543" y="448159"/>
                  </a:cubicBezTo>
                  <a:lnTo>
                    <a:pt x="111815" y="448159"/>
                  </a:lnTo>
                  <a:cubicBezTo>
                    <a:pt x="98791" y="448159"/>
                    <a:pt x="88348" y="437734"/>
                    <a:pt x="88348" y="424732"/>
                  </a:cubicBezTo>
                  <a:cubicBezTo>
                    <a:pt x="88348" y="411847"/>
                    <a:pt x="98791" y="401305"/>
                    <a:pt x="111815" y="401305"/>
                  </a:cubicBezTo>
                  <a:close/>
                  <a:moveTo>
                    <a:pt x="130818" y="90535"/>
                  </a:moveTo>
                  <a:lnTo>
                    <a:pt x="132812" y="90535"/>
                  </a:lnTo>
                  <a:cubicBezTo>
                    <a:pt x="141255" y="90535"/>
                    <a:pt x="147705" y="97448"/>
                    <a:pt x="147705" y="106119"/>
                  </a:cubicBezTo>
                  <a:lnTo>
                    <a:pt x="147705" y="118423"/>
                  </a:lnTo>
                  <a:cubicBezTo>
                    <a:pt x="147939" y="118540"/>
                    <a:pt x="148174" y="118657"/>
                    <a:pt x="148408" y="118657"/>
                  </a:cubicBezTo>
                  <a:lnTo>
                    <a:pt x="160252" y="118657"/>
                  </a:lnTo>
                  <a:cubicBezTo>
                    <a:pt x="168696" y="118657"/>
                    <a:pt x="175849" y="125922"/>
                    <a:pt x="175849" y="134593"/>
                  </a:cubicBezTo>
                  <a:lnTo>
                    <a:pt x="175849" y="136585"/>
                  </a:lnTo>
                  <a:cubicBezTo>
                    <a:pt x="175849" y="144904"/>
                    <a:pt x="169047" y="151466"/>
                    <a:pt x="160252" y="151466"/>
                  </a:cubicBezTo>
                  <a:lnTo>
                    <a:pt x="148643" y="151466"/>
                  </a:lnTo>
                  <a:cubicBezTo>
                    <a:pt x="148291" y="151583"/>
                    <a:pt x="147822" y="152052"/>
                    <a:pt x="147705" y="152286"/>
                  </a:cubicBezTo>
                  <a:lnTo>
                    <a:pt x="147705" y="164004"/>
                  </a:lnTo>
                  <a:cubicBezTo>
                    <a:pt x="147705" y="172675"/>
                    <a:pt x="141255" y="179588"/>
                    <a:pt x="132812" y="179588"/>
                  </a:cubicBezTo>
                  <a:lnTo>
                    <a:pt x="130818" y="179588"/>
                  </a:lnTo>
                  <a:cubicBezTo>
                    <a:pt x="122257" y="179588"/>
                    <a:pt x="114869" y="172440"/>
                    <a:pt x="114869" y="164004"/>
                  </a:cubicBezTo>
                  <a:lnTo>
                    <a:pt x="114869" y="152169"/>
                  </a:lnTo>
                  <a:cubicBezTo>
                    <a:pt x="114869" y="151935"/>
                    <a:pt x="114752" y="151583"/>
                    <a:pt x="114752" y="151466"/>
                  </a:cubicBezTo>
                  <a:lnTo>
                    <a:pt x="102439" y="151466"/>
                  </a:lnTo>
                  <a:cubicBezTo>
                    <a:pt x="93644" y="151466"/>
                    <a:pt x="86725" y="144904"/>
                    <a:pt x="86725" y="136585"/>
                  </a:cubicBezTo>
                  <a:lnTo>
                    <a:pt x="86725" y="134593"/>
                  </a:lnTo>
                  <a:cubicBezTo>
                    <a:pt x="86725" y="125922"/>
                    <a:pt x="93878" y="118657"/>
                    <a:pt x="102439" y="118657"/>
                  </a:cubicBezTo>
                  <a:lnTo>
                    <a:pt x="114869" y="118657"/>
                  </a:lnTo>
                  <a:lnTo>
                    <a:pt x="114869" y="106119"/>
                  </a:lnTo>
                  <a:cubicBezTo>
                    <a:pt x="114869" y="97683"/>
                    <a:pt x="122257" y="90535"/>
                    <a:pt x="130818" y="90535"/>
                  </a:cubicBezTo>
                  <a:close/>
                  <a:moveTo>
                    <a:pt x="131875" y="57396"/>
                  </a:moveTo>
                  <a:cubicBezTo>
                    <a:pt x="89051" y="57396"/>
                    <a:pt x="54205" y="92185"/>
                    <a:pt x="54205" y="134939"/>
                  </a:cubicBezTo>
                  <a:cubicBezTo>
                    <a:pt x="54205" y="177694"/>
                    <a:pt x="89051" y="212483"/>
                    <a:pt x="131875" y="212483"/>
                  </a:cubicBezTo>
                  <a:cubicBezTo>
                    <a:pt x="174699" y="212483"/>
                    <a:pt x="209545" y="177694"/>
                    <a:pt x="209545" y="134939"/>
                  </a:cubicBezTo>
                  <a:cubicBezTo>
                    <a:pt x="209545" y="92185"/>
                    <a:pt x="174699" y="57396"/>
                    <a:pt x="131875" y="57396"/>
                  </a:cubicBezTo>
                  <a:close/>
                  <a:moveTo>
                    <a:pt x="515297" y="0"/>
                  </a:moveTo>
                  <a:lnTo>
                    <a:pt x="581704" y="0"/>
                  </a:lnTo>
                  <a:cubicBezTo>
                    <a:pt x="594610" y="0"/>
                    <a:pt x="605169" y="10425"/>
                    <a:pt x="605169" y="23427"/>
                  </a:cubicBezTo>
                  <a:cubicBezTo>
                    <a:pt x="605169" y="36312"/>
                    <a:pt x="594610" y="46854"/>
                    <a:pt x="581704" y="46854"/>
                  </a:cubicBezTo>
                  <a:lnTo>
                    <a:pt x="517761" y="46854"/>
                  </a:lnTo>
                  <a:lnTo>
                    <a:pt x="475758" y="204283"/>
                  </a:lnTo>
                  <a:cubicBezTo>
                    <a:pt x="475289" y="206157"/>
                    <a:pt x="474585" y="207563"/>
                    <a:pt x="473646" y="209203"/>
                  </a:cubicBezTo>
                  <a:lnTo>
                    <a:pt x="440091" y="333366"/>
                  </a:lnTo>
                  <a:cubicBezTo>
                    <a:pt x="436923" y="345196"/>
                    <a:pt x="424956" y="354450"/>
                    <a:pt x="412871" y="354450"/>
                  </a:cubicBezTo>
                  <a:lnTo>
                    <a:pt x="125891" y="354450"/>
                  </a:lnTo>
                  <a:cubicBezTo>
                    <a:pt x="113337" y="354450"/>
                    <a:pt x="102191" y="344259"/>
                    <a:pt x="100901" y="331609"/>
                  </a:cubicBezTo>
                  <a:lnTo>
                    <a:pt x="93978" y="260976"/>
                  </a:lnTo>
                  <a:cubicBezTo>
                    <a:pt x="39656" y="244695"/>
                    <a:pt x="0" y="194327"/>
                    <a:pt x="0" y="134939"/>
                  </a:cubicBezTo>
                  <a:cubicBezTo>
                    <a:pt x="0" y="62316"/>
                    <a:pt x="59132" y="3280"/>
                    <a:pt x="131875" y="3280"/>
                  </a:cubicBezTo>
                  <a:cubicBezTo>
                    <a:pt x="201801" y="3280"/>
                    <a:pt x="259056" y="57747"/>
                    <a:pt x="263515" y="126506"/>
                  </a:cubicBezTo>
                  <a:lnTo>
                    <a:pt x="447834" y="126506"/>
                  </a:lnTo>
                  <a:lnTo>
                    <a:pt x="472942" y="32095"/>
                  </a:lnTo>
                  <a:cubicBezTo>
                    <a:pt x="477870" y="13588"/>
                    <a:pt x="496173" y="0"/>
                    <a:pt x="515297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92500" lnSpcReduction="2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3" name="íš1îḋe">
            <a:extLst>
              <a:ext uri="{FF2B5EF4-FFF2-40B4-BE49-F238E27FC236}">
                <a16:creationId xmlns:a16="http://schemas.microsoft.com/office/drawing/2014/main" id="{3FFDE037-2B40-4E40-9916-4639187C8410}"/>
              </a:ext>
            </a:extLst>
          </p:cNvPr>
          <p:cNvGrpSpPr/>
          <p:nvPr/>
        </p:nvGrpSpPr>
        <p:grpSpPr>
          <a:xfrm>
            <a:off x="5301997" y="4661279"/>
            <a:ext cx="562080" cy="562080"/>
            <a:chOff x="5172720" y="5046116"/>
            <a:chExt cx="643482" cy="643482"/>
          </a:xfrm>
        </p:grpSpPr>
        <p:sp>
          <p:nvSpPr>
            <p:cNvPr id="20" name="i$ḻídé">
              <a:extLst>
                <a:ext uri="{FF2B5EF4-FFF2-40B4-BE49-F238E27FC236}">
                  <a16:creationId xmlns:a16="http://schemas.microsoft.com/office/drawing/2014/main" id="{F3BB0BAA-BC0F-4746-A1E2-5110063112F9}"/>
                </a:ext>
              </a:extLst>
            </p:cNvPr>
            <p:cNvSpPr/>
            <p:nvPr/>
          </p:nvSpPr>
          <p:spPr>
            <a:xfrm>
              <a:off x="5172720" y="5046116"/>
              <a:ext cx="643482" cy="643482"/>
            </a:xfrm>
            <a:prstGeom prst="ellipse">
              <a:avLst/>
            </a:prstGeom>
            <a:solidFill>
              <a:srgbClr val="74C1D3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rtlCol="0" anchor="ctr">
              <a:normAutofit/>
            </a:bodyPr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21" name="ïśḷïḍé">
              <a:extLst>
                <a:ext uri="{FF2B5EF4-FFF2-40B4-BE49-F238E27FC236}">
                  <a16:creationId xmlns:a16="http://schemas.microsoft.com/office/drawing/2014/main" id="{BEA5216C-4B94-4832-A010-40137B556B3E}"/>
                </a:ext>
              </a:extLst>
            </p:cNvPr>
            <p:cNvSpPr/>
            <p:nvPr/>
          </p:nvSpPr>
          <p:spPr bwMode="auto">
            <a:xfrm>
              <a:off x="5359647" y="5238027"/>
              <a:ext cx="269628" cy="259662"/>
            </a:xfrm>
            <a:custGeom>
              <a:avLst/>
              <a:gdLst>
                <a:gd name="connsiteX0" fmla="*/ 216243 w 609050"/>
                <a:gd name="connsiteY0" fmla="*/ 412730 h 586540"/>
                <a:gd name="connsiteX1" fmla="*/ 216243 w 609050"/>
                <a:gd name="connsiteY1" fmla="*/ 456594 h 586540"/>
                <a:gd name="connsiteX2" fmla="*/ 293953 w 609050"/>
                <a:gd name="connsiteY2" fmla="*/ 456594 h 586540"/>
                <a:gd name="connsiteX3" fmla="*/ 293953 w 609050"/>
                <a:gd name="connsiteY3" fmla="*/ 412730 h 586540"/>
                <a:gd name="connsiteX4" fmla="*/ 69884 w 609050"/>
                <a:gd name="connsiteY4" fmla="*/ 412730 h 586540"/>
                <a:gd name="connsiteX5" fmla="*/ 69884 w 609050"/>
                <a:gd name="connsiteY5" fmla="*/ 456594 h 586540"/>
                <a:gd name="connsiteX6" fmla="*/ 147595 w 609050"/>
                <a:gd name="connsiteY6" fmla="*/ 456594 h 586540"/>
                <a:gd name="connsiteX7" fmla="*/ 147595 w 609050"/>
                <a:gd name="connsiteY7" fmla="*/ 412730 h 586540"/>
                <a:gd name="connsiteX8" fmla="*/ 460769 w 609050"/>
                <a:gd name="connsiteY8" fmla="*/ 376268 h 586540"/>
                <a:gd name="connsiteX9" fmla="*/ 460769 w 609050"/>
                <a:gd name="connsiteY9" fmla="*/ 414786 h 586540"/>
                <a:gd name="connsiteX10" fmla="*/ 555916 w 609050"/>
                <a:gd name="connsiteY10" fmla="*/ 414786 h 586540"/>
                <a:gd name="connsiteX11" fmla="*/ 555916 w 609050"/>
                <a:gd name="connsiteY11" fmla="*/ 376268 h 586540"/>
                <a:gd name="connsiteX12" fmla="*/ 216243 w 609050"/>
                <a:gd name="connsiteY12" fmla="*/ 339670 h 586540"/>
                <a:gd name="connsiteX13" fmla="*/ 216243 w 609050"/>
                <a:gd name="connsiteY13" fmla="*/ 383533 h 586540"/>
                <a:gd name="connsiteX14" fmla="*/ 293953 w 609050"/>
                <a:gd name="connsiteY14" fmla="*/ 383533 h 586540"/>
                <a:gd name="connsiteX15" fmla="*/ 293953 w 609050"/>
                <a:gd name="connsiteY15" fmla="*/ 339670 h 586540"/>
                <a:gd name="connsiteX16" fmla="*/ 69884 w 609050"/>
                <a:gd name="connsiteY16" fmla="*/ 339670 h 586540"/>
                <a:gd name="connsiteX17" fmla="*/ 69884 w 609050"/>
                <a:gd name="connsiteY17" fmla="*/ 383533 h 586540"/>
                <a:gd name="connsiteX18" fmla="*/ 147595 w 609050"/>
                <a:gd name="connsiteY18" fmla="*/ 383533 h 586540"/>
                <a:gd name="connsiteX19" fmla="*/ 147595 w 609050"/>
                <a:gd name="connsiteY19" fmla="*/ 339670 h 586540"/>
                <a:gd name="connsiteX20" fmla="*/ 460769 w 609050"/>
                <a:gd name="connsiteY20" fmla="*/ 303071 h 586540"/>
                <a:gd name="connsiteX21" fmla="*/ 460769 w 609050"/>
                <a:gd name="connsiteY21" fmla="*/ 341726 h 586540"/>
                <a:gd name="connsiteX22" fmla="*/ 555916 w 609050"/>
                <a:gd name="connsiteY22" fmla="*/ 341726 h 586540"/>
                <a:gd name="connsiteX23" fmla="*/ 555916 w 609050"/>
                <a:gd name="connsiteY23" fmla="*/ 303071 h 586540"/>
                <a:gd name="connsiteX24" fmla="*/ 216243 w 609050"/>
                <a:gd name="connsiteY24" fmla="*/ 266609 h 586540"/>
                <a:gd name="connsiteX25" fmla="*/ 216243 w 609050"/>
                <a:gd name="connsiteY25" fmla="*/ 310473 h 586540"/>
                <a:gd name="connsiteX26" fmla="*/ 293953 w 609050"/>
                <a:gd name="connsiteY26" fmla="*/ 310473 h 586540"/>
                <a:gd name="connsiteX27" fmla="*/ 293953 w 609050"/>
                <a:gd name="connsiteY27" fmla="*/ 266609 h 586540"/>
                <a:gd name="connsiteX28" fmla="*/ 69884 w 609050"/>
                <a:gd name="connsiteY28" fmla="*/ 266609 h 586540"/>
                <a:gd name="connsiteX29" fmla="*/ 69884 w 609050"/>
                <a:gd name="connsiteY29" fmla="*/ 310473 h 586540"/>
                <a:gd name="connsiteX30" fmla="*/ 147595 w 609050"/>
                <a:gd name="connsiteY30" fmla="*/ 310473 h 586540"/>
                <a:gd name="connsiteX31" fmla="*/ 147595 w 609050"/>
                <a:gd name="connsiteY31" fmla="*/ 266609 h 586540"/>
                <a:gd name="connsiteX32" fmla="*/ 460769 w 609050"/>
                <a:gd name="connsiteY32" fmla="*/ 230010 h 586540"/>
                <a:gd name="connsiteX33" fmla="*/ 460769 w 609050"/>
                <a:gd name="connsiteY33" fmla="*/ 268528 h 586540"/>
                <a:gd name="connsiteX34" fmla="*/ 555916 w 609050"/>
                <a:gd name="connsiteY34" fmla="*/ 268528 h 586540"/>
                <a:gd name="connsiteX35" fmla="*/ 555916 w 609050"/>
                <a:gd name="connsiteY35" fmla="*/ 230010 h 586540"/>
                <a:gd name="connsiteX36" fmla="*/ 216243 w 609050"/>
                <a:gd name="connsiteY36" fmla="*/ 193549 h 586540"/>
                <a:gd name="connsiteX37" fmla="*/ 216243 w 609050"/>
                <a:gd name="connsiteY37" fmla="*/ 237412 h 586540"/>
                <a:gd name="connsiteX38" fmla="*/ 293953 w 609050"/>
                <a:gd name="connsiteY38" fmla="*/ 237412 h 586540"/>
                <a:gd name="connsiteX39" fmla="*/ 293953 w 609050"/>
                <a:gd name="connsiteY39" fmla="*/ 193549 h 586540"/>
                <a:gd name="connsiteX40" fmla="*/ 69884 w 609050"/>
                <a:gd name="connsiteY40" fmla="*/ 193549 h 586540"/>
                <a:gd name="connsiteX41" fmla="*/ 69884 w 609050"/>
                <a:gd name="connsiteY41" fmla="*/ 237412 h 586540"/>
                <a:gd name="connsiteX42" fmla="*/ 147595 w 609050"/>
                <a:gd name="connsiteY42" fmla="*/ 237412 h 586540"/>
                <a:gd name="connsiteX43" fmla="*/ 147595 w 609050"/>
                <a:gd name="connsiteY43" fmla="*/ 193549 h 586540"/>
                <a:gd name="connsiteX44" fmla="*/ 460769 w 609050"/>
                <a:gd name="connsiteY44" fmla="*/ 156950 h 586540"/>
                <a:gd name="connsiteX45" fmla="*/ 460769 w 609050"/>
                <a:gd name="connsiteY45" fmla="*/ 195468 h 586540"/>
                <a:gd name="connsiteX46" fmla="*/ 555916 w 609050"/>
                <a:gd name="connsiteY46" fmla="*/ 195468 h 586540"/>
                <a:gd name="connsiteX47" fmla="*/ 555916 w 609050"/>
                <a:gd name="connsiteY47" fmla="*/ 156950 h 586540"/>
                <a:gd name="connsiteX48" fmla="*/ 192926 w 609050"/>
                <a:gd name="connsiteY48" fmla="*/ 96251 h 586540"/>
                <a:gd name="connsiteX49" fmla="*/ 361366 w 609050"/>
                <a:gd name="connsiteY49" fmla="*/ 96251 h 586540"/>
                <a:gd name="connsiteX50" fmla="*/ 361366 w 609050"/>
                <a:gd name="connsiteY50" fmla="*/ 114880 h 586540"/>
                <a:gd name="connsiteX51" fmla="*/ 192926 w 609050"/>
                <a:gd name="connsiteY51" fmla="*/ 114880 h 586540"/>
                <a:gd name="connsiteX52" fmla="*/ 192926 w 609050"/>
                <a:gd name="connsiteY52" fmla="*/ 49819 h 586540"/>
                <a:gd name="connsiteX53" fmla="*/ 361366 w 609050"/>
                <a:gd name="connsiteY53" fmla="*/ 49819 h 586540"/>
                <a:gd name="connsiteX54" fmla="*/ 361366 w 609050"/>
                <a:gd name="connsiteY54" fmla="*/ 68307 h 586540"/>
                <a:gd name="connsiteX55" fmla="*/ 192926 w 609050"/>
                <a:gd name="connsiteY55" fmla="*/ 68307 h 586540"/>
                <a:gd name="connsiteX56" fmla="*/ 166130 w 609050"/>
                <a:gd name="connsiteY56" fmla="*/ 25222 h 586540"/>
                <a:gd name="connsiteX57" fmla="*/ 166130 w 609050"/>
                <a:gd name="connsiteY57" fmla="*/ 155716 h 586540"/>
                <a:gd name="connsiteX58" fmla="*/ 338987 w 609050"/>
                <a:gd name="connsiteY58" fmla="*/ 155716 h 586540"/>
                <a:gd name="connsiteX59" fmla="*/ 338987 w 609050"/>
                <a:gd name="connsiteY59" fmla="*/ 341040 h 586540"/>
                <a:gd name="connsiteX60" fmla="*/ 338987 w 609050"/>
                <a:gd name="connsiteY60" fmla="*/ 531710 h 586540"/>
                <a:gd name="connsiteX61" fmla="*/ 366721 w 609050"/>
                <a:gd name="connsiteY61" fmla="*/ 531710 h 586540"/>
                <a:gd name="connsiteX62" fmla="*/ 366721 w 609050"/>
                <a:gd name="connsiteY62" fmla="*/ 341040 h 586540"/>
                <a:gd name="connsiteX63" fmla="*/ 366721 w 609050"/>
                <a:gd name="connsiteY63" fmla="*/ 155305 h 586540"/>
                <a:gd name="connsiteX64" fmla="*/ 388002 w 609050"/>
                <a:gd name="connsiteY64" fmla="*/ 143517 h 586540"/>
                <a:gd name="connsiteX65" fmla="*/ 388002 w 609050"/>
                <a:gd name="connsiteY65" fmla="*/ 25222 h 586540"/>
                <a:gd name="connsiteX66" fmla="*/ 140867 w 609050"/>
                <a:gd name="connsiteY66" fmla="*/ 0 h 586540"/>
                <a:gd name="connsiteX67" fmla="*/ 413402 w 609050"/>
                <a:gd name="connsiteY67" fmla="*/ 0 h 586540"/>
                <a:gd name="connsiteX68" fmla="*/ 413402 w 609050"/>
                <a:gd name="connsiteY68" fmla="*/ 129398 h 586540"/>
                <a:gd name="connsiteX69" fmla="*/ 432486 w 609050"/>
                <a:gd name="connsiteY69" fmla="*/ 118843 h 586540"/>
                <a:gd name="connsiteX70" fmla="*/ 584199 w 609050"/>
                <a:gd name="connsiteY70" fmla="*/ 118843 h 586540"/>
                <a:gd name="connsiteX71" fmla="*/ 584199 w 609050"/>
                <a:gd name="connsiteY71" fmla="*/ 531710 h 586540"/>
                <a:gd name="connsiteX72" fmla="*/ 609050 w 609050"/>
                <a:gd name="connsiteY72" fmla="*/ 531710 h 586540"/>
                <a:gd name="connsiteX73" fmla="*/ 609050 w 609050"/>
                <a:gd name="connsiteY73" fmla="*/ 586540 h 586540"/>
                <a:gd name="connsiteX74" fmla="*/ 0 w 609050"/>
                <a:gd name="connsiteY74" fmla="*/ 586540 h 586540"/>
                <a:gd name="connsiteX75" fmla="*/ 0 w 609050"/>
                <a:gd name="connsiteY75" fmla="*/ 531710 h 586540"/>
                <a:gd name="connsiteX76" fmla="*/ 24851 w 609050"/>
                <a:gd name="connsiteY76" fmla="*/ 531710 h 586540"/>
                <a:gd name="connsiteX77" fmla="*/ 24851 w 609050"/>
                <a:gd name="connsiteY77" fmla="*/ 155716 h 586540"/>
                <a:gd name="connsiteX78" fmla="*/ 140867 w 609050"/>
                <a:gd name="connsiteY78" fmla="*/ 155716 h 586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</a:cxnLst>
              <a:rect l="l" t="t" r="r" b="b"/>
              <a:pathLst>
                <a:path w="609050" h="586540">
                  <a:moveTo>
                    <a:pt x="216243" y="412730"/>
                  </a:moveTo>
                  <a:lnTo>
                    <a:pt x="216243" y="456594"/>
                  </a:lnTo>
                  <a:lnTo>
                    <a:pt x="293953" y="456594"/>
                  </a:lnTo>
                  <a:lnTo>
                    <a:pt x="293953" y="412730"/>
                  </a:lnTo>
                  <a:close/>
                  <a:moveTo>
                    <a:pt x="69884" y="412730"/>
                  </a:moveTo>
                  <a:lnTo>
                    <a:pt x="69884" y="456594"/>
                  </a:lnTo>
                  <a:lnTo>
                    <a:pt x="147595" y="456594"/>
                  </a:lnTo>
                  <a:lnTo>
                    <a:pt x="147595" y="412730"/>
                  </a:lnTo>
                  <a:close/>
                  <a:moveTo>
                    <a:pt x="460769" y="376268"/>
                  </a:moveTo>
                  <a:lnTo>
                    <a:pt x="460769" y="414786"/>
                  </a:lnTo>
                  <a:lnTo>
                    <a:pt x="555916" y="414786"/>
                  </a:lnTo>
                  <a:lnTo>
                    <a:pt x="555916" y="376268"/>
                  </a:lnTo>
                  <a:close/>
                  <a:moveTo>
                    <a:pt x="216243" y="339670"/>
                  </a:moveTo>
                  <a:lnTo>
                    <a:pt x="216243" y="383533"/>
                  </a:lnTo>
                  <a:lnTo>
                    <a:pt x="293953" y="383533"/>
                  </a:lnTo>
                  <a:lnTo>
                    <a:pt x="293953" y="339670"/>
                  </a:lnTo>
                  <a:close/>
                  <a:moveTo>
                    <a:pt x="69884" y="339670"/>
                  </a:moveTo>
                  <a:lnTo>
                    <a:pt x="69884" y="383533"/>
                  </a:lnTo>
                  <a:lnTo>
                    <a:pt x="147595" y="383533"/>
                  </a:lnTo>
                  <a:lnTo>
                    <a:pt x="147595" y="339670"/>
                  </a:lnTo>
                  <a:close/>
                  <a:moveTo>
                    <a:pt x="460769" y="303071"/>
                  </a:moveTo>
                  <a:lnTo>
                    <a:pt x="460769" y="341726"/>
                  </a:lnTo>
                  <a:lnTo>
                    <a:pt x="555916" y="341726"/>
                  </a:lnTo>
                  <a:lnTo>
                    <a:pt x="555916" y="303071"/>
                  </a:lnTo>
                  <a:close/>
                  <a:moveTo>
                    <a:pt x="216243" y="266609"/>
                  </a:moveTo>
                  <a:lnTo>
                    <a:pt x="216243" y="310473"/>
                  </a:lnTo>
                  <a:lnTo>
                    <a:pt x="293953" y="310473"/>
                  </a:lnTo>
                  <a:lnTo>
                    <a:pt x="293953" y="266609"/>
                  </a:lnTo>
                  <a:close/>
                  <a:moveTo>
                    <a:pt x="69884" y="266609"/>
                  </a:moveTo>
                  <a:lnTo>
                    <a:pt x="69884" y="310473"/>
                  </a:lnTo>
                  <a:lnTo>
                    <a:pt x="147595" y="310473"/>
                  </a:lnTo>
                  <a:lnTo>
                    <a:pt x="147595" y="266609"/>
                  </a:lnTo>
                  <a:close/>
                  <a:moveTo>
                    <a:pt x="460769" y="230010"/>
                  </a:moveTo>
                  <a:lnTo>
                    <a:pt x="460769" y="268528"/>
                  </a:lnTo>
                  <a:lnTo>
                    <a:pt x="555916" y="268528"/>
                  </a:lnTo>
                  <a:lnTo>
                    <a:pt x="555916" y="230010"/>
                  </a:lnTo>
                  <a:close/>
                  <a:moveTo>
                    <a:pt x="216243" y="193549"/>
                  </a:moveTo>
                  <a:lnTo>
                    <a:pt x="216243" y="237412"/>
                  </a:lnTo>
                  <a:lnTo>
                    <a:pt x="293953" y="237412"/>
                  </a:lnTo>
                  <a:lnTo>
                    <a:pt x="293953" y="193549"/>
                  </a:lnTo>
                  <a:close/>
                  <a:moveTo>
                    <a:pt x="69884" y="193549"/>
                  </a:moveTo>
                  <a:lnTo>
                    <a:pt x="69884" y="237412"/>
                  </a:lnTo>
                  <a:lnTo>
                    <a:pt x="147595" y="237412"/>
                  </a:lnTo>
                  <a:lnTo>
                    <a:pt x="147595" y="193549"/>
                  </a:lnTo>
                  <a:close/>
                  <a:moveTo>
                    <a:pt x="460769" y="156950"/>
                  </a:moveTo>
                  <a:lnTo>
                    <a:pt x="460769" y="195468"/>
                  </a:lnTo>
                  <a:lnTo>
                    <a:pt x="555916" y="195468"/>
                  </a:lnTo>
                  <a:lnTo>
                    <a:pt x="555916" y="156950"/>
                  </a:lnTo>
                  <a:close/>
                  <a:moveTo>
                    <a:pt x="192926" y="96251"/>
                  </a:moveTo>
                  <a:lnTo>
                    <a:pt x="361366" y="96251"/>
                  </a:lnTo>
                  <a:lnTo>
                    <a:pt x="361366" y="114880"/>
                  </a:lnTo>
                  <a:lnTo>
                    <a:pt x="192926" y="114880"/>
                  </a:lnTo>
                  <a:close/>
                  <a:moveTo>
                    <a:pt x="192926" y="49819"/>
                  </a:moveTo>
                  <a:lnTo>
                    <a:pt x="361366" y="49819"/>
                  </a:lnTo>
                  <a:lnTo>
                    <a:pt x="361366" y="68307"/>
                  </a:lnTo>
                  <a:lnTo>
                    <a:pt x="192926" y="68307"/>
                  </a:lnTo>
                  <a:close/>
                  <a:moveTo>
                    <a:pt x="166130" y="25222"/>
                  </a:moveTo>
                  <a:lnTo>
                    <a:pt x="166130" y="155716"/>
                  </a:lnTo>
                  <a:lnTo>
                    <a:pt x="338987" y="155716"/>
                  </a:lnTo>
                  <a:lnTo>
                    <a:pt x="338987" y="341040"/>
                  </a:lnTo>
                  <a:lnTo>
                    <a:pt x="338987" y="531710"/>
                  </a:lnTo>
                  <a:lnTo>
                    <a:pt x="366721" y="531710"/>
                  </a:lnTo>
                  <a:lnTo>
                    <a:pt x="366721" y="341040"/>
                  </a:lnTo>
                  <a:lnTo>
                    <a:pt x="366721" y="155305"/>
                  </a:lnTo>
                  <a:lnTo>
                    <a:pt x="388002" y="143517"/>
                  </a:lnTo>
                  <a:lnTo>
                    <a:pt x="388002" y="25222"/>
                  </a:lnTo>
                  <a:close/>
                  <a:moveTo>
                    <a:pt x="140867" y="0"/>
                  </a:moveTo>
                  <a:lnTo>
                    <a:pt x="413402" y="0"/>
                  </a:lnTo>
                  <a:lnTo>
                    <a:pt x="413402" y="129398"/>
                  </a:lnTo>
                  <a:lnTo>
                    <a:pt x="432486" y="118843"/>
                  </a:lnTo>
                  <a:lnTo>
                    <a:pt x="584199" y="118843"/>
                  </a:lnTo>
                  <a:lnTo>
                    <a:pt x="584199" y="531710"/>
                  </a:lnTo>
                  <a:lnTo>
                    <a:pt x="609050" y="531710"/>
                  </a:lnTo>
                  <a:lnTo>
                    <a:pt x="609050" y="586540"/>
                  </a:lnTo>
                  <a:lnTo>
                    <a:pt x="0" y="586540"/>
                  </a:lnTo>
                  <a:lnTo>
                    <a:pt x="0" y="531710"/>
                  </a:lnTo>
                  <a:lnTo>
                    <a:pt x="24851" y="531710"/>
                  </a:lnTo>
                  <a:lnTo>
                    <a:pt x="24851" y="155716"/>
                  </a:lnTo>
                  <a:lnTo>
                    <a:pt x="140867" y="15571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62500" lnSpcReduction="2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14" name="ïṡľíḋè">
            <a:extLst>
              <a:ext uri="{FF2B5EF4-FFF2-40B4-BE49-F238E27FC236}">
                <a16:creationId xmlns:a16="http://schemas.microsoft.com/office/drawing/2014/main" id="{EBF7BB7C-9CFB-4994-8DFA-CC3D303B4D26}"/>
              </a:ext>
            </a:extLst>
          </p:cNvPr>
          <p:cNvSpPr txBox="1"/>
          <p:nvPr/>
        </p:nvSpPr>
        <p:spPr>
          <a:xfrm>
            <a:off x="7859855" y="1572714"/>
            <a:ext cx="2986903" cy="68593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ctr" anchorCtr="0">
            <a:normAutofit/>
          </a:bodyPr>
          <a:lstStyle/>
          <a:p>
            <a:pPr>
              <a:lnSpc>
                <a:spcPct val="150000"/>
              </a:lnSpc>
              <a:buSzPct val="25000"/>
            </a:pPr>
            <a:r>
              <a:rPr lang="en-US" sz="1200" dirty="0">
                <a:cs typeface="+mn-ea"/>
                <a:sym typeface="+mn-lt"/>
              </a:rPr>
              <a:t>Copy paste fonts. Choose the only option to retain text....</a:t>
            </a:r>
            <a:r>
              <a:rPr lang="de-DE" sz="1200" dirty="0">
                <a:cs typeface="+mn-ea"/>
                <a:sym typeface="+mn-lt"/>
              </a:rPr>
              <a:t>..</a:t>
            </a:r>
          </a:p>
        </p:txBody>
      </p:sp>
      <p:cxnSp>
        <p:nvCxnSpPr>
          <p:cNvPr id="15" name="直接连接符 14">
            <a:extLst>
              <a:ext uri="{FF2B5EF4-FFF2-40B4-BE49-F238E27FC236}">
                <a16:creationId xmlns:a16="http://schemas.microsoft.com/office/drawing/2014/main" id="{1D233BF4-89E3-409B-87A1-CDF8985C8902}"/>
              </a:ext>
            </a:extLst>
          </p:cNvPr>
          <p:cNvCxnSpPr>
            <a:stCxn id="24" idx="6"/>
            <a:endCxn id="14" idx="1"/>
          </p:cNvCxnSpPr>
          <p:nvPr/>
        </p:nvCxnSpPr>
        <p:spPr>
          <a:xfrm>
            <a:off x="5864077" y="1915679"/>
            <a:ext cx="1995778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ïś1íḑê">
            <a:extLst>
              <a:ext uri="{FF2B5EF4-FFF2-40B4-BE49-F238E27FC236}">
                <a16:creationId xmlns:a16="http://schemas.microsoft.com/office/drawing/2014/main" id="{6A6C11E9-6B3D-4605-BA63-433C9722B799}"/>
              </a:ext>
            </a:extLst>
          </p:cNvPr>
          <p:cNvSpPr txBox="1"/>
          <p:nvPr/>
        </p:nvSpPr>
        <p:spPr>
          <a:xfrm>
            <a:off x="7086089" y="3086034"/>
            <a:ext cx="2986903" cy="68593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ctr" anchorCtr="0">
            <a:normAutofit/>
          </a:bodyPr>
          <a:lstStyle/>
          <a:p>
            <a:pPr>
              <a:lnSpc>
                <a:spcPct val="150000"/>
              </a:lnSpc>
              <a:buSzPct val="25000"/>
            </a:pPr>
            <a:r>
              <a:rPr lang="en-US" sz="1200" dirty="0">
                <a:cs typeface="+mn-ea"/>
                <a:sym typeface="+mn-lt"/>
              </a:rPr>
              <a:t>Copy paste fonts. Choose the only option to retain text....</a:t>
            </a:r>
            <a:r>
              <a:rPr lang="de-DE" sz="1200" dirty="0">
                <a:cs typeface="+mn-ea"/>
                <a:sym typeface="+mn-lt"/>
              </a:rPr>
              <a:t>..</a:t>
            </a:r>
          </a:p>
        </p:txBody>
      </p:sp>
      <p:sp>
        <p:nvSpPr>
          <p:cNvPr id="17" name="iṧ1iḋê">
            <a:extLst>
              <a:ext uri="{FF2B5EF4-FFF2-40B4-BE49-F238E27FC236}">
                <a16:creationId xmlns:a16="http://schemas.microsoft.com/office/drawing/2014/main" id="{D31958D6-CB2C-44A0-82B1-5746E7E608B5}"/>
              </a:ext>
            </a:extLst>
          </p:cNvPr>
          <p:cNvSpPr txBox="1"/>
          <p:nvPr/>
        </p:nvSpPr>
        <p:spPr>
          <a:xfrm>
            <a:off x="7859855" y="4599354"/>
            <a:ext cx="2986903" cy="68593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ctr" anchorCtr="0">
            <a:normAutofit/>
          </a:bodyPr>
          <a:lstStyle/>
          <a:p>
            <a:pPr>
              <a:lnSpc>
                <a:spcPct val="150000"/>
              </a:lnSpc>
              <a:buSzPct val="25000"/>
            </a:pPr>
            <a:r>
              <a:rPr lang="en-US" sz="1200" dirty="0">
                <a:cs typeface="+mn-ea"/>
                <a:sym typeface="+mn-lt"/>
              </a:rPr>
              <a:t>Copy paste fonts. Choose the only option to retain text....</a:t>
            </a:r>
            <a:r>
              <a:rPr lang="de-DE" sz="1200" dirty="0">
                <a:cs typeface="+mn-ea"/>
                <a:sym typeface="+mn-lt"/>
              </a:rPr>
              <a:t>..</a:t>
            </a:r>
          </a:p>
        </p:txBody>
      </p:sp>
      <p:cxnSp>
        <p:nvCxnSpPr>
          <p:cNvPr id="18" name="直接连接符 17">
            <a:extLst>
              <a:ext uri="{FF2B5EF4-FFF2-40B4-BE49-F238E27FC236}">
                <a16:creationId xmlns:a16="http://schemas.microsoft.com/office/drawing/2014/main" id="{638EAE2C-4F59-49D8-B223-E1C629E073B1}"/>
              </a:ext>
            </a:extLst>
          </p:cNvPr>
          <p:cNvCxnSpPr>
            <a:cxnSpLocks/>
            <a:stCxn id="22" idx="6"/>
            <a:endCxn id="16" idx="1"/>
          </p:cNvCxnSpPr>
          <p:nvPr/>
        </p:nvCxnSpPr>
        <p:spPr>
          <a:xfrm>
            <a:off x="6008639" y="3428999"/>
            <a:ext cx="107745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>
            <a:extLst>
              <a:ext uri="{FF2B5EF4-FFF2-40B4-BE49-F238E27FC236}">
                <a16:creationId xmlns:a16="http://schemas.microsoft.com/office/drawing/2014/main" id="{340801C9-D334-4A55-BBCD-AA2309A8A744}"/>
              </a:ext>
            </a:extLst>
          </p:cNvPr>
          <p:cNvCxnSpPr>
            <a:cxnSpLocks/>
            <a:stCxn id="20" idx="6"/>
            <a:endCxn id="17" idx="1"/>
          </p:cNvCxnSpPr>
          <p:nvPr/>
        </p:nvCxnSpPr>
        <p:spPr>
          <a:xfrm>
            <a:off x="5864077" y="4942319"/>
            <a:ext cx="1995778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225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:a14="http://schemas.microsoft.com/office/drawing/2010/main" xmlns:a16="http://schemas.microsoft.com/office/drawing/2014/main"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4" grpId="0"/>
      <p:bldP spid="16" grpId="0"/>
      <p:bldP spid="1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5B4E4800-2AC5-4E30-A83B-601054B9C18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2656112" y="-2656112"/>
            <a:ext cx="6879776" cy="12192000"/>
          </a:xfrm>
          <a:prstGeom prst="rect">
            <a:avLst/>
          </a:prstGeom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C04CEAF7-3949-4186-8E70-A96B8878187C}"/>
              </a:ext>
            </a:extLst>
          </p:cNvPr>
          <p:cNvSpPr/>
          <p:nvPr/>
        </p:nvSpPr>
        <p:spPr>
          <a:xfrm>
            <a:off x="2230055" y="1304358"/>
            <a:ext cx="7731888" cy="42710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5" name="半闭框 4">
            <a:extLst>
              <a:ext uri="{FF2B5EF4-FFF2-40B4-BE49-F238E27FC236}">
                <a16:creationId xmlns:a16="http://schemas.microsoft.com/office/drawing/2014/main" id="{74B36BDF-AD8F-460F-839C-728B57A9A100}"/>
              </a:ext>
            </a:extLst>
          </p:cNvPr>
          <p:cNvSpPr/>
          <p:nvPr/>
        </p:nvSpPr>
        <p:spPr>
          <a:xfrm>
            <a:off x="2575560" y="1748248"/>
            <a:ext cx="670560" cy="762000"/>
          </a:xfrm>
          <a:prstGeom prst="halfFrame">
            <a:avLst>
              <a:gd name="adj1" fmla="val 3788"/>
              <a:gd name="adj2" fmla="val 6060"/>
            </a:avLst>
          </a:prstGeom>
          <a:solidFill>
            <a:srgbClr val="263B45"/>
          </a:solidFill>
          <a:ln>
            <a:solidFill>
              <a:srgbClr val="263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6" name="半闭框 5">
            <a:extLst>
              <a:ext uri="{FF2B5EF4-FFF2-40B4-BE49-F238E27FC236}">
                <a16:creationId xmlns:a16="http://schemas.microsoft.com/office/drawing/2014/main" id="{91F41660-DACE-4FA1-AB00-A24A60824548}"/>
              </a:ext>
            </a:extLst>
          </p:cNvPr>
          <p:cNvSpPr/>
          <p:nvPr/>
        </p:nvSpPr>
        <p:spPr>
          <a:xfrm rot="5400000">
            <a:off x="8849423" y="1702528"/>
            <a:ext cx="670560" cy="762000"/>
          </a:xfrm>
          <a:prstGeom prst="halfFrame">
            <a:avLst>
              <a:gd name="adj1" fmla="val 3788"/>
              <a:gd name="adj2" fmla="val 6060"/>
            </a:avLst>
          </a:prstGeom>
          <a:solidFill>
            <a:srgbClr val="263B45"/>
          </a:solidFill>
          <a:ln>
            <a:solidFill>
              <a:srgbClr val="263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7" name="半闭框 6">
            <a:extLst>
              <a:ext uri="{FF2B5EF4-FFF2-40B4-BE49-F238E27FC236}">
                <a16:creationId xmlns:a16="http://schemas.microsoft.com/office/drawing/2014/main" id="{C93DA8A3-44AF-4833-813C-018CFF5E467B}"/>
              </a:ext>
            </a:extLst>
          </p:cNvPr>
          <p:cNvSpPr/>
          <p:nvPr/>
        </p:nvSpPr>
        <p:spPr>
          <a:xfrm rot="16200000">
            <a:off x="2621280" y="4506688"/>
            <a:ext cx="670560" cy="762000"/>
          </a:xfrm>
          <a:prstGeom prst="halfFrame">
            <a:avLst>
              <a:gd name="adj1" fmla="val 3788"/>
              <a:gd name="adj2" fmla="val 6060"/>
            </a:avLst>
          </a:prstGeom>
          <a:solidFill>
            <a:srgbClr val="263B45"/>
          </a:solidFill>
          <a:ln>
            <a:solidFill>
              <a:srgbClr val="263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8" name="半闭框 7">
            <a:extLst>
              <a:ext uri="{FF2B5EF4-FFF2-40B4-BE49-F238E27FC236}">
                <a16:creationId xmlns:a16="http://schemas.microsoft.com/office/drawing/2014/main" id="{B403BB1B-B9CE-4391-ACE7-DAEF44E0F33D}"/>
              </a:ext>
            </a:extLst>
          </p:cNvPr>
          <p:cNvSpPr/>
          <p:nvPr/>
        </p:nvSpPr>
        <p:spPr>
          <a:xfrm rot="10800000">
            <a:off x="8803703" y="4460968"/>
            <a:ext cx="670560" cy="762000"/>
          </a:xfrm>
          <a:prstGeom prst="halfFrame">
            <a:avLst>
              <a:gd name="adj1" fmla="val 3788"/>
              <a:gd name="adj2" fmla="val 6060"/>
            </a:avLst>
          </a:prstGeom>
          <a:solidFill>
            <a:srgbClr val="263B45"/>
          </a:solidFill>
          <a:ln>
            <a:solidFill>
              <a:srgbClr val="263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28E6BF36-51EC-4474-B28F-745A7CD04DD2}"/>
              </a:ext>
            </a:extLst>
          </p:cNvPr>
          <p:cNvSpPr txBox="1"/>
          <p:nvPr/>
        </p:nvSpPr>
        <p:spPr>
          <a:xfrm>
            <a:off x="3326431" y="2632075"/>
            <a:ext cx="553913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6600" b="1" dirty="0">
                <a:solidFill>
                  <a:srgbClr val="06A294"/>
                </a:solidFill>
                <a:cs typeface="+mn-ea"/>
                <a:sym typeface="+mn-lt"/>
              </a:rPr>
              <a:t>PART FOUR</a:t>
            </a:r>
            <a:endParaRPr lang="zh-CN" altLang="en-US" sz="6600" b="1" dirty="0">
              <a:solidFill>
                <a:srgbClr val="06A294"/>
              </a:solidFill>
              <a:cs typeface="+mn-ea"/>
              <a:sym typeface="+mn-lt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9251802C-7D69-48D5-9D64-B325E04C91AF}"/>
              </a:ext>
            </a:extLst>
          </p:cNvPr>
          <p:cNvSpPr/>
          <p:nvPr/>
        </p:nvSpPr>
        <p:spPr>
          <a:xfrm>
            <a:off x="3362927" y="3872105"/>
            <a:ext cx="5466143" cy="7875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buSzPct val="25000"/>
            </a:pPr>
            <a:r>
              <a:rPr lang="en-US" altLang="zh-CN" sz="16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Theme color makes PPT more convenient to change.</a:t>
            </a:r>
          </a:p>
          <a:p>
            <a:pPr algn="ctr">
              <a:lnSpc>
                <a:spcPct val="150000"/>
              </a:lnSpc>
              <a:buSzPct val="25000"/>
            </a:pPr>
            <a:r>
              <a:rPr lang="en-US" altLang="zh-CN" sz="16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Adjust the spacing to adapt to Chinese</a:t>
            </a:r>
          </a:p>
        </p:txBody>
      </p:sp>
      <p:sp>
        <p:nvSpPr>
          <p:cNvPr id="11" name="Rounded Rectangle 7">
            <a:extLst>
              <a:ext uri="{FF2B5EF4-FFF2-40B4-BE49-F238E27FC236}">
                <a16:creationId xmlns:a16="http://schemas.microsoft.com/office/drawing/2014/main" id="{FD944A4F-76E2-4A0B-935E-E901729D0E4F}"/>
              </a:ext>
            </a:extLst>
          </p:cNvPr>
          <p:cNvSpPr/>
          <p:nvPr/>
        </p:nvSpPr>
        <p:spPr>
          <a:xfrm>
            <a:off x="5307040" y="1513094"/>
            <a:ext cx="1684599" cy="413563"/>
          </a:xfrm>
          <a:prstGeom prst="roundRect">
            <a:avLst>
              <a:gd name="adj" fmla="val 50000"/>
            </a:avLst>
          </a:prstGeom>
          <a:solidFill>
            <a:schemeClr val="bg1">
              <a:alpha val="0"/>
            </a:schemeClr>
          </a:solidFill>
          <a:ln w="158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700" dirty="0">
                <a:solidFill>
                  <a:schemeClr val="bg1">
                    <a:lumMod val="50000"/>
                  </a:schemeClr>
                </a:solidFill>
              </a:rPr>
              <a:t>LOGO</a:t>
            </a:r>
            <a:endParaRPr lang="ko-KR" altLang="en-US" sz="27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9824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:a14="http://schemas.microsoft.com/office/drawing/2010/main" xmlns:a16="http://schemas.microsoft.com/office/drawing/2014/main"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/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CC3F216E-7DB0-4D40-B72F-52F8AFBB096F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2656112" y="-2656112"/>
            <a:ext cx="6879776" cy="12192000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4DF585D7-2A54-4675-8543-3669BAF5E1DD}"/>
              </a:ext>
            </a:extLst>
          </p:cNvPr>
          <p:cNvSpPr/>
          <p:nvPr/>
        </p:nvSpPr>
        <p:spPr>
          <a:xfrm>
            <a:off x="497806" y="464946"/>
            <a:ext cx="11196385" cy="59498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5" name="ïŝḻíḑê">
            <a:extLst>
              <a:ext uri="{FF2B5EF4-FFF2-40B4-BE49-F238E27FC236}">
                <a16:creationId xmlns:a16="http://schemas.microsoft.com/office/drawing/2014/main" id="{7348E55C-C8CB-4144-AB3B-427CF2D8F319}"/>
              </a:ext>
            </a:extLst>
          </p:cNvPr>
          <p:cNvSpPr/>
          <p:nvPr/>
        </p:nvSpPr>
        <p:spPr bwMode="blackWhite">
          <a:xfrm>
            <a:off x="1153603" y="1913637"/>
            <a:ext cx="4853899" cy="1185341"/>
          </a:xfrm>
          <a:custGeom>
            <a:avLst/>
            <a:gdLst>
              <a:gd name="T0" fmla="*/ 0 w 3559"/>
              <a:gd name="T1" fmla="*/ 496 h 896"/>
              <a:gd name="T2" fmla="*/ 2943 w 3559"/>
              <a:gd name="T3" fmla="*/ 496 h 896"/>
              <a:gd name="T4" fmla="*/ 2663 w 3559"/>
              <a:gd name="T5" fmla="*/ 0 h 896"/>
              <a:gd name="T6" fmla="*/ 3063 w 3559"/>
              <a:gd name="T7" fmla="*/ 0 h 896"/>
              <a:gd name="T8" fmla="*/ 3558 w 3559"/>
              <a:gd name="T9" fmla="*/ 895 h 896"/>
              <a:gd name="T10" fmla="*/ 0 w 3559"/>
              <a:gd name="T11" fmla="*/ 895 h 8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559" h="896">
                <a:moveTo>
                  <a:pt x="0" y="496"/>
                </a:moveTo>
                <a:lnTo>
                  <a:pt x="2943" y="496"/>
                </a:lnTo>
                <a:lnTo>
                  <a:pt x="2663" y="0"/>
                </a:lnTo>
                <a:lnTo>
                  <a:pt x="3063" y="0"/>
                </a:lnTo>
                <a:lnTo>
                  <a:pt x="3558" y="895"/>
                </a:lnTo>
                <a:lnTo>
                  <a:pt x="0" y="895"/>
                </a:lnTo>
              </a:path>
            </a:pathLst>
          </a:custGeom>
          <a:solidFill>
            <a:srgbClr val="06A294"/>
          </a:solidFill>
          <a:ln w="12700" cap="flat" cmpd="sng">
            <a:noFill/>
            <a:bevel/>
          </a:ln>
        </p:spPr>
        <p:txBody>
          <a:bodyPr wrap="square" lIns="91440" tIns="45720" rIns="91440" bIns="45720" anchor="ctr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6" name="îsḻîďe">
            <a:extLst>
              <a:ext uri="{FF2B5EF4-FFF2-40B4-BE49-F238E27FC236}">
                <a16:creationId xmlns:a16="http://schemas.microsoft.com/office/drawing/2014/main" id="{3B272D2F-56B7-4771-91D1-5082029CB295}"/>
              </a:ext>
            </a:extLst>
          </p:cNvPr>
          <p:cNvSpPr/>
          <p:nvPr/>
        </p:nvSpPr>
        <p:spPr bwMode="blackWhite">
          <a:xfrm>
            <a:off x="1153603" y="3882203"/>
            <a:ext cx="4853899" cy="1185341"/>
          </a:xfrm>
          <a:custGeom>
            <a:avLst/>
            <a:gdLst>
              <a:gd name="T0" fmla="*/ 0 w 3559"/>
              <a:gd name="T1" fmla="*/ 399 h 896"/>
              <a:gd name="T2" fmla="*/ 2943 w 3559"/>
              <a:gd name="T3" fmla="*/ 399 h 896"/>
              <a:gd name="T4" fmla="*/ 2687 w 3559"/>
              <a:gd name="T5" fmla="*/ 895 h 896"/>
              <a:gd name="T6" fmla="*/ 3087 w 3559"/>
              <a:gd name="T7" fmla="*/ 895 h 896"/>
              <a:gd name="T8" fmla="*/ 3558 w 3559"/>
              <a:gd name="T9" fmla="*/ 0 h 896"/>
              <a:gd name="T10" fmla="*/ 0 w 3559"/>
              <a:gd name="T11" fmla="*/ 0 h 8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559" h="896">
                <a:moveTo>
                  <a:pt x="0" y="399"/>
                </a:moveTo>
                <a:lnTo>
                  <a:pt x="2943" y="399"/>
                </a:lnTo>
                <a:lnTo>
                  <a:pt x="2687" y="895"/>
                </a:lnTo>
                <a:lnTo>
                  <a:pt x="3087" y="895"/>
                </a:lnTo>
                <a:lnTo>
                  <a:pt x="3558" y="0"/>
                </a:lnTo>
                <a:lnTo>
                  <a:pt x="0" y="0"/>
                </a:lnTo>
              </a:path>
            </a:pathLst>
          </a:custGeom>
          <a:solidFill>
            <a:srgbClr val="74C1D3"/>
          </a:solidFill>
          <a:ln w="12700" cap="flat" cmpd="sng">
            <a:noFill/>
            <a:bevel/>
          </a:ln>
        </p:spPr>
        <p:txBody>
          <a:bodyPr wrap="square" lIns="91440" tIns="45720" rIns="91440" bIns="45720" anchor="ctr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7" name="isḻiḓè">
            <a:extLst>
              <a:ext uri="{FF2B5EF4-FFF2-40B4-BE49-F238E27FC236}">
                <a16:creationId xmlns:a16="http://schemas.microsoft.com/office/drawing/2014/main" id="{100DCFFA-8167-45AB-BB88-814732A2B456}"/>
              </a:ext>
            </a:extLst>
          </p:cNvPr>
          <p:cNvSpPr/>
          <p:nvPr/>
        </p:nvSpPr>
        <p:spPr bwMode="blackWhite">
          <a:xfrm>
            <a:off x="2260580" y="1913637"/>
            <a:ext cx="5813879" cy="3153907"/>
          </a:xfrm>
          <a:custGeom>
            <a:avLst/>
            <a:gdLst>
              <a:gd name="T0" fmla="*/ 0 w 4263"/>
              <a:gd name="T1" fmla="*/ 1388271 h 2383"/>
              <a:gd name="T2" fmla="*/ 5411816 w 4263"/>
              <a:gd name="T3" fmla="*/ 1388271 h 2383"/>
              <a:gd name="T4" fmla="*/ 4628186 w 4263"/>
              <a:gd name="T5" fmla="*/ 0 h 2383"/>
              <a:gd name="T6" fmla="*/ 5238638 w 4263"/>
              <a:gd name="T7" fmla="*/ 0 h 2383"/>
              <a:gd name="T8" fmla="*/ 6150711 w 4263"/>
              <a:gd name="T9" fmla="*/ 1690861 h 2383"/>
              <a:gd name="T10" fmla="*/ 5238638 w 4263"/>
              <a:gd name="T11" fmla="*/ 3336894 h 2383"/>
              <a:gd name="T12" fmla="*/ 4696014 w 4263"/>
              <a:gd name="T13" fmla="*/ 3336894 h 2383"/>
              <a:gd name="T14" fmla="*/ 5446452 w 4263"/>
              <a:gd name="T15" fmla="*/ 1948623 h 2383"/>
              <a:gd name="T16" fmla="*/ 0 w 4263"/>
              <a:gd name="T17" fmla="*/ 1948623 h 238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4263"/>
              <a:gd name="T28" fmla="*/ 0 h 2383"/>
              <a:gd name="T29" fmla="*/ 4263 w 4263"/>
              <a:gd name="T30" fmla="*/ 2383 h 2383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4263" h="2383">
                <a:moveTo>
                  <a:pt x="0" y="991"/>
                </a:moveTo>
                <a:lnTo>
                  <a:pt x="3750" y="991"/>
                </a:lnTo>
                <a:lnTo>
                  <a:pt x="3207" y="0"/>
                </a:lnTo>
                <a:lnTo>
                  <a:pt x="3630" y="0"/>
                </a:lnTo>
                <a:lnTo>
                  <a:pt x="4262" y="1207"/>
                </a:lnTo>
                <a:lnTo>
                  <a:pt x="3630" y="2382"/>
                </a:lnTo>
                <a:lnTo>
                  <a:pt x="3254" y="2382"/>
                </a:lnTo>
                <a:lnTo>
                  <a:pt x="3774" y="1391"/>
                </a:lnTo>
                <a:lnTo>
                  <a:pt x="0" y="1391"/>
                </a:lnTo>
              </a:path>
            </a:pathLst>
          </a:custGeom>
          <a:solidFill>
            <a:srgbClr val="F0B9B4"/>
          </a:solidFill>
          <a:ln w="12700" cap="flat" cmpd="sng">
            <a:noFill/>
            <a:bevel/>
          </a:ln>
        </p:spPr>
        <p:txBody>
          <a:bodyPr wrap="square" lIns="91440" tIns="45720" rIns="91440" bIns="45720" anchor="ctr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8" name="i$1ïḋe">
            <a:extLst>
              <a:ext uri="{FF2B5EF4-FFF2-40B4-BE49-F238E27FC236}">
                <a16:creationId xmlns:a16="http://schemas.microsoft.com/office/drawing/2014/main" id="{6C92848F-45FC-4730-ADA3-0ED5EF34B2A5}"/>
              </a:ext>
            </a:extLst>
          </p:cNvPr>
          <p:cNvSpPr txBox="1"/>
          <p:nvPr/>
        </p:nvSpPr>
        <p:spPr>
          <a:xfrm>
            <a:off x="1153603" y="2577323"/>
            <a:ext cx="4019916" cy="492953"/>
          </a:xfrm>
          <a:prstGeom prst="rect">
            <a:avLst/>
          </a:prstGeom>
          <a:solidFill>
            <a:srgbClr val="06A294"/>
          </a:solidFill>
        </p:spPr>
        <p:txBody>
          <a:bodyPr wrap="square" lIns="91440" tIns="45720" rIns="91440" bIns="45720" anchor="ctr" anchorCtr="0">
            <a:normAutofit/>
          </a:bodyPr>
          <a:lstStyle/>
          <a:p>
            <a:pPr>
              <a:spcBef>
                <a:spcPct val="0"/>
              </a:spcBef>
            </a:pPr>
            <a:r>
              <a:rPr lang="en-US" altLang="zh-CN" sz="1400" b="1" dirty="0">
                <a:solidFill>
                  <a:schemeClr val="bg1"/>
                </a:solidFill>
                <a:cs typeface="+mn-ea"/>
                <a:sym typeface="+mn-lt"/>
              </a:rPr>
              <a:t>Text here</a:t>
            </a:r>
            <a:endParaRPr lang="zh-CN" altLang="en-US" sz="14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9" name="îsľïḍe">
            <a:extLst>
              <a:ext uri="{FF2B5EF4-FFF2-40B4-BE49-F238E27FC236}">
                <a16:creationId xmlns:a16="http://schemas.microsoft.com/office/drawing/2014/main" id="{35780521-032E-47FC-8292-1435E836B528}"/>
              </a:ext>
            </a:extLst>
          </p:cNvPr>
          <p:cNvSpPr txBox="1"/>
          <p:nvPr/>
        </p:nvSpPr>
        <p:spPr>
          <a:xfrm>
            <a:off x="2260580" y="3244113"/>
            <a:ext cx="4115914" cy="492953"/>
          </a:xfrm>
          <a:prstGeom prst="rect">
            <a:avLst/>
          </a:prstGeom>
          <a:solidFill>
            <a:srgbClr val="F0B9B4"/>
          </a:solidFill>
          <a:ln>
            <a:noFill/>
          </a:ln>
        </p:spPr>
        <p:txBody>
          <a:bodyPr wrap="square" lIns="91440" tIns="45720" rIns="91440" bIns="45720" anchor="ctr" anchorCtr="0">
            <a:normAutofit/>
          </a:bodyPr>
          <a:lstStyle/>
          <a:p>
            <a:pPr>
              <a:spcBef>
                <a:spcPct val="0"/>
              </a:spcBef>
            </a:pPr>
            <a:r>
              <a:rPr lang="en-US" altLang="zh-CN" sz="1400" b="1" dirty="0">
                <a:solidFill>
                  <a:schemeClr val="bg1"/>
                </a:solidFill>
                <a:cs typeface="+mn-ea"/>
                <a:sym typeface="+mn-lt"/>
              </a:rPr>
              <a:t>Text here</a:t>
            </a:r>
            <a:endParaRPr lang="zh-CN" altLang="en-US" sz="14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0" name="iṡļïḑê">
            <a:extLst>
              <a:ext uri="{FF2B5EF4-FFF2-40B4-BE49-F238E27FC236}">
                <a16:creationId xmlns:a16="http://schemas.microsoft.com/office/drawing/2014/main" id="{C800EDB2-D135-4709-B86B-8987ADE3F04F}"/>
              </a:ext>
            </a:extLst>
          </p:cNvPr>
          <p:cNvSpPr txBox="1"/>
          <p:nvPr/>
        </p:nvSpPr>
        <p:spPr>
          <a:xfrm>
            <a:off x="1153603" y="3892100"/>
            <a:ext cx="4019916" cy="492953"/>
          </a:xfrm>
          <a:prstGeom prst="rect">
            <a:avLst/>
          </a:prstGeom>
          <a:solidFill>
            <a:srgbClr val="74C1D3"/>
          </a:solidFill>
        </p:spPr>
        <p:txBody>
          <a:bodyPr wrap="square" lIns="91440" tIns="45720" rIns="91440" bIns="45720" anchor="ctr" anchorCtr="0">
            <a:normAutofit/>
          </a:bodyPr>
          <a:lstStyle/>
          <a:p>
            <a:pPr>
              <a:spcBef>
                <a:spcPct val="0"/>
              </a:spcBef>
            </a:pPr>
            <a:r>
              <a:rPr lang="en-US" altLang="zh-CN" sz="1400" b="1" dirty="0">
                <a:solidFill>
                  <a:schemeClr val="bg1"/>
                </a:solidFill>
                <a:cs typeface="+mn-ea"/>
                <a:sym typeface="+mn-lt"/>
              </a:rPr>
              <a:t>Text here</a:t>
            </a:r>
            <a:endParaRPr lang="zh-CN" altLang="en-US" sz="14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11" name="ïšļïdê">
            <a:extLst>
              <a:ext uri="{FF2B5EF4-FFF2-40B4-BE49-F238E27FC236}">
                <a16:creationId xmlns:a16="http://schemas.microsoft.com/office/drawing/2014/main" id="{4CF35BF3-D748-4BFC-8599-9176FE5A3FD2}"/>
              </a:ext>
            </a:extLst>
          </p:cNvPr>
          <p:cNvGrpSpPr/>
          <p:nvPr/>
        </p:nvGrpSpPr>
        <p:grpSpPr>
          <a:xfrm>
            <a:off x="1153603" y="1238492"/>
            <a:ext cx="2747943" cy="1305536"/>
            <a:chOff x="669925" y="1758275"/>
            <a:chExt cx="3112651" cy="1381721"/>
          </a:xfrm>
        </p:grpSpPr>
        <p:sp>
          <p:nvSpPr>
            <p:cNvPr id="18" name="îŝlíḍé">
              <a:extLst>
                <a:ext uri="{FF2B5EF4-FFF2-40B4-BE49-F238E27FC236}">
                  <a16:creationId xmlns:a16="http://schemas.microsoft.com/office/drawing/2014/main" id="{E2C451B4-9BD3-46FB-8D83-ED393CD83B07}"/>
                </a:ext>
              </a:extLst>
            </p:cNvPr>
            <p:cNvSpPr txBox="1"/>
            <p:nvPr/>
          </p:nvSpPr>
          <p:spPr>
            <a:xfrm>
              <a:off x="669925" y="2205039"/>
              <a:ext cx="3112651" cy="93495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t" anchorCtr="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>
                <a:lnSpc>
                  <a:spcPct val="130000"/>
                </a:lnSpc>
                <a:spcBef>
                  <a:spcPct val="0"/>
                </a:spcBef>
              </a:pPr>
              <a:r>
                <a:rPr lang="en-US" altLang="zh-CN" sz="1100" dirty="0">
                  <a:cs typeface="+mn-ea"/>
                  <a:sym typeface="+mn-lt"/>
                </a:rPr>
                <a:t>Copy paste fonts. Choose the only option to retain text.</a:t>
              </a:r>
            </a:p>
            <a:p>
              <a:pPr>
                <a:lnSpc>
                  <a:spcPct val="130000"/>
                </a:lnSpc>
                <a:spcBef>
                  <a:spcPct val="0"/>
                </a:spcBef>
              </a:pPr>
              <a:r>
                <a:rPr lang="en-US" altLang="zh-CN" sz="1100" dirty="0">
                  <a:cs typeface="+mn-ea"/>
                  <a:sym typeface="+mn-lt"/>
                </a:rPr>
                <a:t>......</a:t>
              </a:r>
              <a:endParaRPr lang="zh-CN" altLang="en-US" sz="1100" dirty="0">
                <a:cs typeface="+mn-ea"/>
                <a:sym typeface="+mn-lt"/>
              </a:endParaRPr>
            </a:p>
          </p:txBody>
        </p:sp>
        <p:sp>
          <p:nvSpPr>
            <p:cNvPr id="19" name="îşlïḍé">
              <a:extLst>
                <a:ext uri="{FF2B5EF4-FFF2-40B4-BE49-F238E27FC236}">
                  <a16:creationId xmlns:a16="http://schemas.microsoft.com/office/drawing/2014/main" id="{05C447F1-E25D-42EA-A948-7F0C43016FFE}"/>
                </a:ext>
              </a:extLst>
            </p:cNvPr>
            <p:cNvSpPr/>
            <p:nvPr/>
          </p:nvSpPr>
          <p:spPr>
            <a:xfrm>
              <a:off x="669925" y="1758275"/>
              <a:ext cx="3112651" cy="446763"/>
            </a:xfrm>
            <a:prstGeom prst="rect">
              <a:avLst/>
            </a:prstGeom>
          </p:spPr>
          <p:txBody>
            <a:bodyPr wrap="square" lIns="91440" tIns="45720" rIns="91440" bIns="45720" anchor="ctr" anchorCtr="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lvl="0"/>
              <a:r>
                <a:rPr lang="en-US" altLang="zh-CN" b="1" dirty="0">
                  <a:cs typeface="+mn-ea"/>
                  <a:sym typeface="+mn-lt"/>
                </a:rPr>
                <a:t>Text here</a:t>
              </a:r>
              <a:endParaRPr lang="zh-CN" altLang="en-US" b="1" dirty="0">
                <a:cs typeface="+mn-ea"/>
                <a:sym typeface="+mn-lt"/>
              </a:endParaRPr>
            </a:p>
          </p:txBody>
        </p:sp>
      </p:grpSp>
      <p:grpSp>
        <p:nvGrpSpPr>
          <p:cNvPr id="12" name="iṡlídé">
            <a:extLst>
              <a:ext uri="{FF2B5EF4-FFF2-40B4-BE49-F238E27FC236}">
                <a16:creationId xmlns:a16="http://schemas.microsoft.com/office/drawing/2014/main" id="{21B2422D-957F-4CAB-A40E-0F79204BA951}"/>
              </a:ext>
            </a:extLst>
          </p:cNvPr>
          <p:cNvGrpSpPr/>
          <p:nvPr/>
        </p:nvGrpSpPr>
        <p:grpSpPr>
          <a:xfrm>
            <a:off x="1153603" y="4520292"/>
            <a:ext cx="2747943" cy="1305536"/>
            <a:chOff x="669925" y="1758275"/>
            <a:chExt cx="3112651" cy="1381721"/>
          </a:xfrm>
        </p:grpSpPr>
        <p:sp>
          <p:nvSpPr>
            <p:cNvPr id="16" name="ïŝlîḋe">
              <a:extLst>
                <a:ext uri="{FF2B5EF4-FFF2-40B4-BE49-F238E27FC236}">
                  <a16:creationId xmlns:a16="http://schemas.microsoft.com/office/drawing/2014/main" id="{95E94569-94EB-4559-8374-C2BD50B40069}"/>
                </a:ext>
              </a:extLst>
            </p:cNvPr>
            <p:cNvSpPr txBox="1"/>
            <p:nvPr/>
          </p:nvSpPr>
          <p:spPr>
            <a:xfrm>
              <a:off x="669925" y="2205039"/>
              <a:ext cx="3112651" cy="93495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t" anchorCtr="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>
                <a:lnSpc>
                  <a:spcPct val="130000"/>
                </a:lnSpc>
                <a:spcBef>
                  <a:spcPct val="0"/>
                </a:spcBef>
              </a:pPr>
              <a:r>
                <a:rPr lang="en-US" altLang="zh-CN" sz="1100" dirty="0">
                  <a:cs typeface="+mn-ea"/>
                  <a:sym typeface="+mn-lt"/>
                </a:rPr>
                <a:t>Copy paste fonts. Choose the only option to retain text.</a:t>
              </a:r>
            </a:p>
            <a:p>
              <a:pPr>
                <a:lnSpc>
                  <a:spcPct val="130000"/>
                </a:lnSpc>
                <a:spcBef>
                  <a:spcPct val="0"/>
                </a:spcBef>
              </a:pPr>
              <a:r>
                <a:rPr lang="en-US" altLang="zh-CN" sz="1100" dirty="0">
                  <a:cs typeface="+mn-ea"/>
                  <a:sym typeface="+mn-lt"/>
                </a:rPr>
                <a:t>......</a:t>
              </a:r>
              <a:endParaRPr lang="zh-CN" altLang="en-US" sz="1100" dirty="0">
                <a:cs typeface="+mn-ea"/>
                <a:sym typeface="+mn-lt"/>
              </a:endParaRPr>
            </a:p>
          </p:txBody>
        </p:sp>
        <p:sp>
          <p:nvSpPr>
            <p:cNvPr id="17" name="ïşľîďè">
              <a:extLst>
                <a:ext uri="{FF2B5EF4-FFF2-40B4-BE49-F238E27FC236}">
                  <a16:creationId xmlns:a16="http://schemas.microsoft.com/office/drawing/2014/main" id="{60ED462B-3E5A-4E41-B5FB-EB3708D173CD}"/>
                </a:ext>
              </a:extLst>
            </p:cNvPr>
            <p:cNvSpPr/>
            <p:nvPr/>
          </p:nvSpPr>
          <p:spPr>
            <a:xfrm>
              <a:off x="669925" y="1758275"/>
              <a:ext cx="3112651" cy="446763"/>
            </a:xfrm>
            <a:prstGeom prst="rect">
              <a:avLst/>
            </a:prstGeom>
          </p:spPr>
          <p:txBody>
            <a:bodyPr wrap="square" lIns="91440" tIns="45720" rIns="91440" bIns="45720" anchor="ctr" anchorCtr="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lvl="0"/>
              <a:r>
                <a:rPr lang="en-US" altLang="zh-CN" b="1" dirty="0">
                  <a:cs typeface="+mn-ea"/>
                  <a:sym typeface="+mn-lt"/>
                </a:rPr>
                <a:t>Text here</a:t>
              </a:r>
              <a:endParaRPr lang="zh-CN" altLang="en-US" b="1" dirty="0">
                <a:cs typeface="+mn-ea"/>
                <a:sym typeface="+mn-lt"/>
              </a:endParaRPr>
            </a:p>
          </p:txBody>
        </p:sp>
      </p:grpSp>
      <p:sp>
        <p:nvSpPr>
          <p:cNvPr id="13" name="îṥļîḑé">
            <a:extLst>
              <a:ext uri="{FF2B5EF4-FFF2-40B4-BE49-F238E27FC236}">
                <a16:creationId xmlns:a16="http://schemas.microsoft.com/office/drawing/2014/main" id="{8891B6D8-314A-49F2-ACB5-D30B5D741634}"/>
              </a:ext>
            </a:extLst>
          </p:cNvPr>
          <p:cNvSpPr txBox="1"/>
          <p:nvPr/>
        </p:nvSpPr>
        <p:spPr>
          <a:xfrm>
            <a:off x="8290454" y="2966158"/>
            <a:ext cx="2747943" cy="883405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t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>
              <a:lnSpc>
                <a:spcPct val="130000"/>
              </a:lnSpc>
              <a:spcBef>
                <a:spcPct val="0"/>
              </a:spcBef>
            </a:pPr>
            <a:r>
              <a:rPr lang="en-US" altLang="zh-CN" sz="1100" dirty="0">
                <a:cs typeface="+mn-ea"/>
                <a:sym typeface="+mn-lt"/>
              </a:rPr>
              <a:t>Copy paste fonts. Choose the only option to retain text.</a:t>
            </a:r>
          </a:p>
          <a:p>
            <a:pPr>
              <a:lnSpc>
                <a:spcPct val="130000"/>
              </a:lnSpc>
              <a:spcBef>
                <a:spcPct val="0"/>
              </a:spcBef>
            </a:pPr>
            <a:r>
              <a:rPr lang="en-US" altLang="zh-CN" sz="1100" dirty="0">
                <a:cs typeface="+mn-ea"/>
                <a:sym typeface="+mn-lt"/>
              </a:rPr>
              <a:t>......</a:t>
            </a:r>
            <a:endParaRPr lang="zh-CN" altLang="en-US" sz="1100" dirty="0">
              <a:cs typeface="+mn-ea"/>
              <a:sym typeface="+mn-lt"/>
            </a:endParaRPr>
          </a:p>
        </p:txBody>
      </p:sp>
      <p:sp>
        <p:nvSpPr>
          <p:cNvPr id="14" name="íśľiḍê">
            <a:extLst>
              <a:ext uri="{FF2B5EF4-FFF2-40B4-BE49-F238E27FC236}">
                <a16:creationId xmlns:a16="http://schemas.microsoft.com/office/drawing/2014/main" id="{AEFD2F6E-CC61-476B-BBFD-27E5FEBE2E7A}"/>
              </a:ext>
            </a:extLst>
          </p:cNvPr>
          <p:cNvSpPr/>
          <p:nvPr/>
        </p:nvSpPr>
        <p:spPr>
          <a:xfrm>
            <a:off x="8290454" y="2401670"/>
            <a:ext cx="2747943" cy="422129"/>
          </a:xfrm>
          <a:prstGeom prst="rect">
            <a:avLst/>
          </a:prstGeom>
        </p:spPr>
        <p:txBody>
          <a:bodyPr wrap="square" lIns="91440" tIns="45720" rIns="91440" bIns="45720" anchor="ctr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 altLang="zh-CN" b="1" dirty="0">
                <a:cs typeface="+mn-ea"/>
                <a:sym typeface="+mn-lt"/>
              </a:rPr>
              <a:t>Text here</a:t>
            </a:r>
            <a:endParaRPr lang="zh-CN" altLang="en-US" b="1" dirty="0">
              <a:cs typeface="+mn-ea"/>
              <a:sym typeface="+mn-lt"/>
            </a:endParaRPr>
          </a:p>
        </p:txBody>
      </p:sp>
      <p:sp>
        <p:nvSpPr>
          <p:cNvPr id="15" name="íŝḻíḋè">
            <a:extLst>
              <a:ext uri="{FF2B5EF4-FFF2-40B4-BE49-F238E27FC236}">
                <a16:creationId xmlns:a16="http://schemas.microsoft.com/office/drawing/2014/main" id="{0301980C-86AE-4B91-AB2F-0AD81AF26D84}"/>
              </a:ext>
            </a:extLst>
          </p:cNvPr>
          <p:cNvSpPr txBox="1"/>
          <p:nvPr/>
        </p:nvSpPr>
        <p:spPr>
          <a:xfrm>
            <a:off x="8290454" y="3882203"/>
            <a:ext cx="2747943" cy="883405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t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>
              <a:lnSpc>
                <a:spcPct val="130000"/>
              </a:lnSpc>
              <a:spcBef>
                <a:spcPct val="0"/>
              </a:spcBef>
            </a:pPr>
            <a:r>
              <a:rPr lang="en-US" altLang="zh-CN" sz="1100" dirty="0">
                <a:cs typeface="+mn-ea"/>
                <a:sym typeface="+mn-lt"/>
              </a:rPr>
              <a:t>Copy paste fonts. Choose the only option to retain text.</a:t>
            </a:r>
          </a:p>
          <a:p>
            <a:pPr>
              <a:lnSpc>
                <a:spcPct val="130000"/>
              </a:lnSpc>
              <a:spcBef>
                <a:spcPct val="0"/>
              </a:spcBef>
            </a:pPr>
            <a:r>
              <a:rPr lang="en-US" altLang="zh-CN" sz="1100" dirty="0">
                <a:cs typeface="+mn-ea"/>
                <a:sym typeface="+mn-lt"/>
              </a:rPr>
              <a:t>......</a:t>
            </a:r>
            <a:endParaRPr lang="zh-CN" altLang="en-US" sz="1100" dirty="0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09633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:a14="http://schemas.microsoft.com/office/drawing/2010/main" xmlns:a16="http://schemas.microsoft.com/office/drawing/2014/main"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3" grpId="0"/>
      <p:bldP spid="14" grpId="0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18EA3818-0944-4343-875A-B7BCE9750E07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2656112" y="-2656112"/>
            <a:ext cx="6879776" cy="12192000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E8995E87-B2A7-4990-A956-B49AFA31E360}"/>
              </a:ext>
            </a:extLst>
          </p:cNvPr>
          <p:cNvSpPr/>
          <p:nvPr/>
        </p:nvSpPr>
        <p:spPr>
          <a:xfrm>
            <a:off x="775503" y="510389"/>
            <a:ext cx="10640993" cy="58372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4" name="半闭框 3">
            <a:extLst>
              <a:ext uri="{FF2B5EF4-FFF2-40B4-BE49-F238E27FC236}">
                <a16:creationId xmlns:a16="http://schemas.microsoft.com/office/drawing/2014/main" id="{5EAB7EA7-11E0-42A3-B483-0143994B5E15}"/>
              </a:ext>
            </a:extLst>
          </p:cNvPr>
          <p:cNvSpPr/>
          <p:nvPr/>
        </p:nvSpPr>
        <p:spPr>
          <a:xfrm>
            <a:off x="1319034" y="914870"/>
            <a:ext cx="670560" cy="762000"/>
          </a:xfrm>
          <a:prstGeom prst="halfFrame">
            <a:avLst>
              <a:gd name="adj1" fmla="val 3788"/>
              <a:gd name="adj2" fmla="val 6060"/>
            </a:avLst>
          </a:prstGeom>
          <a:solidFill>
            <a:srgbClr val="263B45"/>
          </a:solidFill>
          <a:ln>
            <a:solidFill>
              <a:srgbClr val="263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5" name="半闭框 4">
            <a:extLst>
              <a:ext uri="{FF2B5EF4-FFF2-40B4-BE49-F238E27FC236}">
                <a16:creationId xmlns:a16="http://schemas.microsoft.com/office/drawing/2014/main" id="{67FADBE8-74E9-487B-8F62-DAF1C7996302}"/>
              </a:ext>
            </a:extLst>
          </p:cNvPr>
          <p:cNvSpPr/>
          <p:nvPr/>
        </p:nvSpPr>
        <p:spPr>
          <a:xfrm rot="5400000">
            <a:off x="10156686" y="869150"/>
            <a:ext cx="670560" cy="762000"/>
          </a:xfrm>
          <a:prstGeom prst="halfFrame">
            <a:avLst>
              <a:gd name="adj1" fmla="val 3788"/>
              <a:gd name="adj2" fmla="val 6060"/>
            </a:avLst>
          </a:prstGeom>
          <a:solidFill>
            <a:srgbClr val="263B45"/>
          </a:solidFill>
          <a:ln>
            <a:solidFill>
              <a:srgbClr val="263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6" name="半闭框 5">
            <a:extLst>
              <a:ext uri="{FF2B5EF4-FFF2-40B4-BE49-F238E27FC236}">
                <a16:creationId xmlns:a16="http://schemas.microsoft.com/office/drawing/2014/main" id="{288CC369-67A2-47C3-80B9-9E2A201AFCB9}"/>
              </a:ext>
            </a:extLst>
          </p:cNvPr>
          <p:cNvSpPr/>
          <p:nvPr/>
        </p:nvSpPr>
        <p:spPr>
          <a:xfrm rot="16200000">
            <a:off x="1364754" y="5226850"/>
            <a:ext cx="670560" cy="762000"/>
          </a:xfrm>
          <a:prstGeom prst="halfFrame">
            <a:avLst>
              <a:gd name="adj1" fmla="val 3788"/>
              <a:gd name="adj2" fmla="val 6060"/>
            </a:avLst>
          </a:prstGeom>
          <a:solidFill>
            <a:srgbClr val="263B45"/>
          </a:solidFill>
          <a:ln>
            <a:solidFill>
              <a:srgbClr val="263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7" name="半闭框 6">
            <a:extLst>
              <a:ext uri="{FF2B5EF4-FFF2-40B4-BE49-F238E27FC236}">
                <a16:creationId xmlns:a16="http://schemas.microsoft.com/office/drawing/2014/main" id="{E9B323F3-074D-40DA-BCCA-84DE55AFC0E2}"/>
              </a:ext>
            </a:extLst>
          </p:cNvPr>
          <p:cNvSpPr/>
          <p:nvPr/>
        </p:nvSpPr>
        <p:spPr>
          <a:xfrm rot="10800000">
            <a:off x="10202406" y="5181130"/>
            <a:ext cx="670560" cy="762000"/>
          </a:xfrm>
          <a:prstGeom prst="halfFrame">
            <a:avLst>
              <a:gd name="adj1" fmla="val 3788"/>
              <a:gd name="adj2" fmla="val 6060"/>
            </a:avLst>
          </a:prstGeom>
          <a:solidFill>
            <a:srgbClr val="263B45"/>
          </a:solidFill>
          <a:ln>
            <a:solidFill>
              <a:srgbClr val="263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B3106440-53EF-4738-AA1A-2505D917F099}"/>
              </a:ext>
            </a:extLst>
          </p:cNvPr>
          <p:cNvSpPr txBox="1"/>
          <p:nvPr/>
        </p:nvSpPr>
        <p:spPr>
          <a:xfrm>
            <a:off x="4114799" y="1295870"/>
            <a:ext cx="460672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600" dirty="0">
                <a:solidFill>
                  <a:srgbClr val="74C1D3"/>
                </a:solidFill>
                <a:cs typeface="+mn-ea"/>
                <a:sym typeface="+mn-lt"/>
              </a:rPr>
              <a:t>CONTENT</a:t>
            </a:r>
            <a:endParaRPr lang="zh-CN" altLang="en-US" sz="6600" dirty="0">
              <a:solidFill>
                <a:srgbClr val="74C1D3"/>
              </a:solidFill>
              <a:cs typeface="+mn-ea"/>
              <a:sym typeface="+mn-lt"/>
            </a:endParaRP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1D0D5DD6-3FB7-40E0-AE9D-F4A540549CBA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6200000">
            <a:off x="2081035" y="2932808"/>
            <a:ext cx="669153" cy="669153"/>
          </a:xfrm>
          <a:prstGeom prst="rect">
            <a:avLst/>
          </a:prstGeom>
        </p:spPr>
      </p:pic>
      <p:sp>
        <p:nvSpPr>
          <p:cNvPr id="10" name="文本框 9">
            <a:extLst>
              <a:ext uri="{FF2B5EF4-FFF2-40B4-BE49-F238E27FC236}">
                <a16:creationId xmlns:a16="http://schemas.microsoft.com/office/drawing/2014/main" id="{A2E880CC-5155-4F46-80CF-AADC3CE96600}"/>
              </a:ext>
            </a:extLst>
          </p:cNvPr>
          <p:cNvSpPr txBox="1"/>
          <p:nvPr/>
        </p:nvSpPr>
        <p:spPr>
          <a:xfrm>
            <a:off x="2081034" y="2932807"/>
            <a:ext cx="6691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chemeClr val="bg1"/>
                </a:solidFill>
                <a:cs typeface="+mn-ea"/>
                <a:sym typeface="+mn-lt"/>
              </a:rPr>
              <a:t>01</a:t>
            </a:r>
            <a:endParaRPr lang="zh-CN" altLang="en-US" sz="28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638A2530-4A4D-47FA-B3AB-841CFA4FE809}"/>
              </a:ext>
            </a:extLst>
          </p:cNvPr>
          <p:cNvSpPr txBox="1"/>
          <p:nvPr/>
        </p:nvSpPr>
        <p:spPr>
          <a:xfrm>
            <a:off x="2812932" y="2914256"/>
            <a:ext cx="29746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F0B9B4"/>
                </a:solidFill>
                <a:cs typeface="+mn-ea"/>
                <a:sym typeface="+mn-lt"/>
              </a:rPr>
              <a:t>Add a title</a:t>
            </a: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60C36FDC-987E-4D33-959C-1B80BA6224E7}"/>
              </a:ext>
            </a:extLst>
          </p:cNvPr>
          <p:cNvSpPr/>
          <p:nvPr/>
        </p:nvSpPr>
        <p:spPr>
          <a:xfrm>
            <a:off x="2867960" y="3351421"/>
            <a:ext cx="2864638" cy="3123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Bef>
                <a:spcPct val="0"/>
              </a:spcBef>
            </a:pPr>
            <a:r>
              <a:rPr lang="en-US" altLang="zh-CN" sz="1100" dirty="0">
                <a:solidFill>
                  <a:srgbClr val="F0B9B4"/>
                </a:solidFill>
                <a:cs typeface="+mn-ea"/>
                <a:sym typeface="+mn-lt"/>
              </a:rPr>
              <a:t>Choose the only option to retain text.</a:t>
            </a:r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id="{1E6CC39B-EB9A-44F5-8CAE-3EBD4EB44F32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6200000">
            <a:off x="6459402" y="2932808"/>
            <a:ext cx="669153" cy="669153"/>
          </a:xfrm>
          <a:prstGeom prst="rect">
            <a:avLst/>
          </a:prstGeom>
        </p:spPr>
      </p:pic>
      <p:sp>
        <p:nvSpPr>
          <p:cNvPr id="14" name="文本框 13">
            <a:extLst>
              <a:ext uri="{FF2B5EF4-FFF2-40B4-BE49-F238E27FC236}">
                <a16:creationId xmlns:a16="http://schemas.microsoft.com/office/drawing/2014/main" id="{38A54988-4642-4867-A994-EE762323C40D}"/>
              </a:ext>
            </a:extLst>
          </p:cNvPr>
          <p:cNvSpPr txBox="1"/>
          <p:nvPr/>
        </p:nvSpPr>
        <p:spPr>
          <a:xfrm>
            <a:off x="6459401" y="2932807"/>
            <a:ext cx="6691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chemeClr val="bg1"/>
                </a:solidFill>
                <a:cs typeface="+mn-ea"/>
                <a:sym typeface="+mn-lt"/>
              </a:rPr>
              <a:t>02</a:t>
            </a:r>
            <a:endParaRPr lang="zh-CN" altLang="en-US" sz="28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61B7A2B8-794B-4B54-98B6-E586876CA7BF}"/>
              </a:ext>
            </a:extLst>
          </p:cNvPr>
          <p:cNvSpPr txBox="1"/>
          <p:nvPr/>
        </p:nvSpPr>
        <p:spPr>
          <a:xfrm>
            <a:off x="7191299" y="2914256"/>
            <a:ext cx="29746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F0B9B4"/>
                </a:solidFill>
                <a:cs typeface="+mn-ea"/>
                <a:sym typeface="+mn-lt"/>
              </a:rPr>
              <a:t>Add a title</a:t>
            </a: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A2DAB53A-3277-487A-9BF8-F071B353A356}"/>
              </a:ext>
            </a:extLst>
          </p:cNvPr>
          <p:cNvSpPr/>
          <p:nvPr/>
        </p:nvSpPr>
        <p:spPr>
          <a:xfrm>
            <a:off x="7246327" y="3351421"/>
            <a:ext cx="2864638" cy="3123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Bef>
                <a:spcPct val="0"/>
              </a:spcBef>
            </a:pPr>
            <a:r>
              <a:rPr lang="en-US" altLang="zh-CN" sz="1100" dirty="0">
                <a:solidFill>
                  <a:srgbClr val="F0B9B4"/>
                </a:solidFill>
                <a:cs typeface="+mn-ea"/>
                <a:sym typeface="+mn-lt"/>
              </a:rPr>
              <a:t>Choose the only option to retain text.</a:t>
            </a:r>
          </a:p>
        </p:txBody>
      </p:sp>
      <p:pic>
        <p:nvPicPr>
          <p:cNvPr id="17" name="图片 16">
            <a:extLst>
              <a:ext uri="{FF2B5EF4-FFF2-40B4-BE49-F238E27FC236}">
                <a16:creationId xmlns:a16="http://schemas.microsoft.com/office/drawing/2014/main" id="{CDEAB2C3-F96E-430C-A175-14FFE9F2EB12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6200000">
            <a:off x="2081035" y="4205292"/>
            <a:ext cx="669153" cy="669153"/>
          </a:xfrm>
          <a:prstGeom prst="rect">
            <a:avLst/>
          </a:prstGeom>
        </p:spPr>
      </p:pic>
      <p:sp>
        <p:nvSpPr>
          <p:cNvPr id="18" name="文本框 17">
            <a:extLst>
              <a:ext uri="{FF2B5EF4-FFF2-40B4-BE49-F238E27FC236}">
                <a16:creationId xmlns:a16="http://schemas.microsoft.com/office/drawing/2014/main" id="{1454BE2C-68D9-410E-BB15-CCA2B20735A2}"/>
              </a:ext>
            </a:extLst>
          </p:cNvPr>
          <p:cNvSpPr txBox="1"/>
          <p:nvPr/>
        </p:nvSpPr>
        <p:spPr>
          <a:xfrm>
            <a:off x="2081034" y="4205291"/>
            <a:ext cx="6691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chemeClr val="bg1"/>
                </a:solidFill>
                <a:cs typeface="+mn-ea"/>
                <a:sym typeface="+mn-lt"/>
              </a:rPr>
              <a:t>03</a:t>
            </a:r>
            <a:endParaRPr lang="zh-CN" altLang="en-US" sz="28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36EF9EBA-D995-479F-9C2B-20925C11E1F8}"/>
              </a:ext>
            </a:extLst>
          </p:cNvPr>
          <p:cNvSpPr txBox="1"/>
          <p:nvPr/>
        </p:nvSpPr>
        <p:spPr>
          <a:xfrm>
            <a:off x="2812932" y="4186740"/>
            <a:ext cx="29746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F0B9B4"/>
                </a:solidFill>
                <a:cs typeface="+mn-ea"/>
                <a:sym typeface="+mn-lt"/>
              </a:rPr>
              <a:t>Add a title</a:t>
            </a: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77DAE1C6-70BA-4F37-817B-52A861B57C2A}"/>
              </a:ext>
            </a:extLst>
          </p:cNvPr>
          <p:cNvSpPr/>
          <p:nvPr/>
        </p:nvSpPr>
        <p:spPr>
          <a:xfrm>
            <a:off x="2867960" y="4623905"/>
            <a:ext cx="2864638" cy="3123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Bef>
                <a:spcPct val="0"/>
              </a:spcBef>
            </a:pPr>
            <a:r>
              <a:rPr lang="en-US" altLang="zh-CN" sz="1100" dirty="0">
                <a:solidFill>
                  <a:srgbClr val="F0B9B4"/>
                </a:solidFill>
                <a:cs typeface="+mn-ea"/>
                <a:sym typeface="+mn-lt"/>
              </a:rPr>
              <a:t>Choose the only option to retain text.</a:t>
            </a:r>
          </a:p>
        </p:txBody>
      </p:sp>
      <p:pic>
        <p:nvPicPr>
          <p:cNvPr id="21" name="图片 20">
            <a:extLst>
              <a:ext uri="{FF2B5EF4-FFF2-40B4-BE49-F238E27FC236}">
                <a16:creationId xmlns:a16="http://schemas.microsoft.com/office/drawing/2014/main" id="{653A89F6-F23E-42F8-8B0E-561256CE5B60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6200000">
            <a:off x="6459402" y="4205292"/>
            <a:ext cx="669153" cy="669153"/>
          </a:xfrm>
          <a:prstGeom prst="rect">
            <a:avLst/>
          </a:prstGeom>
        </p:spPr>
      </p:pic>
      <p:sp>
        <p:nvSpPr>
          <p:cNvPr id="22" name="文本框 21">
            <a:extLst>
              <a:ext uri="{FF2B5EF4-FFF2-40B4-BE49-F238E27FC236}">
                <a16:creationId xmlns:a16="http://schemas.microsoft.com/office/drawing/2014/main" id="{253C2EC3-229D-4CC2-8D61-3B16457224DE}"/>
              </a:ext>
            </a:extLst>
          </p:cNvPr>
          <p:cNvSpPr txBox="1"/>
          <p:nvPr/>
        </p:nvSpPr>
        <p:spPr>
          <a:xfrm>
            <a:off x="6459401" y="4205291"/>
            <a:ext cx="6691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chemeClr val="bg1"/>
                </a:solidFill>
                <a:cs typeface="+mn-ea"/>
                <a:sym typeface="+mn-lt"/>
              </a:rPr>
              <a:t>04</a:t>
            </a:r>
            <a:endParaRPr lang="zh-CN" altLang="en-US" sz="28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E32DCAD0-F4F9-48A4-9073-F327266DCCE7}"/>
              </a:ext>
            </a:extLst>
          </p:cNvPr>
          <p:cNvSpPr txBox="1"/>
          <p:nvPr/>
        </p:nvSpPr>
        <p:spPr>
          <a:xfrm>
            <a:off x="7191299" y="4186740"/>
            <a:ext cx="29746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F0B9B4"/>
                </a:solidFill>
                <a:cs typeface="+mn-ea"/>
                <a:sym typeface="+mn-lt"/>
              </a:rPr>
              <a:t>Add a title</a:t>
            </a: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E1137895-E870-4F8A-A42E-B918CCA58F10}"/>
              </a:ext>
            </a:extLst>
          </p:cNvPr>
          <p:cNvSpPr/>
          <p:nvPr/>
        </p:nvSpPr>
        <p:spPr>
          <a:xfrm>
            <a:off x="7246327" y="4623905"/>
            <a:ext cx="2864638" cy="3123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Bef>
                <a:spcPct val="0"/>
              </a:spcBef>
            </a:pPr>
            <a:r>
              <a:rPr lang="en-US" altLang="zh-CN" sz="1100" dirty="0">
                <a:solidFill>
                  <a:srgbClr val="F0B9B4"/>
                </a:solidFill>
                <a:cs typeface="+mn-ea"/>
                <a:sym typeface="+mn-lt"/>
              </a:rPr>
              <a:t>Choose the only option to retain text.</a:t>
            </a:r>
          </a:p>
        </p:txBody>
      </p:sp>
    </p:spTree>
    <p:extLst>
      <p:ext uri="{BB962C8B-B14F-4D97-AF65-F5344CB8AC3E}">
        <p14:creationId xmlns:p14="http://schemas.microsoft.com/office/powerpoint/2010/main" val="4208781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:a14="http://schemas.microsoft.com/office/drawing/2010/main" xmlns:a16="http://schemas.microsoft.com/office/drawing/2014/main"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/>
      <p:bldP spid="11" grpId="0"/>
      <p:bldP spid="12" grpId="0"/>
      <p:bldP spid="15" grpId="0"/>
      <p:bldP spid="16" grpId="0"/>
      <p:bldP spid="19" grpId="0"/>
      <p:bldP spid="20" grpId="0"/>
      <p:bldP spid="23" grpId="0"/>
      <p:bldP spid="2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CC3F216E-7DB0-4D40-B72F-52F8AFBB096F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2656112" y="-2656112"/>
            <a:ext cx="6879776" cy="12192000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4DF585D7-2A54-4675-8543-3669BAF5E1DD}"/>
              </a:ext>
            </a:extLst>
          </p:cNvPr>
          <p:cNvSpPr/>
          <p:nvPr/>
        </p:nvSpPr>
        <p:spPr>
          <a:xfrm>
            <a:off x="497806" y="464946"/>
            <a:ext cx="11196385" cy="59498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5" name="íśḷïḓê">
            <a:extLst>
              <a:ext uri="{FF2B5EF4-FFF2-40B4-BE49-F238E27FC236}">
                <a16:creationId xmlns:a16="http://schemas.microsoft.com/office/drawing/2014/main" id="{70F4F60C-EE3A-4526-9E48-C18C9CF90A55}"/>
              </a:ext>
            </a:extLst>
          </p:cNvPr>
          <p:cNvSpPr/>
          <p:nvPr/>
        </p:nvSpPr>
        <p:spPr bwMode="auto">
          <a:xfrm>
            <a:off x="3552456" y="2735574"/>
            <a:ext cx="1059844" cy="1579806"/>
          </a:xfrm>
          <a:custGeom>
            <a:avLst/>
            <a:gdLst>
              <a:gd name="T0" fmla="*/ 2294 w 2814"/>
              <a:gd name="T1" fmla="*/ 0 h 4189"/>
              <a:gd name="T2" fmla="*/ 2290 w 2814"/>
              <a:gd name="T3" fmla="*/ 4189 h 4189"/>
              <a:gd name="T4" fmla="*/ 12 w 2814"/>
              <a:gd name="T5" fmla="*/ 3244 h 4189"/>
              <a:gd name="T6" fmla="*/ 0 w 2814"/>
              <a:gd name="T7" fmla="*/ 948 h 4189"/>
              <a:gd name="T8" fmla="*/ 2294 w 2814"/>
              <a:gd name="T9" fmla="*/ 0 h 41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14" h="4189">
                <a:moveTo>
                  <a:pt x="2294" y="0"/>
                </a:moveTo>
                <a:cubicBezTo>
                  <a:pt x="2814" y="1401"/>
                  <a:pt x="2778" y="2881"/>
                  <a:pt x="2290" y="4189"/>
                </a:cubicBezTo>
                <a:lnTo>
                  <a:pt x="12" y="3244"/>
                </a:lnTo>
                <a:cubicBezTo>
                  <a:pt x="253" y="2522"/>
                  <a:pt x="265" y="1717"/>
                  <a:pt x="0" y="948"/>
                </a:cubicBezTo>
                <a:lnTo>
                  <a:pt x="2294" y="0"/>
                </a:lnTo>
                <a:close/>
              </a:path>
            </a:pathLst>
          </a:custGeom>
          <a:solidFill>
            <a:srgbClr val="F0B9B4"/>
          </a:solidFill>
          <a:ln w="4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endParaRPr lang="zh-CN" altLang="en-US" sz="3200" dirty="0">
              <a:cs typeface="+mn-ea"/>
              <a:sym typeface="+mn-lt"/>
            </a:endParaRPr>
          </a:p>
        </p:txBody>
      </p:sp>
      <p:cxnSp>
        <p:nvCxnSpPr>
          <p:cNvPr id="6" name="直接箭头连接符 5">
            <a:extLst>
              <a:ext uri="{FF2B5EF4-FFF2-40B4-BE49-F238E27FC236}">
                <a16:creationId xmlns:a16="http://schemas.microsoft.com/office/drawing/2014/main" id="{7581C43E-1218-4A75-BE24-AD836D77322D}"/>
              </a:ext>
            </a:extLst>
          </p:cNvPr>
          <p:cNvCxnSpPr>
            <a:cxnSpLocks/>
          </p:cNvCxnSpPr>
          <p:nvPr/>
        </p:nvCxnSpPr>
        <p:spPr>
          <a:xfrm>
            <a:off x="4597092" y="3523484"/>
            <a:ext cx="3653533" cy="1993"/>
          </a:xfrm>
          <a:prstGeom prst="straightConnector1">
            <a:avLst/>
          </a:prstGeom>
          <a:ln w="3175" cap="rnd">
            <a:solidFill>
              <a:schemeClr val="bg1">
                <a:lumMod val="75000"/>
              </a:schemeClr>
            </a:solidFill>
            <a:round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ïṣļïdé">
            <a:extLst>
              <a:ext uri="{FF2B5EF4-FFF2-40B4-BE49-F238E27FC236}">
                <a16:creationId xmlns:a16="http://schemas.microsoft.com/office/drawing/2014/main" id="{424D272D-24AF-4056-B378-BB17376DB9D1}"/>
              </a:ext>
            </a:extLst>
          </p:cNvPr>
          <p:cNvSpPr/>
          <p:nvPr/>
        </p:nvSpPr>
        <p:spPr bwMode="auto">
          <a:xfrm>
            <a:off x="2883081" y="4112177"/>
            <a:ext cx="1466251" cy="1472227"/>
          </a:xfrm>
          <a:custGeom>
            <a:avLst/>
            <a:gdLst>
              <a:gd name="T0" fmla="*/ 3898 w 3898"/>
              <a:gd name="T1" fmla="*/ 944 h 3904"/>
              <a:gd name="T2" fmla="*/ 934 w 3898"/>
              <a:gd name="T3" fmla="*/ 3904 h 3904"/>
              <a:gd name="T4" fmla="*/ 0 w 3898"/>
              <a:gd name="T5" fmla="*/ 1642 h 3904"/>
              <a:gd name="T6" fmla="*/ 1624 w 3898"/>
              <a:gd name="T7" fmla="*/ 0 h 3904"/>
              <a:gd name="T8" fmla="*/ 3898 w 3898"/>
              <a:gd name="T9" fmla="*/ 944 h 39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898" h="3904">
                <a:moveTo>
                  <a:pt x="3898" y="944"/>
                </a:moveTo>
                <a:cubicBezTo>
                  <a:pt x="3316" y="2213"/>
                  <a:pt x="2294" y="3284"/>
                  <a:pt x="934" y="3904"/>
                </a:cubicBezTo>
                <a:lnTo>
                  <a:pt x="0" y="1642"/>
                </a:lnTo>
                <a:cubicBezTo>
                  <a:pt x="734" y="1284"/>
                  <a:pt x="1292" y="696"/>
                  <a:pt x="1624" y="0"/>
                </a:cubicBezTo>
                <a:lnTo>
                  <a:pt x="3898" y="944"/>
                </a:lnTo>
                <a:close/>
              </a:path>
            </a:pathLst>
          </a:custGeom>
          <a:solidFill>
            <a:srgbClr val="74C1D3"/>
          </a:solidFill>
          <a:ln w="4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endParaRPr lang="zh-CN" altLang="en-US" sz="3200">
              <a:cs typeface="+mn-ea"/>
              <a:sym typeface="+mn-lt"/>
            </a:endParaRPr>
          </a:p>
        </p:txBody>
      </p:sp>
      <p:sp>
        <p:nvSpPr>
          <p:cNvPr id="8" name="iṧļíḋé">
            <a:extLst>
              <a:ext uri="{FF2B5EF4-FFF2-40B4-BE49-F238E27FC236}">
                <a16:creationId xmlns:a16="http://schemas.microsoft.com/office/drawing/2014/main" id="{719BEA25-FC99-4C77-9571-3C8D7C39EEC6}"/>
              </a:ext>
            </a:extLst>
          </p:cNvPr>
          <p:cNvSpPr/>
          <p:nvPr/>
        </p:nvSpPr>
        <p:spPr bwMode="auto">
          <a:xfrm>
            <a:off x="2883080" y="1462565"/>
            <a:ext cx="1468243" cy="1476212"/>
          </a:xfrm>
          <a:custGeom>
            <a:avLst/>
            <a:gdLst>
              <a:gd name="T0" fmla="*/ 946 w 3906"/>
              <a:gd name="T1" fmla="*/ 0 h 3912"/>
              <a:gd name="T2" fmla="*/ 3906 w 3906"/>
              <a:gd name="T3" fmla="*/ 2964 h 3912"/>
              <a:gd name="T4" fmla="*/ 1613 w 3906"/>
              <a:gd name="T5" fmla="*/ 3912 h 3912"/>
              <a:gd name="T6" fmla="*/ 0 w 3906"/>
              <a:gd name="T7" fmla="*/ 2278 h 3912"/>
              <a:gd name="T8" fmla="*/ 946 w 3906"/>
              <a:gd name="T9" fmla="*/ 0 h 3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06" h="3912">
                <a:moveTo>
                  <a:pt x="946" y="0"/>
                </a:moveTo>
                <a:cubicBezTo>
                  <a:pt x="2215" y="582"/>
                  <a:pt x="3286" y="1605"/>
                  <a:pt x="3906" y="2964"/>
                </a:cubicBezTo>
                <a:lnTo>
                  <a:pt x="1613" y="3912"/>
                </a:lnTo>
                <a:cubicBezTo>
                  <a:pt x="1257" y="3181"/>
                  <a:pt x="681" y="2620"/>
                  <a:pt x="0" y="2278"/>
                </a:cubicBezTo>
                <a:lnTo>
                  <a:pt x="946" y="0"/>
                </a:lnTo>
                <a:close/>
              </a:path>
            </a:pathLst>
          </a:custGeom>
          <a:solidFill>
            <a:srgbClr val="74C1D3"/>
          </a:solidFill>
          <a:ln w="4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endParaRPr lang="zh-CN" altLang="en-US" sz="3200">
              <a:cs typeface="+mn-ea"/>
              <a:sym typeface="+mn-lt"/>
            </a:endParaRPr>
          </a:p>
        </p:txBody>
      </p:sp>
      <p:sp>
        <p:nvSpPr>
          <p:cNvPr id="9" name="îśľîḍe">
            <a:extLst>
              <a:ext uri="{FF2B5EF4-FFF2-40B4-BE49-F238E27FC236}">
                <a16:creationId xmlns:a16="http://schemas.microsoft.com/office/drawing/2014/main" id="{75E198DD-4F93-4CFB-B221-D2A9A7A66277}"/>
              </a:ext>
            </a:extLst>
          </p:cNvPr>
          <p:cNvSpPr/>
          <p:nvPr/>
        </p:nvSpPr>
        <p:spPr bwMode="auto">
          <a:xfrm>
            <a:off x="1145894" y="2371003"/>
            <a:ext cx="2298985" cy="2304962"/>
          </a:xfrm>
          <a:prstGeom prst="ellipse">
            <a:avLst/>
          </a:prstGeom>
          <a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 w="57150">
            <a:noFill/>
            <a:prstDash val="solid"/>
            <a:round/>
            <a:headEnd/>
            <a:tailE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/>
            <a:endParaRPr lang="zh-CN" altLang="en-US" sz="2800" b="1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10" name="iś1îḋe">
            <a:extLst>
              <a:ext uri="{FF2B5EF4-FFF2-40B4-BE49-F238E27FC236}">
                <a16:creationId xmlns:a16="http://schemas.microsoft.com/office/drawing/2014/main" id="{C72CACB5-6012-45C1-A847-4A70CAB5F4A4}"/>
              </a:ext>
            </a:extLst>
          </p:cNvPr>
          <p:cNvSpPr txBox="1"/>
          <p:nvPr/>
        </p:nvSpPr>
        <p:spPr bwMode="auto">
          <a:xfrm>
            <a:off x="3048927" y="2073444"/>
            <a:ext cx="1029428" cy="415823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ctr">
            <a:normAutofit/>
          </a:bodyPr>
          <a:lstStyle>
            <a:defPPr>
              <a:defRPr lang="zh-CN"/>
            </a:defPPr>
            <a:lvl1pPr marL="0" algn="l" defTabSz="914377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189" algn="l" defTabSz="914377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377" algn="l" defTabSz="914377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566" algn="l" defTabSz="914377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754" algn="l" defTabSz="914377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5943" algn="l" defTabSz="914377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131" algn="l" defTabSz="914377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320" algn="l" defTabSz="914377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509" algn="l" defTabSz="914377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zh-CN" sz="2000" b="1" dirty="0">
                <a:solidFill>
                  <a:schemeClr val="bg1"/>
                </a:solidFill>
                <a:cs typeface="+mn-ea"/>
                <a:sym typeface="+mn-lt"/>
              </a:rPr>
              <a:t>Text</a:t>
            </a:r>
          </a:p>
        </p:txBody>
      </p:sp>
      <p:sp>
        <p:nvSpPr>
          <p:cNvPr id="11" name="íṡļíḍe">
            <a:extLst>
              <a:ext uri="{FF2B5EF4-FFF2-40B4-BE49-F238E27FC236}">
                <a16:creationId xmlns:a16="http://schemas.microsoft.com/office/drawing/2014/main" id="{4BD54E9A-6197-405A-BB30-9E1356780263}"/>
              </a:ext>
            </a:extLst>
          </p:cNvPr>
          <p:cNvSpPr txBox="1"/>
          <p:nvPr/>
        </p:nvSpPr>
        <p:spPr bwMode="auto">
          <a:xfrm>
            <a:off x="3567664" y="3315572"/>
            <a:ext cx="1029428" cy="415823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ctr">
            <a:normAutofit/>
          </a:bodyPr>
          <a:lstStyle>
            <a:defPPr>
              <a:defRPr lang="zh-CN"/>
            </a:defPPr>
            <a:lvl1pPr marL="0" algn="l" defTabSz="914377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189" algn="l" defTabSz="914377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377" algn="l" defTabSz="914377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566" algn="l" defTabSz="914377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754" algn="l" defTabSz="914377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5943" algn="l" defTabSz="914377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131" algn="l" defTabSz="914377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320" algn="l" defTabSz="914377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509" algn="l" defTabSz="914377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zh-CN" sz="2000" b="1" dirty="0">
                <a:solidFill>
                  <a:schemeClr val="bg1"/>
                </a:solidFill>
                <a:cs typeface="+mn-ea"/>
                <a:sym typeface="+mn-lt"/>
              </a:rPr>
              <a:t>Text</a:t>
            </a:r>
          </a:p>
        </p:txBody>
      </p:sp>
      <p:sp>
        <p:nvSpPr>
          <p:cNvPr id="12" name="iṧ1ïḋê">
            <a:extLst>
              <a:ext uri="{FF2B5EF4-FFF2-40B4-BE49-F238E27FC236}">
                <a16:creationId xmlns:a16="http://schemas.microsoft.com/office/drawing/2014/main" id="{DF6277A6-F068-46CB-9E21-2D111821E768}"/>
              </a:ext>
            </a:extLst>
          </p:cNvPr>
          <p:cNvSpPr txBox="1"/>
          <p:nvPr/>
        </p:nvSpPr>
        <p:spPr bwMode="auto">
          <a:xfrm>
            <a:off x="3048927" y="4604718"/>
            <a:ext cx="1029428" cy="415823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ctr">
            <a:normAutofit/>
          </a:bodyPr>
          <a:lstStyle>
            <a:defPPr>
              <a:defRPr lang="zh-CN"/>
            </a:defPPr>
            <a:lvl1pPr marL="0" algn="l" defTabSz="914377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189" algn="l" defTabSz="914377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377" algn="l" defTabSz="914377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566" algn="l" defTabSz="914377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754" algn="l" defTabSz="914377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5943" algn="l" defTabSz="914377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131" algn="l" defTabSz="914377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320" algn="l" defTabSz="914377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509" algn="l" defTabSz="914377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zh-CN" sz="2000" b="1" dirty="0">
                <a:solidFill>
                  <a:schemeClr val="bg1"/>
                </a:solidFill>
                <a:cs typeface="+mn-ea"/>
                <a:sym typeface="+mn-lt"/>
              </a:rPr>
              <a:t>Text</a:t>
            </a:r>
          </a:p>
        </p:txBody>
      </p:sp>
      <p:cxnSp>
        <p:nvCxnSpPr>
          <p:cNvPr id="13" name="直接箭头连接符 12">
            <a:extLst>
              <a:ext uri="{FF2B5EF4-FFF2-40B4-BE49-F238E27FC236}">
                <a16:creationId xmlns:a16="http://schemas.microsoft.com/office/drawing/2014/main" id="{25F8EB23-9EA5-4BD5-8656-712815FB53B5}"/>
              </a:ext>
            </a:extLst>
          </p:cNvPr>
          <p:cNvCxnSpPr>
            <a:cxnSpLocks/>
          </p:cNvCxnSpPr>
          <p:nvPr/>
        </p:nvCxnSpPr>
        <p:spPr>
          <a:xfrm>
            <a:off x="3983687" y="1995410"/>
            <a:ext cx="4266939" cy="0"/>
          </a:xfrm>
          <a:prstGeom prst="straightConnector1">
            <a:avLst/>
          </a:prstGeom>
          <a:ln w="3175" cap="rnd">
            <a:solidFill>
              <a:schemeClr val="bg1">
                <a:lumMod val="75000"/>
              </a:schemeClr>
            </a:solidFill>
            <a:round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íšļîḓè">
            <a:extLst>
              <a:ext uri="{FF2B5EF4-FFF2-40B4-BE49-F238E27FC236}">
                <a16:creationId xmlns:a16="http://schemas.microsoft.com/office/drawing/2014/main" id="{8943577E-2F31-4992-AC61-2DB732A90920}"/>
              </a:ext>
            </a:extLst>
          </p:cNvPr>
          <p:cNvSpPr/>
          <p:nvPr/>
        </p:nvSpPr>
        <p:spPr bwMode="auto">
          <a:xfrm>
            <a:off x="8335889" y="1595078"/>
            <a:ext cx="3020966" cy="800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 anchorCtr="0">
            <a:normAutofit/>
          </a:bodyPr>
          <a:lstStyle>
            <a:defPPr>
              <a:defRPr lang="zh-CN"/>
            </a:defPPr>
            <a:lvl1pPr marL="0" algn="l" defTabSz="914377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189" algn="l" defTabSz="914377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377" algn="l" defTabSz="914377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566" algn="l" defTabSz="914377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754" algn="l" defTabSz="914377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5943" algn="l" defTabSz="914377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131" algn="l" defTabSz="914377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320" algn="l" defTabSz="914377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509" algn="l" defTabSz="914377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>
              <a:lnSpc>
                <a:spcPct val="120000"/>
              </a:lnSpc>
            </a:pPr>
            <a:r>
              <a:rPr lang="en-US" altLang="zh-CN" sz="1100" dirty="0">
                <a:cs typeface="+mn-ea"/>
                <a:sym typeface="+mn-lt"/>
              </a:rPr>
              <a:t>Copy paste fonts. Choose the only option to retain text.</a:t>
            </a:r>
          </a:p>
          <a:p>
            <a:pPr>
              <a:lnSpc>
                <a:spcPct val="120000"/>
              </a:lnSpc>
            </a:pPr>
            <a:r>
              <a:rPr lang="en-US" altLang="zh-CN" sz="1100" dirty="0">
                <a:cs typeface="+mn-ea"/>
                <a:sym typeface="+mn-lt"/>
              </a:rPr>
              <a:t>... ...</a:t>
            </a:r>
          </a:p>
        </p:txBody>
      </p:sp>
      <p:sp>
        <p:nvSpPr>
          <p:cNvPr id="15" name="îṩļîḓé">
            <a:extLst>
              <a:ext uri="{FF2B5EF4-FFF2-40B4-BE49-F238E27FC236}">
                <a16:creationId xmlns:a16="http://schemas.microsoft.com/office/drawing/2014/main" id="{4C9734AF-8342-437F-8E27-9BDA906FF064}"/>
              </a:ext>
            </a:extLst>
          </p:cNvPr>
          <p:cNvSpPr txBox="1"/>
          <p:nvPr/>
        </p:nvSpPr>
        <p:spPr bwMode="auto">
          <a:xfrm>
            <a:off x="4768841" y="1593764"/>
            <a:ext cx="2600421" cy="415823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ctr">
            <a:normAutofit/>
          </a:bodyPr>
          <a:lstStyle>
            <a:defPPr>
              <a:defRPr lang="zh-CN"/>
            </a:defPPr>
            <a:lvl1pPr marL="0" algn="l" defTabSz="914377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189" algn="l" defTabSz="914377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377" algn="l" defTabSz="914377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566" algn="l" defTabSz="914377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754" algn="l" defTabSz="914377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5943" algn="l" defTabSz="914377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131" algn="l" defTabSz="914377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320" algn="l" defTabSz="914377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509" algn="l" defTabSz="914377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zh-CN" sz="2000" b="1" dirty="0">
                <a:cs typeface="+mn-ea"/>
                <a:sym typeface="+mn-lt"/>
              </a:rPr>
              <a:t>Text here</a:t>
            </a:r>
          </a:p>
        </p:txBody>
      </p:sp>
      <p:sp>
        <p:nvSpPr>
          <p:cNvPr id="16" name="iŝḷîḓé">
            <a:extLst>
              <a:ext uri="{FF2B5EF4-FFF2-40B4-BE49-F238E27FC236}">
                <a16:creationId xmlns:a16="http://schemas.microsoft.com/office/drawing/2014/main" id="{7DBFF888-5B98-43BE-BEF2-FB092C1BE998}"/>
              </a:ext>
            </a:extLst>
          </p:cNvPr>
          <p:cNvSpPr/>
          <p:nvPr/>
        </p:nvSpPr>
        <p:spPr bwMode="auto">
          <a:xfrm>
            <a:off x="8335889" y="3123151"/>
            <a:ext cx="3020966" cy="800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 anchorCtr="0">
            <a:normAutofit/>
          </a:bodyPr>
          <a:lstStyle>
            <a:defPPr>
              <a:defRPr lang="zh-CN"/>
            </a:defPPr>
            <a:lvl1pPr marL="0" algn="l" defTabSz="914377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189" algn="l" defTabSz="914377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377" algn="l" defTabSz="914377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566" algn="l" defTabSz="914377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754" algn="l" defTabSz="914377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5943" algn="l" defTabSz="914377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131" algn="l" defTabSz="914377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320" algn="l" defTabSz="914377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509" algn="l" defTabSz="914377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>
              <a:lnSpc>
                <a:spcPct val="120000"/>
              </a:lnSpc>
            </a:pPr>
            <a:r>
              <a:rPr lang="en-US" altLang="zh-CN" sz="1100" dirty="0">
                <a:cs typeface="+mn-ea"/>
                <a:sym typeface="+mn-lt"/>
              </a:rPr>
              <a:t>Copy paste fonts. Choose the only option to retain text.</a:t>
            </a:r>
          </a:p>
          <a:p>
            <a:pPr>
              <a:lnSpc>
                <a:spcPct val="120000"/>
              </a:lnSpc>
            </a:pPr>
            <a:r>
              <a:rPr lang="en-US" altLang="zh-CN" sz="1100" dirty="0">
                <a:cs typeface="+mn-ea"/>
                <a:sym typeface="+mn-lt"/>
              </a:rPr>
              <a:t>... ...</a:t>
            </a:r>
          </a:p>
        </p:txBody>
      </p:sp>
      <p:sp>
        <p:nvSpPr>
          <p:cNvPr id="17" name="îSľîḑé">
            <a:extLst>
              <a:ext uri="{FF2B5EF4-FFF2-40B4-BE49-F238E27FC236}">
                <a16:creationId xmlns:a16="http://schemas.microsoft.com/office/drawing/2014/main" id="{FC20FC1C-8D46-49EC-A6DE-9D3DE19D719F}"/>
              </a:ext>
            </a:extLst>
          </p:cNvPr>
          <p:cNvSpPr txBox="1"/>
          <p:nvPr/>
        </p:nvSpPr>
        <p:spPr bwMode="auto">
          <a:xfrm>
            <a:off x="5123648" y="3093485"/>
            <a:ext cx="2600421" cy="415823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ctr">
            <a:normAutofit/>
          </a:bodyPr>
          <a:lstStyle>
            <a:defPPr>
              <a:defRPr lang="zh-CN"/>
            </a:defPPr>
            <a:lvl1pPr marL="0" algn="l" defTabSz="914377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189" algn="l" defTabSz="914377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377" algn="l" defTabSz="914377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566" algn="l" defTabSz="914377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754" algn="l" defTabSz="914377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5943" algn="l" defTabSz="914377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131" algn="l" defTabSz="914377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320" algn="l" defTabSz="914377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509" algn="l" defTabSz="914377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zh-CN" sz="2000" b="1" dirty="0">
                <a:cs typeface="+mn-ea"/>
                <a:sym typeface="+mn-lt"/>
              </a:rPr>
              <a:t>Text here</a:t>
            </a:r>
          </a:p>
        </p:txBody>
      </p:sp>
      <p:cxnSp>
        <p:nvCxnSpPr>
          <p:cNvPr id="18" name="直接箭头连接符 17">
            <a:extLst>
              <a:ext uri="{FF2B5EF4-FFF2-40B4-BE49-F238E27FC236}">
                <a16:creationId xmlns:a16="http://schemas.microsoft.com/office/drawing/2014/main" id="{778F65F3-BD65-4938-B2F3-B7D58F29FC51}"/>
              </a:ext>
            </a:extLst>
          </p:cNvPr>
          <p:cNvCxnSpPr>
            <a:cxnSpLocks/>
          </p:cNvCxnSpPr>
          <p:nvPr/>
        </p:nvCxnSpPr>
        <p:spPr>
          <a:xfrm>
            <a:off x="3983687" y="5075586"/>
            <a:ext cx="4266939" cy="0"/>
          </a:xfrm>
          <a:prstGeom prst="straightConnector1">
            <a:avLst/>
          </a:prstGeom>
          <a:ln w="3175" cap="rnd">
            <a:solidFill>
              <a:schemeClr val="bg1">
                <a:lumMod val="75000"/>
              </a:schemeClr>
            </a:solidFill>
            <a:round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ïŝlîḍé">
            <a:extLst>
              <a:ext uri="{FF2B5EF4-FFF2-40B4-BE49-F238E27FC236}">
                <a16:creationId xmlns:a16="http://schemas.microsoft.com/office/drawing/2014/main" id="{26319620-BF3C-4EA3-9F00-28F4839D4498}"/>
              </a:ext>
            </a:extLst>
          </p:cNvPr>
          <p:cNvSpPr txBox="1"/>
          <p:nvPr/>
        </p:nvSpPr>
        <p:spPr bwMode="auto">
          <a:xfrm>
            <a:off x="4768841" y="4673940"/>
            <a:ext cx="2600421" cy="415823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ctr">
            <a:normAutofit/>
          </a:bodyPr>
          <a:lstStyle>
            <a:defPPr>
              <a:defRPr lang="zh-CN"/>
            </a:defPPr>
            <a:lvl1pPr marL="0" algn="l" defTabSz="914377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189" algn="l" defTabSz="914377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377" algn="l" defTabSz="914377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566" algn="l" defTabSz="914377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754" algn="l" defTabSz="914377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5943" algn="l" defTabSz="914377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131" algn="l" defTabSz="914377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320" algn="l" defTabSz="914377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509" algn="l" defTabSz="914377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zh-CN" sz="2000" b="1" dirty="0">
                <a:cs typeface="+mn-ea"/>
                <a:sym typeface="+mn-lt"/>
              </a:rPr>
              <a:t>Text here</a:t>
            </a:r>
          </a:p>
        </p:txBody>
      </p:sp>
      <p:sp>
        <p:nvSpPr>
          <p:cNvPr id="20" name="íŝḻîḋé">
            <a:extLst>
              <a:ext uri="{FF2B5EF4-FFF2-40B4-BE49-F238E27FC236}">
                <a16:creationId xmlns:a16="http://schemas.microsoft.com/office/drawing/2014/main" id="{D1C3C679-F813-4E7D-B233-7284472012BF}"/>
              </a:ext>
            </a:extLst>
          </p:cNvPr>
          <p:cNvSpPr/>
          <p:nvPr/>
        </p:nvSpPr>
        <p:spPr bwMode="auto">
          <a:xfrm>
            <a:off x="8335889" y="4675254"/>
            <a:ext cx="3020966" cy="800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 anchorCtr="0">
            <a:normAutofit/>
          </a:bodyPr>
          <a:lstStyle>
            <a:defPPr>
              <a:defRPr lang="zh-CN"/>
            </a:defPPr>
            <a:lvl1pPr marL="0" algn="l" defTabSz="914377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189" algn="l" defTabSz="914377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377" algn="l" defTabSz="914377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566" algn="l" defTabSz="914377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754" algn="l" defTabSz="914377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5943" algn="l" defTabSz="914377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131" algn="l" defTabSz="914377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320" algn="l" defTabSz="914377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509" algn="l" defTabSz="914377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>
              <a:lnSpc>
                <a:spcPct val="120000"/>
              </a:lnSpc>
            </a:pPr>
            <a:r>
              <a:rPr lang="en-US" altLang="zh-CN" sz="1100" dirty="0">
                <a:cs typeface="+mn-ea"/>
                <a:sym typeface="+mn-lt"/>
              </a:rPr>
              <a:t>Copy paste fonts. Choose the only option to retain text.</a:t>
            </a:r>
          </a:p>
          <a:p>
            <a:pPr>
              <a:lnSpc>
                <a:spcPct val="120000"/>
              </a:lnSpc>
            </a:pPr>
            <a:r>
              <a:rPr lang="en-US" altLang="zh-CN" sz="1100" dirty="0">
                <a:cs typeface="+mn-ea"/>
                <a:sym typeface="+mn-lt"/>
              </a:rPr>
              <a:t>... ...</a:t>
            </a:r>
          </a:p>
        </p:txBody>
      </p:sp>
    </p:spTree>
    <p:extLst>
      <p:ext uri="{BB962C8B-B14F-4D97-AF65-F5344CB8AC3E}">
        <p14:creationId xmlns:p14="http://schemas.microsoft.com/office/powerpoint/2010/main" val="192528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:a14="http://schemas.microsoft.com/office/drawing/2010/main" xmlns:a16="http://schemas.microsoft.com/office/drawing/2014/main"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/>
      <p:bldP spid="11" grpId="0"/>
      <p:bldP spid="12" grpId="0"/>
      <p:bldP spid="14" grpId="0"/>
      <p:bldP spid="15" grpId="0"/>
      <p:bldP spid="16" grpId="0"/>
      <p:bldP spid="17" grpId="0"/>
      <p:bldP spid="19" grpId="0"/>
      <p:bldP spid="2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CC3F216E-7DB0-4D40-B72F-52F8AFBB096F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2656112" y="-2656112"/>
            <a:ext cx="6879776" cy="12192000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4DF585D7-2A54-4675-8543-3669BAF5E1DD}"/>
              </a:ext>
            </a:extLst>
          </p:cNvPr>
          <p:cNvSpPr/>
          <p:nvPr/>
        </p:nvSpPr>
        <p:spPr>
          <a:xfrm>
            <a:off x="497806" y="464946"/>
            <a:ext cx="11196385" cy="59498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cxnSp>
        <p:nvCxnSpPr>
          <p:cNvPr id="5" name="肘形连接符 1">
            <a:extLst>
              <a:ext uri="{FF2B5EF4-FFF2-40B4-BE49-F238E27FC236}">
                <a16:creationId xmlns:a16="http://schemas.microsoft.com/office/drawing/2014/main" id="{6F3675A4-DC53-4105-A32D-BF7CDB2A1C19}"/>
              </a:ext>
            </a:extLst>
          </p:cNvPr>
          <p:cNvCxnSpPr>
            <a:stCxn id="6" idx="4"/>
            <a:endCxn id="12" idx="4"/>
          </p:cNvCxnSpPr>
          <p:nvPr/>
        </p:nvCxnSpPr>
        <p:spPr>
          <a:xfrm rot="16200000" flipH="1">
            <a:off x="6095998" y="-2435004"/>
            <a:ext cx="12367" cy="10041302"/>
          </a:xfrm>
          <a:prstGeom prst="bentConnector3">
            <a:avLst>
              <a:gd name="adj1" fmla="val 20904953"/>
            </a:avLst>
          </a:prstGeom>
          <a:ln w="3175" cap="rnd">
            <a:solidFill>
              <a:schemeClr val="bg1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íśľîḋê">
            <a:extLst>
              <a:ext uri="{FF2B5EF4-FFF2-40B4-BE49-F238E27FC236}">
                <a16:creationId xmlns:a16="http://schemas.microsoft.com/office/drawing/2014/main" id="{41EE341D-68EF-48F6-960A-9E3335B1699E}"/>
              </a:ext>
            </a:extLst>
          </p:cNvPr>
          <p:cNvSpPr/>
          <p:nvPr/>
        </p:nvSpPr>
        <p:spPr>
          <a:xfrm>
            <a:off x="815240" y="2065432"/>
            <a:ext cx="520215" cy="520215"/>
          </a:xfrm>
          <a:prstGeom prst="ellipse">
            <a:avLst/>
          </a:prstGeom>
          <a:solidFill>
            <a:srgbClr val="74C1D3"/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rmAutofit/>
          </a:bodyPr>
          <a:lstStyle/>
          <a:p>
            <a:pPr algn="ctr"/>
            <a:r>
              <a:rPr lang="en-US" altLang="zh-CN" b="1" dirty="0">
                <a:cs typeface="+mn-ea"/>
                <a:sym typeface="+mn-lt"/>
              </a:rPr>
              <a:t>1</a:t>
            </a:r>
            <a:endParaRPr lang="zh-CN" altLang="en-US" b="1" dirty="0">
              <a:cs typeface="+mn-ea"/>
              <a:sym typeface="+mn-lt"/>
            </a:endParaRPr>
          </a:p>
        </p:txBody>
      </p:sp>
      <p:grpSp>
        <p:nvGrpSpPr>
          <p:cNvPr id="7" name="îṡļïḋe">
            <a:extLst>
              <a:ext uri="{FF2B5EF4-FFF2-40B4-BE49-F238E27FC236}">
                <a16:creationId xmlns:a16="http://schemas.microsoft.com/office/drawing/2014/main" id="{9C67474C-0265-4CAF-A51A-07BBDB38D110}"/>
              </a:ext>
            </a:extLst>
          </p:cNvPr>
          <p:cNvGrpSpPr/>
          <p:nvPr/>
        </p:nvGrpSpPr>
        <p:grpSpPr>
          <a:xfrm>
            <a:off x="1335455" y="1923481"/>
            <a:ext cx="2513169" cy="944848"/>
            <a:chOff x="1196809" y="2212616"/>
            <a:chExt cx="2701794" cy="970280"/>
          </a:xfrm>
        </p:grpSpPr>
        <p:sp>
          <p:nvSpPr>
            <p:cNvPr id="36" name="íŝļïḍê">
              <a:extLst>
                <a:ext uri="{FF2B5EF4-FFF2-40B4-BE49-F238E27FC236}">
                  <a16:creationId xmlns:a16="http://schemas.microsoft.com/office/drawing/2014/main" id="{2E3EAE37-7DFE-4FFF-BC1C-62C0CC7C45A4}"/>
                </a:ext>
              </a:extLst>
            </p:cNvPr>
            <p:cNvSpPr/>
            <p:nvPr/>
          </p:nvSpPr>
          <p:spPr bwMode="auto">
            <a:xfrm>
              <a:off x="1196809" y="2625497"/>
              <a:ext cx="2701794" cy="5573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rmAutofit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>
                <a:lnSpc>
                  <a:spcPct val="12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Copy paste fonts. Choose the only option to retain text ......</a:t>
              </a:r>
            </a:p>
          </p:txBody>
        </p:sp>
        <p:sp>
          <p:nvSpPr>
            <p:cNvPr id="37" name="íṡḻíḋè">
              <a:extLst>
                <a:ext uri="{FF2B5EF4-FFF2-40B4-BE49-F238E27FC236}">
                  <a16:creationId xmlns:a16="http://schemas.microsoft.com/office/drawing/2014/main" id="{2162955E-9BA0-47E5-8755-E63CE41ECF20}"/>
                </a:ext>
              </a:extLst>
            </p:cNvPr>
            <p:cNvSpPr txBox="1"/>
            <p:nvPr/>
          </p:nvSpPr>
          <p:spPr bwMode="auto">
            <a:xfrm>
              <a:off x="1196809" y="2212616"/>
              <a:ext cx="2701794" cy="412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>
              <a:normAutofit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zh-CN" sz="1800" b="1" dirty="0">
                  <a:cs typeface="+mn-ea"/>
                  <a:sym typeface="+mn-lt"/>
                </a:rPr>
                <a:t>Text here</a:t>
              </a:r>
            </a:p>
          </p:txBody>
        </p:sp>
      </p:grpSp>
      <p:sp>
        <p:nvSpPr>
          <p:cNvPr id="8" name="íşľïḓe">
            <a:extLst>
              <a:ext uri="{FF2B5EF4-FFF2-40B4-BE49-F238E27FC236}">
                <a16:creationId xmlns:a16="http://schemas.microsoft.com/office/drawing/2014/main" id="{153B7DD5-9226-4A97-B42A-3A7F44D3AAA0}"/>
              </a:ext>
            </a:extLst>
          </p:cNvPr>
          <p:cNvSpPr/>
          <p:nvPr/>
        </p:nvSpPr>
        <p:spPr>
          <a:xfrm>
            <a:off x="815240" y="3112165"/>
            <a:ext cx="520215" cy="520215"/>
          </a:xfrm>
          <a:prstGeom prst="ellipse">
            <a:avLst/>
          </a:prstGeom>
          <a:solidFill>
            <a:srgbClr val="74C1D3"/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rmAutofit/>
          </a:bodyPr>
          <a:lstStyle/>
          <a:p>
            <a:pPr algn="ctr"/>
            <a:r>
              <a:rPr lang="en-US" altLang="zh-CN" b="1" dirty="0">
                <a:cs typeface="+mn-ea"/>
                <a:sym typeface="+mn-lt"/>
              </a:rPr>
              <a:t>2</a:t>
            </a:r>
            <a:endParaRPr lang="zh-CN" altLang="en-US" b="1" dirty="0">
              <a:cs typeface="+mn-ea"/>
              <a:sym typeface="+mn-lt"/>
            </a:endParaRPr>
          </a:p>
        </p:txBody>
      </p:sp>
      <p:grpSp>
        <p:nvGrpSpPr>
          <p:cNvPr id="9" name="išľïḍè">
            <a:extLst>
              <a:ext uri="{FF2B5EF4-FFF2-40B4-BE49-F238E27FC236}">
                <a16:creationId xmlns:a16="http://schemas.microsoft.com/office/drawing/2014/main" id="{88C17348-9B26-4D64-B0D2-DF4F8EE504F0}"/>
              </a:ext>
            </a:extLst>
          </p:cNvPr>
          <p:cNvGrpSpPr/>
          <p:nvPr/>
        </p:nvGrpSpPr>
        <p:grpSpPr>
          <a:xfrm>
            <a:off x="1335455" y="2970215"/>
            <a:ext cx="2513169" cy="944848"/>
            <a:chOff x="1196809" y="2212616"/>
            <a:chExt cx="2701794" cy="970280"/>
          </a:xfrm>
        </p:grpSpPr>
        <p:sp>
          <p:nvSpPr>
            <p:cNvPr id="34" name="iş1iḋe">
              <a:extLst>
                <a:ext uri="{FF2B5EF4-FFF2-40B4-BE49-F238E27FC236}">
                  <a16:creationId xmlns:a16="http://schemas.microsoft.com/office/drawing/2014/main" id="{F496A09D-9107-4572-B6E1-17F8644F2017}"/>
                </a:ext>
              </a:extLst>
            </p:cNvPr>
            <p:cNvSpPr/>
            <p:nvPr/>
          </p:nvSpPr>
          <p:spPr bwMode="auto">
            <a:xfrm>
              <a:off x="1196809" y="2625497"/>
              <a:ext cx="2701794" cy="5573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rmAutofit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>
                <a:lnSpc>
                  <a:spcPct val="12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Copy paste fonts. Choose the only option to retain text ......</a:t>
              </a:r>
            </a:p>
          </p:txBody>
        </p:sp>
        <p:sp>
          <p:nvSpPr>
            <p:cNvPr id="35" name="ïśľiḋè">
              <a:extLst>
                <a:ext uri="{FF2B5EF4-FFF2-40B4-BE49-F238E27FC236}">
                  <a16:creationId xmlns:a16="http://schemas.microsoft.com/office/drawing/2014/main" id="{8524BD82-2179-4EC0-BE52-2EAA3685A0B5}"/>
                </a:ext>
              </a:extLst>
            </p:cNvPr>
            <p:cNvSpPr txBox="1"/>
            <p:nvPr/>
          </p:nvSpPr>
          <p:spPr bwMode="auto">
            <a:xfrm>
              <a:off x="1196809" y="2212616"/>
              <a:ext cx="2701794" cy="412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>
              <a:normAutofit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zh-CN" sz="1800" b="1" dirty="0">
                  <a:cs typeface="+mn-ea"/>
                  <a:sym typeface="+mn-lt"/>
                </a:rPr>
                <a:t>Text here</a:t>
              </a:r>
            </a:p>
          </p:txBody>
        </p:sp>
      </p:grpSp>
      <p:sp>
        <p:nvSpPr>
          <p:cNvPr id="10" name="işḷîdê">
            <a:extLst>
              <a:ext uri="{FF2B5EF4-FFF2-40B4-BE49-F238E27FC236}">
                <a16:creationId xmlns:a16="http://schemas.microsoft.com/office/drawing/2014/main" id="{4E37F059-AFE1-4EB4-A0BB-676B3585D2DF}"/>
              </a:ext>
            </a:extLst>
          </p:cNvPr>
          <p:cNvSpPr/>
          <p:nvPr/>
        </p:nvSpPr>
        <p:spPr>
          <a:xfrm>
            <a:off x="815240" y="4158897"/>
            <a:ext cx="520215" cy="520215"/>
          </a:xfrm>
          <a:prstGeom prst="ellipse">
            <a:avLst/>
          </a:prstGeom>
          <a:solidFill>
            <a:srgbClr val="74C1D3"/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rmAutofit/>
          </a:bodyPr>
          <a:lstStyle/>
          <a:p>
            <a:pPr algn="ctr"/>
            <a:r>
              <a:rPr lang="en-US" altLang="zh-CN" b="1" dirty="0">
                <a:cs typeface="+mn-ea"/>
                <a:sym typeface="+mn-lt"/>
              </a:rPr>
              <a:t>3</a:t>
            </a:r>
            <a:endParaRPr lang="zh-CN" altLang="en-US" b="1" dirty="0">
              <a:cs typeface="+mn-ea"/>
              <a:sym typeface="+mn-lt"/>
            </a:endParaRPr>
          </a:p>
        </p:txBody>
      </p:sp>
      <p:grpSp>
        <p:nvGrpSpPr>
          <p:cNvPr id="11" name="ïSḷidè">
            <a:extLst>
              <a:ext uri="{FF2B5EF4-FFF2-40B4-BE49-F238E27FC236}">
                <a16:creationId xmlns:a16="http://schemas.microsoft.com/office/drawing/2014/main" id="{80DE837D-4AAD-40B4-962E-A9E15112C2DA}"/>
              </a:ext>
            </a:extLst>
          </p:cNvPr>
          <p:cNvGrpSpPr/>
          <p:nvPr/>
        </p:nvGrpSpPr>
        <p:grpSpPr>
          <a:xfrm>
            <a:off x="1335455" y="4016947"/>
            <a:ext cx="2513169" cy="944848"/>
            <a:chOff x="1196809" y="2212616"/>
            <a:chExt cx="2701794" cy="970280"/>
          </a:xfrm>
        </p:grpSpPr>
        <p:sp>
          <p:nvSpPr>
            <p:cNvPr id="32" name="iSľîḋe">
              <a:extLst>
                <a:ext uri="{FF2B5EF4-FFF2-40B4-BE49-F238E27FC236}">
                  <a16:creationId xmlns:a16="http://schemas.microsoft.com/office/drawing/2014/main" id="{3FA7E8C1-399A-4020-97ED-50872B971952}"/>
                </a:ext>
              </a:extLst>
            </p:cNvPr>
            <p:cNvSpPr/>
            <p:nvPr/>
          </p:nvSpPr>
          <p:spPr bwMode="auto">
            <a:xfrm>
              <a:off x="1196809" y="2625497"/>
              <a:ext cx="2701794" cy="5573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rmAutofit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>
                <a:lnSpc>
                  <a:spcPct val="12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Copy paste fonts. Choose the only option to retain text ......</a:t>
              </a:r>
            </a:p>
          </p:txBody>
        </p:sp>
        <p:sp>
          <p:nvSpPr>
            <p:cNvPr id="33" name="îşľîḍè">
              <a:extLst>
                <a:ext uri="{FF2B5EF4-FFF2-40B4-BE49-F238E27FC236}">
                  <a16:creationId xmlns:a16="http://schemas.microsoft.com/office/drawing/2014/main" id="{70C0C912-4CBF-493D-8F8C-B7C1B2B894B3}"/>
                </a:ext>
              </a:extLst>
            </p:cNvPr>
            <p:cNvSpPr txBox="1"/>
            <p:nvPr/>
          </p:nvSpPr>
          <p:spPr bwMode="auto">
            <a:xfrm>
              <a:off x="1196809" y="2212616"/>
              <a:ext cx="2701794" cy="412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>
              <a:normAutofit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zh-CN" sz="1800" b="1" dirty="0">
                  <a:cs typeface="+mn-ea"/>
                  <a:sym typeface="+mn-lt"/>
                </a:rPr>
                <a:t>Text here</a:t>
              </a:r>
            </a:p>
          </p:txBody>
        </p:sp>
      </p:grpSp>
      <p:sp>
        <p:nvSpPr>
          <p:cNvPr id="12" name="iṩļíḑe">
            <a:extLst>
              <a:ext uri="{FF2B5EF4-FFF2-40B4-BE49-F238E27FC236}">
                <a16:creationId xmlns:a16="http://schemas.microsoft.com/office/drawing/2014/main" id="{BDCEFE28-9A5B-4546-BDF6-1084EBF2A4A5}"/>
              </a:ext>
            </a:extLst>
          </p:cNvPr>
          <p:cNvSpPr/>
          <p:nvPr/>
        </p:nvSpPr>
        <p:spPr>
          <a:xfrm flipH="1">
            <a:off x="10856542" y="2065432"/>
            <a:ext cx="520215" cy="520215"/>
          </a:xfrm>
          <a:prstGeom prst="ellipse">
            <a:avLst/>
          </a:prstGeom>
          <a:solidFill>
            <a:srgbClr val="F0B9B4"/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rmAutofit/>
          </a:bodyPr>
          <a:lstStyle/>
          <a:p>
            <a:pPr algn="ctr"/>
            <a:r>
              <a:rPr lang="en-US" altLang="zh-CN" b="1" dirty="0">
                <a:cs typeface="+mn-ea"/>
                <a:sym typeface="+mn-lt"/>
              </a:rPr>
              <a:t>4</a:t>
            </a:r>
            <a:endParaRPr lang="zh-CN" altLang="en-US" b="1" dirty="0">
              <a:cs typeface="+mn-ea"/>
              <a:sym typeface="+mn-lt"/>
            </a:endParaRPr>
          </a:p>
        </p:txBody>
      </p:sp>
      <p:grpSp>
        <p:nvGrpSpPr>
          <p:cNvPr id="13" name="îSḻîḍé">
            <a:extLst>
              <a:ext uri="{FF2B5EF4-FFF2-40B4-BE49-F238E27FC236}">
                <a16:creationId xmlns:a16="http://schemas.microsoft.com/office/drawing/2014/main" id="{771E552B-86A4-4F15-903F-5F58ABEDBDA2}"/>
              </a:ext>
            </a:extLst>
          </p:cNvPr>
          <p:cNvGrpSpPr/>
          <p:nvPr/>
        </p:nvGrpSpPr>
        <p:grpSpPr>
          <a:xfrm flipH="1">
            <a:off x="8343372" y="1923481"/>
            <a:ext cx="2513169" cy="944848"/>
            <a:chOff x="1196809" y="2212616"/>
            <a:chExt cx="2701794" cy="970280"/>
          </a:xfrm>
        </p:grpSpPr>
        <p:sp>
          <p:nvSpPr>
            <p:cNvPr id="30" name="îṩľîde">
              <a:extLst>
                <a:ext uri="{FF2B5EF4-FFF2-40B4-BE49-F238E27FC236}">
                  <a16:creationId xmlns:a16="http://schemas.microsoft.com/office/drawing/2014/main" id="{E38B41DB-CA1B-4E5B-9A1E-1078F0F94434}"/>
                </a:ext>
              </a:extLst>
            </p:cNvPr>
            <p:cNvSpPr/>
            <p:nvPr/>
          </p:nvSpPr>
          <p:spPr bwMode="auto">
            <a:xfrm>
              <a:off x="1196809" y="2625497"/>
              <a:ext cx="2701794" cy="5573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rmAutofit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>
                <a:lnSpc>
                  <a:spcPct val="12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Copy paste fonts. Choose the only option to retain text ......</a:t>
              </a:r>
            </a:p>
          </p:txBody>
        </p:sp>
        <p:sp>
          <p:nvSpPr>
            <p:cNvPr id="31" name="íS1íḍe">
              <a:extLst>
                <a:ext uri="{FF2B5EF4-FFF2-40B4-BE49-F238E27FC236}">
                  <a16:creationId xmlns:a16="http://schemas.microsoft.com/office/drawing/2014/main" id="{8B52361E-6FB8-4292-8A4A-AE51531FBF04}"/>
                </a:ext>
              </a:extLst>
            </p:cNvPr>
            <p:cNvSpPr txBox="1"/>
            <p:nvPr/>
          </p:nvSpPr>
          <p:spPr bwMode="auto">
            <a:xfrm>
              <a:off x="1196809" y="2212616"/>
              <a:ext cx="2701794" cy="412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>
              <a:normAutofit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zh-CN" sz="1800" b="1" dirty="0">
                  <a:cs typeface="+mn-ea"/>
                  <a:sym typeface="+mn-lt"/>
                </a:rPr>
                <a:t>Text here</a:t>
              </a:r>
            </a:p>
          </p:txBody>
        </p:sp>
      </p:grpSp>
      <p:sp>
        <p:nvSpPr>
          <p:cNvPr id="14" name="íŝḻîďé">
            <a:extLst>
              <a:ext uri="{FF2B5EF4-FFF2-40B4-BE49-F238E27FC236}">
                <a16:creationId xmlns:a16="http://schemas.microsoft.com/office/drawing/2014/main" id="{2254C947-26B5-4FDD-A2E0-FA52FE4DDF0B}"/>
              </a:ext>
            </a:extLst>
          </p:cNvPr>
          <p:cNvSpPr/>
          <p:nvPr/>
        </p:nvSpPr>
        <p:spPr>
          <a:xfrm flipH="1">
            <a:off x="10856542" y="3112165"/>
            <a:ext cx="520215" cy="520215"/>
          </a:xfrm>
          <a:prstGeom prst="ellipse">
            <a:avLst/>
          </a:prstGeom>
          <a:solidFill>
            <a:srgbClr val="F0B9B4"/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rmAutofit/>
          </a:bodyPr>
          <a:lstStyle/>
          <a:p>
            <a:pPr algn="ctr"/>
            <a:r>
              <a:rPr lang="en-US" altLang="zh-CN" b="1" dirty="0">
                <a:cs typeface="+mn-ea"/>
                <a:sym typeface="+mn-lt"/>
              </a:rPr>
              <a:t>5</a:t>
            </a:r>
            <a:endParaRPr lang="zh-CN" altLang="en-US" b="1" dirty="0">
              <a:cs typeface="+mn-ea"/>
              <a:sym typeface="+mn-lt"/>
            </a:endParaRPr>
          </a:p>
        </p:txBody>
      </p:sp>
      <p:grpSp>
        <p:nvGrpSpPr>
          <p:cNvPr id="15" name="iŝ1ïḓé">
            <a:extLst>
              <a:ext uri="{FF2B5EF4-FFF2-40B4-BE49-F238E27FC236}">
                <a16:creationId xmlns:a16="http://schemas.microsoft.com/office/drawing/2014/main" id="{B66940AD-538C-4F29-B240-0C1C78151B8F}"/>
              </a:ext>
            </a:extLst>
          </p:cNvPr>
          <p:cNvGrpSpPr/>
          <p:nvPr/>
        </p:nvGrpSpPr>
        <p:grpSpPr>
          <a:xfrm flipH="1">
            <a:off x="8343372" y="2970215"/>
            <a:ext cx="2513169" cy="944848"/>
            <a:chOff x="1196809" y="2212616"/>
            <a:chExt cx="2701794" cy="970280"/>
          </a:xfrm>
        </p:grpSpPr>
        <p:sp>
          <p:nvSpPr>
            <p:cNvPr id="28" name="îṣḷïḍè">
              <a:extLst>
                <a:ext uri="{FF2B5EF4-FFF2-40B4-BE49-F238E27FC236}">
                  <a16:creationId xmlns:a16="http://schemas.microsoft.com/office/drawing/2014/main" id="{C791EAB3-078F-404C-8083-382287F67ACD}"/>
                </a:ext>
              </a:extLst>
            </p:cNvPr>
            <p:cNvSpPr/>
            <p:nvPr/>
          </p:nvSpPr>
          <p:spPr bwMode="auto">
            <a:xfrm>
              <a:off x="1196809" y="2625497"/>
              <a:ext cx="2701794" cy="5573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rmAutofit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>
                <a:lnSpc>
                  <a:spcPct val="12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Copy paste fonts. Choose the only option to retain text ......</a:t>
              </a:r>
            </a:p>
          </p:txBody>
        </p:sp>
        <p:sp>
          <p:nvSpPr>
            <p:cNvPr id="29" name="îsḻiďê">
              <a:extLst>
                <a:ext uri="{FF2B5EF4-FFF2-40B4-BE49-F238E27FC236}">
                  <a16:creationId xmlns:a16="http://schemas.microsoft.com/office/drawing/2014/main" id="{098B01E3-6D4B-4ECF-BB0D-CA353B38B79C}"/>
                </a:ext>
              </a:extLst>
            </p:cNvPr>
            <p:cNvSpPr txBox="1"/>
            <p:nvPr/>
          </p:nvSpPr>
          <p:spPr bwMode="auto">
            <a:xfrm>
              <a:off x="1196809" y="2212616"/>
              <a:ext cx="2701794" cy="412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>
              <a:normAutofit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zh-CN" sz="1800" b="1" dirty="0">
                  <a:cs typeface="+mn-ea"/>
                  <a:sym typeface="+mn-lt"/>
                </a:rPr>
                <a:t>Text here</a:t>
              </a:r>
            </a:p>
          </p:txBody>
        </p:sp>
      </p:grpSp>
      <p:sp>
        <p:nvSpPr>
          <p:cNvPr id="16" name="ïŝľîďé">
            <a:extLst>
              <a:ext uri="{FF2B5EF4-FFF2-40B4-BE49-F238E27FC236}">
                <a16:creationId xmlns:a16="http://schemas.microsoft.com/office/drawing/2014/main" id="{7ED687EC-DBB1-4A45-86C7-0DEB4B58B134}"/>
              </a:ext>
            </a:extLst>
          </p:cNvPr>
          <p:cNvSpPr/>
          <p:nvPr/>
        </p:nvSpPr>
        <p:spPr>
          <a:xfrm flipH="1">
            <a:off x="10856542" y="4158897"/>
            <a:ext cx="520215" cy="520215"/>
          </a:xfrm>
          <a:prstGeom prst="ellipse">
            <a:avLst/>
          </a:prstGeom>
          <a:solidFill>
            <a:srgbClr val="F0B9B4"/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rmAutofit/>
          </a:bodyPr>
          <a:lstStyle/>
          <a:p>
            <a:pPr algn="ctr"/>
            <a:r>
              <a:rPr lang="en-US" altLang="zh-CN" b="1" dirty="0">
                <a:cs typeface="+mn-ea"/>
                <a:sym typeface="+mn-lt"/>
              </a:rPr>
              <a:t>6</a:t>
            </a:r>
            <a:endParaRPr lang="zh-CN" altLang="en-US" b="1" dirty="0">
              <a:cs typeface="+mn-ea"/>
              <a:sym typeface="+mn-lt"/>
            </a:endParaRPr>
          </a:p>
        </p:txBody>
      </p:sp>
      <p:grpSp>
        <p:nvGrpSpPr>
          <p:cNvPr id="17" name="îśḷîḑé">
            <a:extLst>
              <a:ext uri="{FF2B5EF4-FFF2-40B4-BE49-F238E27FC236}">
                <a16:creationId xmlns:a16="http://schemas.microsoft.com/office/drawing/2014/main" id="{BF1E086F-9768-48E8-9C45-5FD16943A5D1}"/>
              </a:ext>
            </a:extLst>
          </p:cNvPr>
          <p:cNvGrpSpPr/>
          <p:nvPr/>
        </p:nvGrpSpPr>
        <p:grpSpPr>
          <a:xfrm flipH="1">
            <a:off x="8343372" y="4016947"/>
            <a:ext cx="2513169" cy="944848"/>
            <a:chOff x="1196809" y="2212616"/>
            <a:chExt cx="2701794" cy="970280"/>
          </a:xfrm>
        </p:grpSpPr>
        <p:sp>
          <p:nvSpPr>
            <p:cNvPr id="26" name="íṥḻíḋe">
              <a:extLst>
                <a:ext uri="{FF2B5EF4-FFF2-40B4-BE49-F238E27FC236}">
                  <a16:creationId xmlns:a16="http://schemas.microsoft.com/office/drawing/2014/main" id="{371EC365-CFB4-464D-BAA8-4151F86A0C99}"/>
                </a:ext>
              </a:extLst>
            </p:cNvPr>
            <p:cNvSpPr/>
            <p:nvPr/>
          </p:nvSpPr>
          <p:spPr bwMode="auto">
            <a:xfrm>
              <a:off x="1196809" y="2625497"/>
              <a:ext cx="2701794" cy="5573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rmAutofit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>
                <a:lnSpc>
                  <a:spcPct val="12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Copy paste fonts. Choose the only option to retain text ......</a:t>
              </a:r>
            </a:p>
          </p:txBody>
        </p:sp>
        <p:sp>
          <p:nvSpPr>
            <p:cNvPr id="27" name="iSļiḋé">
              <a:extLst>
                <a:ext uri="{FF2B5EF4-FFF2-40B4-BE49-F238E27FC236}">
                  <a16:creationId xmlns:a16="http://schemas.microsoft.com/office/drawing/2014/main" id="{C2AE9817-5FD1-4E29-8112-F4516795155B}"/>
                </a:ext>
              </a:extLst>
            </p:cNvPr>
            <p:cNvSpPr txBox="1"/>
            <p:nvPr/>
          </p:nvSpPr>
          <p:spPr bwMode="auto">
            <a:xfrm>
              <a:off x="1196809" y="2212616"/>
              <a:ext cx="2701794" cy="412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>
              <a:normAutofit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zh-CN" sz="1800" b="1" dirty="0">
                  <a:cs typeface="+mn-ea"/>
                  <a:sym typeface="+mn-lt"/>
                </a:rPr>
                <a:t>Text here</a:t>
              </a:r>
            </a:p>
          </p:txBody>
        </p:sp>
      </p:grpSp>
      <p:sp>
        <p:nvSpPr>
          <p:cNvPr id="18" name="íŝļïḓê">
            <a:extLst>
              <a:ext uri="{FF2B5EF4-FFF2-40B4-BE49-F238E27FC236}">
                <a16:creationId xmlns:a16="http://schemas.microsoft.com/office/drawing/2014/main" id="{E99A1D76-3EFF-4478-8DC2-795C603214B3}"/>
              </a:ext>
            </a:extLst>
          </p:cNvPr>
          <p:cNvSpPr/>
          <p:nvPr/>
        </p:nvSpPr>
        <p:spPr>
          <a:xfrm>
            <a:off x="3848627" y="1754527"/>
            <a:ext cx="1424302" cy="3204859"/>
          </a:xfrm>
          <a:prstGeom prst="rect">
            <a:avLst/>
          </a:prstGeom>
          <a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rm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9" name="îṧḻiďe">
            <a:extLst>
              <a:ext uri="{FF2B5EF4-FFF2-40B4-BE49-F238E27FC236}">
                <a16:creationId xmlns:a16="http://schemas.microsoft.com/office/drawing/2014/main" id="{5401F331-DBF5-4077-9F37-52A6CC88800B}"/>
              </a:ext>
            </a:extLst>
          </p:cNvPr>
          <p:cNvSpPr txBox="1"/>
          <p:nvPr/>
        </p:nvSpPr>
        <p:spPr bwMode="auto">
          <a:xfrm flipH="1">
            <a:off x="3848625" y="4560799"/>
            <a:ext cx="1424304" cy="398586"/>
          </a:xfrm>
          <a:prstGeom prst="rect">
            <a:avLst/>
          </a:prstGeom>
          <a:solidFill>
            <a:schemeClr val="bg1">
              <a:lumMod val="95000"/>
              <a:alpha val="70000"/>
            </a:schemeClr>
          </a:solidFill>
          <a:ln>
            <a:noFill/>
          </a:ln>
        </p:spPr>
        <p:txBody>
          <a:bodyPr wrap="square" lIns="91440" tIns="45720" rIns="91440" bIns="45720" anchor="ctr" anchorCtr="0">
            <a:normAutofit/>
          </a:bodyPr>
          <a:lstStyle>
            <a:defPPr>
              <a:defRPr lang="zh-CN"/>
            </a:defPPr>
            <a:lvl1pPr marL="0" algn="l" defTabSz="914377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189" algn="l" defTabSz="914377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377" algn="l" defTabSz="914377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566" algn="l" defTabSz="914377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754" algn="l" defTabSz="914377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5943" algn="l" defTabSz="914377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131" algn="l" defTabSz="914377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320" algn="l" defTabSz="914377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509" algn="l" defTabSz="914377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1600" b="1" i="1" dirty="0">
                <a:cs typeface="+mn-ea"/>
                <a:sym typeface="+mn-lt"/>
              </a:rPr>
              <a:t>Text</a:t>
            </a:r>
          </a:p>
        </p:txBody>
      </p:sp>
      <p:grpSp>
        <p:nvGrpSpPr>
          <p:cNvPr id="20" name="îšliḍê">
            <a:extLst>
              <a:ext uri="{FF2B5EF4-FFF2-40B4-BE49-F238E27FC236}">
                <a16:creationId xmlns:a16="http://schemas.microsoft.com/office/drawing/2014/main" id="{E763275F-1C66-4591-A03F-0D811690BF1B}"/>
              </a:ext>
            </a:extLst>
          </p:cNvPr>
          <p:cNvGrpSpPr/>
          <p:nvPr/>
        </p:nvGrpSpPr>
        <p:grpSpPr>
          <a:xfrm>
            <a:off x="5323653" y="2841329"/>
            <a:ext cx="1424304" cy="3038313"/>
            <a:chOff x="3947556" y="2078503"/>
            <a:chExt cx="1236087" cy="3120095"/>
          </a:xfrm>
        </p:grpSpPr>
        <p:sp>
          <p:nvSpPr>
            <p:cNvPr id="24" name="iS1iḑé">
              <a:extLst>
                <a:ext uri="{FF2B5EF4-FFF2-40B4-BE49-F238E27FC236}">
                  <a16:creationId xmlns:a16="http://schemas.microsoft.com/office/drawing/2014/main" id="{05A1E464-BDB7-4001-8D8A-EB9821C58F1F}"/>
                </a:ext>
              </a:extLst>
            </p:cNvPr>
            <p:cNvSpPr/>
            <p:nvPr/>
          </p:nvSpPr>
          <p:spPr>
            <a:xfrm>
              <a:off x="3947557" y="2078503"/>
              <a:ext cx="1236085" cy="3120095"/>
            </a:xfrm>
            <a:prstGeom prst="rect">
              <a:avLst/>
            </a:prstGeom>
            <a:blipFill>
              <a:blip r:embed="rId5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rtlCol="0" anchor="ctr">
              <a:normAutofit/>
            </a:bodyPr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25" name="ïšḷídè">
              <a:extLst>
                <a:ext uri="{FF2B5EF4-FFF2-40B4-BE49-F238E27FC236}">
                  <a16:creationId xmlns:a16="http://schemas.microsoft.com/office/drawing/2014/main" id="{9593B2D1-11C1-41B5-A067-21FAC78E7F4D}"/>
                </a:ext>
              </a:extLst>
            </p:cNvPr>
            <p:cNvSpPr txBox="1"/>
            <p:nvPr/>
          </p:nvSpPr>
          <p:spPr bwMode="auto">
            <a:xfrm flipH="1">
              <a:off x="3947556" y="4789283"/>
              <a:ext cx="1236087" cy="409315"/>
            </a:xfrm>
            <a:prstGeom prst="rect">
              <a:avLst/>
            </a:prstGeom>
            <a:solidFill>
              <a:schemeClr val="bg1">
                <a:lumMod val="95000"/>
                <a:alpha val="70000"/>
              </a:schemeClr>
            </a:solidFill>
            <a:ln>
              <a:noFill/>
            </a:ln>
          </p:spPr>
          <p:txBody>
            <a:bodyPr wrap="square" lIns="91440" tIns="45720" rIns="91440" bIns="45720" anchor="ctr" anchorCtr="0">
              <a:normAutofit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zh-CN" sz="1600" b="1" i="1" dirty="0">
                  <a:cs typeface="+mn-ea"/>
                  <a:sym typeface="+mn-lt"/>
                </a:rPr>
                <a:t>Text</a:t>
              </a:r>
            </a:p>
          </p:txBody>
        </p:sp>
      </p:grpSp>
      <p:sp>
        <p:nvSpPr>
          <p:cNvPr id="21" name="ïṡľíďè">
            <a:extLst>
              <a:ext uri="{FF2B5EF4-FFF2-40B4-BE49-F238E27FC236}">
                <a16:creationId xmlns:a16="http://schemas.microsoft.com/office/drawing/2014/main" id="{01867904-86CB-4775-916C-2884D0098AD1}"/>
              </a:ext>
            </a:extLst>
          </p:cNvPr>
          <p:cNvSpPr/>
          <p:nvPr/>
        </p:nvSpPr>
        <p:spPr>
          <a:xfrm>
            <a:off x="6798681" y="1754527"/>
            <a:ext cx="1424304" cy="3204859"/>
          </a:xfrm>
          <a:prstGeom prst="rect">
            <a:avLst/>
          </a:prstGeom>
          <a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rm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2" name="îṡḻíďe">
            <a:extLst>
              <a:ext uri="{FF2B5EF4-FFF2-40B4-BE49-F238E27FC236}">
                <a16:creationId xmlns:a16="http://schemas.microsoft.com/office/drawing/2014/main" id="{073CCE2B-8A7B-4DCB-89E2-04F5917AF78C}"/>
              </a:ext>
            </a:extLst>
          </p:cNvPr>
          <p:cNvSpPr txBox="1"/>
          <p:nvPr/>
        </p:nvSpPr>
        <p:spPr bwMode="auto">
          <a:xfrm flipH="1">
            <a:off x="6798680" y="4560799"/>
            <a:ext cx="1424304" cy="398586"/>
          </a:xfrm>
          <a:prstGeom prst="rect">
            <a:avLst/>
          </a:prstGeom>
          <a:solidFill>
            <a:schemeClr val="bg1">
              <a:lumMod val="95000"/>
              <a:alpha val="70000"/>
            </a:schemeClr>
          </a:solidFill>
          <a:ln>
            <a:noFill/>
          </a:ln>
        </p:spPr>
        <p:txBody>
          <a:bodyPr wrap="square" lIns="91440" tIns="45720" rIns="91440" bIns="45720" anchor="ctr" anchorCtr="0">
            <a:normAutofit/>
          </a:bodyPr>
          <a:lstStyle>
            <a:defPPr>
              <a:defRPr lang="zh-CN"/>
            </a:defPPr>
            <a:lvl1pPr marL="0" algn="l" defTabSz="914377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189" algn="l" defTabSz="914377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377" algn="l" defTabSz="914377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566" algn="l" defTabSz="914377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754" algn="l" defTabSz="914377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5943" algn="l" defTabSz="914377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131" algn="l" defTabSz="914377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320" algn="l" defTabSz="914377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509" algn="l" defTabSz="914377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1600" b="1" i="1" dirty="0">
                <a:cs typeface="+mn-ea"/>
                <a:sym typeface="+mn-lt"/>
              </a:rPr>
              <a:t>Text</a:t>
            </a:r>
          </a:p>
        </p:txBody>
      </p:sp>
      <p:sp>
        <p:nvSpPr>
          <p:cNvPr id="23" name="íS1îde">
            <a:extLst>
              <a:ext uri="{FF2B5EF4-FFF2-40B4-BE49-F238E27FC236}">
                <a16:creationId xmlns:a16="http://schemas.microsoft.com/office/drawing/2014/main" id="{C1FFABBF-1619-4C93-B08D-5D59A0E7D34D}"/>
              </a:ext>
            </a:extLst>
          </p:cNvPr>
          <p:cNvSpPr txBox="1"/>
          <p:nvPr/>
        </p:nvSpPr>
        <p:spPr>
          <a:xfrm>
            <a:off x="815239" y="1000132"/>
            <a:ext cx="10561517" cy="615931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t" anchorCtr="0">
            <a:normAutofit/>
          </a:bodyPr>
          <a:lstStyle/>
          <a:p>
            <a:pPr algn="ctr">
              <a:buSzPct val="25000"/>
            </a:pPr>
            <a:r>
              <a:rPr lang="en-US" sz="2000" b="1" dirty="0">
                <a:cs typeface="+mn-ea"/>
                <a:sym typeface="+mn-lt"/>
              </a:rPr>
              <a:t>Unified fonts make reading more fluent.</a:t>
            </a:r>
          </a:p>
        </p:txBody>
      </p:sp>
    </p:spTree>
    <p:extLst>
      <p:ext uri="{BB962C8B-B14F-4D97-AF65-F5344CB8AC3E}">
        <p14:creationId xmlns:p14="http://schemas.microsoft.com/office/powerpoint/2010/main" val="1893297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:a14="http://schemas.microsoft.com/office/drawing/2010/main" xmlns:a16="http://schemas.microsoft.com/office/drawing/2014/main"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0" grpId="0" animBg="1"/>
      <p:bldP spid="12" grpId="0" animBg="1"/>
      <p:bldP spid="14" grpId="0" animBg="1"/>
      <p:bldP spid="16" grpId="0" animBg="1"/>
      <p:bldP spid="18" grpId="0" animBg="1"/>
      <p:bldP spid="19" grpId="0" animBg="1"/>
      <p:bldP spid="21" grpId="0" animBg="1"/>
      <p:bldP spid="2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CC3F216E-7DB0-4D40-B72F-52F8AFBB096F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2656112" y="-2656112"/>
            <a:ext cx="6879776" cy="12192000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4DF585D7-2A54-4675-8543-3669BAF5E1DD}"/>
              </a:ext>
            </a:extLst>
          </p:cNvPr>
          <p:cNvSpPr/>
          <p:nvPr/>
        </p:nvSpPr>
        <p:spPr>
          <a:xfrm>
            <a:off x="497806" y="464946"/>
            <a:ext cx="11196385" cy="59498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cxnSp>
        <p:nvCxnSpPr>
          <p:cNvPr id="5" name="直接连接符 4">
            <a:extLst>
              <a:ext uri="{FF2B5EF4-FFF2-40B4-BE49-F238E27FC236}">
                <a16:creationId xmlns:a16="http://schemas.microsoft.com/office/drawing/2014/main" id="{B26175AE-F4A7-436F-B6FD-E55B5B3A86BB}"/>
              </a:ext>
            </a:extLst>
          </p:cNvPr>
          <p:cNvCxnSpPr/>
          <p:nvPr/>
        </p:nvCxnSpPr>
        <p:spPr>
          <a:xfrm>
            <a:off x="1090353" y="4287816"/>
            <a:ext cx="10011295" cy="0"/>
          </a:xfrm>
          <a:prstGeom prst="line">
            <a:avLst/>
          </a:prstGeom>
          <a:ln w="44450">
            <a:solidFill>
              <a:schemeClr val="bg1">
                <a:lumMod val="85000"/>
              </a:schemeClr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íşḷïḓê">
            <a:extLst>
              <a:ext uri="{FF2B5EF4-FFF2-40B4-BE49-F238E27FC236}">
                <a16:creationId xmlns:a16="http://schemas.microsoft.com/office/drawing/2014/main" id="{9A98AD5F-2281-4B8E-9EFB-EB2C84CBA351}"/>
              </a:ext>
            </a:extLst>
          </p:cNvPr>
          <p:cNvSpPr/>
          <p:nvPr/>
        </p:nvSpPr>
        <p:spPr bwMode="auto">
          <a:xfrm>
            <a:off x="9908133" y="4287815"/>
            <a:ext cx="1192798" cy="940757"/>
          </a:xfrm>
          <a:custGeom>
            <a:avLst/>
            <a:gdLst>
              <a:gd name="T0" fmla="*/ 11800 w 13584"/>
              <a:gd name="T1" fmla="*/ 10704 h 10704"/>
              <a:gd name="T2" fmla="*/ 1784 w 13584"/>
              <a:gd name="T3" fmla="*/ 10704 h 10704"/>
              <a:gd name="T4" fmla="*/ 0 w 13584"/>
              <a:gd name="T5" fmla="*/ 8920 h 10704"/>
              <a:gd name="T6" fmla="*/ 0 w 13584"/>
              <a:gd name="T7" fmla="*/ 0 h 10704"/>
              <a:gd name="T8" fmla="*/ 13584 w 13584"/>
              <a:gd name="T9" fmla="*/ 0 h 10704"/>
              <a:gd name="T10" fmla="*/ 13584 w 13584"/>
              <a:gd name="T11" fmla="*/ 8920 h 10704"/>
              <a:gd name="T12" fmla="*/ 11800 w 13584"/>
              <a:gd name="T13" fmla="*/ 10704 h 107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584" h="10704">
                <a:moveTo>
                  <a:pt x="11800" y="10704"/>
                </a:moveTo>
                <a:lnTo>
                  <a:pt x="1784" y="10704"/>
                </a:lnTo>
                <a:cubicBezTo>
                  <a:pt x="799" y="10704"/>
                  <a:pt x="0" y="9906"/>
                  <a:pt x="0" y="8920"/>
                </a:cubicBezTo>
                <a:lnTo>
                  <a:pt x="0" y="0"/>
                </a:lnTo>
                <a:lnTo>
                  <a:pt x="13584" y="0"/>
                </a:lnTo>
                <a:lnTo>
                  <a:pt x="13584" y="8920"/>
                </a:lnTo>
                <a:cubicBezTo>
                  <a:pt x="13584" y="9906"/>
                  <a:pt x="12786" y="10704"/>
                  <a:pt x="11800" y="10704"/>
                </a:cubicBezTo>
                <a:close/>
              </a:path>
            </a:pathLst>
          </a:custGeom>
          <a:solidFill>
            <a:srgbClr val="F0B9B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id-ID" altLang="zh-CN" b="1" dirty="0">
                <a:solidFill>
                  <a:schemeClr val="bg1"/>
                </a:solidFill>
                <a:cs typeface="+mn-ea"/>
                <a:sym typeface="+mn-lt"/>
              </a:rPr>
              <a:t>-9%</a:t>
            </a:r>
          </a:p>
        </p:txBody>
      </p:sp>
      <p:sp>
        <p:nvSpPr>
          <p:cNvPr id="7" name="işlîḍe">
            <a:extLst>
              <a:ext uri="{FF2B5EF4-FFF2-40B4-BE49-F238E27FC236}">
                <a16:creationId xmlns:a16="http://schemas.microsoft.com/office/drawing/2014/main" id="{E66EA4EC-8BA3-47CE-88A6-A7130C85CA14}"/>
              </a:ext>
            </a:extLst>
          </p:cNvPr>
          <p:cNvSpPr/>
          <p:nvPr/>
        </p:nvSpPr>
        <p:spPr>
          <a:xfrm>
            <a:off x="9907416" y="2055945"/>
            <a:ext cx="1194232" cy="2231871"/>
          </a:xfrm>
          <a:prstGeom prst="round2SameRect">
            <a:avLst/>
          </a:prstGeom>
          <a:solidFill>
            <a:srgbClr val="74C1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t" anchorCtr="0">
            <a:normAutofit/>
          </a:bodyPr>
          <a:lstStyle/>
          <a:p>
            <a:pPr algn="ctr"/>
            <a:r>
              <a:rPr lang="id-ID" altLang="zh-CN" b="1" dirty="0">
                <a:solidFill>
                  <a:schemeClr val="bg1"/>
                </a:solidFill>
                <a:cs typeface="+mn-ea"/>
                <a:sym typeface="+mn-lt"/>
              </a:rPr>
              <a:t>+40%</a:t>
            </a:r>
          </a:p>
        </p:txBody>
      </p:sp>
      <p:sp>
        <p:nvSpPr>
          <p:cNvPr id="8" name="iŝliḍè">
            <a:extLst>
              <a:ext uri="{FF2B5EF4-FFF2-40B4-BE49-F238E27FC236}">
                <a16:creationId xmlns:a16="http://schemas.microsoft.com/office/drawing/2014/main" id="{88E5A3D9-83B5-40D9-8463-EC0C84DA3C49}"/>
              </a:ext>
            </a:extLst>
          </p:cNvPr>
          <p:cNvSpPr/>
          <p:nvPr/>
        </p:nvSpPr>
        <p:spPr>
          <a:xfrm>
            <a:off x="10148078" y="3931363"/>
            <a:ext cx="712907" cy="712907"/>
          </a:xfrm>
          <a:prstGeom prst="ellipse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 anchorCtr="0">
            <a:norm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 algn="ctr"/>
            <a:r>
              <a:rPr lang="en-US" sz="1000" b="1" i="1" dirty="0">
                <a:solidFill>
                  <a:schemeClr val="tx1"/>
                </a:solidFill>
                <a:cs typeface="+mn-ea"/>
                <a:sym typeface="+mn-lt"/>
              </a:rPr>
              <a:t>202X</a:t>
            </a:r>
            <a:endParaRPr lang="id-ID" sz="1000" b="1" i="1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9" name="íṥḷïḓe">
            <a:extLst>
              <a:ext uri="{FF2B5EF4-FFF2-40B4-BE49-F238E27FC236}">
                <a16:creationId xmlns:a16="http://schemas.microsoft.com/office/drawing/2014/main" id="{5968A552-384C-4AD3-9B60-7966E9F94994}"/>
              </a:ext>
            </a:extLst>
          </p:cNvPr>
          <p:cNvSpPr/>
          <p:nvPr/>
        </p:nvSpPr>
        <p:spPr bwMode="auto">
          <a:xfrm>
            <a:off x="8505889" y="4287815"/>
            <a:ext cx="1192798" cy="940757"/>
          </a:xfrm>
          <a:custGeom>
            <a:avLst/>
            <a:gdLst>
              <a:gd name="T0" fmla="*/ 11800 w 13584"/>
              <a:gd name="T1" fmla="*/ 10704 h 10704"/>
              <a:gd name="T2" fmla="*/ 1784 w 13584"/>
              <a:gd name="T3" fmla="*/ 10704 h 10704"/>
              <a:gd name="T4" fmla="*/ 0 w 13584"/>
              <a:gd name="T5" fmla="*/ 8920 h 10704"/>
              <a:gd name="T6" fmla="*/ 0 w 13584"/>
              <a:gd name="T7" fmla="*/ 0 h 10704"/>
              <a:gd name="T8" fmla="*/ 13584 w 13584"/>
              <a:gd name="T9" fmla="*/ 0 h 10704"/>
              <a:gd name="T10" fmla="*/ 13584 w 13584"/>
              <a:gd name="T11" fmla="*/ 8920 h 10704"/>
              <a:gd name="T12" fmla="*/ 11800 w 13584"/>
              <a:gd name="T13" fmla="*/ 10704 h 107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584" h="10704">
                <a:moveTo>
                  <a:pt x="11800" y="10704"/>
                </a:moveTo>
                <a:lnTo>
                  <a:pt x="1784" y="10704"/>
                </a:lnTo>
                <a:cubicBezTo>
                  <a:pt x="799" y="10704"/>
                  <a:pt x="0" y="9906"/>
                  <a:pt x="0" y="8920"/>
                </a:cubicBezTo>
                <a:lnTo>
                  <a:pt x="0" y="0"/>
                </a:lnTo>
                <a:lnTo>
                  <a:pt x="13584" y="0"/>
                </a:lnTo>
                <a:lnTo>
                  <a:pt x="13584" y="8920"/>
                </a:lnTo>
                <a:cubicBezTo>
                  <a:pt x="13584" y="9906"/>
                  <a:pt x="12786" y="10704"/>
                  <a:pt x="11800" y="10704"/>
                </a:cubicBezTo>
                <a:close/>
              </a:path>
            </a:pathLst>
          </a:custGeom>
          <a:solidFill>
            <a:srgbClr val="F0B9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b" anchorCtr="0">
            <a:normAutofit/>
          </a:bodyPr>
          <a:lstStyle/>
          <a:p>
            <a:pPr algn="ctr"/>
            <a:r>
              <a:rPr lang="id-ID" altLang="zh-CN" b="1">
                <a:solidFill>
                  <a:schemeClr val="bg1"/>
                </a:solidFill>
                <a:cs typeface="+mn-ea"/>
                <a:sym typeface="+mn-lt"/>
              </a:rPr>
              <a:t>-25%</a:t>
            </a:r>
            <a:endParaRPr lang="id-ID" altLang="zh-CN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0" name="îṣľïḓè">
            <a:extLst>
              <a:ext uri="{FF2B5EF4-FFF2-40B4-BE49-F238E27FC236}">
                <a16:creationId xmlns:a16="http://schemas.microsoft.com/office/drawing/2014/main" id="{6294C374-2F2D-47D7-824B-CC4415973A37}"/>
              </a:ext>
            </a:extLst>
          </p:cNvPr>
          <p:cNvSpPr/>
          <p:nvPr/>
        </p:nvSpPr>
        <p:spPr>
          <a:xfrm>
            <a:off x="8505172" y="2424091"/>
            <a:ext cx="1194232" cy="1863724"/>
          </a:xfrm>
          <a:prstGeom prst="round2SameRect">
            <a:avLst/>
          </a:prstGeom>
          <a:solidFill>
            <a:srgbClr val="06A2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t" anchorCtr="0">
            <a:normAutofit/>
          </a:bodyPr>
          <a:lstStyle/>
          <a:p>
            <a:pPr algn="ctr"/>
            <a:r>
              <a:rPr lang="id-ID" altLang="zh-CN" b="1">
                <a:solidFill>
                  <a:schemeClr val="bg1"/>
                </a:solidFill>
                <a:cs typeface="+mn-ea"/>
                <a:sym typeface="+mn-lt"/>
              </a:rPr>
              <a:t>+35%</a:t>
            </a:r>
            <a:endParaRPr lang="id-ID" altLang="zh-CN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1" name="íšlïḑé">
            <a:extLst>
              <a:ext uri="{FF2B5EF4-FFF2-40B4-BE49-F238E27FC236}">
                <a16:creationId xmlns:a16="http://schemas.microsoft.com/office/drawing/2014/main" id="{346B4198-F02A-41B9-A4DD-632CF56131B1}"/>
              </a:ext>
            </a:extLst>
          </p:cNvPr>
          <p:cNvSpPr/>
          <p:nvPr/>
        </p:nvSpPr>
        <p:spPr>
          <a:xfrm>
            <a:off x="8745834" y="3931363"/>
            <a:ext cx="712907" cy="712907"/>
          </a:xfrm>
          <a:prstGeom prst="ellipse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 anchorCtr="0">
            <a:normAutofit/>
          </a:bodyPr>
          <a:lstStyle/>
          <a:p>
            <a:pPr algn="ctr"/>
            <a:r>
              <a:rPr lang="en-US" sz="1000" b="1" i="1" dirty="0">
                <a:solidFill>
                  <a:schemeClr val="tx1"/>
                </a:solidFill>
                <a:cs typeface="+mn-ea"/>
                <a:sym typeface="+mn-lt"/>
              </a:rPr>
              <a:t>2020</a:t>
            </a:r>
            <a:endParaRPr lang="id-ID" sz="1000" b="1" i="1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2" name="iṩḻiḋè">
            <a:extLst>
              <a:ext uri="{FF2B5EF4-FFF2-40B4-BE49-F238E27FC236}">
                <a16:creationId xmlns:a16="http://schemas.microsoft.com/office/drawing/2014/main" id="{21DEFFC4-8F55-4674-9A1E-6A88CECE8F81}"/>
              </a:ext>
            </a:extLst>
          </p:cNvPr>
          <p:cNvSpPr/>
          <p:nvPr/>
        </p:nvSpPr>
        <p:spPr bwMode="auto">
          <a:xfrm>
            <a:off x="7103644" y="4287815"/>
            <a:ext cx="1192798" cy="940757"/>
          </a:xfrm>
          <a:custGeom>
            <a:avLst/>
            <a:gdLst>
              <a:gd name="T0" fmla="*/ 11800 w 13584"/>
              <a:gd name="T1" fmla="*/ 10704 h 10704"/>
              <a:gd name="T2" fmla="*/ 1784 w 13584"/>
              <a:gd name="T3" fmla="*/ 10704 h 10704"/>
              <a:gd name="T4" fmla="*/ 0 w 13584"/>
              <a:gd name="T5" fmla="*/ 8920 h 10704"/>
              <a:gd name="T6" fmla="*/ 0 w 13584"/>
              <a:gd name="T7" fmla="*/ 0 h 10704"/>
              <a:gd name="T8" fmla="*/ 13584 w 13584"/>
              <a:gd name="T9" fmla="*/ 0 h 10704"/>
              <a:gd name="T10" fmla="*/ 13584 w 13584"/>
              <a:gd name="T11" fmla="*/ 8920 h 10704"/>
              <a:gd name="T12" fmla="*/ 11800 w 13584"/>
              <a:gd name="T13" fmla="*/ 10704 h 107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584" h="10704">
                <a:moveTo>
                  <a:pt x="11800" y="10704"/>
                </a:moveTo>
                <a:lnTo>
                  <a:pt x="1784" y="10704"/>
                </a:lnTo>
                <a:cubicBezTo>
                  <a:pt x="799" y="10704"/>
                  <a:pt x="0" y="9906"/>
                  <a:pt x="0" y="8920"/>
                </a:cubicBezTo>
                <a:lnTo>
                  <a:pt x="0" y="0"/>
                </a:lnTo>
                <a:lnTo>
                  <a:pt x="13584" y="0"/>
                </a:lnTo>
                <a:lnTo>
                  <a:pt x="13584" y="8920"/>
                </a:lnTo>
                <a:cubicBezTo>
                  <a:pt x="13584" y="9906"/>
                  <a:pt x="12786" y="10704"/>
                  <a:pt x="11800" y="10704"/>
                </a:cubicBezTo>
                <a:close/>
              </a:path>
            </a:pathLst>
          </a:custGeom>
          <a:solidFill>
            <a:srgbClr val="F0B9B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id-ID" altLang="zh-CN" b="1">
                <a:solidFill>
                  <a:schemeClr val="bg1"/>
                </a:solidFill>
                <a:cs typeface="+mn-ea"/>
                <a:sym typeface="+mn-lt"/>
              </a:rPr>
              <a:t>-10%</a:t>
            </a:r>
            <a:endParaRPr lang="id-ID" altLang="zh-CN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3" name="isľíḓè">
            <a:extLst>
              <a:ext uri="{FF2B5EF4-FFF2-40B4-BE49-F238E27FC236}">
                <a16:creationId xmlns:a16="http://schemas.microsoft.com/office/drawing/2014/main" id="{3D986D03-5BAC-4E17-A7DB-12CFCD38505C}"/>
              </a:ext>
            </a:extLst>
          </p:cNvPr>
          <p:cNvSpPr/>
          <p:nvPr/>
        </p:nvSpPr>
        <p:spPr>
          <a:xfrm>
            <a:off x="7102927" y="2738363"/>
            <a:ext cx="1194232" cy="1549452"/>
          </a:xfrm>
          <a:prstGeom prst="round2SameRect">
            <a:avLst/>
          </a:prstGeom>
          <a:solidFill>
            <a:srgbClr val="74C1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t" anchorCtr="0">
            <a:normAutofit/>
          </a:bodyPr>
          <a:lstStyle/>
          <a:p>
            <a:pPr algn="ctr"/>
            <a:r>
              <a:rPr lang="id-ID" altLang="zh-CN" b="1" dirty="0">
                <a:solidFill>
                  <a:schemeClr val="bg1"/>
                </a:solidFill>
                <a:cs typeface="+mn-ea"/>
                <a:sym typeface="+mn-lt"/>
              </a:rPr>
              <a:t>+30%</a:t>
            </a:r>
          </a:p>
        </p:txBody>
      </p:sp>
      <p:sp>
        <p:nvSpPr>
          <p:cNvPr id="14" name="îṧḻïdè">
            <a:extLst>
              <a:ext uri="{FF2B5EF4-FFF2-40B4-BE49-F238E27FC236}">
                <a16:creationId xmlns:a16="http://schemas.microsoft.com/office/drawing/2014/main" id="{67D9668B-1F04-4C4C-97DE-5460F266A98C}"/>
              </a:ext>
            </a:extLst>
          </p:cNvPr>
          <p:cNvSpPr/>
          <p:nvPr/>
        </p:nvSpPr>
        <p:spPr>
          <a:xfrm>
            <a:off x="7343589" y="3931363"/>
            <a:ext cx="712907" cy="712907"/>
          </a:xfrm>
          <a:prstGeom prst="ellipse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 anchorCtr="0">
            <a:norm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 algn="ctr"/>
            <a:r>
              <a:rPr lang="en-US" sz="1000" b="1" i="1" dirty="0">
                <a:solidFill>
                  <a:schemeClr val="tx1"/>
                </a:solidFill>
                <a:cs typeface="+mn-ea"/>
                <a:sym typeface="+mn-lt"/>
              </a:rPr>
              <a:t>2016</a:t>
            </a:r>
            <a:endParaRPr lang="id-ID" sz="1000" b="1" i="1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5" name="ïṩ1ïde">
            <a:extLst>
              <a:ext uri="{FF2B5EF4-FFF2-40B4-BE49-F238E27FC236}">
                <a16:creationId xmlns:a16="http://schemas.microsoft.com/office/drawing/2014/main" id="{2C49132E-39C6-47B7-8B8C-59E3CABB9704}"/>
              </a:ext>
            </a:extLst>
          </p:cNvPr>
          <p:cNvSpPr/>
          <p:nvPr/>
        </p:nvSpPr>
        <p:spPr bwMode="auto">
          <a:xfrm>
            <a:off x="5701399" y="4287815"/>
            <a:ext cx="1192798" cy="940757"/>
          </a:xfrm>
          <a:custGeom>
            <a:avLst/>
            <a:gdLst>
              <a:gd name="T0" fmla="*/ 11800 w 13584"/>
              <a:gd name="T1" fmla="*/ 10704 h 10704"/>
              <a:gd name="T2" fmla="*/ 1784 w 13584"/>
              <a:gd name="T3" fmla="*/ 10704 h 10704"/>
              <a:gd name="T4" fmla="*/ 0 w 13584"/>
              <a:gd name="T5" fmla="*/ 8920 h 10704"/>
              <a:gd name="T6" fmla="*/ 0 w 13584"/>
              <a:gd name="T7" fmla="*/ 0 h 10704"/>
              <a:gd name="T8" fmla="*/ 13584 w 13584"/>
              <a:gd name="T9" fmla="*/ 0 h 10704"/>
              <a:gd name="T10" fmla="*/ 13584 w 13584"/>
              <a:gd name="T11" fmla="*/ 8920 h 10704"/>
              <a:gd name="T12" fmla="*/ 11800 w 13584"/>
              <a:gd name="T13" fmla="*/ 10704 h 107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584" h="10704">
                <a:moveTo>
                  <a:pt x="11800" y="10704"/>
                </a:moveTo>
                <a:lnTo>
                  <a:pt x="1784" y="10704"/>
                </a:lnTo>
                <a:cubicBezTo>
                  <a:pt x="799" y="10704"/>
                  <a:pt x="0" y="9906"/>
                  <a:pt x="0" y="8920"/>
                </a:cubicBezTo>
                <a:lnTo>
                  <a:pt x="0" y="0"/>
                </a:lnTo>
                <a:lnTo>
                  <a:pt x="13584" y="0"/>
                </a:lnTo>
                <a:lnTo>
                  <a:pt x="13584" y="8920"/>
                </a:lnTo>
                <a:cubicBezTo>
                  <a:pt x="13584" y="9906"/>
                  <a:pt x="12786" y="10704"/>
                  <a:pt x="11800" y="10704"/>
                </a:cubicBezTo>
                <a:close/>
              </a:path>
            </a:pathLst>
          </a:custGeom>
          <a:solidFill>
            <a:srgbClr val="F0B9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b" anchorCtr="0">
            <a:normAutofit/>
          </a:bodyPr>
          <a:lstStyle/>
          <a:p>
            <a:pPr algn="ctr"/>
            <a:r>
              <a:rPr lang="id-ID" altLang="zh-CN" b="1">
                <a:solidFill>
                  <a:schemeClr val="bg1"/>
                </a:solidFill>
                <a:cs typeface="+mn-ea"/>
                <a:sym typeface="+mn-lt"/>
              </a:rPr>
              <a:t>-25%</a:t>
            </a:r>
            <a:endParaRPr lang="id-ID" altLang="zh-CN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6" name="íśliḍè">
            <a:extLst>
              <a:ext uri="{FF2B5EF4-FFF2-40B4-BE49-F238E27FC236}">
                <a16:creationId xmlns:a16="http://schemas.microsoft.com/office/drawing/2014/main" id="{D3F26BF5-3F8B-4B86-9886-D181E3FDE3C0}"/>
              </a:ext>
            </a:extLst>
          </p:cNvPr>
          <p:cNvSpPr/>
          <p:nvPr/>
        </p:nvSpPr>
        <p:spPr>
          <a:xfrm>
            <a:off x="5700682" y="2424091"/>
            <a:ext cx="1194232" cy="1863724"/>
          </a:xfrm>
          <a:prstGeom prst="round2SameRect">
            <a:avLst/>
          </a:prstGeom>
          <a:solidFill>
            <a:srgbClr val="06A2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t" anchorCtr="0">
            <a:norm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 algn="ctr"/>
            <a:r>
              <a:rPr lang="id-ID" altLang="zh-CN" b="1">
                <a:solidFill>
                  <a:schemeClr val="bg1"/>
                </a:solidFill>
                <a:cs typeface="+mn-ea"/>
                <a:sym typeface="+mn-lt"/>
              </a:rPr>
              <a:t>+35%</a:t>
            </a:r>
            <a:endParaRPr lang="id-ID" altLang="zh-CN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7" name="ï$1îde">
            <a:extLst>
              <a:ext uri="{FF2B5EF4-FFF2-40B4-BE49-F238E27FC236}">
                <a16:creationId xmlns:a16="http://schemas.microsoft.com/office/drawing/2014/main" id="{0E16D12A-C161-4C72-B11B-975624D88E8D}"/>
              </a:ext>
            </a:extLst>
          </p:cNvPr>
          <p:cNvSpPr/>
          <p:nvPr/>
        </p:nvSpPr>
        <p:spPr>
          <a:xfrm>
            <a:off x="5941344" y="3931363"/>
            <a:ext cx="712907" cy="712907"/>
          </a:xfrm>
          <a:prstGeom prst="ellipse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 anchorCtr="0">
            <a:norm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 algn="ctr"/>
            <a:r>
              <a:rPr lang="en-US" sz="1000" b="1" i="1" dirty="0">
                <a:solidFill>
                  <a:schemeClr val="tx1"/>
                </a:solidFill>
                <a:cs typeface="+mn-ea"/>
                <a:sym typeface="+mn-lt"/>
              </a:rPr>
              <a:t>2015</a:t>
            </a:r>
            <a:endParaRPr lang="id-ID" sz="1000" b="1" i="1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" name="íślíďé">
            <a:extLst>
              <a:ext uri="{FF2B5EF4-FFF2-40B4-BE49-F238E27FC236}">
                <a16:creationId xmlns:a16="http://schemas.microsoft.com/office/drawing/2014/main" id="{D1F2F4B8-C61F-414C-9C8E-41BC226DBA6D}"/>
              </a:ext>
            </a:extLst>
          </p:cNvPr>
          <p:cNvSpPr/>
          <p:nvPr/>
        </p:nvSpPr>
        <p:spPr bwMode="auto">
          <a:xfrm>
            <a:off x="4299154" y="4287815"/>
            <a:ext cx="1192798" cy="940757"/>
          </a:xfrm>
          <a:custGeom>
            <a:avLst/>
            <a:gdLst>
              <a:gd name="T0" fmla="*/ 11800 w 13584"/>
              <a:gd name="T1" fmla="*/ 10704 h 10704"/>
              <a:gd name="T2" fmla="*/ 1784 w 13584"/>
              <a:gd name="T3" fmla="*/ 10704 h 10704"/>
              <a:gd name="T4" fmla="*/ 0 w 13584"/>
              <a:gd name="T5" fmla="*/ 8920 h 10704"/>
              <a:gd name="T6" fmla="*/ 0 w 13584"/>
              <a:gd name="T7" fmla="*/ 0 h 10704"/>
              <a:gd name="T8" fmla="*/ 13584 w 13584"/>
              <a:gd name="T9" fmla="*/ 0 h 10704"/>
              <a:gd name="T10" fmla="*/ 13584 w 13584"/>
              <a:gd name="T11" fmla="*/ 8920 h 10704"/>
              <a:gd name="T12" fmla="*/ 11800 w 13584"/>
              <a:gd name="T13" fmla="*/ 10704 h 107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584" h="10704">
                <a:moveTo>
                  <a:pt x="11800" y="10704"/>
                </a:moveTo>
                <a:lnTo>
                  <a:pt x="1784" y="10704"/>
                </a:lnTo>
                <a:cubicBezTo>
                  <a:pt x="799" y="10704"/>
                  <a:pt x="0" y="9906"/>
                  <a:pt x="0" y="8920"/>
                </a:cubicBezTo>
                <a:lnTo>
                  <a:pt x="0" y="0"/>
                </a:lnTo>
                <a:lnTo>
                  <a:pt x="13584" y="0"/>
                </a:lnTo>
                <a:lnTo>
                  <a:pt x="13584" y="8920"/>
                </a:lnTo>
                <a:cubicBezTo>
                  <a:pt x="13584" y="9906"/>
                  <a:pt x="12786" y="10704"/>
                  <a:pt x="11800" y="10704"/>
                </a:cubicBezTo>
                <a:close/>
              </a:path>
            </a:pathLst>
          </a:custGeom>
          <a:solidFill>
            <a:srgbClr val="F0B9B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id-ID" altLang="zh-CN" b="1" dirty="0">
                <a:solidFill>
                  <a:schemeClr val="bg1"/>
                </a:solidFill>
                <a:cs typeface="+mn-ea"/>
                <a:sym typeface="+mn-lt"/>
              </a:rPr>
              <a:t>-10%</a:t>
            </a:r>
          </a:p>
        </p:txBody>
      </p:sp>
      <p:sp>
        <p:nvSpPr>
          <p:cNvPr id="19" name="îśḻiḋê">
            <a:extLst>
              <a:ext uri="{FF2B5EF4-FFF2-40B4-BE49-F238E27FC236}">
                <a16:creationId xmlns:a16="http://schemas.microsoft.com/office/drawing/2014/main" id="{9B9FBB89-32FC-4C8C-BF71-305A326C71A2}"/>
              </a:ext>
            </a:extLst>
          </p:cNvPr>
          <p:cNvSpPr/>
          <p:nvPr/>
        </p:nvSpPr>
        <p:spPr>
          <a:xfrm>
            <a:off x="4298437" y="2947238"/>
            <a:ext cx="1194232" cy="1340577"/>
          </a:xfrm>
          <a:prstGeom prst="round2SameRect">
            <a:avLst/>
          </a:prstGeom>
          <a:solidFill>
            <a:srgbClr val="74C1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t" anchorCtr="0">
            <a:norm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 algn="ctr"/>
            <a:r>
              <a:rPr lang="id-ID" altLang="zh-CN" b="1" dirty="0">
                <a:solidFill>
                  <a:schemeClr val="bg1"/>
                </a:solidFill>
                <a:cs typeface="+mn-ea"/>
                <a:sym typeface="+mn-lt"/>
              </a:rPr>
              <a:t>+20%</a:t>
            </a:r>
          </a:p>
        </p:txBody>
      </p:sp>
      <p:sp>
        <p:nvSpPr>
          <p:cNvPr id="20" name="íṣḷïďe">
            <a:extLst>
              <a:ext uri="{FF2B5EF4-FFF2-40B4-BE49-F238E27FC236}">
                <a16:creationId xmlns:a16="http://schemas.microsoft.com/office/drawing/2014/main" id="{01DCB839-1127-40B3-BCF7-6A557254FB70}"/>
              </a:ext>
            </a:extLst>
          </p:cNvPr>
          <p:cNvSpPr/>
          <p:nvPr/>
        </p:nvSpPr>
        <p:spPr>
          <a:xfrm>
            <a:off x="4539099" y="3931363"/>
            <a:ext cx="712907" cy="712907"/>
          </a:xfrm>
          <a:prstGeom prst="ellipse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 anchorCtr="0">
            <a:norm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 algn="ctr"/>
            <a:r>
              <a:rPr lang="en-US" sz="1000" b="1" i="1" dirty="0">
                <a:solidFill>
                  <a:schemeClr val="tx1"/>
                </a:solidFill>
                <a:cs typeface="+mn-ea"/>
                <a:sym typeface="+mn-lt"/>
              </a:rPr>
              <a:t>2014</a:t>
            </a:r>
            <a:endParaRPr lang="id-ID" sz="1000" b="1" i="1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21" name="íṡlïḓê">
            <a:extLst>
              <a:ext uri="{FF2B5EF4-FFF2-40B4-BE49-F238E27FC236}">
                <a16:creationId xmlns:a16="http://schemas.microsoft.com/office/drawing/2014/main" id="{B07961EE-CFB5-4005-B448-297E775BED88}"/>
              </a:ext>
            </a:extLst>
          </p:cNvPr>
          <p:cNvSpPr/>
          <p:nvPr/>
        </p:nvSpPr>
        <p:spPr>
          <a:xfrm>
            <a:off x="3539781" y="3450897"/>
            <a:ext cx="549209" cy="533169"/>
          </a:xfrm>
          <a:prstGeom prst="up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rm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 algn="ctr"/>
            <a:endParaRPr lang="id-ID">
              <a:cs typeface="+mn-ea"/>
              <a:sym typeface="+mn-lt"/>
            </a:endParaRPr>
          </a:p>
        </p:txBody>
      </p:sp>
      <p:sp>
        <p:nvSpPr>
          <p:cNvPr id="22" name="iSḷïḍé">
            <a:extLst>
              <a:ext uri="{FF2B5EF4-FFF2-40B4-BE49-F238E27FC236}">
                <a16:creationId xmlns:a16="http://schemas.microsoft.com/office/drawing/2014/main" id="{9E0FE0AA-AA3D-43F2-A0C8-25FC7FBD0D7A}"/>
              </a:ext>
            </a:extLst>
          </p:cNvPr>
          <p:cNvSpPr/>
          <p:nvPr/>
        </p:nvSpPr>
        <p:spPr>
          <a:xfrm rot="10800000">
            <a:off x="3539781" y="4591564"/>
            <a:ext cx="549209" cy="533169"/>
          </a:xfrm>
          <a:prstGeom prst="up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rm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 algn="ctr"/>
            <a:endParaRPr lang="id-ID">
              <a:cs typeface="+mn-ea"/>
              <a:sym typeface="+mn-lt"/>
            </a:endParaRPr>
          </a:p>
        </p:txBody>
      </p:sp>
      <p:grpSp>
        <p:nvGrpSpPr>
          <p:cNvPr id="23" name="ïṥḷiḓé">
            <a:extLst>
              <a:ext uri="{FF2B5EF4-FFF2-40B4-BE49-F238E27FC236}">
                <a16:creationId xmlns:a16="http://schemas.microsoft.com/office/drawing/2014/main" id="{DAEEE3A5-5CCA-4AAA-8E63-94A483A61671}"/>
              </a:ext>
            </a:extLst>
          </p:cNvPr>
          <p:cNvGrpSpPr/>
          <p:nvPr/>
        </p:nvGrpSpPr>
        <p:grpSpPr>
          <a:xfrm>
            <a:off x="1090353" y="2861897"/>
            <a:ext cx="2448710" cy="1320414"/>
            <a:chOff x="673100" y="2907440"/>
            <a:chExt cx="2652826" cy="1430479"/>
          </a:xfrm>
        </p:grpSpPr>
        <p:sp>
          <p:nvSpPr>
            <p:cNvPr id="28" name="íṧḷïḋê">
              <a:extLst>
                <a:ext uri="{FF2B5EF4-FFF2-40B4-BE49-F238E27FC236}">
                  <a16:creationId xmlns:a16="http://schemas.microsoft.com/office/drawing/2014/main" id="{D40CD72B-AB0E-4DC2-921C-C69DC5955BEA}"/>
                </a:ext>
              </a:extLst>
            </p:cNvPr>
            <p:cNvSpPr/>
            <p:nvPr/>
          </p:nvSpPr>
          <p:spPr bwMode="auto">
            <a:xfrm>
              <a:off x="673100" y="3439484"/>
              <a:ext cx="2652826" cy="8984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marL="171450" indent="-1714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US" altLang="zh-CN" sz="1100" dirty="0">
                  <a:cs typeface="+mn-ea"/>
                  <a:sym typeface="+mn-lt"/>
                </a:rPr>
                <a:t>Copy paste fonts. Choose the only option to retain text.</a:t>
              </a:r>
            </a:p>
            <a:p>
              <a:pPr marL="171450" indent="-1714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US" altLang="zh-CN" sz="1100" dirty="0">
                  <a:cs typeface="+mn-ea"/>
                  <a:sym typeface="+mn-lt"/>
                </a:rPr>
                <a:t>......</a:t>
              </a:r>
            </a:p>
          </p:txBody>
        </p:sp>
        <p:sp>
          <p:nvSpPr>
            <p:cNvPr id="29" name="iṣļíḋê">
              <a:extLst>
                <a:ext uri="{FF2B5EF4-FFF2-40B4-BE49-F238E27FC236}">
                  <a16:creationId xmlns:a16="http://schemas.microsoft.com/office/drawing/2014/main" id="{42C07BAD-E707-4256-AD0E-D723EE63345B}"/>
                </a:ext>
              </a:extLst>
            </p:cNvPr>
            <p:cNvSpPr txBox="1"/>
            <p:nvPr/>
          </p:nvSpPr>
          <p:spPr bwMode="auto">
            <a:xfrm>
              <a:off x="673100" y="2907440"/>
              <a:ext cx="2652826" cy="532044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r>
                <a:rPr lang="en-US" altLang="zh-CN" b="1" dirty="0">
                  <a:cs typeface="+mn-ea"/>
                  <a:sym typeface="+mn-lt"/>
                </a:rPr>
                <a:t>Text here</a:t>
              </a:r>
            </a:p>
          </p:txBody>
        </p:sp>
      </p:grpSp>
      <p:grpSp>
        <p:nvGrpSpPr>
          <p:cNvPr id="24" name="iṥlïḑè">
            <a:extLst>
              <a:ext uri="{FF2B5EF4-FFF2-40B4-BE49-F238E27FC236}">
                <a16:creationId xmlns:a16="http://schemas.microsoft.com/office/drawing/2014/main" id="{C9A14003-CA9D-4B6C-BFCA-D9EA03E4AE1D}"/>
              </a:ext>
            </a:extLst>
          </p:cNvPr>
          <p:cNvGrpSpPr/>
          <p:nvPr/>
        </p:nvGrpSpPr>
        <p:grpSpPr>
          <a:xfrm>
            <a:off x="1090353" y="4393320"/>
            <a:ext cx="2448710" cy="1320414"/>
            <a:chOff x="673100" y="4337917"/>
            <a:chExt cx="2652826" cy="1430479"/>
          </a:xfrm>
        </p:grpSpPr>
        <p:sp>
          <p:nvSpPr>
            <p:cNvPr id="26" name="íśḻíḑê">
              <a:extLst>
                <a:ext uri="{FF2B5EF4-FFF2-40B4-BE49-F238E27FC236}">
                  <a16:creationId xmlns:a16="http://schemas.microsoft.com/office/drawing/2014/main" id="{D40CD72B-AB0E-4DC2-921C-C69DC5955BEA}"/>
                </a:ext>
              </a:extLst>
            </p:cNvPr>
            <p:cNvSpPr/>
            <p:nvPr/>
          </p:nvSpPr>
          <p:spPr bwMode="auto">
            <a:xfrm>
              <a:off x="673100" y="4869961"/>
              <a:ext cx="2652826" cy="8984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marL="171450" indent="-1714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US" altLang="zh-CN" sz="1100" dirty="0">
                  <a:cs typeface="+mn-ea"/>
                  <a:sym typeface="+mn-lt"/>
                </a:rPr>
                <a:t>Copy paste fonts. Choose the only option to retain text.</a:t>
              </a:r>
            </a:p>
            <a:p>
              <a:pPr marL="171450" indent="-1714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US" altLang="zh-CN" sz="1100" dirty="0">
                  <a:cs typeface="+mn-ea"/>
                  <a:sym typeface="+mn-lt"/>
                </a:rPr>
                <a:t>......</a:t>
              </a:r>
            </a:p>
          </p:txBody>
        </p:sp>
        <p:sp>
          <p:nvSpPr>
            <p:cNvPr id="27" name="î$lïḍé">
              <a:extLst>
                <a:ext uri="{FF2B5EF4-FFF2-40B4-BE49-F238E27FC236}">
                  <a16:creationId xmlns:a16="http://schemas.microsoft.com/office/drawing/2014/main" id="{42C07BAD-E707-4256-AD0E-D723EE63345B}"/>
                </a:ext>
              </a:extLst>
            </p:cNvPr>
            <p:cNvSpPr txBox="1"/>
            <p:nvPr/>
          </p:nvSpPr>
          <p:spPr bwMode="auto">
            <a:xfrm>
              <a:off x="673100" y="4337917"/>
              <a:ext cx="2652826" cy="532044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r>
                <a:rPr lang="en-US" altLang="zh-CN" b="1" dirty="0">
                  <a:cs typeface="+mn-ea"/>
                  <a:sym typeface="+mn-lt"/>
                </a:rPr>
                <a:t>Text here</a:t>
              </a:r>
            </a:p>
          </p:txBody>
        </p:sp>
      </p:grpSp>
      <p:sp>
        <p:nvSpPr>
          <p:cNvPr id="25" name="îṣļíḋê">
            <a:extLst>
              <a:ext uri="{FF2B5EF4-FFF2-40B4-BE49-F238E27FC236}">
                <a16:creationId xmlns:a16="http://schemas.microsoft.com/office/drawing/2014/main" id="{663E4EE9-261F-4258-8026-AE532412EF38}"/>
              </a:ext>
            </a:extLst>
          </p:cNvPr>
          <p:cNvSpPr/>
          <p:nvPr/>
        </p:nvSpPr>
        <p:spPr>
          <a:xfrm>
            <a:off x="1090352" y="1144266"/>
            <a:ext cx="4522082" cy="973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rmAutofit fontScale="85000" lnSpcReduction="1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>
              <a:buSzPct val="25000"/>
            </a:pPr>
            <a:r>
              <a:rPr lang="en-US" altLang="zh-CN" sz="2800" b="1" dirty="0">
                <a:solidFill>
                  <a:schemeClr val="tx1"/>
                </a:solidFill>
                <a:cs typeface="+mn-ea"/>
                <a:sym typeface="+mn-lt"/>
              </a:rPr>
              <a:t>Unified fonts make reading</a:t>
            </a:r>
          </a:p>
          <a:p>
            <a:pPr>
              <a:buSzPct val="25000"/>
            </a:pPr>
            <a:r>
              <a:rPr lang="en-US" altLang="zh-CN" sz="2800" b="1" dirty="0">
                <a:solidFill>
                  <a:schemeClr val="tx1"/>
                </a:solidFill>
                <a:cs typeface="+mn-ea"/>
                <a:sym typeface="+mn-lt"/>
              </a:rPr>
              <a:t>more fluent.</a:t>
            </a:r>
          </a:p>
        </p:txBody>
      </p:sp>
    </p:spTree>
    <p:extLst>
      <p:ext uri="{BB962C8B-B14F-4D97-AF65-F5344CB8AC3E}">
        <p14:creationId xmlns:p14="http://schemas.microsoft.com/office/powerpoint/2010/main" val="3987574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:a14="http://schemas.microsoft.com/office/drawing/2010/main" xmlns:a16="http://schemas.microsoft.com/office/drawing/2014/main"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5B4E4800-2AC5-4E30-A83B-601054B9C18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2656112" y="-2656112"/>
            <a:ext cx="6879776" cy="12192000"/>
          </a:xfrm>
          <a:prstGeom prst="rect">
            <a:avLst/>
          </a:prstGeom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C04CEAF7-3949-4186-8E70-A96B8878187C}"/>
              </a:ext>
            </a:extLst>
          </p:cNvPr>
          <p:cNvSpPr/>
          <p:nvPr/>
        </p:nvSpPr>
        <p:spPr>
          <a:xfrm>
            <a:off x="2230055" y="1304358"/>
            <a:ext cx="7731888" cy="42710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5" name="半闭框 4">
            <a:extLst>
              <a:ext uri="{FF2B5EF4-FFF2-40B4-BE49-F238E27FC236}">
                <a16:creationId xmlns:a16="http://schemas.microsoft.com/office/drawing/2014/main" id="{74B36BDF-AD8F-460F-839C-728B57A9A100}"/>
              </a:ext>
            </a:extLst>
          </p:cNvPr>
          <p:cNvSpPr/>
          <p:nvPr/>
        </p:nvSpPr>
        <p:spPr>
          <a:xfrm>
            <a:off x="2575560" y="1748248"/>
            <a:ext cx="670560" cy="762000"/>
          </a:xfrm>
          <a:prstGeom prst="halfFrame">
            <a:avLst>
              <a:gd name="adj1" fmla="val 3788"/>
              <a:gd name="adj2" fmla="val 6060"/>
            </a:avLst>
          </a:prstGeom>
          <a:solidFill>
            <a:srgbClr val="263B45"/>
          </a:solidFill>
          <a:ln>
            <a:solidFill>
              <a:srgbClr val="263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6" name="半闭框 5">
            <a:extLst>
              <a:ext uri="{FF2B5EF4-FFF2-40B4-BE49-F238E27FC236}">
                <a16:creationId xmlns:a16="http://schemas.microsoft.com/office/drawing/2014/main" id="{91F41660-DACE-4FA1-AB00-A24A60824548}"/>
              </a:ext>
            </a:extLst>
          </p:cNvPr>
          <p:cNvSpPr/>
          <p:nvPr/>
        </p:nvSpPr>
        <p:spPr>
          <a:xfrm rot="5400000">
            <a:off x="8849423" y="1702528"/>
            <a:ext cx="670560" cy="762000"/>
          </a:xfrm>
          <a:prstGeom prst="halfFrame">
            <a:avLst>
              <a:gd name="adj1" fmla="val 3788"/>
              <a:gd name="adj2" fmla="val 6060"/>
            </a:avLst>
          </a:prstGeom>
          <a:solidFill>
            <a:srgbClr val="263B45"/>
          </a:solidFill>
          <a:ln>
            <a:solidFill>
              <a:srgbClr val="263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7" name="半闭框 6">
            <a:extLst>
              <a:ext uri="{FF2B5EF4-FFF2-40B4-BE49-F238E27FC236}">
                <a16:creationId xmlns:a16="http://schemas.microsoft.com/office/drawing/2014/main" id="{C93DA8A3-44AF-4833-813C-018CFF5E467B}"/>
              </a:ext>
            </a:extLst>
          </p:cNvPr>
          <p:cNvSpPr/>
          <p:nvPr/>
        </p:nvSpPr>
        <p:spPr>
          <a:xfrm rot="16200000">
            <a:off x="2621280" y="4506688"/>
            <a:ext cx="670560" cy="762000"/>
          </a:xfrm>
          <a:prstGeom prst="halfFrame">
            <a:avLst>
              <a:gd name="adj1" fmla="val 3788"/>
              <a:gd name="adj2" fmla="val 6060"/>
            </a:avLst>
          </a:prstGeom>
          <a:solidFill>
            <a:srgbClr val="263B45"/>
          </a:solidFill>
          <a:ln>
            <a:solidFill>
              <a:srgbClr val="263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8" name="半闭框 7">
            <a:extLst>
              <a:ext uri="{FF2B5EF4-FFF2-40B4-BE49-F238E27FC236}">
                <a16:creationId xmlns:a16="http://schemas.microsoft.com/office/drawing/2014/main" id="{B403BB1B-B9CE-4391-ACE7-DAEF44E0F33D}"/>
              </a:ext>
            </a:extLst>
          </p:cNvPr>
          <p:cNvSpPr/>
          <p:nvPr/>
        </p:nvSpPr>
        <p:spPr>
          <a:xfrm rot="10800000">
            <a:off x="8803703" y="4460968"/>
            <a:ext cx="670560" cy="762000"/>
          </a:xfrm>
          <a:prstGeom prst="halfFrame">
            <a:avLst>
              <a:gd name="adj1" fmla="val 3788"/>
              <a:gd name="adj2" fmla="val 6060"/>
            </a:avLst>
          </a:prstGeom>
          <a:solidFill>
            <a:srgbClr val="263B45"/>
          </a:solidFill>
          <a:ln>
            <a:solidFill>
              <a:srgbClr val="263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28E6BF36-51EC-4474-B28F-745A7CD04DD2}"/>
              </a:ext>
            </a:extLst>
          </p:cNvPr>
          <p:cNvSpPr txBox="1"/>
          <p:nvPr/>
        </p:nvSpPr>
        <p:spPr>
          <a:xfrm>
            <a:off x="3246120" y="2305592"/>
            <a:ext cx="58064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9600" b="1" dirty="0">
                <a:solidFill>
                  <a:srgbClr val="F0B9B4"/>
                </a:solidFill>
                <a:cs typeface="+mn-ea"/>
                <a:sym typeface="+mn-lt"/>
              </a:rPr>
              <a:t>THANKS</a:t>
            </a:r>
            <a:endParaRPr lang="zh-CN" altLang="en-US" sz="9600" b="1" dirty="0">
              <a:solidFill>
                <a:srgbClr val="F0B9B4"/>
              </a:solidFill>
              <a:cs typeface="+mn-ea"/>
              <a:sym typeface="+mn-lt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772467ED-1024-48B2-9542-E3BFFDE36660}"/>
              </a:ext>
            </a:extLst>
          </p:cNvPr>
          <p:cNvSpPr/>
          <p:nvPr/>
        </p:nvSpPr>
        <p:spPr>
          <a:xfrm>
            <a:off x="4248153" y="3769745"/>
            <a:ext cx="4337341" cy="4173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Choose the only option to retain text.</a:t>
            </a:r>
          </a:p>
        </p:txBody>
      </p:sp>
      <p:sp>
        <p:nvSpPr>
          <p:cNvPr id="14" name="Rounded Rectangle 7">
            <a:extLst>
              <a:ext uri="{FF2B5EF4-FFF2-40B4-BE49-F238E27FC236}">
                <a16:creationId xmlns:a16="http://schemas.microsoft.com/office/drawing/2014/main" id="{05EFFE47-2AC5-46B4-B933-4B90CC60C4C6}"/>
              </a:ext>
            </a:extLst>
          </p:cNvPr>
          <p:cNvSpPr/>
          <p:nvPr/>
        </p:nvSpPr>
        <p:spPr>
          <a:xfrm>
            <a:off x="5307040" y="1513094"/>
            <a:ext cx="1684599" cy="413563"/>
          </a:xfrm>
          <a:prstGeom prst="roundRect">
            <a:avLst>
              <a:gd name="adj" fmla="val 50000"/>
            </a:avLst>
          </a:prstGeom>
          <a:solidFill>
            <a:schemeClr val="bg1">
              <a:alpha val="0"/>
            </a:schemeClr>
          </a:solidFill>
          <a:ln w="158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700" dirty="0">
                <a:solidFill>
                  <a:schemeClr val="bg1">
                    <a:lumMod val="50000"/>
                  </a:schemeClr>
                </a:solidFill>
              </a:rPr>
              <a:t>LOGO</a:t>
            </a:r>
            <a:endParaRPr lang="ko-KR" altLang="en-US" sz="27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5569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:a14="http://schemas.microsoft.com/office/drawing/2010/main" xmlns:a16="http://schemas.microsoft.com/office/drawing/2014/main"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5B4E4800-2AC5-4E30-A83B-601054B9C18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2656112" y="-2656112"/>
            <a:ext cx="6879776" cy="12192000"/>
          </a:xfrm>
          <a:prstGeom prst="rect">
            <a:avLst/>
          </a:prstGeom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C04CEAF7-3949-4186-8E70-A96B8878187C}"/>
              </a:ext>
            </a:extLst>
          </p:cNvPr>
          <p:cNvSpPr/>
          <p:nvPr/>
        </p:nvSpPr>
        <p:spPr>
          <a:xfrm>
            <a:off x="2230055" y="1304358"/>
            <a:ext cx="7731888" cy="42710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5" name="半闭框 4">
            <a:extLst>
              <a:ext uri="{FF2B5EF4-FFF2-40B4-BE49-F238E27FC236}">
                <a16:creationId xmlns:a16="http://schemas.microsoft.com/office/drawing/2014/main" id="{74B36BDF-AD8F-460F-839C-728B57A9A100}"/>
              </a:ext>
            </a:extLst>
          </p:cNvPr>
          <p:cNvSpPr/>
          <p:nvPr/>
        </p:nvSpPr>
        <p:spPr>
          <a:xfrm>
            <a:off x="2575560" y="1748248"/>
            <a:ext cx="670560" cy="762000"/>
          </a:xfrm>
          <a:prstGeom prst="halfFrame">
            <a:avLst>
              <a:gd name="adj1" fmla="val 3788"/>
              <a:gd name="adj2" fmla="val 6060"/>
            </a:avLst>
          </a:prstGeom>
          <a:solidFill>
            <a:srgbClr val="263B45"/>
          </a:solidFill>
          <a:ln>
            <a:solidFill>
              <a:srgbClr val="263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6" name="半闭框 5">
            <a:extLst>
              <a:ext uri="{FF2B5EF4-FFF2-40B4-BE49-F238E27FC236}">
                <a16:creationId xmlns:a16="http://schemas.microsoft.com/office/drawing/2014/main" id="{91F41660-DACE-4FA1-AB00-A24A60824548}"/>
              </a:ext>
            </a:extLst>
          </p:cNvPr>
          <p:cNvSpPr/>
          <p:nvPr/>
        </p:nvSpPr>
        <p:spPr>
          <a:xfrm rot="5400000">
            <a:off x="8849423" y="1702528"/>
            <a:ext cx="670560" cy="762000"/>
          </a:xfrm>
          <a:prstGeom prst="halfFrame">
            <a:avLst>
              <a:gd name="adj1" fmla="val 3788"/>
              <a:gd name="adj2" fmla="val 6060"/>
            </a:avLst>
          </a:prstGeom>
          <a:solidFill>
            <a:srgbClr val="263B45"/>
          </a:solidFill>
          <a:ln>
            <a:solidFill>
              <a:srgbClr val="263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7" name="半闭框 6">
            <a:extLst>
              <a:ext uri="{FF2B5EF4-FFF2-40B4-BE49-F238E27FC236}">
                <a16:creationId xmlns:a16="http://schemas.microsoft.com/office/drawing/2014/main" id="{C93DA8A3-44AF-4833-813C-018CFF5E467B}"/>
              </a:ext>
            </a:extLst>
          </p:cNvPr>
          <p:cNvSpPr/>
          <p:nvPr/>
        </p:nvSpPr>
        <p:spPr>
          <a:xfrm rot="16200000">
            <a:off x="2621280" y="4506688"/>
            <a:ext cx="670560" cy="762000"/>
          </a:xfrm>
          <a:prstGeom prst="halfFrame">
            <a:avLst>
              <a:gd name="adj1" fmla="val 3788"/>
              <a:gd name="adj2" fmla="val 6060"/>
            </a:avLst>
          </a:prstGeom>
          <a:solidFill>
            <a:srgbClr val="263B45"/>
          </a:solidFill>
          <a:ln>
            <a:solidFill>
              <a:srgbClr val="263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8" name="半闭框 7">
            <a:extLst>
              <a:ext uri="{FF2B5EF4-FFF2-40B4-BE49-F238E27FC236}">
                <a16:creationId xmlns:a16="http://schemas.microsoft.com/office/drawing/2014/main" id="{B403BB1B-B9CE-4391-ACE7-DAEF44E0F33D}"/>
              </a:ext>
            </a:extLst>
          </p:cNvPr>
          <p:cNvSpPr/>
          <p:nvPr/>
        </p:nvSpPr>
        <p:spPr>
          <a:xfrm rot="10800000">
            <a:off x="8803703" y="4460968"/>
            <a:ext cx="670560" cy="762000"/>
          </a:xfrm>
          <a:prstGeom prst="halfFrame">
            <a:avLst>
              <a:gd name="adj1" fmla="val 3788"/>
              <a:gd name="adj2" fmla="val 6060"/>
            </a:avLst>
          </a:prstGeom>
          <a:solidFill>
            <a:srgbClr val="263B45"/>
          </a:solidFill>
          <a:ln>
            <a:solidFill>
              <a:srgbClr val="263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28E6BF36-51EC-4474-B28F-745A7CD04DD2}"/>
              </a:ext>
            </a:extLst>
          </p:cNvPr>
          <p:cNvSpPr txBox="1"/>
          <p:nvPr/>
        </p:nvSpPr>
        <p:spPr>
          <a:xfrm>
            <a:off x="3591625" y="2418808"/>
            <a:ext cx="48327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6600" b="1" dirty="0">
                <a:solidFill>
                  <a:srgbClr val="74C1D3"/>
                </a:solidFill>
                <a:cs typeface="+mn-ea"/>
                <a:sym typeface="+mn-lt"/>
              </a:rPr>
              <a:t>PART ONE</a:t>
            </a:r>
            <a:endParaRPr lang="zh-CN" altLang="en-US" sz="6600" b="1" dirty="0">
              <a:solidFill>
                <a:srgbClr val="74C1D3"/>
              </a:solidFill>
              <a:cs typeface="+mn-ea"/>
              <a:sym typeface="+mn-lt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9251802C-7D69-48D5-9D64-B325E04C91AF}"/>
              </a:ext>
            </a:extLst>
          </p:cNvPr>
          <p:cNvSpPr/>
          <p:nvPr/>
        </p:nvSpPr>
        <p:spPr>
          <a:xfrm>
            <a:off x="3362927" y="3872105"/>
            <a:ext cx="5466143" cy="7875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buSzPct val="25000"/>
            </a:pPr>
            <a:r>
              <a:rPr lang="en-US" altLang="zh-CN" sz="16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Theme color makes PPT more convenient to change.</a:t>
            </a:r>
          </a:p>
          <a:p>
            <a:pPr algn="ctr">
              <a:lnSpc>
                <a:spcPct val="150000"/>
              </a:lnSpc>
              <a:buSzPct val="25000"/>
            </a:pPr>
            <a:r>
              <a:rPr lang="en-US" altLang="zh-CN" sz="16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Adjust the spacing to adapt to Chinese</a:t>
            </a:r>
          </a:p>
        </p:txBody>
      </p:sp>
      <p:sp>
        <p:nvSpPr>
          <p:cNvPr id="11" name="Rounded Rectangle 7">
            <a:extLst>
              <a:ext uri="{FF2B5EF4-FFF2-40B4-BE49-F238E27FC236}">
                <a16:creationId xmlns:a16="http://schemas.microsoft.com/office/drawing/2014/main" id="{2A8C5661-2F90-4649-8BFF-D04C9B7237E1}"/>
              </a:ext>
            </a:extLst>
          </p:cNvPr>
          <p:cNvSpPr/>
          <p:nvPr/>
        </p:nvSpPr>
        <p:spPr>
          <a:xfrm>
            <a:off x="5307040" y="1513094"/>
            <a:ext cx="1684599" cy="413563"/>
          </a:xfrm>
          <a:prstGeom prst="roundRect">
            <a:avLst>
              <a:gd name="adj" fmla="val 50000"/>
            </a:avLst>
          </a:prstGeom>
          <a:solidFill>
            <a:schemeClr val="bg1">
              <a:alpha val="0"/>
            </a:schemeClr>
          </a:solidFill>
          <a:ln w="158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700" dirty="0">
                <a:solidFill>
                  <a:schemeClr val="bg1">
                    <a:lumMod val="50000"/>
                  </a:schemeClr>
                </a:solidFill>
              </a:rPr>
              <a:t>LOGO</a:t>
            </a:r>
            <a:endParaRPr lang="ko-KR" altLang="en-US" sz="27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1259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:a14="http://schemas.microsoft.com/office/drawing/2010/main" xmlns:a16="http://schemas.microsoft.com/office/drawing/2014/main"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CC3F216E-7DB0-4D40-B72F-52F8AFBB096F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2656112" y="-2656112"/>
            <a:ext cx="6879776" cy="12192000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4DF585D7-2A54-4675-8543-3669BAF5E1DD}"/>
              </a:ext>
            </a:extLst>
          </p:cNvPr>
          <p:cNvSpPr/>
          <p:nvPr/>
        </p:nvSpPr>
        <p:spPr>
          <a:xfrm>
            <a:off x="497806" y="464946"/>
            <a:ext cx="11196385" cy="59498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5" name="iṣḷiḍè">
            <a:extLst>
              <a:ext uri="{FF2B5EF4-FFF2-40B4-BE49-F238E27FC236}">
                <a16:creationId xmlns:a16="http://schemas.microsoft.com/office/drawing/2014/main" id="{654BCB7E-66DF-4510-94B2-9ABE5C7D4AC7}"/>
              </a:ext>
            </a:extLst>
          </p:cNvPr>
          <p:cNvSpPr/>
          <p:nvPr/>
        </p:nvSpPr>
        <p:spPr>
          <a:xfrm rot="16200000">
            <a:off x="6062761" y="3121223"/>
            <a:ext cx="2617738" cy="854308"/>
          </a:xfrm>
          <a:prstGeom prst="homePlate">
            <a:avLst>
              <a:gd name="adj" fmla="val 56061"/>
            </a:avLst>
          </a:prstGeom>
          <a:solidFill>
            <a:srgbClr val="F0B9B4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anchor="ctr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6" name="ïṡļïḍè">
            <a:extLst>
              <a:ext uri="{FF2B5EF4-FFF2-40B4-BE49-F238E27FC236}">
                <a16:creationId xmlns:a16="http://schemas.microsoft.com/office/drawing/2014/main" id="{2ABE4022-9E1C-4565-93F0-A0781E974495}"/>
              </a:ext>
            </a:extLst>
          </p:cNvPr>
          <p:cNvSpPr/>
          <p:nvPr/>
        </p:nvSpPr>
        <p:spPr>
          <a:xfrm rot="16200000">
            <a:off x="3389038" y="3010427"/>
            <a:ext cx="2839335" cy="854308"/>
          </a:xfrm>
          <a:prstGeom prst="homePlate">
            <a:avLst>
              <a:gd name="adj" fmla="val 56061"/>
            </a:avLst>
          </a:prstGeom>
          <a:solidFill>
            <a:srgbClr val="74C1D3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anchor="ctr">
            <a:normAutofit/>
          </a:bodyPr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7" name="îṣļïďè">
            <a:extLst>
              <a:ext uri="{FF2B5EF4-FFF2-40B4-BE49-F238E27FC236}">
                <a16:creationId xmlns:a16="http://schemas.microsoft.com/office/drawing/2014/main" id="{7EBDE6FA-F35B-42F0-803A-FD06A10DAC2F}"/>
              </a:ext>
            </a:extLst>
          </p:cNvPr>
          <p:cNvSpPr/>
          <p:nvPr/>
        </p:nvSpPr>
        <p:spPr>
          <a:xfrm rot="16200000">
            <a:off x="4482435" y="3249515"/>
            <a:ext cx="2361156" cy="854308"/>
          </a:xfrm>
          <a:prstGeom prst="homePlate">
            <a:avLst>
              <a:gd name="adj" fmla="val 56061"/>
            </a:avLst>
          </a:prstGeom>
          <a:solidFill>
            <a:srgbClr val="F0B9B4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anchor="ctr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8" name="îṡḷïḍê">
            <a:extLst>
              <a:ext uri="{FF2B5EF4-FFF2-40B4-BE49-F238E27FC236}">
                <a16:creationId xmlns:a16="http://schemas.microsoft.com/office/drawing/2014/main" id="{4839829E-DA8D-4AAB-B08B-241FDB6A5490}"/>
              </a:ext>
            </a:extLst>
          </p:cNvPr>
          <p:cNvSpPr/>
          <p:nvPr/>
        </p:nvSpPr>
        <p:spPr>
          <a:xfrm rot="16200000">
            <a:off x="4666128" y="2578899"/>
            <a:ext cx="3702388" cy="854308"/>
          </a:xfrm>
          <a:prstGeom prst="homePlate">
            <a:avLst>
              <a:gd name="adj" fmla="val 56061"/>
            </a:avLst>
          </a:prstGeom>
          <a:solidFill>
            <a:srgbClr val="74C1D3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anchor="ctr">
            <a:normAutofit/>
          </a:bodyPr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9" name="iş1íḍè">
            <a:extLst>
              <a:ext uri="{FF2B5EF4-FFF2-40B4-BE49-F238E27FC236}">
                <a16:creationId xmlns:a16="http://schemas.microsoft.com/office/drawing/2014/main" id="{2EFCB4C0-C160-4330-8AC4-67F7F9116CD8}"/>
              </a:ext>
            </a:extLst>
          </p:cNvPr>
          <p:cNvSpPr/>
          <p:nvPr/>
        </p:nvSpPr>
        <p:spPr>
          <a:xfrm>
            <a:off x="497805" y="5283526"/>
            <a:ext cx="11196386" cy="1131302"/>
          </a:xfrm>
          <a:prstGeom prst="rect">
            <a:avLst/>
          </a:prstGeom>
          <a:solidFill>
            <a:srgbClr val="F0B9B4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anchor="ctr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grpSp>
        <p:nvGrpSpPr>
          <p:cNvPr id="10" name="iŝļídê">
            <a:extLst>
              <a:ext uri="{FF2B5EF4-FFF2-40B4-BE49-F238E27FC236}">
                <a16:creationId xmlns:a16="http://schemas.microsoft.com/office/drawing/2014/main" id="{FCC6CBC3-57E3-447B-ABEB-81717DD0E000}"/>
              </a:ext>
            </a:extLst>
          </p:cNvPr>
          <p:cNvGrpSpPr/>
          <p:nvPr/>
        </p:nvGrpSpPr>
        <p:grpSpPr>
          <a:xfrm>
            <a:off x="3677852" y="3414547"/>
            <a:ext cx="4836292" cy="2674186"/>
            <a:chOff x="3166451" y="3263156"/>
            <a:chExt cx="5859098" cy="3239723"/>
          </a:xfrm>
        </p:grpSpPr>
        <p:grpSp>
          <p:nvGrpSpPr>
            <p:cNvPr id="27" name="ïŝľiḑé">
              <a:extLst>
                <a:ext uri="{FF2B5EF4-FFF2-40B4-BE49-F238E27FC236}">
                  <a16:creationId xmlns:a16="http://schemas.microsoft.com/office/drawing/2014/main" id="{63C23594-0752-46F3-B6D9-5BF621EDBBF5}"/>
                </a:ext>
              </a:extLst>
            </p:cNvPr>
            <p:cNvGrpSpPr/>
            <p:nvPr/>
          </p:nvGrpSpPr>
          <p:grpSpPr>
            <a:xfrm>
              <a:off x="3166451" y="6379960"/>
              <a:ext cx="5859098" cy="122919"/>
              <a:chOff x="-1348120" y="5777968"/>
              <a:chExt cx="9361040" cy="187524"/>
            </a:xfrm>
            <a:effectLst>
              <a:reflection blurRad="6350" stA="8000" endPos="72000" dist="50800" dir="5400000" sy="-100000" algn="bl" rotWithShape="0"/>
            </a:effectLst>
          </p:grpSpPr>
          <p:sp>
            <p:nvSpPr>
              <p:cNvPr id="35" name="iSļiḓe">
                <a:extLst>
                  <a:ext uri="{FF2B5EF4-FFF2-40B4-BE49-F238E27FC236}">
                    <a16:creationId xmlns:a16="http://schemas.microsoft.com/office/drawing/2014/main" id="{A7C0ED07-D6A4-4B7F-B465-1750D7DF6244}"/>
                  </a:ext>
                </a:extLst>
              </p:cNvPr>
              <p:cNvSpPr/>
              <p:nvPr/>
            </p:nvSpPr>
            <p:spPr>
              <a:xfrm flipV="1">
                <a:off x="-1348120" y="5928916"/>
                <a:ext cx="9361040" cy="36576"/>
              </a:xfrm>
              <a:prstGeom prst="trapezoid">
                <a:avLst>
                  <a:gd name="adj" fmla="val 814192"/>
                </a:avLst>
              </a:prstGeom>
              <a:solidFill>
                <a:srgbClr val="80808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rtlCol="0" anchor="ctr">
                <a:normAutofit fontScale="25000" lnSpcReduction="20000"/>
              </a:bodyPr>
              <a:lstStyle/>
              <a:p>
                <a:pPr algn="ctr"/>
                <a:endParaRPr lang="en-US" sz="1091">
                  <a:cs typeface="+mn-ea"/>
                  <a:sym typeface="+mn-lt"/>
                </a:endParaRPr>
              </a:p>
            </p:txBody>
          </p:sp>
          <p:sp>
            <p:nvSpPr>
              <p:cNvPr id="36" name="iSľídè">
                <a:extLst>
                  <a:ext uri="{FF2B5EF4-FFF2-40B4-BE49-F238E27FC236}">
                    <a16:creationId xmlns:a16="http://schemas.microsoft.com/office/drawing/2014/main" id="{50E6DE81-F5A6-4805-959C-1CFF77462A45}"/>
                  </a:ext>
                </a:extLst>
              </p:cNvPr>
              <p:cNvSpPr/>
              <p:nvPr/>
            </p:nvSpPr>
            <p:spPr>
              <a:xfrm>
                <a:off x="-1348120" y="5777968"/>
                <a:ext cx="9361040" cy="151090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rtlCol="0" anchor="ctr">
                <a:normAutofit fontScale="25000" lnSpcReduction="20000"/>
              </a:bodyPr>
              <a:lstStyle/>
              <a:p>
                <a:pPr algn="ctr"/>
                <a:endParaRPr lang="en-US" sz="1091">
                  <a:cs typeface="+mn-ea"/>
                  <a:sym typeface="+mn-lt"/>
                </a:endParaRPr>
              </a:p>
            </p:txBody>
          </p:sp>
        </p:grpSp>
        <p:grpSp>
          <p:nvGrpSpPr>
            <p:cNvPr id="28" name="íṧ1iḋe">
              <a:extLst>
                <a:ext uri="{FF2B5EF4-FFF2-40B4-BE49-F238E27FC236}">
                  <a16:creationId xmlns:a16="http://schemas.microsoft.com/office/drawing/2014/main" id="{13A570AE-A5F7-4D70-B3DC-32BFE086457E}"/>
                </a:ext>
              </a:extLst>
            </p:cNvPr>
            <p:cNvGrpSpPr/>
            <p:nvPr/>
          </p:nvGrpSpPr>
          <p:grpSpPr>
            <a:xfrm>
              <a:off x="3665520" y="3263156"/>
              <a:ext cx="4860960" cy="3080807"/>
              <a:chOff x="-375492" y="1139528"/>
              <a:chExt cx="7415785" cy="4700016"/>
            </a:xfrm>
          </p:grpSpPr>
          <p:grpSp>
            <p:nvGrpSpPr>
              <p:cNvPr id="30" name="ïṧ1idé">
                <a:extLst>
                  <a:ext uri="{FF2B5EF4-FFF2-40B4-BE49-F238E27FC236}">
                    <a16:creationId xmlns:a16="http://schemas.microsoft.com/office/drawing/2014/main" id="{1212FC2A-2C60-471D-B56F-0B5BE2DE702A}"/>
                  </a:ext>
                </a:extLst>
              </p:cNvPr>
              <p:cNvGrpSpPr/>
              <p:nvPr/>
            </p:nvGrpSpPr>
            <p:grpSpPr>
              <a:xfrm>
                <a:off x="-375492" y="1139528"/>
                <a:ext cx="7415785" cy="4700016"/>
                <a:chOff x="-375492" y="1139528"/>
                <a:chExt cx="7415785" cy="4700016"/>
              </a:xfrm>
            </p:grpSpPr>
            <p:sp>
              <p:nvSpPr>
                <p:cNvPr id="32" name="íṥ1íḑe">
                  <a:extLst>
                    <a:ext uri="{FF2B5EF4-FFF2-40B4-BE49-F238E27FC236}">
                      <a16:creationId xmlns:a16="http://schemas.microsoft.com/office/drawing/2014/main" id="{23C9084D-5F08-4C6A-88F1-5561B195EF7E}"/>
                    </a:ext>
                  </a:extLst>
                </p:cNvPr>
                <p:cNvSpPr/>
                <p:nvPr/>
              </p:nvSpPr>
              <p:spPr>
                <a:xfrm>
                  <a:off x="-375492" y="1139528"/>
                  <a:ext cx="7415784" cy="4700016"/>
                </a:xfrm>
                <a:custGeom>
                  <a:avLst/>
                  <a:gdLst>
                    <a:gd name="connsiteX0" fmla="*/ 224028 w 7415784"/>
                    <a:gd name="connsiteY0" fmla="*/ 269748 h 4700016"/>
                    <a:gd name="connsiteX1" fmla="*/ 224028 w 7415784"/>
                    <a:gd name="connsiteY1" fmla="*/ 4430268 h 4700016"/>
                    <a:gd name="connsiteX2" fmla="*/ 7191756 w 7415784"/>
                    <a:gd name="connsiteY2" fmla="*/ 4430268 h 4700016"/>
                    <a:gd name="connsiteX3" fmla="*/ 7191756 w 7415784"/>
                    <a:gd name="connsiteY3" fmla="*/ 269748 h 4700016"/>
                    <a:gd name="connsiteX4" fmla="*/ 266867 w 7415784"/>
                    <a:gd name="connsiteY4" fmla="*/ 0 h 4700016"/>
                    <a:gd name="connsiteX5" fmla="*/ 7148917 w 7415784"/>
                    <a:gd name="connsiteY5" fmla="*/ 0 h 4700016"/>
                    <a:gd name="connsiteX6" fmla="*/ 7415784 w 7415784"/>
                    <a:gd name="connsiteY6" fmla="*/ 266867 h 4700016"/>
                    <a:gd name="connsiteX7" fmla="*/ 7415784 w 7415784"/>
                    <a:gd name="connsiteY7" fmla="*/ 4433149 h 4700016"/>
                    <a:gd name="connsiteX8" fmla="*/ 7148917 w 7415784"/>
                    <a:gd name="connsiteY8" fmla="*/ 4700016 h 4700016"/>
                    <a:gd name="connsiteX9" fmla="*/ 266867 w 7415784"/>
                    <a:gd name="connsiteY9" fmla="*/ 4700016 h 4700016"/>
                    <a:gd name="connsiteX10" fmla="*/ 0 w 7415784"/>
                    <a:gd name="connsiteY10" fmla="*/ 4433149 h 4700016"/>
                    <a:gd name="connsiteX11" fmla="*/ 0 w 7415784"/>
                    <a:gd name="connsiteY11" fmla="*/ 266867 h 4700016"/>
                    <a:gd name="connsiteX12" fmla="*/ 266867 w 7415784"/>
                    <a:gd name="connsiteY12" fmla="*/ 0 h 47000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7415784" h="4700016">
                      <a:moveTo>
                        <a:pt x="224028" y="269748"/>
                      </a:moveTo>
                      <a:lnTo>
                        <a:pt x="224028" y="4430268"/>
                      </a:lnTo>
                      <a:lnTo>
                        <a:pt x="7191756" y="4430268"/>
                      </a:lnTo>
                      <a:lnTo>
                        <a:pt x="7191756" y="269748"/>
                      </a:lnTo>
                      <a:close/>
                      <a:moveTo>
                        <a:pt x="266867" y="0"/>
                      </a:moveTo>
                      <a:lnTo>
                        <a:pt x="7148917" y="0"/>
                      </a:lnTo>
                      <a:cubicBezTo>
                        <a:pt x="7296304" y="0"/>
                        <a:pt x="7415784" y="119480"/>
                        <a:pt x="7415784" y="266867"/>
                      </a:cubicBezTo>
                      <a:lnTo>
                        <a:pt x="7415784" y="4433149"/>
                      </a:lnTo>
                      <a:cubicBezTo>
                        <a:pt x="7415784" y="4580536"/>
                        <a:pt x="7296304" y="4700016"/>
                        <a:pt x="7148917" y="4700016"/>
                      </a:cubicBezTo>
                      <a:lnTo>
                        <a:pt x="266867" y="4700016"/>
                      </a:lnTo>
                      <a:cubicBezTo>
                        <a:pt x="119480" y="4700016"/>
                        <a:pt x="0" y="4580536"/>
                        <a:pt x="0" y="4433149"/>
                      </a:cubicBezTo>
                      <a:lnTo>
                        <a:pt x="0" y="266867"/>
                      </a:lnTo>
                      <a:cubicBezTo>
                        <a:pt x="0" y="119480"/>
                        <a:pt x="119480" y="0"/>
                        <a:pt x="266867" y="0"/>
                      </a:cubicBezTo>
                      <a:close/>
                    </a:path>
                  </a:pathLst>
                </a:custGeom>
                <a:solidFill>
                  <a:schemeClr val="bg1">
                    <a:lumMod val="75000"/>
                    <a:lumOff val="2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91440" tIns="45720" rIns="91440" bIns="45720" rtlCol="0" anchor="ctr">
                  <a:normAutofit/>
                </a:bodyPr>
                <a:lstStyle/>
                <a:p>
                  <a:pPr algn="ctr"/>
                  <a:endParaRPr lang="en-US" sz="1091">
                    <a:cs typeface="+mn-ea"/>
                    <a:sym typeface="+mn-lt"/>
                  </a:endParaRPr>
                </a:p>
              </p:txBody>
            </p:sp>
            <p:sp>
              <p:nvSpPr>
                <p:cNvPr id="33" name="ísḻïḓê">
                  <a:extLst>
                    <a:ext uri="{FF2B5EF4-FFF2-40B4-BE49-F238E27FC236}">
                      <a16:creationId xmlns:a16="http://schemas.microsoft.com/office/drawing/2014/main" id="{07DA0219-D0A9-4F89-908F-BCAA4F75F16B}"/>
                    </a:ext>
                  </a:extLst>
                </p:cNvPr>
                <p:cNvSpPr/>
                <p:nvPr/>
              </p:nvSpPr>
              <p:spPr>
                <a:xfrm>
                  <a:off x="-358011" y="1160080"/>
                  <a:ext cx="7380820" cy="4658913"/>
                </a:xfrm>
                <a:custGeom>
                  <a:avLst/>
                  <a:gdLst>
                    <a:gd name="connsiteX0" fmla="*/ 252028 w 7380820"/>
                    <a:gd name="connsiteY0" fmla="*/ 295230 h 4658912"/>
                    <a:gd name="connsiteX1" fmla="*/ 252028 w 7380820"/>
                    <a:gd name="connsiteY1" fmla="*/ 4363682 h 4658912"/>
                    <a:gd name="connsiteX2" fmla="*/ 7128792 w 7380820"/>
                    <a:gd name="connsiteY2" fmla="*/ 4363682 h 4658912"/>
                    <a:gd name="connsiteX3" fmla="*/ 7128792 w 7380820"/>
                    <a:gd name="connsiteY3" fmla="*/ 295230 h 4658912"/>
                    <a:gd name="connsiteX4" fmla="*/ 264533 w 7380820"/>
                    <a:gd name="connsiteY4" fmla="*/ 0 h 4658912"/>
                    <a:gd name="connsiteX5" fmla="*/ 7116287 w 7380820"/>
                    <a:gd name="connsiteY5" fmla="*/ 0 h 4658912"/>
                    <a:gd name="connsiteX6" fmla="*/ 7380820 w 7380820"/>
                    <a:gd name="connsiteY6" fmla="*/ 264533 h 4658912"/>
                    <a:gd name="connsiteX7" fmla="*/ 7380820 w 7380820"/>
                    <a:gd name="connsiteY7" fmla="*/ 4394379 h 4658912"/>
                    <a:gd name="connsiteX8" fmla="*/ 7116287 w 7380820"/>
                    <a:gd name="connsiteY8" fmla="*/ 4658912 h 4658912"/>
                    <a:gd name="connsiteX9" fmla="*/ 264533 w 7380820"/>
                    <a:gd name="connsiteY9" fmla="*/ 4658912 h 4658912"/>
                    <a:gd name="connsiteX10" fmla="*/ 0 w 7380820"/>
                    <a:gd name="connsiteY10" fmla="*/ 4394379 h 4658912"/>
                    <a:gd name="connsiteX11" fmla="*/ 0 w 7380820"/>
                    <a:gd name="connsiteY11" fmla="*/ 264533 h 4658912"/>
                    <a:gd name="connsiteX12" fmla="*/ 264533 w 7380820"/>
                    <a:gd name="connsiteY12" fmla="*/ 0 h 46589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7380820" h="4658912">
                      <a:moveTo>
                        <a:pt x="252028" y="295230"/>
                      </a:moveTo>
                      <a:lnTo>
                        <a:pt x="252028" y="4363682"/>
                      </a:lnTo>
                      <a:lnTo>
                        <a:pt x="7128792" y="4363682"/>
                      </a:lnTo>
                      <a:lnTo>
                        <a:pt x="7128792" y="295230"/>
                      </a:lnTo>
                      <a:close/>
                      <a:moveTo>
                        <a:pt x="264533" y="0"/>
                      </a:moveTo>
                      <a:lnTo>
                        <a:pt x="7116287" y="0"/>
                      </a:lnTo>
                      <a:cubicBezTo>
                        <a:pt x="7262385" y="0"/>
                        <a:pt x="7380820" y="118435"/>
                        <a:pt x="7380820" y="264533"/>
                      </a:cubicBezTo>
                      <a:lnTo>
                        <a:pt x="7380820" y="4394379"/>
                      </a:lnTo>
                      <a:cubicBezTo>
                        <a:pt x="7380820" y="4540477"/>
                        <a:pt x="7262385" y="4658912"/>
                        <a:pt x="7116287" y="4658912"/>
                      </a:cubicBezTo>
                      <a:lnTo>
                        <a:pt x="264533" y="4658912"/>
                      </a:lnTo>
                      <a:cubicBezTo>
                        <a:pt x="118435" y="4658912"/>
                        <a:pt x="0" y="4540477"/>
                        <a:pt x="0" y="4394379"/>
                      </a:cubicBezTo>
                      <a:lnTo>
                        <a:pt x="0" y="264533"/>
                      </a:lnTo>
                      <a:cubicBezTo>
                        <a:pt x="0" y="118435"/>
                        <a:pt x="118435" y="0"/>
                        <a:pt x="264533" y="0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91440" tIns="45720" rIns="91440" bIns="45720" rtlCol="0" anchor="ctr">
                  <a:normAutofit/>
                </a:bodyPr>
                <a:lstStyle/>
                <a:p>
                  <a:pPr algn="ctr"/>
                  <a:endParaRPr lang="en-US" sz="1091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34" name="iS1ïďè" hidden="1">
                  <a:extLst>
                    <a:ext uri="{FF2B5EF4-FFF2-40B4-BE49-F238E27FC236}">
                      <a16:creationId xmlns:a16="http://schemas.microsoft.com/office/drawing/2014/main" id="{E362DF05-0AE2-4581-B056-A86528F895E8}"/>
                    </a:ext>
                  </a:extLst>
                </p:cNvPr>
                <p:cNvSpPr/>
                <p:nvPr/>
              </p:nvSpPr>
              <p:spPr>
                <a:xfrm>
                  <a:off x="4509683" y="1139528"/>
                  <a:ext cx="2530610" cy="4700016"/>
                </a:xfrm>
                <a:custGeom>
                  <a:avLst/>
                  <a:gdLst>
                    <a:gd name="connsiteX0" fmla="*/ 0 w 2530610"/>
                    <a:gd name="connsiteY0" fmla="*/ 0 h 4700016"/>
                    <a:gd name="connsiteX1" fmla="*/ 2263743 w 2530610"/>
                    <a:gd name="connsiteY1" fmla="*/ 0 h 4700016"/>
                    <a:gd name="connsiteX2" fmla="*/ 2530610 w 2530610"/>
                    <a:gd name="connsiteY2" fmla="*/ 266867 h 4700016"/>
                    <a:gd name="connsiteX3" fmla="*/ 2530610 w 2530610"/>
                    <a:gd name="connsiteY3" fmla="*/ 4433149 h 4700016"/>
                    <a:gd name="connsiteX4" fmla="*/ 2263743 w 2530610"/>
                    <a:gd name="connsiteY4" fmla="*/ 4700016 h 4700016"/>
                    <a:gd name="connsiteX5" fmla="*/ 1961175 w 2530610"/>
                    <a:gd name="connsiteY5" fmla="*/ 4700016 h 47000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530610" h="4700016">
                      <a:moveTo>
                        <a:pt x="0" y="0"/>
                      </a:moveTo>
                      <a:lnTo>
                        <a:pt x="2263743" y="0"/>
                      </a:lnTo>
                      <a:cubicBezTo>
                        <a:pt x="2411130" y="0"/>
                        <a:pt x="2530610" y="119480"/>
                        <a:pt x="2530610" y="266867"/>
                      </a:cubicBezTo>
                      <a:lnTo>
                        <a:pt x="2530610" y="4433149"/>
                      </a:lnTo>
                      <a:cubicBezTo>
                        <a:pt x="2530610" y="4580536"/>
                        <a:pt x="2411130" y="4700016"/>
                        <a:pt x="2263743" y="4700016"/>
                      </a:cubicBezTo>
                      <a:lnTo>
                        <a:pt x="1961175" y="4700016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FFFFFF">
                        <a:alpha val="30000"/>
                      </a:srgbClr>
                    </a:gs>
                    <a:gs pos="100000">
                      <a:srgbClr val="FFFFFF">
                        <a:alpha val="0"/>
                      </a:srgbClr>
                    </a:gs>
                  </a:gsLst>
                  <a:lin ang="5400000" scaled="0"/>
                </a:gra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91440" tIns="45720" rIns="91440" bIns="45720" rtlCol="0" anchor="ctr">
                  <a:normAutofit/>
                </a:bodyPr>
                <a:lstStyle/>
                <a:p>
                  <a:pPr algn="ctr"/>
                  <a:endParaRPr lang="en-US" sz="1091" dirty="0"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31" name="íṣḻiḓè">
                <a:extLst>
                  <a:ext uri="{FF2B5EF4-FFF2-40B4-BE49-F238E27FC236}">
                    <a16:creationId xmlns:a16="http://schemas.microsoft.com/office/drawing/2014/main" id="{7FD5D18F-14FF-4F42-A273-D7A3E533DD0F}"/>
                  </a:ext>
                </a:extLst>
              </p:cNvPr>
              <p:cNvSpPr/>
              <p:nvPr/>
            </p:nvSpPr>
            <p:spPr>
              <a:xfrm>
                <a:off x="3260392" y="1241052"/>
                <a:ext cx="144016" cy="144016"/>
              </a:xfrm>
              <a:prstGeom prst="ellipse">
                <a:avLst/>
              </a:prstGeom>
              <a:gradFill flip="none" rotWithShape="1">
                <a:gsLst>
                  <a:gs pos="17000">
                    <a:schemeClr val="tx1"/>
                  </a:gs>
                  <a:gs pos="34000">
                    <a:srgbClr val="000000">
                      <a:lumMod val="84000"/>
                      <a:lumOff val="16000"/>
                    </a:srgbClr>
                  </a:gs>
                  <a:gs pos="100000">
                    <a:schemeClr val="bg1">
                      <a:lumMod val="50000"/>
                      <a:lumOff val="5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rtlCol="0" anchor="ctr">
                <a:normAutofit fontScale="25000" lnSpcReduction="20000"/>
              </a:bodyPr>
              <a:lstStyle/>
              <a:p>
                <a:pPr algn="ctr"/>
                <a:endParaRPr lang="en-US" sz="1091">
                  <a:cs typeface="+mn-ea"/>
                  <a:sym typeface="+mn-lt"/>
                </a:endParaRPr>
              </a:p>
            </p:txBody>
          </p:sp>
        </p:grpSp>
        <p:sp>
          <p:nvSpPr>
            <p:cNvPr id="29" name="îṥḻîḓê">
              <a:extLst>
                <a:ext uri="{FF2B5EF4-FFF2-40B4-BE49-F238E27FC236}">
                  <a16:creationId xmlns:a16="http://schemas.microsoft.com/office/drawing/2014/main" id="{4DCDD308-286A-4E14-9543-33A773EA804A}"/>
                </a:ext>
              </a:extLst>
            </p:cNvPr>
            <p:cNvSpPr/>
            <p:nvPr/>
          </p:nvSpPr>
          <p:spPr>
            <a:xfrm>
              <a:off x="3829185" y="3443657"/>
              <a:ext cx="4515875" cy="2699819"/>
            </a:xfrm>
            <a:prstGeom prst="rect">
              <a:avLst/>
            </a:prstGeom>
            <a:blipFill>
              <a:blip r:embed="rId4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ln w="6350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</p:grpSp>
      <p:sp>
        <p:nvSpPr>
          <p:cNvPr id="11" name="ïSlíḑê">
            <a:extLst>
              <a:ext uri="{FF2B5EF4-FFF2-40B4-BE49-F238E27FC236}">
                <a16:creationId xmlns:a16="http://schemas.microsoft.com/office/drawing/2014/main" id="{D9DF7D47-2540-4C55-90CD-248CB54EAEE6}"/>
              </a:ext>
            </a:extLst>
          </p:cNvPr>
          <p:cNvSpPr/>
          <p:nvPr/>
        </p:nvSpPr>
        <p:spPr bwMode="auto">
          <a:xfrm>
            <a:off x="4629390" y="2459316"/>
            <a:ext cx="358633" cy="488422"/>
          </a:xfrm>
          <a:custGeom>
            <a:avLst/>
            <a:gdLst>
              <a:gd name="connsiteX0" fmla="*/ 219401 w 444350"/>
              <a:gd name="connsiteY0" fmla="*/ 389328 h 605161"/>
              <a:gd name="connsiteX1" fmla="*/ 216430 w 444350"/>
              <a:gd name="connsiteY1" fmla="*/ 392295 h 605161"/>
              <a:gd name="connsiteX2" fmla="*/ 216430 w 444350"/>
              <a:gd name="connsiteY2" fmla="*/ 405460 h 605161"/>
              <a:gd name="connsiteX3" fmla="*/ 196100 w 444350"/>
              <a:gd name="connsiteY3" fmla="*/ 414731 h 605161"/>
              <a:gd name="connsiteX4" fmla="*/ 187559 w 444350"/>
              <a:gd name="connsiteY4" fmla="*/ 435591 h 605161"/>
              <a:gd name="connsiteX5" fmla="*/ 195635 w 444350"/>
              <a:gd name="connsiteY5" fmla="*/ 456822 h 605161"/>
              <a:gd name="connsiteX6" fmla="*/ 221536 w 444350"/>
              <a:gd name="connsiteY6" fmla="*/ 471192 h 605161"/>
              <a:gd name="connsiteX7" fmla="*/ 231655 w 444350"/>
              <a:gd name="connsiteY7" fmla="*/ 477589 h 605161"/>
              <a:gd name="connsiteX8" fmla="*/ 234533 w 444350"/>
              <a:gd name="connsiteY8" fmla="*/ 486768 h 605161"/>
              <a:gd name="connsiteX9" fmla="*/ 231748 w 444350"/>
              <a:gd name="connsiteY9" fmla="*/ 495019 h 605161"/>
              <a:gd name="connsiteX10" fmla="*/ 223578 w 444350"/>
              <a:gd name="connsiteY10" fmla="*/ 498264 h 605161"/>
              <a:gd name="connsiteX11" fmla="*/ 213088 w 444350"/>
              <a:gd name="connsiteY11" fmla="*/ 494185 h 605161"/>
              <a:gd name="connsiteX12" fmla="*/ 209096 w 444350"/>
              <a:gd name="connsiteY12" fmla="*/ 483894 h 605161"/>
              <a:gd name="connsiteX13" fmla="*/ 205569 w 444350"/>
              <a:gd name="connsiteY13" fmla="*/ 480834 h 605161"/>
              <a:gd name="connsiteX14" fmla="*/ 187559 w 444350"/>
              <a:gd name="connsiteY14" fmla="*/ 481205 h 605161"/>
              <a:gd name="connsiteX15" fmla="*/ 184124 w 444350"/>
              <a:gd name="connsiteY15" fmla="*/ 484821 h 605161"/>
              <a:gd name="connsiteX16" fmla="*/ 193407 w 444350"/>
              <a:gd name="connsiteY16" fmla="*/ 506886 h 605161"/>
              <a:gd name="connsiteX17" fmla="*/ 216709 w 444350"/>
              <a:gd name="connsiteY17" fmla="*/ 516714 h 605161"/>
              <a:gd name="connsiteX18" fmla="*/ 216709 w 444350"/>
              <a:gd name="connsiteY18" fmla="*/ 528952 h 605161"/>
              <a:gd name="connsiteX19" fmla="*/ 219679 w 444350"/>
              <a:gd name="connsiteY19" fmla="*/ 531919 h 605161"/>
              <a:gd name="connsiteX20" fmla="*/ 230262 w 444350"/>
              <a:gd name="connsiteY20" fmla="*/ 531919 h 605161"/>
              <a:gd name="connsiteX21" fmla="*/ 233233 w 444350"/>
              <a:gd name="connsiteY21" fmla="*/ 528952 h 605161"/>
              <a:gd name="connsiteX22" fmla="*/ 233233 w 444350"/>
              <a:gd name="connsiteY22" fmla="*/ 516343 h 605161"/>
              <a:gd name="connsiteX23" fmla="*/ 251336 w 444350"/>
              <a:gd name="connsiteY23" fmla="*/ 507535 h 605161"/>
              <a:gd name="connsiteX24" fmla="*/ 259598 w 444350"/>
              <a:gd name="connsiteY24" fmla="*/ 486490 h 605161"/>
              <a:gd name="connsiteX25" fmla="*/ 251429 w 444350"/>
              <a:gd name="connsiteY25" fmla="*/ 465352 h 605161"/>
              <a:gd name="connsiteX26" fmla="*/ 225806 w 444350"/>
              <a:gd name="connsiteY26" fmla="*/ 450518 h 605161"/>
              <a:gd name="connsiteX27" fmla="*/ 215595 w 444350"/>
              <a:gd name="connsiteY27" fmla="*/ 444028 h 605161"/>
              <a:gd name="connsiteX28" fmla="*/ 212810 w 444350"/>
              <a:gd name="connsiteY28" fmla="*/ 435591 h 605161"/>
              <a:gd name="connsiteX29" fmla="*/ 215409 w 444350"/>
              <a:gd name="connsiteY29" fmla="*/ 427154 h 605161"/>
              <a:gd name="connsiteX30" fmla="*/ 223393 w 444350"/>
              <a:gd name="connsiteY30" fmla="*/ 423817 h 605161"/>
              <a:gd name="connsiteX31" fmla="*/ 231748 w 444350"/>
              <a:gd name="connsiteY31" fmla="*/ 427896 h 605161"/>
              <a:gd name="connsiteX32" fmla="*/ 234718 w 444350"/>
              <a:gd name="connsiteY32" fmla="*/ 437074 h 605161"/>
              <a:gd name="connsiteX33" fmla="*/ 238339 w 444350"/>
              <a:gd name="connsiteY33" fmla="*/ 440134 h 605161"/>
              <a:gd name="connsiteX34" fmla="*/ 256442 w 444350"/>
              <a:gd name="connsiteY34" fmla="*/ 439948 h 605161"/>
              <a:gd name="connsiteX35" fmla="*/ 259876 w 444350"/>
              <a:gd name="connsiteY35" fmla="*/ 436333 h 605161"/>
              <a:gd name="connsiteX36" fmla="*/ 252357 w 444350"/>
              <a:gd name="connsiteY36" fmla="*/ 416585 h 605161"/>
              <a:gd name="connsiteX37" fmla="*/ 233419 w 444350"/>
              <a:gd name="connsiteY37" fmla="*/ 405923 h 605161"/>
              <a:gd name="connsiteX38" fmla="*/ 233419 w 444350"/>
              <a:gd name="connsiteY38" fmla="*/ 392295 h 605161"/>
              <a:gd name="connsiteX39" fmla="*/ 230448 w 444350"/>
              <a:gd name="connsiteY39" fmla="*/ 389328 h 605161"/>
              <a:gd name="connsiteX40" fmla="*/ 209746 w 444350"/>
              <a:gd name="connsiteY40" fmla="*/ 316549 h 605161"/>
              <a:gd name="connsiteX41" fmla="*/ 234533 w 444350"/>
              <a:gd name="connsiteY41" fmla="*/ 316549 h 605161"/>
              <a:gd name="connsiteX42" fmla="*/ 234533 w 444350"/>
              <a:gd name="connsiteY42" fmla="*/ 345197 h 605161"/>
              <a:gd name="connsiteX43" fmla="*/ 337950 w 444350"/>
              <a:gd name="connsiteY43" fmla="*/ 448571 h 605161"/>
              <a:gd name="connsiteX44" fmla="*/ 366728 w 444350"/>
              <a:gd name="connsiteY44" fmla="*/ 448571 h 605161"/>
              <a:gd name="connsiteX45" fmla="*/ 366728 w 444350"/>
              <a:gd name="connsiteY45" fmla="*/ 473139 h 605161"/>
              <a:gd name="connsiteX46" fmla="*/ 337950 w 444350"/>
              <a:gd name="connsiteY46" fmla="*/ 473139 h 605161"/>
              <a:gd name="connsiteX47" fmla="*/ 234533 w 444350"/>
              <a:gd name="connsiteY47" fmla="*/ 576513 h 605161"/>
              <a:gd name="connsiteX48" fmla="*/ 234533 w 444350"/>
              <a:gd name="connsiteY48" fmla="*/ 605161 h 605161"/>
              <a:gd name="connsiteX49" fmla="*/ 209746 w 444350"/>
              <a:gd name="connsiteY49" fmla="*/ 605161 h 605161"/>
              <a:gd name="connsiteX50" fmla="*/ 209746 w 444350"/>
              <a:gd name="connsiteY50" fmla="*/ 576513 h 605161"/>
              <a:gd name="connsiteX51" fmla="*/ 106237 w 444350"/>
              <a:gd name="connsiteY51" fmla="*/ 473139 h 605161"/>
              <a:gd name="connsiteX52" fmla="*/ 77551 w 444350"/>
              <a:gd name="connsiteY52" fmla="*/ 473139 h 605161"/>
              <a:gd name="connsiteX53" fmla="*/ 77551 w 444350"/>
              <a:gd name="connsiteY53" fmla="*/ 448571 h 605161"/>
              <a:gd name="connsiteX54" fmla="*/ 106237 w 444350"/>
              <a:gd name="connsiteY54" fmla="*/ 448571 h 605161"/>
              <a:gd name="connsiteX55" fmla="*/ 209746 w 444350"/>
              <a:gd name="connsiteY55" fmla="*/ 345197 h 605161"/>
              <a:gd name="connsiteX56" fmla="*/ 215397 w 444350"/>
              <a:gd name="connsiteY56" fmla="*/ 387 h 605161"/>
              <a:gd name="connsiteX57" fmla="*/ 267668 w 444350"/>
              <a:gd name="connsiteY57" fmla="*/ 11417 h 605161"/>
              <a:gd name="connsiteX58" fmla="*/ 293015 w 444350"/>
              <a:gd name="connsiteY58" fmla="*/ 35053 h 605161"/>
              <a:gd name="connsiteX59" fmla="*/ 321054 w 444350"/>
              <a:gd name="connsiteY59" fmla="*/ 123667 h 605161"/>
              <a:gd name="connsiteX60" fmla="*/ 319197 w 444350"/>
              <a:gd name="connsiteY60" fmla="*/ 131546 h 605161"/>
              <a:gd name="connsiteX61" fmla="*/ 326624 w 444350"/>
              <a:gd name="connsiteY61" fmla="*/ 168716 h 605161"/>
              <a:gd name="connsiteX62" fmla="*/ 308520 w 444350"/>
              <a:gd name="connsiteY62" fmla="*/ 200046 h 605161"/>
              <a:gd name="connsiteX63" fmla="*/ 295893 w 444350"/>
              <a:gd name="connsiteY63" fmla="*/ 234527 h 605161"/>
              <a:gd name="connsiteX64" fmla="*/ 295893 w 444350"/>
              <a:gd name="connsiteY64" fmla="*/ 277536 h 605161"/>
              <a:gd name="connsiteX65" fmla="*/ 298121 w 444350"/>
              <a:gd name="connsiteY65" fmla="*/ 281059 h 605161"/>
              <a:gd name="connsiteX66" fmla="*/ 428381 w 444350"/>
              <a:gd name="connsiteY66" fmla="*/ 364482 h 605161"/>
              <a:gd name="connsiteX67" fmla="*/ 444350 w 444350"/>
              <a:gd name="connsiteY67" fmla="*/ 398500 h 605161"/>
              <a:gd name="connsiteX68" fmla="*/ 444350 w 444350"/>
              <a:gd name="connsiteY68" fmla="*/ 461067 h 605161"/>
              <a:gd name="connsiteX69" fmla="*/ 388365 w 444350"/>
              <a:gd name="connsiteY69" fmla="*/ 461067 h 605161"/>
              <a:gd name="connsiteX70" fmla="*/ 388365 w 444350"/>
              <a:gd name="connsiteY70" fmla="*/ 448554 h 605161"/>
              <a:gd name="connsiteX71" fmla="*/ 366733 w 444350"/>
              <a:gd name="connsiteY71" fmla="*/ 426956 h 605161"/>
              <a:gd name="connsiteX72" fmla="*/ 356056 w 444350"/>
              <a:gd name="connsiteY72" fmla="*/ 426956 h 605161"/>
              <a:gd name="connsiteX73" fmla="*/ 256156 w 444350"/>
              <a:gd name="connsiteY73" fmla="*/ 327219 h 605161"/>
              <a:gd name="connsiteX74" fmla="*/ 256156 w 444350"/>
              <a:gd name="connsiteY74" fmla="*/ 316560 h 605161"/>
              <a:gd name="connsiteX75" fmla="*/ 234523 w 444350"/>
              <a:gd name="connsiteY75" fmla="*/ 294962 h 605161"/>
              <a:gd name="connsiteX76" fmla="*/ 209734 w 444350"/>
              <a:gd name="connsiteY76" fmla="*/ 294962 h 605161"/>
              <a:gd name="connsiteX77" fmla="*/ 188101 w 444350"/>
              <a:gd name="connsiteY77" fmla="*/ 316560 h 605161"/>
              <a:gd name="connsiteX78" fmla="*/ 188101 w 444350"/>
              <a:gd name="connsiteY78" fmla="*/ 327219 h 605161"/>
              <a:gd name="connsiteX79" fmla="*/ 88202 w 444350"/>
              <a:gd name="connsiteY79" fmla="*/ 426956 h 605161"/>
              <a:gd name="connsiteX80" fmla="*/ 77525 w 444350"/>
              <a:gd name="connsiteY80" fmla="*/ 426956 h 605161"/>
              <a:gd name="connsiteX81" fmla="*/ 55892 w 444350"/>
              <a:gd name="connsiteY81" fmla="*/ 448554 h 605161"/>
              <a:gd name="connsiteX82" fmla="*/ 55985 w 444350"/>
              <a:gd name="connsiteY82" fmla="*/ 448554 h 605161"/>
              <a:gd name="connsiteX83" fmla="*/ 55985 w 444350"/>
              <a:gd name="connsiteY83" fmla="*/ 461067 h 605161"/>
              <a:gd name="connsiteX84" fmla="*/ 0 w 444350"/>
              <a:gd name="connsiteY84" fmla="*/ 461067 h 605161"/>
              <a:gd name="connsiteX85" fmla="*/ 0 w 444350"/>
              <a:gd name="connsiteY85" fmla="*/ 398500 h 605161"/>
              <a:gd name="connsiteX86" fmla="*/ 15969 w 444350"/>
              <a:gd name="connsiteY86" fmla="*/ 364482 h 605161"/>
              <a:gd name="connsiteX87" fmla="*/ 146229 w 444350"/>
              <a:gd name="connsiteY87" fmla="*/ 281059 h 605161"/>
              <a:gd name="connsiteX88" fmla="*/ 148457 w 444350"/>
              <a:gd name="connsiteY88" fmla="*/ 277536 h 605161"/>
              <a:gd name="connsiteX89" fmla="*/ 148457 w 444350"/>
              <a:gd name="connsiteY89" fmla="*/ 234527 h 605161"/>
              <a:gd name="connsiteX90" fmla="*/ 135830 w 444350"/>
              <a:gd name="connsiteY90" fmla="*/ 200046 h 605161"/>
              <a:gd name="connsiteX91" fmla="*/ 117726 w 444350"/>
              <a:gd name="connsiteY91" fmla="*/ 168716 h 605161"/>
              <a:gd name="connsiteX92" fmla="*/ 124782 w 444350"/>
              <a:gd name="connsiteY92" fmla="*/ 131546 h 605161"/>
              <a:gd name="connsiteX93" fmla="*/ 122925 w 444350"/>
              <a:gd name="connsiteY93" fmla="*/ 123667 h 605161"/>
              <a:gd name="connsiteX94" fmla="*/ 122739 w 444350"/>
              <a:gd name="connsiteY94" fmla="*/ 80102 h 605161"/>
              <a:gd name="connsiteX95" fmla="*/ 148179 w 444350"/>
              <a:gd name="connsiteY95" fmla="*/ 35517 h 605161"/>
              <a:gd name="connsiteX96" fmla="*/ 171761 w 444350"/>
              <a:gd name="connsiteY96" fmla="*/ 16144 h 605161"/>
              <a:gd name="connsiteX97" fmla="*/ 194600 w 444350"/>
              <a:gd name="connsiteY97" fmla="*/ 4372 h 605161"/>
              <a:gd name="connsiteX98" fmla="*/ 215397 w 444350"/>
              <a:gd name="connsiteY98" fmla="*/ 387 h 605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</a:cxnLst>
            <a:rect l="l" t="t" r="r" b="b"/>
            <a:pathLst>
              <a:path w="444350" h="605161">
                <a:moveTo>
                  <a:pt x="219401" y="389328"/>
                </a:moveTo>
                <a:cubicBezTo>
                  <a:pt x="217823" y="389328"/>
                  <a:pt x="216430" y="390718"/>
                  <a:pt x="216430" y="392295"/>
                </a:cubicBezTo>
                <a:lnTo>
                  <a:pt x="216430" y="405460"/>
                </a:lnTo>
                <a:cubicBezTo>
                  <a:pt x="208168" y="406665"/>
                  <a:pt x="201298" y="409724"/>
                  <a:pt x="196100" y="414731"/>
                </a:cubicBezTo>
                <a:cubicBezTo>
                  <a:pt x="190437" y="420108"/>
                  <a:pt x="187559" y="427154"/>
                  <a:pt x="187559" y="435591"/>
                </a:cubicBezTo>
                <a:cubicBezTo>
                  <a:pt x="187559" y="444955"/>
                  <a:pt x="190158" y="452001"/>
                  <a:pt x="195635" y="456822"/>
                </a:cubicBezTo>
                <a:cubicBezTo>
                  <a:pt x="201113" y="461643"/>
                  <a:pt x="209653" y="466464"/>
                  <a:pt x="221536" y="471192"/>
                </a:cubicBezTo>
                <a:cubicBezTo>
                  <a:pt x="226363" y="473325"/>
                  <a:pt x="229798" y="475364"/>
                  <a:pt x="231655" y="477589"/>
                </a:cubicBezTo>
                <a:cubicBezTo>
                  <a:pt x="233512" y="479722"/>
                  <a:pt x="234533" y="482781"/>
                  <a:pt x="234533" y="486768"/>
                </a:cubicBezTo>
                <a:cubicBezTo>
                  <a:pt x="234533" y="490198"/>
                  <a:pt x="233604" y="492980"/>
                  <a:pt x="231748" y="495019"/>
                </a:cubicBezTo>
                <a:cubicBezTo>
                  <a:pt x="229891" y="497152"/>
                  <a:pt x="227199" y="498264"/>
                  <a:pt x="223578" y="498264"/>
                </a:cubicBezTo>
                <a:cubicBezTo>
                  <a:pt x="219308" y="498264"/>
                  <a:pt x="215780" y="496874"/>
                  <a:pt x="213088" y="494185"/>
                </a:cubicBezTo>
                <a:cubicBezTo>
                  <a:pt x="210860" y="491960"/>
                  <a:pt x="209468" y="488529"/>
                  <a:pt x="209096" y="483894"/>
                </a:cubicBezTo>
                <a:cubicBezTo>
                  <a:pt x="209004" y="482225"/>
                  <a:pt x="207425" y="480834"/>
                  <a:pt x="205569" y="480834"/>
                </a:cubicBezTo>
                <a:lnTo>
                  <a:pt x="187559" y="481205"/>
                </a:lnTo>
                <a:cubicBezTo>
                  <a:pt x="185609" y="481205"/>
                  <a:pt x="184031" y="482781"/>
                  <a:pt x="184124" y="484821"/>
                </a:cubicBezTo>
                <a:cubicBezTo>
                  <a:pt x="184588" y="494278"/>
                  <a:pt x="187745" y="501695"/>
                  <a:pt x="193407" y="506886"/>
                </a:cubicBezTo>
                <a:cubicBezTo>
                  <a:pt x="199627" y="512635"/>
                  <a:pt x="207240" y="515972"/>
                  <a:pt x="216709" y="516714"/>
                </a:cubicBezTo>
                <a:lnTo>
                  <a:pt x="216709" y="528952"/>
                </a:lnTo>
                <a:cubicBezTo>
                  <a:pt x="216709" y="530528"/>
                  <a:pt x="218008" y="531919"/>
                  <a:pt x="219679" y="531919"/>
                </a:cubicBezTo>
                <a:lnTo>
                  <a:pt x="230262" y="531919"/>
                </a:lnTo>
                <a:cubicBezTo>
                  <a:pt x="231933" y="531919"/>
                  <a:pt x="233233" y="530528"/>
                  <a:pt x="233233" y="528952"/>
                </a:cubicBezTo>
                <a:lnTo>
                  <a:pt x="233233" y="516343"/>
                </a:lnTo>
                <a:cubicBezTo>
                  <a:pt x="240567" y="514952"/>
                  <a:pt x="246601" y="512078"/>
                  <a:pt x="251336" y="507535"/>
                </a:cubicBezTo>
                <a:cubicBezTo>
                  <a:pt x="256906" y="502251"/>
                  <a:pt x="259598" y="495205"/>
                  <a:pt x="259598" y="486490"/>
                </a:cubicBezTo>
                <a:cubicBezTo>
                  <a:pt x="259598" y="477404"/>
                  <a:pt x="256906" y="470358"/>
                  <a:pt x="251429" y="465352"/>
                </a:cubicBezTo>
                <a:cubicBezTo>
                  <a:pt x="246044" y="460438"/>
                  <a:pt x="237503" y="455524"/>
                  <a:pt x="225806" y="450518"/>
                </a:cubicBezTo>
                <a:cubicBezTo>
                  <a:pt x="220793" y="448293"/>
                  <a:pt x="217451" y="446067"/>
                  <a:pt x="215595" y="444028"/>
                </a:cubicBezTo>
                <a:cubicBezTo>
                  <a:pt x="213738" y="441895"/>
                  <a:pt x="212810" y="439021"/>
                  <a:pt x="212810" y="435591"/>
                </a:cubicBezTo>
                <a:cubicBezTo>
                  <a:pt x="212810" y="432161"/>
                  <a:pt x="213738" y="429379"/>
                  <a:pt x="215409" y="427154"/>
                </a:cubicBezTo>
                <a:cubicBezTo>
                  <a:pt x="217173" y="424929"/>
                  <a:pt x="219772" y="423817"/>
                  <a:pt x="223393" y="423817"/>
                </a:cubicBezTo>
                <a:cubicBezTo>
                  <a:pt x="226828" y="423817"/>
                  <a:pt x="229705" y="425207"/>
                  <a:pt x="231748" y="427896"/>
                </a:cubicBezTo>
                <a:cubicBezTo>
                  <a:pt x="233419" y="430121"/>
                  <a:pt x="234347" y="433088"/>
                  <a:pt x="234718" y="437074"/>
                </a:cubicBezTo>
                <a:cubicBezTo>
                  <a:pt x="234904" y="438929"/>
                  <a:pt x="236575" y="440134"/>
                  <a:pt x="238339" y="440134"/>
                </a:cubicBezTo>
                <a:lnTo>
                  <a:pt x="256442" y="439948"/>
                </a:lnTo>
                <a:cubicBezTo>
                  <a:pt x="258391" y="439948"/>
                  <a:pt x="259969" y="438280"/>
                  <a:pt x="259876" y="436333"/>
                </a:cubicBezTo>
                <a:cubicBezTo>
                  <a:pt x="259412" y="428452"/>
                  <a:pt x="256906" y="421870"/>
                  <a:pt x="252357" y="416585"/>
                </a:cubicBezTo>
                <a:cubicBezTo>
                  <a:pt x="247530" y="411022"/>
                  <a:pt x="241217" y="407499"/>
                  <a:pt x="233419" y="405923"/>
                </a:cubicBezTo>
                <a:lnTo>
                  <a:pt x="233419" y="392295"/>
                </a:lnTo>
                <a:cubicBezTo>
                  <a:pt x="233419" y="390718"/>
                  <a:pt x="232119" y="389328"/>
                  <a:pt x="230448" y="389328"/>
                </a:cubicBezTo>
                <a:close/>
                <a:moveTo>
                  <a:pt x="209746" y="316549"/>
                </a:moveTo>
                <a:lnTo>
                  <a:pt x="234533" y="316549"/>
                </a:lnTo>
                <a:lnTo>
                  <a:pt x="234533" y="345197"/>
                </a:lnTo>
                <a:cubicBezTo>
                  <a:pt x="288841" y="350945"/>
                  <a:pt x="332287" y="394149"/>
                  <a:pt x="337950" y="448571"/>
                </a:cubicBezTo>
                <a:lnTo>
                  <a:pt x="366728" y="448571"/>
                </a:lnTo>
                <a:lnTo>
                  <a:pt x="366728" y="473139"/>
                </a:lnTo>
                <a:lnTo>
                  <a:pt x="337950" y="473139"/>
                </a:lnTo>
                <a:cubicBezTo>
                  <a:pt x="332287" y="527468"/>
                  <a:pt x="288933" y="570858"/>
                  <a:pt x="234533" y="576513"/>
                </a:cubicBezTo>
                <a:lnTo>
                  <a:pt x="234533" y="605161"/>
                </a:lnTo>
                <a:lnTo>
                  <a:pt x="209746" y="605161"/>
                </a:lnTo>
                <a:lnTo>
                  <a:pt x="209746" y="576513"/>
                </a:lnTo>
                <a:cubicBezTo>
                  <a:pt x="155438" y="570858"/>
                  <a:pt x="111992" y="527561"/>
                  <a:pt x="106237" y="473139"/>
                </a:cubicBezTo>
                <a:lnTo>
                  <a:pt x="77551" y="473139"/>
                </a:lnTo>
                <a:lnTo>
                  <a:pt x="77551" y="448571"/>
                </a:lnTo>
                <a:lnTo>
                  <a:pt x="106237" y="448571"/>
                </a:lnTo>
                <a:cubicBezTo>
                  <a:pt x="111992" y="394334"/>
                  <a:pt x="155253" y="350945"/>
                  <a:pt x="209746" y="345197"/>
                </a:cubicBezTo>
                <a:close/>
                <a:moveTo>
                  <a:pt x="215397" y="387"/>
                </a:moveTo>
                <a:cubicBezTo>
                  <a:pt x="238051" y="-1560"/>
                  <a:pt x="255320" y="4094"/>
                  <a:pt x="267668" y="11417"/>
                </a:cubicBezTo>
                <a:cubicBezTo>
                  <a:pt x="285959" y="21520"/>
                  <a:pt x="293015" y="35053"/>
                  <a:pt x="293015" y="35053"/>
                </a:cubicBezTo>
                <a:cubicBezTo>
                  <a:pt x="293015" y="35053"/>
                  <a:pt x="335259" y="38020"/>
                  <a:pt x="321054" y="123667"/>
                </a:cubicBezTo>
                <a:cubicBezTo>
                  <a:pt x="320497" y="126263"/>
                  <a:pt x="319939" y="128951"/>
                  <a:pt x="319197" y="131546"/>
                </a:cubicBezTo>
                <a:cubicBezTo>
                  <a:pt x="327181" y="131546"/>
                  <a:pt x="335351" y="137756"/>
                  <a:pt x="326624" y="168716"/>
                </a:cubicBezTo>
                <a:cubicBezTo>
                  <a:pt x="319661" y="192816"/>
                  <a:pt x="313348" y="199675"/>
                  <a:pt x="308520" y="200046"/>
                </a:cubicBezTo>
                <a:cubicBezTo>
                  <a:pt x="306756" y="210891"/>
                  <a:pt x="302578" y="223033"/>
                  <a:pt x="295893" y="234527"/>
                </a:cubicBezTo>
                <a:lnTo>
                  <a:pt x="295893" y="277536"/>
                </a:lnTo>
                <a:cubicBezTo>
                  <a:pt x="295893" y="279019"/>
                  <a:pt x="296729" y="280317"/>
                  <a:pt x="298121" y="281059"/>
                </a:cubicBezTo>
                <a:cubicBezTo>
                  <a:pt x="310469" y="287176"/>
                  <a:pt x="371653" y="318043"/>
                  <a:pt x="428381" y="364482"/>
                </a:cubicBezTo>
                <a:cubicBezTo>
                  <a:pt x="438501" y="372824"/>
                  <a:pt x="444350" y="385430"/>
                  <a:pt x="444350" y="398500"/>
                </a:cubicBezTo>
                <a:lnTo>
                  <a:pt x="444350" y="461067"/>
                </a:lnTo>
                <a:lnTo>
                  <a:pt x="388365" y="461067"/>
                </a:lnTo>
                <a:lnTo>
                  <a:pt x="388365" y="448554"/>
                </a:lnTo>
                <a:cubicBezTo>
                  <a:pt x="388365" y="436596"/>
                  <a:pt x="378709" y="426956"/>
                  <a:pt x="366733" y="426956"/>
                </a:cubicBezTo>
                <a:lnTo>
                  <a:pt x="356056" y="426956"/>
                </a:lnTo>
                <a:cubicBezTo>
                  <a:pt x="343522" y="378200"/>
                  <a:pt x="304899" y="339640"/>
                  <a:pt x="256156" y="327219"/>
                </a:cubicBezTo>
                <a:lnTo>
                  <a:pt x="256156" y="316560"/>
                </a:lnTo>
                <a:cubicBezTo>
                  <a:pt x="256156" y="304602"/>
                  <a:pt x="246500" y="294962"/>
                  <a:pt x="234523" y="294962"/>
                </a:cubicBezTo>
                <a:lnTo>
                  <a:pt x="209734" y="294962"/>
                </a:lnTo>
                <a:cubicBezTo>
                  <a:pt x="197757" y="294962"/>
                  <a:pt x="188101" y="304602"/>
                  <a:pt x="188101" y="316560"/>
                </a:cubicBezTo>
                <a:lnTo>
                  <a:pt x="188101" y="327219"/>
                </a:lnTo>
                <a:cubicBezTo>
                  <a:pt x="139266" y="339547"/>
                  <a:pt x="100643" y="378200"/>
                  <a:pt x="88202" y="426956"/>
                </a:cubicBezTo>
                <a:lnTo>
                  <a:pt x="77525" y="426956"/>
                </a:lnTo>
                <a:cubicBezTo>
                  <a:pt x="65548" y="426956"/>
                  <a:pt x="55892" y="436596"/>
                  <a:pt x="55892" y="448554"/>
                </a:cubicBezTo>
                <a:lnTo>
                  <a:pt x="55985" y="448554"/>
                </a:lnTo>
                <a:lnTo>
                  <a:pt x="55985" y="461067"/>
                </a:lnTo>
                <a:lnTo>
                  <a:pt x="0" y="461067"/>
                </a:lnTo>
                <a:lnTo>
                  <a:pt x="0" y="398500"/>
                </a:lnTo>
                <a:cubicBezTo>
                  <a:pt x="0" y="385430"/>
                  <a:pt x="5849" y="372824"/>
                  <a:pt x="15969" y="364482"/>
                </a:cubicBezTo>
                <a:cubicBezTo>
                  <a:pt x="72697" y="318043"/>
                  <a:pt x="133881" y="287176"/>
                  <a:pt x="146229" y="281059"/>
                </a:cubicBezTo>
                <a:cubicBezTo>
                  <a:pt x="147621" y="280502"/>
                  <a:pt x="148457" y="279112"/>
                  <a:pt x="148457" y="277536"/>
                </a:cubicBezTo>
                <a:lnTo>
                  <a:pt x="148457" y="234527"/>
                </a:lnTo>
                <a:cubicBezTo>
                  <a:pt x="141772" y="223033"/>
                  <a:pt x="137594" y="210983"/>
                  <a:pt x="135830" y="200046"/>
                </a:cubicBezTo>
                <a:cubicBezTo>
                  <a:pt x="131002" y="199675"/>
                  <a:pt x="124596" y="192816"/>
                  <a:pt x="117726" y="168716"/>
                </a:cubicBezTo>
                <a:cubicBezTo>
                  <a:pt x="109091" y="138220"/>
                  <a:pt x="116890" y="131824"/>
                  <a:pt x="124782" y="131546"/>
                </a:cubicBezTo>
                <a:cubicBezTo>
                  <a:pt x="124039" y="128951"/>
                  <a:pt x="123482" y="126263"/>
                  <a:pt x="122925" y="123667"/>
                </a:cubicBezTo>
                <a:cubicBezTo>
                  <a:pt x="119861" y="108188"/>
                  <a:pt x="119118" y="93820"/>
                  <a:pt x="122739" y="80102"/>
                </a:cubicBezTo>
                <a:cubicBezTo>
                  <a:pt x="127010" y="61749"/>
                  <a:pt x="137037" y="46918"/>
                  <a:pt x="148179" y="35517"/>
                </a:cubicBezTo>
                <a:cubicBezTo>
                  <a:pt x="155235" y="28102"/>
                  <a:pt x="163219" y="21428"/>
                  <a:pt x="171761" y="16144"/>
                </a:cubicBezTo>
                <a:cubicBezTo>
                  <a:pt x="178631" y="11324"/>
                  <a:pt x="186337" y="7246"/>
                  <a:pt x="194600" y="4372"/>
                </a:cubicBezTo>
                <a:cubicBezTo>
                  <a:pt x="201192" y="2148"/>
                  <a:pt x="208156" y="757"/>
                  <a:pt x="215397" y="38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2" name="ïşľïdè">
            <a:extLst>
              <a:ext uri="{FF2B5EF4-FFF2-40B4-BE49-F238E27FC236}">
                <a16:creationId xmlns:a16="http://schemas.microsoft.com/office/drawing/2014/main" id="{AEB928AA-AB77-4266-BECC-318940F0E879}"/>
              </a:ext>
            </a:extLst>
          </p:cNvPr>
          <p:cNvSpPr/>
          <p:nvPr/>
        </p:nvSpPr>
        <p:spPr bwMode="auto">
          <a:xfrm>
            <a:off x="5418801" y="2862076"/>
            <a:ext cx="488422" cy="429328"/>
          </a:xfrm>
          <a:custGeom>
            <a:avLst/>
            <a:gdLst>
              <a:gd name="connsiteX0" fmla="*/ 480038 w 609473"/>
              <a:gd name="connsiteY0" fmla="*/ 357010 h 535733"/>
              <a:gd name="connsiteX1" fmla="*/ 480038 w 609473"/>
              <a:gd name="connsiteY1" fmla="*/ 406500 h 535733"/>
              <a:gd name="connsiteX2" fmla="*/ 430471 w 609473"/>
              <a:gd name="connsiteY2" fmla="*/ 406500 h 535733"/>
              <a:gd name="connsiteX3" fmla="*/ 430471 w 609473"/>
              <a:gd name="connsiteY3" fmla="*/ 439368 h 535733"/>
              <a:gd name="connsiteX4" fmla="*/ 480038 w 609473"/>
              <a:gd name="connsiteY4" fmla="*/ 439368 h 535733"/>
              <a:gd name="connsiteX5" fmla="*/ 480038 w 609473"/>
              <a:gd name="connsiteY5" fmla="*/ 488951 h 535733"/>
              <a:gd name="connsiteX6" fmla="*/ 512958 w 609473"/>
              <a:gd name="connsiteY6" fmla="*/ 488951 h 535733"/>
              <a:gd name="connsiteX7" fmla="*/ 512958 w 609473"/>
              <a:gd name="connsiteY7" fmla="*/ 439368 h 535733"/>
              <a:gd name="connsiteX8" fmla="*/ 562618 w 609473"/>
              <a:gd name="connsiteY8" fmla="*/ 439368 h 535733"/>
              <a:gd name="connsiteX9" fmla="*/ 562618 w 609473"/>
              <a:gd name="connsiteY9" fmla="*/ 406500 h 535733"/>
              <a:gd name="connsiteX10" fmla="*/ 512958 w 609473"/>
              <a:gd name="connsiteY10" fmla="*/ 406500 h 535733"/>
              <a:gd name="connsiteX11" fmla="*/ 512958 w 609473"/>
              <a:gd name="connsiteY11" fmla="*/ 357010 h 535733"/>
              <a:gd name="connsiteX12" fmla="*/ 496498 w 609473"/>
              <a:gd name="connsiteY12" fmla="*/ 310135 h 535733"/>
              <a:gd name="connsiteX13" fmla="*/ 609473 w 609473"/>
              <a:gd name="connsiteY13" fmla="*/ 422934 h 535733"/>
              <a:gd name="connsiteX14" fmla="*/ 496498 w 609473"/>
              <a:gd name="connsiteY14" fmla="*/ 535733 h 535733"/>
              <a:gd name="connsiteX15" fmla="*/ 383523 w 609473"/>
              <a:gd name="connsiteY15" fmla="*/ 422934 h 535733"/>
              <a:gd name="connsiteX16" fmla="*/ 496498 w 609473"/>
              <a:gd name="connsiteY16" fmla="*/ 310135 h 535733"/>
              <a:gd name="connsiteX17" fmla="*/ 237429 w 609473"/>
              <a:gd name="connsiteY17" fmla="*/ 0 h 535733"/>
              <a:gd name="connsiteX18" fmla="*/ 248370 w 609473"/>
              <a:gd name="connsiteY18" fmla="*/ 0 h 535733"/>
              <a:gd name="connsiteX19" fmla="*/ 259311 w 609473"/>
              <a:gd name="connsiteY19" fmla="*/ 0 h 535733"/>
              <a:gd name="connsiteX20" fmla="*/ 351327 w 609473"/>
              <a:gd name="connsiteY20" fmla="*/ 91888 h 535733"/>
              <a:gd name="connsiteX21" fmla="*/ 351327 w 609473"/>
              <a:gd name="connsiteY21" fmla="*/ 193861 h 535733"/>
              <a:gd name="connsiteX22" fmla="*/ 330754 w 609473"/>
              <a:gd name="connsiteY22" fmla="*/ 232054 h 535733"/>
              <a:gd name="connsiteX23" fmla="*/ 330754 w 609473"/>
              <a:gd name="connsiteY23" fmla="*/ 330479 h 535733"/>
              <a:gd name="connsiteX24" fmla="*/ 333279 w 609473"/>
              <a:gd name="connsiteY24" fmla="*/ 334588 h 535733"/>
              <a:gd name="connsiteX25" fmla="*/ 367224 w 609473"/>
              <a:gd name="connsiteY25" fmla="*/ 352517 h 535733"/>
              <a:gd name="connsiteX26" fmla="*/ 349270 w 609473"/>
              <a:gd name="connsiteY26" fmla="*/ 422928 h 535733"/>
              <a:gd name="connsiteX27" fmla="*/ 392379 w 609473"/>
              <a:gd name="connsiteY27" fmla="*/ 526955 h 535733"/>
              <a:gd name="connsiteX28" fmla="*/ 402011 w 609473"/>
              <a:gd name="connsiteY28" fmla="*/ 535733 h 535733"/>
              <a:gd name="connsiteX29" fmla="*/ 248276 w 609473"/>
              <a:gd name="connsiteY29" fmla="*/ 535733 h 535733"/>
              <a:gd name="connsiteX30" fmla="*/ 0 w 609473"/>
              <a:gd name="connsiteY30" fmla="*/ 535733 h 535733"/>
              <a:gd name="connsiteX31" fmla="*/ 0 w 609473"/>
              <a:gd name="connsiteY31" fmla="*/ 465883 h 535733"/>
              <a:gd name="connsiteX32" fmla="*/ 17954 w 609473"/>
              <a:gd name="connsiteY32" fmla="*/ 427690 h 535733"/>
              <a:gd name="connsiteX33" fmla="*/ 163460 w 609473"/>
              <a:gd name="connsiteY33" fmla="*/ 334588 h 535733"/>
              <a:gd name="connsiteX34" fmla="*/ 165985 w 609473"/>
              <a:gd name="connsiteY34" fmla="*/ 330479 h 535733"/>
              <a:gd name="connsiteX35" fmla="*/ 165985 w 609473"/>
              <a:gd name="connsiteY35" fmla="*/ 232054 h 535733"/>
              <a:gd name="connsiteX36" fmla="*/ 145412 w 609473"/>
              <a:gd name="connsiteY36" fmla="*/ 193861 h 535733"/>
              <a:gd name="connsiteX37" fmla="*/ 145412 w 609473"/>
              <a:gd name="connsiteY37" fmla="*/ 91888 h 535733"/>
              <a:gd name="connsiteX38" fmla="*/ 237429 w 609473"/>
              <a:gd name="connsiteY38" fmla="*/ 0 h 535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609473" h="535733">
                <a:moveTo>
                  <a:pt x="480038" y="357010"/>
                </a:moveTo>
                <a:lnTo>
                  <a:pt x="480038" y="406500"/>
                </a:lnTo>
                <a:lnTo>
                  <a:pt x="430471" y="406500"/>
                </a:lnTo>
                <a:lnTo>
                  <a:pt x="430471" y="439368"/>
                </a:lnTo>
                <a:lnTo>
                  <a:pt x="480038" y="439368"/>
                </a:lnTo>
                <a:lnTo>
                  <a:pt x="480038" y="488951"/>
                </a:lnTo>
                <a:lnTo>
                  <a:pt x="512958" y="488951"/>
                </a:lnTo>
                <a:lnTo>
                  <a:pt x="512958" y="439368"/>
                </a:lnTo>
                <a:lnTo>
                  <a:pt x="562618" y="439368"/>
                </a:lnTo>
                <a:lnTo>
                  <a:pt x="562618" y="406500"/>
                </a:lnTo>
                <a:lnTo>
                  <a:pt x="512958" y="406500"/>
                </a:lnTo>
                <a:lnTo>
                  <a:pt x="512958" y="357010"/>
                </a:lnTo>
                <a:close/>
                <a:moveTo>
                  <a:pt x="496498" y="310135"/>
                </a:moveTo>
                <a:cubicBezTo>
                  <a:pt x="558971" y="310135"/>
                  <a:pt x="609473" y="360745"/>
                  <a:pt x="609473" y="422934"/>
                </a:cubicBezTo>
                <a:cubicBezTo>
                  <a:pt x="609473" y="485216"/>
                  <a:pt x="558877" y="535733"/>
                  <a:pt x="496498" y="535733"/>
                </a:cubicBezTo>
                <a:cubicBezTo>
                  <a:pt x="434212" y="535733"/>
                  <a:pt x="383523" y="485216"/>
                  <a:pt x="383523" y="422934"/>
                </a:cubicBezTo>
                <a:cubicBezTo>
                  <a:pt x="383523" y="360745"/>
                  <a:pt x="434212" y="310135"/>
                  <a:pt x="496498" y="310135"/>
                </a:cubicBezTo>
                <a:close/>
                <a:moveTo>
                  <a:pt x="237429" y="0"/>
                </a:moveTo>
                <a:lnTo>
                  <a:pt x="248370" y="0"/>
                </a:lnTo>
                <a:lnTo>
                  <a:pt x="259311" y="0"/>
                </a:lnTo>
                <a:cubicBezTo>
                  <a:pt x="310182" y="0"/>
                  <a:pt x="351327" y="41181"/>
                  <a:pt x="351327" y="91888"/>
                </a:cubicBezTo>
                <a:lnTo>
                  <a:pt x="351327" y="193861"/>
                </a:lnTo>
                <a:cubicBezTo>
                  <a:pt x="351327" y="209829"/>
                  <a:pt x="343098" y="223837"/>
                  <a:pt x="330754" y="232054"/>
                </a:cubicBezTo>
                <a:lnTo>
                  <a:pt x="330754" y="330479"/>
                </a:lnTo>
                <a:cubicBezTo>
                  <a:pt x="330754" y="332160"/>
                  <a:pt x="331689" y="333841"/>
                  <a:pt x="333279" y="334588"/>
                </a:cubicBezTo>
                <a:cubicBezTo>
                  <a:pt x="338422" y="337016"/>
                  <a:pt x="350579" y="343179"/>
                  <a:pt x="367224" y="352517"/>
                </a:cubicBezTo>
                <a:cubicBezTo>
                  <a:pt x="355442" y="373902"/>
                  <a:pt x="349270" y="397901"/>
                  <a:pt x="349270" y="422928"/>
                </a:cubicBezTo>
                <a:cubicBezTo>
                  <a:pt x="349270" y="462148"/>
                  <a:pt x="364606" y="499127"/>
                  <a:pt x="392379" y="526955"/>
                </a:cubicBezTo>
                <a:cubicBezTo>
                  <a:pt x="395465" y="530037"/>
                  <a:pt x="398645" y="533025"/>
                  <a:pt x="402011" y="535733"/>
                </a:cubicBezTo>
                <a:lnTo>
                  <a:pt x="248276" y="535733"/>
                </a:lnTo>
                <a:lnTo>
                  <a:pt x="0" y="535733"/>
                </a:lnTo>
                <a:lnTo>
                  <a:pt x="0" y="465883"/>
                </a:lnTo>
                <a:cubicBezTo>
                  <a:pt x="0" y="451129"/>
                  <a:pt x="6452" y="437028"/>
                  <a:pt x="17954" y="427690"/>
                </a:cubicBezTo>
                <a:cubicBezTo>
                  <a:pt x="81169" y="375770"/>
                  <a:pt x="149340" y="341405"/>
                  <a:pt x="163460" y="334588"/>
                </a:cubicBezTo>
                <a:cubicBezTo>
                  <a:pt x="164956" y="333841"/>
                  <a:pt x="165985" y="332160"/>
                  <a:pt x="165985" y="330479"/>
                </a:cubicBezTo>
                <a:lnTo>
                  <a:pt x="165985" y="232054"/>
                </a:lnTo>
                <a:cubicBezTo>
                  <a:pt x="153641" y="223837"/>
                  <a:pt x="145412" y="209829"/>
                  <a:pt x="145412" y="193861"/>
                </a:cubicBezTo>
                <a:lnTo>
                  <a:pt x="145412" y="91888"/>
                </a:lnTo>
                <a:cubicBezTo>
                  <a:pt x="145412" y="41088"/>
                  <a:pt x="186651" y="0"/>
                  <a:pt x="23742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wrap="square" lIns="91440" tIns="45720" rIns="91440" bIns="45720">
            <a:norm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3" name="íslïdé">
            <a:extLst>
              <a:ext uri="{FF2B5EF4-FFF2-40B4-BE49-F238E27FC236}">
                <a16:creationId xmlns:a16="http://schemas.microsoft.com/office/drawing/2014/main" id="{C0BFF554-196E-4CA6-AECD-F43F2E14571A}"/>
              </a:ext>
            </a:extLst>
          </p:cNvPr>
          <p:cNvSpPr/>
          <p:nvPr/>
        </p:nvSpPr>
        <p:spPr bwMode="auto">
          <a:xfrm>
            <a:off x="7127474" y="2692575"/>
            <a:ext cx="488310" cy="488422"/>
          </a:xfrm>
          <a:custGeom>
            <a:avLst/>
            <a:gdLst>
              <a:gd name="connsiteX0" fmla="*/ 180553 w 577502"/>
              <a:gd name="connsiteY0" fmla="*/ 192679 h 577634"/>
              <a:gd name="connsiteX1" fmla="*/ 253430 w 577502"/>
              <a:gd name="connsiteY1" fmla="*/ 218460 h 577634"/>
              <a:gd name="connsiteX2" fmla="*/ 229445 w 577502"/>
              <a:gd name="connsiteY2" fmla="*/ 301325 h 577634"/>
              <a:gd name="connsiteX3" fmla="*/ 242360 w 577502"/>
              <a:gd name="connsiteY3" fmla="*/ 334471 h 577634"/>
              <a:gd name="connsiteX4" fmla="*/ 275569 w 577502"/>
              <a:gd name="connsiteY4" fmla="*/ 347361 h 577634"/>
              <a:gd name="connsiteX5" fmla="*/ 359516 w 577502"/>
              <a:gd name="connsiteY5" fmla="*/ 323422 h 577634"/>
              <a:gd name="connsiteX6" fmla="*/ 374275 w 577502"/>
              <a:gd name="connsiteY6" fmla="*/ 351044 h 577634"/>
              <a:gd name="connsiteX7" fmla="*/ 369663 w 577502"/>
              <a:gd name="connsiteY7" fmla="*/ 437593 h 577634"/>
              <a:gd name="connsiteX8" fmla="*/ 329073 w 577502"/>
              <a:gd name="connsiteY8" fmla="*/ 452324 h 577634"/>
              <a:gd name="connsiteX9" fmla="*/ 197158 w 577502"/>
              <a:gd name="connsiteY9" fmla="*/ 379587 h 577634"/>
              <a:gd name="connsiteX10" fmla="*/ 135351 w 577502"/>
              <a:gd name="connsiteY10" fmla="*/ 293959 h 577634"/>
              <a:gd name="connsiteX11" fmla="*/ 139964 w 577502"/>
              <a:gd name="connsiteY11" fmla="*/ 207411 h 577634"/>
              <a:gd name="connsiteX12" fmla="*/ 180553 w 577502"/>
              <a:gd name="connsiteY12" fmla="*/ 192679 h 577634"/>
              <a:gd name="connsiteX13" fmla="*/ 130721 w 577502"/>
              <a:gd name="connsiteY13" fmla="*/ 88673 h 577634"/>
              <a:gd name="connsiteX14" fmla="*/ 302303 w 577502"/>
              <a:gd name="connsiteY14" fmla="*/ 151290 h 577634"/>
              <a:gd name="connsiteX15" fmla="*/ 299536 w 577502"/>
              <a:gd name="connsiteY15" fmla="*/ 154973 h 577634"/>
              <a:gd name="connsiteX16" fmla="*/ 265404 w 577502"/>
              <a:gd name="connsiteY16" fmla="*/ 197331 h 577634"/>
              <a:gd name="connsiteX17" fmla="*/ 130721 w 577502"/>
              <a:gd name="connsiteY17" fmla="*/ 147606 h 577634"/>
              <a:gd name="connsiteX18" fmla="*/ 77217 w 577502"/>
              <a:gd name="connsiteY18" fmla="*/ 166023 h 577634"/>
              <a:gd name="connsiteX19" fmla="*/ 161163 w 577502"/>
              <a:gd name="connsiteY19" fmla="*/ 416489 h 577634"/>
              <a:gd name="connsiteX20" fmla="*/ 358575 w 577502"/>
              <a:gd name="connsiteY20" fmla="*/ 518701 h 577634"/>
              <a:gd name="connsiteX21" fmla="*/ 411157 w 577502"/>
              <a:gd name="connsiteY21" fmla="*/ 500284 h 577634"/>
              <a:gd name="connsiteX22" fmla="*/ 423149 w 577502"/>
              <a:gd name="connsiteY22" fmla="*/ 399914 h 577634"/>
              <a:gd name="connsiteX23" fmla="*/ 379792 w 577502"/>
              <a:gd name="connsiteY23" fmla="*/ 312435 h 577634"/>
              <a:gd name="connsiteX24" fmla="*/ 423149 w 577502"/>
              <a:gd name="connsiteY24" fmla="*/ 278364 h 577634"/>
              <a:gd name="connsiteX25" fmla="*/ 425917 w 577502"/>
              <a:gd name="connsiteY25" fmla="*/ 274681 h 577634"/>
              <a:gd name="connsiteX26" fmla="*/ 479421 w 577502"/>
              <a:gd name="connsiteY26" fmla="*/ 384260 h 577634"/>
              <a:gd name="connsiteX27" fmla="*/ 453591 w 577502"/>
              <a:gd name="connsiteY27" fmla="*/ 541722 h 577634"/>
              <a:gd name="connsiteX28" fmla="*/ 358575 w 577502"/>
              <a:gd name="connsiteY28" fmla="*/ 577634 h 577634"/>
              <a:gd name="connsiteX29" fmla="*/ 118729 w 577502"/>
              <a:gd name="connsiteY29" fmla="*/ 457926 h 577634"/>
              <a:gd name="connsiteX30" fmla="*/ 35705 w 577502"/>
              <a:gd name="connsiteY30" fmla="*/ 124586 h 577634"/>
              <a:gd name="connsiteX31" fmla="*/ 130721 w 577502"/>
              <a:gd name="connsiteY31" fmla="*/ 88673 h 577634"/>
              <a:gd name="connsiteX32" fmla="*/ 483094 w 577502"/>
              <a:gd name="connsiteY32" fmla="*/ 235 h 577634"/>
              <a:gd name="connsiteX33" fmla="*/ 493240 w 577502"/>
              <a:gd name="connsiteY33" fmla="*/ 10361 h 577634"/>
              <a:gd name="connsiteX34" fmla="*/ 510763 w 577502"/>
              <a:gd name="connsiteY34" fmla="*/ 66518 h 577634"/>
              <a:gd name="connsiteX35" fmla="*/ 567024 w 577502"/>
              <a:gd name="connsiteY35" fmla="*/ 84009 h 577634"/>
              <a:gd name="connsiteX36" fmla="*/ 577170 w 577502"/>
              <a:gd name="connsiteY36" fmla="*/ 95056 h 577634"/>
              <a:gd name="connsiteX37" fmla="*/ 573480 w 577502"/>
              <a:gd name="connsiteY37" fmla="*/ 108865 h 577634"/>
              <a:gd name="connsiteX38" fmla="*/ 521831 w 577502"/>
              <a:gd name="connsiteY38" fmla="*/ 160419 h 577634"/>
              <a:gd name="connsiteX39" fmla="*/ 508919 w 577502"/>
              <a:gd name="connsiteY39" fmla="*/ 164101 h 577634"/>
              <a:gd name="connsiteX40" fmla="*/ 476638 w 577502"/>
              <a:gd name="connsiteY40" fmla="*/ 157657 h 577634"/>
              <a:gd name="connsiteX41" fmla="*/ 401931 w 577502"/>
              <a:gd name="connsiteY41" fmla="*/ 257082 h 577634"/>
              <a:gd name="connsiteX42" fmla="*/ 274652 w 577502"/>
              <a:gd name="connsiteY42" fmla="*/ 317841 h 577634"/>
              <a:gd name="connsiteX43" fmla="*/ 263585 w 577502"/>
              <a:gd name="connsiteY43" fmla="*/ 314159 h 577634"/>
              <a:gd name="connsiteX44" fmla="*/ 258973 w 577502"/>
              <a:gd name="connsiteY44" fmla="*/ 303112 h 577634"/>
              <a:gd name="connsiteX45" fmla="*/ 319845 w 577502"/>
              <a:gd name="connsiteY45" fmla="*/ 176069 h 577634"/>
              <a:gd name="connsiteX46" fmla="*/ 420377 w 577502"/>
              <a:gd name="connsiteY46" fmla="*/ 101501 h 577634"/>
              <a:gd name="connsiteX47" fmla="*/ 413921 w 577502"/>
              <a:gd name="connsiteY47" fmla="*/ 69280 h 577634"/>
              <a:gd name="connsiteX48" fmla="*/ 417610 w 577502"/>
              <a:gd name="connsiteY48" fmla="*/ 55471 h 577634"/>
              <a:gd name="connsiteX49" fmla="*/ 469260 w 577502"/>
              <a:gd name="connsiteY49" fmla="*/ 4838 h 577634"/>
              <a:gd name="connsiteX50" fmla="*/ 483094 w 577502"/>
              <a:gd name="connsiteY50" fmla="*/ 235 h 5776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577502" h="577634">
                <a:moveTo>
                  <a:pt x="180553" y="192679"/>
                </a:moveTo>
                <a:cubicBezTo>
                  <a:pt x="201770" y="192679"/>
                  <a:pt x="226677" y="201887"/>
                  <a:pt x="253430" y="218460"/>
                </a:cubicBezTo>
                <a:cubicBezTo>
                  <a:pt x="231290" y="262654"/>
                  <a:pt x="229445" y="299484"/>
                  <a:pt x="229445" y="301325"/>
                </a:cubicBezTo>
                <a:cubicBezTo>
                  <a:pt x="229445" y="314215"/>
                  <a:pt x="234057" y="326185"/>
                  <a:pt x="242360" y="334471"/>
                </a:cubicBezTo>
                <a:cubicBezTo>
                  <a:pt x="251585" y="343678"/>
                  <a:pt x="263577" y="348282"/>
                  <a:pt x="275569" y="347361"/>
                </a:cubicBezTo>
                <a:cubicBezTo>
                  <a:pt x="278337" y="347361"/>
                  <a:pt x="315236" y="345520"/>
                  <a:pt x="359516" y="323422"/>
                </a:cubicBezTo>
                <a:cubicBezTo>
                  <a:pt x="365050" y="332630"/>
                  <a:pt x="370585" y="341837"/>
                  <a:pt x="374275" y="351044"/>
                </a:cubicBezTo>
                <a:cubicBezTo>
                  <a:pt x="396415" y="400764"/>
                  <a:pt x="380733" y="426544"/>
                  <a:pt x="369663" y="437593"/>
                </a:cubicBezTo>
                <a:cubicBezTo>
                  <a:pt x="362283" y="444038"/>
                  <a:pt x="350291" y="452324"/>
                  <a:pt x="329073" y="452324"/>
                </a:cubicBezTo>
                <a:cubicBezTo>
                  <a:pt x="293096" y="452324"/>
                  <a:pt x="242360" y="424702"/>
                  <a:pt x="197158" y="379587"/>
                </a:cubicBezTo>
                <a:cubicBezTo>
                  <a:pt x="169483" y="351965"/>
                  <a:pt x="147344" y="321581"/>
                  <a:pt x="135351" y="293959"/>
                </a:cubicBezTo>
                <a:cubicBezTo>
                  <a:pt x="114134" y="244240"/>
                  <a:pt x="128894" y="218460"/>
                  <a:pt x="139964" y="207411"/>
                </a:cubicBezTo>
                <a:cubicBezTo>
                  <a:pt x="147344" y="200966"/>
                  <a:pt x="160258" y="192679"/>
                  <a:pt x="180553" y="192679"/>
                </a:cubicBezTo>
                <a:close/>
                <a:moveTo>
                  <a:pt x="130721" y="88673"/>
                </a:moveTo>
                <a:cubicBezTo>
                  <a:pt x="184225" y="88673"/>
                  <a:pt x="245109" y="111694"/>
                  <a:pt x="302303" y="151290"/>
                </a:cubicBezTo>
                <a:cubicBezTo>
                  <a:pt x="301381" y="153131"/>
                  <a:pt x="300458" y="154052"/>
                  <a:pt x="299536" y="154973"/>
                </a:cubicBezTo>
                <a:cubicBezTo>
                  <a:pt x="284776" y="168786"/>
                  <a:pt x="274629" y="183519"/>
                  <a:pt x="265404" y="197331"/>
                </a:cubicBezTo>
                <a:cubicBezTo>
                  <a:pt x="218357" y="166023"/>
                  <a:pt x="170388" y="147606"/>
                  <a:pt x="130721" y="147606"/>
                </a:cubicBezTo>
                <a:cubicBezTo>
                  <a:pt x="107659" y="147606"/>
                  <a:pt x="89209" y="154052"/>
                  <a:pt x="77217" y="166023"/>
                </a:cubicBezTo>
                <a:cubicBezTo>
                  <a:pt x="37550" y="205619"/>
                  <a:pt x="62457" y="317960"/>
                  <a:pt x="161163" y="416489"/>
                </a:cubicBezTo>
                <a:cubicBezTo>
                  <a:pt x="223892" y="479105"/>
                  <a:pt x="299536" y="518701"/>
                  <a:pt x="358575" y="518701"/>
                </a:cubicBezTo>
                <a:cubicBezTo>
                  <a:pt x="381637" y="518701"/>
                  <a:pt x="399165" y="512255"/>
                  <a:pt x="411157" y="500284"/>
                </a:cubicBezTo>
                <a:cubicBezTo>
                  <a:pt x="431451" y="480026"/>
                  <a:pt x="435141" y="444114"/>
                  <a:pt x="423149" y="399914"/>
                </a:cubicBezTo>
                <a:cubicBezTo>
                  <a:pt x="414847" y="371368"/>
                  <a:pt x="400087" y="340981"/>
                  <a:pt x="379792" y="312435"/>
                </a:cubicBezTo>
                <a:cubicBezTo>
                  <a:pt x="394552" y="303227"/>
                  <a:pt x="408389" y="292177"/>
                  <a:pt x="423149" y="278364"/>
                </a:cubicBezTo>
                <a:cubicBezTo>
                  <a:pt x="424072" y="277443"/>
                  <a:pt x="424994" y="276523"/>
                  <a:pt x="425917" y="274681"/>
                </a:cubicBezTo>
                <a:cubicBezTo>
                  <a:pt x="450824" y="310593"/>
                  <a:pt x="469273" y="347427"/>
                  <a:pt x="479421" y="384260"/>
                </a:cubicBezTo>
                <a:cubicBezTo>
                  <a:pt x="498793" y="449639"/>
                  <a:pt x="489568" y="505809"/>
                  <a:pt x="453591" y="541722"/>
                </a:cubicBezTo>
                <a:cubicBezTo>
                  <a:pt x="429607" y="564743"/>
                  <a:pt x="397320" y="577634"/>
                  <a:pt x="358575" y="577634"/>
                </a:cubicBezTo>
                <a:cubicBezTo>
                  <a:pt x="282931" y="577634"/>
                  <a:pt x="193450" y="532514"/>
                  <a:pt x="118729" y="457926"/>
                </a:cubicBezTo>
                <a:cubicBezTo>
                  <a:pt x="1573" y="340981"/>
                  <a:pt x="-34404" y="194569"/>
                  <a:pt x="35705" y="124586"/>
                </a:cubicBezTo>
                <a:cubicBezTo>
                  <a:pt x="58767" y="101565"/>
                  <a:pt x="91977" y="88673"/>
                  <a:pt x="130721" y="88673"/>
                </a:cubicBezTo>
                <a:close/>
                <a:moveTo>
                  <a:pt x="483094" y="235"/>
                </a:moveTo>
                <a:cubicBezTo>
                  <a:pt x="487706" y="2076"/>
                  <a:pt x="492317" y="5758"/>
                  <a:pt x="493240" y="10361"/>
                </a:cubicBezTo>
                <a:lnTo>
                  <a:pt x="510763" y="66518"/>
                </a:lnTo>
                <a:lnTo>
                  <a:pt x="567024" y="84009"/>
                </a:lnTo>
                <a:cubicBezTo>
                  <a:pt x="572558" y="85850"/>
                  <a:pt x="576247" y="89533"/>
                  <a:pt x="577170" y="95056"/>
                </a:cubicBezTo>
                <a:cubicBezTo>
                  <a:pt x="578092" y="99659"/>
                  <a:pt x="577170" y="105183"/>
                  <a:pt x="573480" y="108865"/>
                </a:cubicBezTo>
                <a:lnTo>
                  <a:pt x="521831" y="160419"/>
                </a:lnTo>
                <a:cubicBezTo>
                  <a:pt x="519064" y="163181"/>
                  <a:pt x="513530" y="165022"/>
                  <a:pt x="508919" y="164101"/>
                </a:cubicBezTo>
                <a:lnTo>
                  <a:pt x="476638" y="157657"/>
                </a:lnTo>
                <a:cubicBezTo>
                  <a:pt x="461881" y="187116"/>
                  <a:pt x="434212" y="224861"/>
                  <a:pt x="401931" y="257082"/>
                </a:cubicBezTo>
                <a:cubicBezTo>
                  <a:pt x="344748" y="314159"/>
                  <a:pt x="277419" y="317841"/>
                  <a:pt x="274652" y="317841"/>
                </a:cubicBezTo>
                <a:cubicBezTo>
                  <a:pt x="270041" y="317841"/>
                  <a:pt x="266351" y="316921"/>
                  <a:pt x="263585" y="314159"/>
                </a:cubicBezTo>
                <a:cubicBezTo>
                  <a:pt x="260818" y="310476"/>
                  <a:pt x="258973" y="306794"/>
                  <a:pt x="258973" y="303112"/>
                </a:cubicBezTo>
                <a:cubicBezTo>
                  <a:pt x="258973" y="300350"/>
                  <a:pt x="262662" y="233146"/>
                  <a:pt x="319845" y="176069"/>
                </a:cubicBezTo>
                <a:cubicBezTo>
                  <a:pt x="352126" y="143848"/>
                  <a:pt x="389941" y="115310"/>
                  <a:pt x="420377" y="101501"/>
                </a:cubicBezTo>
                <a:lnTo>
                  <a:pt x="413921" y="69280"/>
                </a:lnTo>
                <a:cubicBezTo>
                  <a:pt x="412999" y="63756"/>
                  <a:pt x="413921" y="59153"/>
                  <a:pt x="417610" y="55471"/>
                </a:cubicBezTo>
                <a:lnTo>
                  <a:pt x="469260" y="4838"/>
                </a:lnTo>
                <a:cubicBezTo>
                  <a:pt x="472949" y="1155"/>
                  <a:pt x="477560" y="-686"/>
                  <a:pt x="483094" y="23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wrap="square" lIns="91440" tIns="45720" rIns="91440" bIns="4572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4" name="ïṩliḋé">
            <a:extLst>
              <a:ext uri="{FF2B5EF4-FFF2-40B4-BE49-F238E27FC236}">
                <a16:creationId xmlns:a16="http://schemas.microsoft.com/office/drawing/2014/main" id="{82787FFE-A948-4E73-A7A9-DF1BF624E3E9}"/>
              </a:ext>
            </a:extLst>
          </p:cNvPr>
          <p:cNvSpPr/>
          <p:nvPr/>
        </p:nvSpPr>
        <p:spPr bwMode="auto">
          <a:xfrm>
            <a:off x="6301990" y="1609180"/>
            <a:ext cx="474285" cy="488422"/>
          </a:xfrm>
          <a:custGeom>
            <a:avLst/>
            <a:gdLst>
              <a:gd name="connsiteX0" fmla="*/ 204318 w 590797"/>
              <a:gd name="connsiteY0" fmla="*/ 320467 h 608406"/>
              <a:gd name="connsiteX1" fmla="*/ 131187 w 590797"/>
              <a:gd name="connsiteY1" fmla="*/ 393358 h 608406"/>
              <a:gd name="connsiteX2" fmla="*/ 204318 w 590797"/>
              <a:gd name="connsiteY2" fmla="*/ 466249 h 608406"/>
              <a:gd name="connsiteX3" fmla="*/ 277314 w 590797"/>
              <a:gd name="connsiteY3" fmla="*/ 393358 h 608406"/>
              <a:gd name="connsiteX4" fmla="*/ 204318 w 590797"/>
              <a:gd name="connsiteY4" fmla="*/ 320467 h 608406"/>
              <a:gd name="connsiteX5" fmla="*/ 532443 w 590797"/>
              <a:gd name="connsiteY5" fmla="*/ 180620 h 608406"/>
              <a:gd name="connsiteX6" fmla="*/ 512814 w 590797"/>
              <a:gd name="connsiteY6" fmla="*/ 202765 h 608406"/>
              <a:gd name="connsiteX7" fmla="*/ 534998 w 590797"/>
              <a:gd name="connsiteY7" fmla="*/ 222360 h 608406"/>
              <a:gd name="connsiteX8" fmla="*/ 554761 w 590797"/>
              <a:gd name="connsiteY8" fmla="*/ 200215 h 608406"/>
              <a:gd name="connsiteX9" fmla="*/ 532443 w 590797"/>
              <a:gd name="connsiteY9" fmla="*/ 180620 h 608406"/>
              <a:gd name="connsiteX10" fmla="*/ 173264 w 590797"/>
              <a:gd name="connsiteY10" fmla="*/ 178310 h 608406"/>
              <a:gd name="connsiteX11" fmla="*/ 235237 w 590797"/>
              <a:gd name="connsiteY11" fmla="*/ 178310 h 608406"/>
              <a:gd name="connsiteX12" fmla="*/ 251637 w 590797"/>
              <a:gd name="connsiteY12" fmla="*/ 191599 h 608406"/>
              <a:gd name="connsiteX13" fmla="*/ 259434 w 590797"/>
              <a:gd name="connsiteY13" fmla="*/ 229723 h 608406"/>
              <a:gd name="connsiteX14" fmla="*/ 266290 w 590797"/>
              <a:gd name="connsiteY14" fmla="*/ 232273 h 608406"/>
              <a:gd name="connsiteX15" fmla="*/ 312804 w 590797"/>
              <a:gd name="connsiteY15" fmla="*/ 259255 h 608406"/>
              <a:gd name="connsiteX16" fmla="*/ 318450 w 590797"/>
              <a:gd name="connsiteY16" fmla="*/ 263819 h 608406"/>
              <a:gd name="connsiteX17" fmla="*/ 355553 w 590797"/>
              <a:gd name="connsiteY17" fmla="*/ 251604 h 608406"/>
              <a:gd name="connsiteX18" fmla="*/ 360795 w 590797"/>
              <a:gd name="connsiteY18" fmla="*/ 250664 h 608406"/>
              <a:gd name="connsiteX19" fmla="*/ 375314 w 590797"/>
              <a:gd name="connsiteY19" fmla="*/ 259121 h 608406"/>
              <a:gd name="connsiteX20" fmla="*/ 406233 w 590797"/>
              <a:gd name="connsiteY20" fmla="*/ 312681 h 608406"/>
              <a:gd name="connsiteX21" fmla="*/ 402872 w 590797"/>
              <a:gd name="connsiteY21" fmla="*/ 333488 h 608406"/>
              <a:gd name="connsiteX22" fmla="*/ 373835 w 590797"/>
              <a:gd name="connsiteY22" fmla="*/ 359262 h 608406"/>
              <a:gd name="connsiteX23" fmla="*/ 374911 w 590797"/>
              <a:gd name="connsiteY23" fmla="*/ 366511 h 608406"/>
              <a:gd name="connsiteX24" fmla="*/ 377062 w 590797"/>
              <a:gd name="connsiteY24" fmla="*/ 393358 h 608406"/>
              <a:gd name="connsiteX25" fmla="*/ 374911 w 590797"/>
              <a:gd name="connsiteY25" fmla="*/ 420340 h 608406"/>
              <a:gd name="connsiteX26" fmla="*/ 373835 w 590797"/>
              <a:gd name="connsiteY26" fmla="*/ 427454 h 608406"/>
              <a:gd name="connsiteX27" fmla="*/ 402872 w 590797"/>
              <a:gd name="connsiteY27" fmla="*/ 453228 h 608406"/>
              <a:gd name="connsiteX28" fmla="*/ 406233 w 590797"/>
              <a:gd name="connsiteY28" fmla="*/ 474035 h 608406"/>
              <a:gd name="connsiteX29" fmla="*/ 375314 w 590797"/>
              <a:gd name="connsiteY29" fmla="*/ 527729 h 608406"/>
              <a:gd name="connsiteX30" fmla="*/ 360795 w 590797"/>
              <a:gd name="connsiteY30" fmla="*/ 536052 h 608406"/>
              <a:gd name="connsiteX31" fmla="*/ 355553 w 590797"/>
              <a:gd name="connsiteY31" fmla="*/ 535247 h 608406"/>
              <a:gd name="connsiteX32" fmla="*/ 318450 w 590797"/>
              <a:gd name="connsiteY32" fmla="*/ 522897 h 608406"/>
              <a:gd name="connsiteX33" fmla="*/ 312804 w 590797"/>
              <a:gd name="connsiteY33" fmla="*/ 527461 h 608406"/>
              <a:gd name="connsiteX34" fmla="*/ 266290 w 590797"/>
              <a:gd name="connsiteY34" fmla="*/ 554443 h 608406"/>
              <a:gd name="connsiteX35" fmla="*/ 259434 w 590797"/>
              <a:gd name="connsiteY35" fmla="*/ 556993 h 608406"/>
              <a:gd name="connsiteX36" fmla="*/ 251637 w 590797"/>
              <a:gd name="connsiteY36" fmla="*/ 595117 h 608406"/>
              <a:gd name="connsiteX37" fmla="*/ 235237 w 590797"/>
              <a:gd name="connsiteY37" fmla="*/ 608406 h 608406"/>
              <a:gd name="connsiteX38" fmla="*/ 173264 w 590797"/>
              <a:gd name="connsiteY38" fmla="*/ 608406 h 608406"/>
              <a:gd name="connsiteX39" fmla="*/ 156864 w 590797"/>
              <a:gd name="connsiteY39" fmla="*/ 595117 h 608406"/>
              <a:gd name="connsiteX40" fmla="*/ 149067 w 590797"/>
              <a:gd name="connsiteY40" fmla="*/ 557127 h 608406"/>
              <a:gd name="connsiteX41" fmla="*/ 142211 w 590797"/>
              <a:gd name="connsiteY41" fmla="*/ 554443 h 608406"/>
              <a:gd name="connsiteX42" fmla="*/ 95697 w 590797"/>
              <a:gd name="connsiteY42" fmla="*/ 527595 h 608406"/>
              <a:gd name="connsiteX43" fmla="*/ 90051 w 590797"/>
              <a:gd name="connsiteY43" fmla="*/ 522897 h 608406"/>
              <a:gd name="connsiteX44" fmla="*/ 52948 w 590797"/>
              <a:gd name="connsiteY44" fmla="*/ 535247 h 608406"/>
              <a:gd name="connsiteX45" fmla="*/ 47706 w 590797"/>
              <a:gd name="connsiteY45" fmla="*/ 536052 h 608406"/>
              <a:gd name="connsiteX46" fmla="*/ 33321 w 590797"/>
              <a:gd name="connsiteY46" fmla="*/ 527729 h 608406"/>
              <a:gd name="connsiteX47" fmla="*/ 2268 w 590797"/>
              <a:gd name="connsiteY47" fmla="*/ 474169 h 608406"/>
              <a:gd name="connsiteX48" fmla="*/ 5629 w 590797"/>
              <a:gd name="connsiteY48" fmla="*/ 453362 h 608406"/>
              <a:gd name="connsiteX49" fmla="*/ 34666 w 590797"/>
              <a:gd name="connsiteY49" fmla="*/ 427454 h 608406"/>
              <a:gd name="connsiteX50" fmla="*/ 33590 w 590797"/>
              <a:gd name="connsiteY50" fmla="*/ 420340 h 608406"/>
              <a:gd name="connsiteX51" fmla="*/ 31439 w 590797"/>
              <a:gd name="connsiteY51" fmla="*/ 393358 h 608406"/>
              <a:gd name="connsiteX52" fmla="*/ 33590 w 590797"/>
              <a:gd name="connsiteY52" fmla="*/ 366511 h 608406"/>
              <a:gd name="connsiteX53" fmla="*/ 34666 w 590797"/>
              <a:gd name="connsiteY53" fmla="*/ 359262 h 608406"/>
              <a:gd name="connsiteX54" fmla="*/ 5629 w 590797"/>
              <a:gd name="connsiteY54" fmla="*/ 333488 h 608406"/>
              <a:gd name="connsiteX55" fmla="*/ 2268 w 590797"/>
              <a:gd name="connsiteY55" fmla="*/ 312681 h 608406"/>
              <a:gd name="connsiteX56" fmla="*/ 33187 w 590797"/>
              <a:gd name="connsiteY56" fmla="*/ 259121 h 608406"/>
              <a:gd name="connsiteX57" fmla="*/ 47706 w 590797"/>
              <a:gd name="connsiteY57" fmla="*/ 250664 h 608406"/>
              <a:gd name="connsiteX58" fmla="*/ 52948 w 590797"/>
              <a:gd name="connsiteY58" fmla="*/ 251604 h 608406"/>
              <a:gd name="connsiteX59" fmla="*/ 90051 w 590797"/>
              <a:gd name="connsiteY59" fmla="*/ 263819 h 608406"/>
              <a:gd name="connsiteX60" fmla="*/ 95697 w 590797"/>
              <a:gd name="connsiteY60" fmla="*/ 259255 h 608406"/>
              <a:gd name="connsiteX61" fmla="*/ 142211 w 590797"/>
              <a:gd name="connsiteY61" fmla="*/ 232408 h 608406"/>
              <a:gd name="connsiteX62" fmla="*/ 149067 w 590797"/>
              <a:gd name="connsiteY62" fmla="*/ 229723 h 608406"/>
              <a:gd name="connsiteX63" fmla="*/ 156864 w 590797"/>
              <a:gd name="connsiteY63" fmla="*/ 191734 h 608406"/>
              <a:gd name="connsiteX64" fmla="*/ 173264 w 590797"/>
              <a:gd name="connsiteY64" fmla="*/ 178310 h 608406"/>
              <a:gd name="connsiteX65" fmla="*/ 538897 w 590797"/>
              <a:gd name="connsiteY65" fmla="*/ 142102 h 608406"/>
              <a:gd name="connsiteX66" fmla="*/ 542930 w 590797"/>
              <a:gd name="connsiteY66" fmla="*/ 145055 h 608406"/>
              <a:gd name="connsiteX67" fmla="*/ 545753 w 590797"/>
              <a:gd name="connsiteY67" fmla="*/ 155926 h 608406"/>
              <a:gd name="connsiteX68" fmla="*/ 563097 w 590797"/>
              <a:gd name="connsiteY68" fmla="*/ 164649 h 608406"/>
              <a:gd name="connsiteX69" fmla="*/ 573584 w 590797"/>
              <a:gd name="connsiteY69" fmla="*/ 160355 h 608406"/>
              <a:gd name="connsiteX70" fmla="*/ 578289 w 590797"/>
              <a:gd name="connsiteY70" fmla="*/ 161831 h 608406"/>
              <a:gd name="connsiteX71" fmla="*/ 587835 w 590797"/>
              <a:gd name="connsiteY71" fmla="*/ 176326 h 608406"/>
              <a:gd name="connsiteX72" fmla="*/ 587297 w 590797"/>
              <a:gd name="connsiteY72" fmla="*/ 181157 h 608406"/>
              <a:gd name="connsiteX73" fmla="*/ 579365 w 590797"/>
              <a:gd name="connsiteY73" fmla="*/ 189076 h 608406"/>
              <a:gd name="connsiteX74" fmla="*/ 580844 w 590797"/>
              <a:gd name="connsiteY74" fmla="*/ 198739 h 608406"/>
              <a:gd name="connsiteX75" fmla="*/ 580440 w 590797"/>
              <a:gd name="connsiteY75" fmla="*/ 208536 h 608406"/>
              <a:gd name="connsiteX76" fmla="*/ 589314 w 590797"/>
              <a:gd name="connsiteY76" fmla="*/ 215515 h 608406"/>
              <a:gd name="connsiteX77" fmla="*/ 590389 w 590797"/>
              <a:gd name="connsiteY77" fmla="*/ 220212 h 608406"/>
              <a:gd name="connsiteX78" fmla="*/ 582726 w 590797"/>
              <a:gd name="connsiteY78" fmla="*/ 235646 h 608406"/>
              <a:gd name="connsiteX79" fmla="*/ 578155 w 590797"/>
              <a:gd name="connsiteY79" fmla="*/ 237660 h 608406"/>
              <a:gd name="connsiteX80" fmla="*/ 567265 w 590797"/>
              <a:gd name="connsiteY80" fmla="*/ 234707 h 608406"/>
              <a:gd name="connsiteX81" fmla="*/ 550997 w 590797"/>
              <a:gd name="connsiteY81" fmla="*/ 245444 h 608406"/>
              <a:gd name="connsiteX82" fmla="*/ 549383 w 590797"/>
              <a:gd name="connsiteY82" fmla="*/ 256583 h 608406"/>
              <a:gd name="connsiteX83" fmla="*/ 545753 w 590797"/>
              <a:gd name="connsiteY83" fmla="*/ 259804 h 608406"/>
              <a:gd name="connsiteX84" fmla="*/ 528544 w 590797"/>
              <a:gd name="connsiteY84" fmla="*/ 260878 h 608406"/>
              <a:gd name="connsiteX85" fmla="*/ 524511 w 590797"/>
              <a:gd name="connsiteY85" fmla="*/ 257925 h 608406"/>
              <a:gd name="connsiteX86" fmla="*/ 521688 w 590797"/>
              <a:gd name="connsiteY86" fmla="*/ 247054 h 608406"/>
              <a:gd name="connsiteX87" fmla="*/ 504344 w 590797"/>
              <a:gd name="connsiteY87" fmla="*/ 238331 h 608406"/>
              <a:gd name="connsiteX88" fmla="*/ 493857 w 590797"/>
              <a:gd name="connsiteY88" fmla="*/ 242625 h 608406"/>
              <a:gd name="connsiteX89" fmla="*/ 489152 w 590797"/>
              <a:gd name="connsiteY89" fmla="*/ 241149 h 608406"/>
              <a:gd name="connsiteX90" fmla="*/ 479606 w 590797"/>
              <a:gd name="connsiteY90" fmla="*/ 226789 h 608406"/>
              <a:gd name="connsiteX91" fmla="*/ 480144 w 590797"/>
              <a:gd name="connsiteY91" fmla="*/ 221823 h 608406"/>
              <a:gd name="connsiteX92" fmla="*/ 488076 w 590797"/>
              <a:gd name="connsiteY92" fmla="*/ 213904 h 608406"/>
              <a:gd name="connsiteX93" fmla="*/ 486597 w 590797"/>
              <a:gd name="connsiteY93" fmla="*/ 204241 h 608406"/>
              <a:gd name="connsiteX94" fmla="*/ 487001 w 590797"/>
              <a:gd name="connsiteY94" fmla="*/ 194444 h 608406"/>
              <a:gd name="connsiteX95" fmla="*/ 478127 w 590797"/>
              <a:gd name="connsiteY95" fmla="*/ 187465 h 608406"/>
              <a:gd name="connsiteX96" fmla="*/ 477052 w 590797"/>
              <a:gd name="connsiteY96" fmla="*/ 182768 h 608406"/>
              <a:gd name="connsiteX97" fmla="*/ 484850 w 590797"/>
              <a:gd name="connsiteY97" fmla="*/ 167334 h 608406"/>
              <a:gd name="connsiteX98" fmla="*/ 489286 w 590797"/>
              <a:gd name="connsiteY98" fmla="*/ 165320 h 608406"/>
              <a:gd name="connsiteX99" fmla="*/ 500176 w 590797"/>
              <a:gd name="connsiteY99" fmla="*/ 168273 h 608406"/>
              <a:gd name="connsiteX100" fmla="*/ 516444 w 590797"/>
              <a:gd name="connsiteY100" fmla="*/ 157536 h 608406"/>
              <a:gd name="connsiteX101" fmla="*/ 518058 w 590797"/>
              <a:gd name="connsiteY101" fmla="*/ 146397 h 608406"/>
              <a:gd name="connsiteX102" fmla="*/ 521688 w 590797"/>
              <a:gd name="connsiteY102" fmla="*/ 143176 h 608406"/>
              <a:gd name="connsiteX103" fmla="*/ 376508 w 590797"/>
              <a:gd name="connsiteY103" fmla="*/ 67611 h 608406"/>
              <a:gd name="connsiteX104" fmla="*/ 356075 w 590797"/>
              <a:gd name="connsiteY104" fmla="*/ 115265 h 608406"/>
              <a:gd name="connsiteX105" fmla="*/ 403662 w 590797"/>
              <a:gd name="connsiteY105" fmla="*/ 135669 h 608406"/>
              <a:gd name="connsiteX106" fmla="*/ 424095 w 590797"/>
              <a:gd name="connsiteY106" fmla="*/ 88015 h 608406"/>
              <a:gd name="connsiteX107" fmla="*/ 376508 w 590797"/>
              <a:gd name="connsiteY107" fmla="*/ 67611 h 608406"/>
              <a:gd name="connsiteX108" fmla="*/ 365754 w 590797"/>
              <a:gd name="connsiteY108" fmla="*/ 493 h 608406"/>
              <a:gd name="connsiteX109" fmla="*/ 374088 w 590797"/>
              <a:gd name="connsiteY109" fmla="*/ 3044 h 608406"/>
              <a:gd name="connsiteX110" fmla="*/ 384842 w 590797"/>
              <a:gd name="connsiteY110" fmla="*/ 19420 h 608406"/>
              <a:gd name="connsiteX111" fmla="*/ 418315 w 590797"/>
              <a:gd name="connsiteY111" fmla="*/ 24253 h 608406"/>
              <a:gd name="connsiteX112" fmla="*/ 433505 w 590797"/>
              <a:gd name="connsiteY112" fmla="*/ 11635 h 608406"/>
              <a:gd name="connsiteX113" fmla="*/ 442108 w 590797"/>
              <a:gd name="connsiteY113" fmla="*/ 11500 h 608406"/>
              <a:gd name="connsiteX114" fmla="*/ 465633 w 590797"/>
              <a:gd name="connsiteY114" fmla="*/ 30025 h 608406"/>
              <a:gd name="connsiteX115" fmla="*/ 467515 w 590797"/>
              <a:gd name="connsiteY115" fmla="*/ 38482 h 608406"/>
              <a:gd name="connsiteX116" fmla="*/ 458777 w 590797"/>
              <a:gd name="connsiteY116" fmla="*/ 55933 h 608406"/>
              <a:gd name="connsiteX117" fmla="*/ 466709 w 590797"/>
              <a:gd name="connsiteY117" fmla="*/ 71101 h 608406"/>
              <a:gd name="connsiteX118" fmla="*/ 471414 w 590797"/>
              <a:gd name="connsiteY118" fmla="*/ 87478 h 608406"/>
              <a:gd name="connsiteX119" fmla="*/ 489830 w 590797"/>
              <a:gd name="connsiteY119" fmla="*/ 94056 h 608406"/>
              <a:gd name="connsiteX120" fmla="*/ 494266 w 590797"/>
              <a:gd name="connsiteY120" fmla="*/ 101439 h 608406"/>
              <a:gd name="connsiteX121" fmla="*/ 489965 w 590797"/>
              <a:gd name="connsiteY121" fmla="*/ 131239 h 608406"/>
              <a:gd name="connsiteX122" fmla="*/ 483647 w 590797"/>
              <a:gd name="connsiteY122" fmla="*/ 137011 h 608406"/>
              <a:gd name="connsiteX123" fmla="*/ 464020 w 590797"/>
              <a:gd name="connsiteY123" fmla="*/ 138219 h 608406"/>
              <a:gd name="connsiteX124" fmla="*/ 443049 w 590797"/>
              <a:gd name="connsiteY124" fmla="*/ 164798 h 608406"/>
              <a:gd name="connsiteX125" fmla="*/ 446545 w 590797"/>
              <a:gd name="connsiteY125" fmla="*/ 184128 h 608406"/>
              <a:gd name="connsiteX126" fmla="*/ 442243 w 590797"/>
              <a:gd name="connsiteY126" fmla="*/ 191645 h 608406"/>
              <a:gd name="connsiteX127" fmla="*/ 414416 w 590797"/>
              <a:gd name="connsiteY127" fmla="*/ 202787 h 608406"/>
              <a:gd name="connsiteX128" fmla="*/ 406216 w 590797"/>
              <a:gd name="connsiteY128" fmla="*/ 200236 h 608406"/>
              <a:gd name="connsiteX129" fmla="*/ 395328 w 590797"/>
              <a:gd name="connsiteY129" fmla="*/ 183860 h 608406"/>
              <a:gd name="connsiteX130" fmla="*/ 361855 w 590797"/>
              <a:gd name="connsiteY130" fmla="*/ 179027 h 608406"/>
              <a:gd name="connsiteX131" fmla="*/ 346799 w 590797"/>
              <a:gd name="connsiteY131" fmla="*/ 191645 h 608406"/>
              <a:gd name="connsiteX132" fmla="*/ 338062 w 590797"/>
              <a:gd name="connsiteY132" fmla="*/ 191780 h 608406"/>
              <a:gd name="connsiteX133" fmla="*/ 314537 w 590797"/>
              <a:gd name="connsiteY133" fmla="*/ 173255 h 608406"/>
              <a:gd name="connsiteX134" fmla="*/ 312655 w 590797"/>
              <a:gd name="connsiteY134" fmla="*/ 164798 h 608406"/>
              <a:gd name="connsiteX135" fmla="*/ 321393 w 590797"/>
              <a:gd name="connsiteY135" fmla="*/ 147213 h 608406"/>
              <a:gd name="connsiteX136" fmla="*/ 313461 w 590797"/>
              <a:gd name="connsiteY136" fmla="*/ 132179 h 608406"/>
              <a:gd name="connsiteX137" fmla="*/ 308891 w 590797"/>
              <a:gd name="connsiteY137" fmla="*/ 115802 h 608406"/>
              <a:gd name="connsiteX138" fmla="*/ 290340 w 590797"/>
              <a:gd name="connsiteY138" fmla="*/ 109090 h 608406"/>
              <a:gd name="connsiteX139" fmla="*/ 285904 w 590797"/>
              <a:gd name="connsiteY139" fmla="*/ 101707 h 608406"/>
              <a:gd name="connsiteX140" fmla="*/ 290205 w 590797"/>
              <a:gd name="connsiteY140" fmla="*/ 72041 h 608406"/>
              <a:gd name="connsiteX141" fmla="*/ 296523 w 590797"/>
              <a:gd name="connsiteY141" fmla="*/ 66269 h 608406"/>
              <a:gd name="connsiteX142" fmla="*/ 316284 w 590797"/>
              <a:gd name="connsiteY142" fmla="*/ 65061 h 608406"/>
              <a:gd name="connsiteX143" fmla="*/ 337121 w 590797"/>
              <a:gd name="connsiteY143" fmla="*/ 38482 h 608406"/>
              <a:gd name="connsiteX144" fmla="*/ 333625 w 590797"/>
              <a:gd name="connsiteY144" fmla="*/ 19152 h 608406"/>
              <a:gd name="connsiteX145" fmla="*/ 337927 w 590797"/>
              <a:gd name="connsiteY145" fmla="*/ 11635 h 6084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</a:cxnLst>
            <a:rect l="l" t="t" r="r" b="b"/>
            <a:pathLst>
              <a:path w="590797" h="608406">
                <a:moveTo>
                  <a:pt x="204318" y="320467"/>
                </a:moveTo>
                <a:cubicBezTo>
                  <a:pt x="163988" y="320467"/>
                  <a:pt x="131187" y="353221"/>
                  <a:pt x="131187" y="393358"/>
                </a:cubicBezTo>
                <a:cubicBezTo>
                  <a:pt x="131187" y="433629"/>
                  <a:pt x="163988" y="466249"/>
                  <a:pt x="204318" y="466249"/>
                </a:cubicBezTo>
                <a:cubicBezTo>
                  <a:pt x="244513" y="466249"/>
                  <a:pt x="277314" y="433629"/>
                  <a:pt x="277314" y="393358"/>
                </a:cubicBezTo>
                <a:cubicBezTo>
                  <a:pt x="277314" y="353221"/>
                  <a:pt x="244513" y="320467"/>
                  <a:pt x="204318" y="320467"/>
                </a:cubicBezTo>
                <a:close/>
                <a:moveTo>
                  <a:pt x="532443" y="180620"/>
                </a:moveTo>
                <a:cubicBezTo>
                  <a:pt x="520881" y="181291"/>
                  <a:pt x="512142" y="191223"/>
                  <a:pt x="512814" y="202765"/>
                </a:cubicBezTo>
                <a:cubicBezTo>
                  <a:pt x="513486" y="214307"/>
                  <a:pt x="523435" y="223031"/>
                  <a:pt x="534998" y="222360"/>
                </a:cubicBezTo>
                <a:cubicBezTo>
                  <a:pt x="546560" y="221689"/>
                  <a:pt x="555434" y="211757"/>
                  <a:pt x="554761" y="200215"/>
                </a:cubicBezTo>
                <a:cubicBezTo>
                  <a:pt x="554089" y="188673"/>
                  <a:pt x="544140" y="179949"/>
                  <a:pt x="532443" y="180620"/>
                </a:cubicBezTo>
                <a:close/>
                <a:moveTo>
                  <a:pt x="173264" y="178310"/>
                </a:moveTo>
                <a:lnTo>
                  <a:pt x="235237" y="178310"/>
                </a:lnTo>
                <a:cubicBezTo>
                  <a:pt x="243168" y="178310"/>
                  <a:pt x="250024" y="183948"/>
                  <a:pt x="251637" y="191599"/>
                </a:cubicBezTo>
                <a:lnTo>
                  <a:pt x="259434" y="229723"/>
                </a:lnTo>
                <a:lnTo>
                  <a:pt x="266290" y="232273"/>
                </a:lnTo>
                <a:cubicBezTo>
                  <a:pt x="283094" y="238851"/>
                  <a:pt x="298688" y="247845"/>
                  <a:pt x="312804" y="259255"/>
                </a:cubicBezTo>
                <a:lnTo>
                  <a:pt x="318450" y="263819"/>
                </a:lnTo>
                <a:lnTo>
                  <a:pt x="355553" y="251604"/>
                </a:lnTo>
                <a:cubicBezTo>
                  <a:pt x="357166" y="250932"/>
                  <a:pt x="359048" y="250664"/>
                  <a:pt x="360795" y="250664"/>
                </a:cubicBezTo>
                <a:cubicBezTo>
                  <a:pt x="366710" y="250664"/>
                  <a:pt x="372222" y="253886"/>
                  <a:pt x="375314" y="259121"/>
                </a:cubicBezTo>
                <a:lnTo>
                  <a:pt x="406233" y="312681"/>
                </a:lnTo>
                <a:cubicBezTo>
                  <a:pt x="410266" y="319528"/>
                  <a:pt x="408787" y="328253"/>
                  <a:pt x="402872" y="333488"/>
                </a:cubicBezTo>
                <a:lnTo>
                  <a:pt x="373835" y="359262"/>
                </a:lnTo>
                <a:lnTo>
                  <a:pt x="374911" y="366511"/>
                </a:lnTo>
                <a:cubicBezTo>
                  <a:pt x="376389" y="375370"/>
                  <a:pt x="377062" y="384364"/>
                  <a:pt x="377062" y="393358"/>
                </a:cubicBezTo>
                <a:cubicBezTo>
                  <a:pt x="377062" y="402352"/>
                  <a:pt x="376389" y="411480"/>
                  <a:pt x="374911" y="420340"/>
                </a:cubicBezTo>
                <a:lnTo>
                  <a:pt x="373835" y="427454"/>
                </a:lnTo>
                <a:lnTo>
                  <a:pt x="402872" y="453228"/>
                </a:lnTo>
                <a:cubicBezTo>
                  <a:pt x="408787" y="458463"/>
                  <a:pt x="410266" y="467188"/>
                  <a:pt x="406233" y="474035"/>
                </a:cubicBezTo>
                <a:lnTo>
                  <a:pt x="375314" y="527729"/>
                </a:lnTo>
                <a:cubicBezTo>
                  <a:pt x="372356" y="532830"/>
                  <a:pt x="366710" y="536052"/>
                  <a:pt x="360795" y="536052"/>
                </a:cubicBezTo>
                <a:cubicBezTo>
                  <a:pt x="359048" y="536052"/>
                  <a:pt x="357166" y="535784"/>
                  <a:pt x="355553" y="535247"/>
                </a:cubicBezTo>
                <a:lnTo>
                  <a:pt x="318450" y="522897"/>
                </a:lnTo>
                <a:lnTo>
                  <a:pt x="312804" y="527461"/>
                </a:lnTo>
                <a:cubicBezTo>
                  <a:pt x="298823" y="538871"/>
                  <a:pt x="283094" y="547999"/>
                  <a:pt x="266290" y="554443"/>
                </a:cubicBezTo>
                <a:lnTo>
                  <a:pt x="259434" y="556993"/>
                </a:lnTo>
                <a:lnTo>
                  <a:pt x="251637" y="595117"/>
                </a:lnTo>
                <a:cubicBezTo>
                  <a:pt x="250024" y="602902"/>
                  <a:pt x="243168" y="608406"/>
                  <a:pt x="235237" y="608406"/>
                </a:cubicBezTo>
                <a:lnTo>
                  <a:pt x="173264" y="608406"/>
                </a:lnTo>
                <a:cubicBezTo>
                  <a:pt x="165333" y="608406"/>
                  <a:pt x="158477" y="602768"/>
                  <a:pt x="156864" y="595117"/>
                </a:cubicBezTo>
                <a:lnTo>
                  <a:pt x="149067" y="557127"/>
                </a:lnTo>
                <a:lnTo>
                  <a:pt x="142211" y="554443"/>
                </a:lnTo>
                <a:cubicBezTo>
                  <a:pt x="125407" y="547999"/>
                  <a:pt x="109813" y="538871"/>
                  <a:pt x="95697" y="527595"/>
                </a:cubicBezTo>
                <a:lnTo>
                  <a:pt x="90051" y="522897"/>
                </a:lnTo>
                <a:lnTo>
                  <a:pt x="52948" y="535247"/>
                </a:lnTo>
                <a:cubicBezTo>
                  <a:pt x="51335" y="535784"/>
                  <a:pt x="49588" y="536052"/>
                  <a:pt x="47706" y="536052"/>
                </a:cubicBezTo>
                <a:cubicBezTo>
                  <a:pt x="41791" y="536052"/>
                  <a:pt x="36279" y="532830"/>
                  <a:pt x="33321" y="527729"/>
                </a:cubicBezTo>
                <a:lnTo>
                  <a:pt x="2268" y="474169"/>
                </a:lnTo>
                <a:cubicBezTo>
                  <a:pt x="-1631" y="467323"/>
                  <a:pt x="-286" y="458597"/>
                  <a:pt x="5629" y="453362"/>
                </a:cubicBezTo>
                <a:lnTo>
                  <a:pt x="34666" y="427454"/>
                </a:lnTo>
                <a:lnTo>
                  <a:pt x="33590" y="420340"/>
                </a:lnTo>
                <a:cubicBezTo>
                  <a:pt x="32112" y="411480"/>
                  <a:pt x="31439" y="402352"/>
                  <a:pt x="31439" y="393358"/>
                </a:cubicBezTo>
                <a:cubicBezTo>
                  <a:pt x="31439" y="384364"/>
                  <a:pt x="32246" y="375370"/>
                  <a:pt x="33590" y="366511"/>
                </a:cubicBezTo>
                <a:lnTo>
                  <a:pt x="34666" y="359262"/>
                </a:lnTo>
                <a:lnTo>
                  <a:pt x="5629" y="333488"/>
                </a:lnTo>
                <a:cubicBezTo>
                  <a:pt x="-286" y="328253"/>
                  <a:pt x="-1765" y="319528"/>
                  <a:pt x="2268" y="312681"/>
                </a:cubicBezTo>
                <a:lnTo>
                  <a:pt x="33187" y="259121"/>
                </a:lnTo>
                <a:cubicBezTo>
                  <a:pt x="36279" y="253886"/>
                  <a:pt x="41791" y="250664"/>
                  <a:pt x="47706" y="250664"/>
                </a:cubicBezTo>
                <a:cubicBezTo>
                  <a:pt x="49453" y="250664"/>
                  <a:pt x="51335" y="251067"/>
                  <a:pt x="52948" y="251604"/>
                </a:cubicBezTo>
                <a:lnTo>
                  <a:pt x="90051" y="263819"/>
                </a:lnTo>
                <a:lnTo>
                  <a:pt x="95697" y="259255"/>
                </a:lnTo>
                <a:cubicBezTo>
                  <a:pt x="109813" y="247845"/>
                  <a:pt x="125407" y="238851"/>
                  <a:pt x="142211" y="232408"/>
                </a:cubicBezTo>
                <a:lnTo>
                  <a:pt x="149067" y="229723"/>
                </a:lnTo>
                <a:lnTo>
                  <a:pt x="156864" y="191734"/>
                </a:lnTo>
                <a:cubicBezTo>
                  <a:pt x="158477" y="183948"/>
                  <a:pt x="165333" y="178310"/>
                  <a:pt x="173264" y="178310"/>
                </a:cubicBezTo>
                <a:close/>
                <a:moveTo>
                  <a:pt x="538897" y="142102"/>
                </a:moveTo>
                <a:cubicBezTo>
                  <a:pt x="540779" y="141968"/>
                  <a:pt x="542392" y="143176"/>
                  <a:pt x="542930" y="145055"/>
                </a:cubicBezTo>
                <a:lnTo>
                  <a:pt x="545753" y="155926"/>
                </a:lnTo>
                <a:cubicBezTo>
                  <a:pt x="552207" y="157536"/>
                  <a:pt x="558122" y="160623"/>
                  <a:pt x="563097" y="164649"/>
                </a:cubicBezTo>
                <a:lnTo>
                  <a:pt x="573584" y="160355"/>
                </a:lnTo>
                <a:cubicBezTo>
                  <a:pt x="575331" y="159684"/>
                  <a:pt x="577348" y="160355"/>
                  <a:pt x="578289" y="161831"/>
                </a:cubicBezTo>
                <a:lnTo>
                  <a:pt x="587835" y="176326"/>
                </a:lnTo>
                <a:cubicBezTo>
                  <a:pt x="588776" y="177802"/>
                  <a:pt x="588642" y="179815"/>
                  <a:pt x="587297" y="181157"/>
                </a:cubicBezTo>
                <a:lnTo>
                  <a:pt x="579365" y="189076"/>
                </a:lnTo>
                <a:cubicBezTo>
                  <a:pt x="580171" y="192162"/>
                  <a:pt x="580709" y="195383"/>
                  <a:pt x="580844" y="198739"/>
                </a:cubicBezTo>
                <a:cubicBezTo>
                  <a:pt x="581113" y="202094"/>
                  <a:pt x="580978" y="205315"/>
                  <a:pt x="580440" y="208536"/>
                </a:cubicBezTo>
                <a:lnTo>
                  <a:pt x="589314" y="215515"/>
                </a:lnTo>
                <a:cubicBezTo>
                  <a:pt x="590793" y="216589"/>
                  <a:pt x="591196" y="218602"/>
                  <a:pt x="590389" y="220212"/>
                </a:cubicBezTo>
                <a:lnTo>
                  <a:pt x="582726" y="235646"/>
                </a:lnTo>
                <a:cubicBezTo>
                  <a:pt x="581785" y="237257"/>
                  <a:pt x="579903" y="238196"/>
                  <a:pt x="578155" y="237660"/>
                </a:cubicBezTo>
                <a:lnTo>
                  <a:pt x="567265" y="234707"/>
                </a:lnTo>
                <a:cubicBezTo>
                  <a:pt x="562694" y="239270"/>
                  <a:pt x="557181" y="243028"/>
                  <a:pt x="550997" y="245444"/>
                </a:cubicBezTo>
                <a:lnTo>
                  <a:pt x="549383" y="256583"/>
                </a:lnTo>
                <a:cubicBezTo>
                  <a:pt x="549115" y="258328"/>
                  <a:pt x="547636" y="259804"/>
                  <a:pt x="545753" y="259804"/>
                </a:cubicBezTo>
                <a:lnTo>
                  <a:pt x="528544" y="260878"/>
                </a:lnTo>
                <a:cubicBezTo>
                  <a:pt x="526662" y="261012"/>
                  <a:pt x="525049" y="259804"/>
                  <a:pt x="524511" y="257925"/>
                </a:cubicBezTo>
                <a:lnTo>
                  <a:pt x="521688" y="247054"/>
                </a:lnTo>
                <a:cubicBezTo>
                  <a:pt x="515234" y="245444"/>
                  <a:pt x="509319" y="242357"/>
                  <a:pt x="504344" y="238331"/>
                </a:cubicBezTo>
                <a:lnTo>
                  <a:pt x="493857" y="242625"/>
                </a:lnTo>
                <a:cubicBezTo>
                  <a:pt x="492110" y="243296"/>
                  <a:pt x="490093" y="242625"/>
                  <a:pt x="489152" y="241149"/>
                </a:cubicBezTo>
                <a:lnTo>
                  <a:pt x="479606" y="226789"/>
                </a:lnTo>
                <a:cubicBezTo>
                  <a:pt x="478665" y="225178"/>
                  <a:pt x="478799" y="223165"/>
                  <a:pt x="480144" y="221823"/>
                </a:cubicBezTo>
                <a:lnTo>
                  <a:pt x="488076" y="213904"/>
                </a:lnTo>
                <a:cubicBezTo>
                  <a:pt x="487270" y="210818"/>
                  <a:pt x="486732" y="207597"/>
                  <a:pt x="486597" y="204241"/>
                </a:cubicBezTo>
                <a:cubicBezTo>
                  <a:pt x="486328" y="200886"/>
                  <a:pt x="486463" y="197665"/>
                  <a:pt x="487001" y="194444"/>
                </a:cubicBezTo>
                <a:lnTo>
                  <a:pt x="478127" y="187465"/>
                </a:lnTo>
                <a:cubicBezTo>
                  <a:pt x="476648" y="186391"/>
                  <a:pt x="476245" y="184378"/>
                  <a:pt x="477052" y="182768"/>
                </a:cubicBezTo>
                <a:lnTo>
                  <a:pt x="484850" y="167334"/>
                </a:lnTo>
                <a:cubicBezTo>
                  <a:pt x="485656" y="165723"/>
                  <a:pt x="487538" y="164784"/>
                  <a:pt x="489286" y="165320"/>
                </a:cubicBezTo>
                <a:lnTo>
                  <a:pt x="500176" y="168273"/>
                </a:lnTo>
                <a:cubicBezTo>
                  <a:pt x="504747" y="163710"/>
                  <a:pt x="510260" y="159952"/>
                  <a:pt x="516444" y="157536"/>
                </a:cubicBezTo>
                <a:lnTo>
                  <a:pt x="518058" y="146397"/>
                </a:lnTo>
                <a:cubicBezTo>
                  <a:pt x="518327" y="144652"/>
                  <a:pt x="519805" y="143176"/>
                  <a:pt x="521688" y="143176"/>
                </a:cubicBezTo>
                <a:close/>
                <a:moveTo>
                  <a:pt x="376508" y="67611"/>
                </a:moveTo>
                <a:cubicBezTo>
                  <a:pt x="357688" y="75128"/>
                  <a:pt x="348547" y="96472"/>
                  <a:pt x="356075" y="115265"/>
                </a:cubicBezTo>
                <a:cubicBezTo>
                  <a:pt x="363603" y="133924"/>
                  <a:pt x="384977" y="143052"/>
                  <a:pt x="403662" y="135669"/>
                </a:cubicBezTo>
                <a:cubicBezTo>
                  <a:pt x="422482" y="128152"/>
                  <a:pt x="431623" y="106808"/>
                  <a:pt x="424095" y="88015"/>
                </a:cubicBezTo>
                <a:cubicBezTo>
                  <a:pt x="416702" y="69356"/>
                  <a:pt x="395328" y="60094"/>
                  <a:pt x="376508" y="67611"/>
                </a:cubicBezTo>
                <a:close/>
                <a:moveTo>
                  <a:pt x="365754" y="493"/>
                </a:moveTo>
                <a:cubicBezTo>
                  <a:pt x="368845" y="-715"/>
                  <a:pt x="372206" y="359"/>
                  <a:pt x="374088" y="3044"/>
                </a:cubicBezTo>
                <a:lnTo>
                  <a:pt x="384842" y="19420"/>
                </a:lnTo>
                <a:cubicBezTo>
                  <a:pt x="396403" y="18749"/>
                  <a:pt x="407829" y="20494"/>
                  <a:pt x="418315" y="24253"/>
                </a:cubicBezTo>
                <a:lnTo>
                  <a:pt x="433505" y="11635"/>
                </a:lnTo>
                <a:cubicBezTo>
                  <a:pt x="435925" y="9487"/>
                  <a:pt x="439554" y="9487"/>
                  <a:pt x="442108" y="11500"/>
                </a:cubicBezTo>
                <a:lnTo>
                  <a:pt x="465633" y="30025"/>
                </a:lnTo>
                <a:cubicBezTo>
                  <a:pt x="468187" y="32039"/>
                  <a:pt x="468994" y="35529"/>
                  <a:pt x="467515" y="38482"/>
                </a:cubicBezTo>
                <a:lnTo>
                  <a:pt x="458777" y="55933"/>
                </a:lnTo>
                <a:cubicBezTo>
                  <a:pt x="461869" y="60631"/>
                  <a:pt x="464558" y="65732"/>
                  <a:pt x="466709" y="71101"/>
                </a:cubicBezTo>
                <a:cubicBezTo>
                  <a:pt x="468860" y="76471"/>
                  <a:pt x="470338" y="81974"/>
                  <a:pt x="471414" y="87478"/>
                </a:cubicBezTo>
                <a:lnTo>
                  <a:pt x="489830" y="94056"/>
                </a:lnTo>
                <a:cubicBezTo>
                  <a:pt x="492922" y="95264"/>
                  <a:pt x="494804" y="98351"/>
                  <a:pt x="494266" y="101439"/>
                </a:cubicBezTo>
                <a:lnTo>
                  <a:pt x="489965" y="131239"/>
                </a:lnTo>
                <a:cubicBezTo>
                  <a:pt x="489561" y="134461"/>
                  <a:pt x="486873" y="136877"/>
                  <a:pt x="483647" y="137011"/>
                </a:cubicBezTo>
                <a:lnTo>
                  <a:pt x="464020" y="138219"/>
                </a:lnTo>
                <a:cubicBezTo>
                  <a:pt x="458912" y="148287"/>
                  <a:pt x="451922" y="157415"/>
                  <a:pt x="443049" y="164798"/>
                </a:cubicBezTo>
                <a:lnTo>
                  <a:pt x="446545" y="184128"/>
                </a:lnTo>
                <a:cubicBezTo>
                  <a:pt x="447082" y="187350"/>
                  <a:pt x="445335" y="190437"/>
                  <a:pt x="442243" y="191645"/>
                </a:cubicBezTo>
                <a:lnTo>
                  <a:pt x="414416" y="202787"/>
                </a:lnTo>
                <a:cubicBezTo>
                  <a:pt x="411325" y="203995"/>
                  <a:pt x="407964" y="202921"/>
                  <a:pt x="406216" y="200236"/>
                </a:cubicBezTo>
                <a:lnTo>
                  <a:pt x="395328" y="183860"/>
                </a:lnTo>
                <a:cubicBezTo>
                  <a:pt x="383767" y="184531"/>
                  <a:pt x="372475" y="182786"/>
                  <a:pt x="361855" y="179027"/>
                </a:cubicBezTo>
                <a:lnTo>
                  <a:pt x="346799" y="191645"/>
                </a:lnTo>
                <a:cubicBezTo>
                  <a:pt x="344245" y="193793"/>
                  <a:pt x="340616" y="193793"/>
                  <a:pt x="338062" y="191780"/>
                </a:cubicBezTo>
                <a:lnTo>
                  <a:pt x="314537" y="173255"/>
                </a:lnTo>
                <a:cubicBezTo>
                  <a:pt x="311983" y="171241"/>
                  <a:pt x="311176" y="167751"/>
                  <a:pt x="312655" y="164798"/>
                </a:cubicBezTo>
                <a:lnTo>
                  <a:pt x="321393" y="147213"/>
                </a:lnTo>
                <a:cubicBezTo>
                  <a:pt x="318301" y="142649"/>
                  <a:pt x="315612" y="137548"/>
                  <a:pt x="313461" y="132179"/>
                </a:cubicBezTo>
                <a:cubicBezTo>
                  <a:pt x="311311" y="126809"/>
                  <a:pt x="309832" y="121306"/>
                  <a:pt x="308891" y="115802"/>
                </a:cubicBezTo>
                <a:lnTo>
                  <a:pt x="290340" y="109090"/>
                </a:lnTo>
                <a:cubicBezTo>
                  <a:pt x="287248" y="108016"/>
                  <a:pt x="285366" y="104929"/>
                  <a:pt x="285904" y="101707"/>
                </a:cubicBezTo>
                <a:lnTo>
                  <a:pt x="290205" y="72041"/>
                </a:lnTo>
                <a:cubicBezTo>
                  <a:pt x="290609" y="68819"/>
                  <a:pt x="293297" y="66403"/>
                  <a:pt x="296523" y="66269"/>
                </a:cubicBezTo>
                <a:lnTo>
                  <a:pt x="316284" y="65061"/>
                </a:lnTo>
                <a:cubicBezTo>
                  <a:pt x="321258" y="54993"/>
                  <a:pt x="328248" y="45865"/>
                  <a:pt x="337121" y="38482"/>
                </a:cubicBezTo>
                <a:lnTo>
                  <a:pt x="333625" y="19152"/>
                </a:lnTo>
                <a:cubicBezTo>
                  <a:pt x="333088" y="15930"/>
                  <a:pt x="334835" y="12843"/>
                  <a:pt x="337927" y="1163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wrap="square" lIns="91440" tIns="45720" rIns="91440" bIns="4572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endParaRPr lang="zh-CN" altLang="en-US">
              <a:cs typeface="+mn-ea"/>
              <a:sym typeface="+mn-lt"/>
            </a:endParaRPr>
          </a:p>
        </p:txBody>
      </p:sp>
      <p:grpSp>
        <p:nvGrpSpPr>
          <p:cNvPr id="15" name="îṥļiḓe">
            <a:extLst>
              <a:ext uri="{FF2B5EF4-FFF2-40B4-BE49-F238E27FC236}">
                <a16:creationId xmlns:a16="http://schemas.microsoft.com/office/drawing/2014/main" id="{1A4F2C0D-A026-4DDC-AF48-873D8BE5ACE8}"/>
              </a:ext>
            </a:extLst>
          </p:cNvPr>
          <p:cNvGrpSpPr/>
          <p:nvPr/>
        </p:nvGrpSpPr>
        <p:grpSpPr>
          <a:xfrm>
            <a:off x="1115939" y="1516409"/>
            <a:ext cx="2752445" cy="979684"/>
            <a:chOff x="6744072" y="3862264"/>
            <a:chExt cx="2140566" cy="1066800"/>
          </a:xfrm>
        </p:grpSpPr>
        <p:sp>
          <p:nvSpPr>
            <p:cNvPr id="25" name="í$ḷîḑê">
              <a:extLst>
                <a:ext uri="{FF2B5EF4-FFF2-40B4-BE49-F238E27FC236}">
                  <a16:creationId xmlns:a16="http://schemas.microsoft.com/office/drawing/2014/main" id="{7E7DAFAA-37A7-483A-802A-8931D4A51CC0}"/>
                </a:ext>
              </a:extLst>
            </p:cNvPr>
            <p:cNvSpPr/>
            <p:nvPr/>
          </p:nvSpPr>
          <p:spPr bwMode="auto">
            <a:xfrm>
              <a:off x="6744072" y="4314423"/>
              <a:ext cx="2140566" cy="6146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rmAutofit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Copy paste fonts. Choose the only option to retain text......</a:t>
              </a:r>
            </a:p>
          </p:txBody>
        </p:sp>
        <p:sp>
          <p:nvSpPr>
            <p:cNvPr id="26" name="iŝľïďê">
              <a:extLst>
                <a:ext uri="{FF2B5EF4-FFF2-40B4-BE49-F238E27FC236}">
                  <a16:creationId xmlns:a16="http://schemas.microsoft.com/office/drawing/2014/main" id="{9BA10B8B-6691-4A89-9E5A-1F6DE4B6B5D9}"/>
                </a:ext>
              </a:extLst>
            </p:cNvPr>
            <p:cNvSpPr txBox="1"/>
            <p:nvPr/>
          </p:nvSpPr>
          <p:spPr bwMode="auto">
            <a:xfrm>
              <a:off x="6744072" y="3862264"/>
              <a:ext cx="2140566" cy="4521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/>
            </a:bodyPr>
            <a:lstStyle/>
            <a:p>
              <a:pPr>
                <a:spcBef>
                  <a:spcPct val="0"/>
                </a:spcBef>
              </a:pPr>
              <a:r>
                <a:rPr lang="en-US" altLang="zh-CN" b="1" dirty="0">
                  <a:cs typeface="+mn-ea"/>
                  <a:sym typeface="+mn-lt"/>
                </a:rPr>
                <a:t>Text here</a:t>
              </a:r>
            </a:p>
          </p:txBody>
        </p:sp>
      </p:grpSp>
      <p:grpSp>
        <p:nvGrpSpPr>
          <p:cNvPr id="16" name="íŝļídê">
            <a:extLst>
              <a:ext uri="{FF2B5EF4-FFF2-40B4-BE49-F238E27FC236}">
                <a16:creationId xmlns:a16="http://schemas.microsoft.com/office/drawing/2014/main" id="{40D3DA73-EA8C-4E1C-B2E9-BC247F58119E}"/>
              </a:ext>
            </a:extLst>
          </p:cNvPr>
          <p:cNvGrpSpPr/>
          <p:nvPr/>
        </p:nvGrpSpPr>
        <p:grpSpPr>
          <a:xfrm>
            <a:off x="1115939" y="3057546"/>
            <a:ext cx="2752445" cy="979684"/>
            <a:chOff x="6744072" y="3862264"/>
            <a:chExt cx="2140566" cy="1066800"/>
          </a:xfrm>
        </p:grpSpPr>
        <p:sp>
          <p:nvSpPr>
            <p:cNvPr id="23" name="îšľiďê">
              <a:extLst>
                <a:ext uri="{FF2B5EF4-FFF2-40B4-BE49-F238E27FC236}">
                  <a16:creationId xmlns:a16="http://schemas.microsoft.com/office/drawing/2014/main" id="{EF114D18-3913-49AF-99AA-24FE81BAF1AD}"/>
                </a:ext>
              </a:extLst>
            </p:cNvPr>
            <p:cNvSpPr/>
            <p:nvPr/>
          </p:nvSpPr>
          <p:spPr bwMode="auto">
            <a:xfrm>
              <a:off x="6744072" y="4314423"/>
              <a:ext cx="2140566" cy="6146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rmAutofit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Copy paste fonts. Choose the only option to retain text......</a:t>
              </a:r>
            </a:p>
          </p:txBody>
        </p:sp>
        <p:sp>
          <p:nvSpPr>
            <p:cNvPr id="24" name="ïṡļîḓé">
              <a:extLst>
                <a:ext uri="{FF2B5EF4-FFF2-40B4-BE49-F238E27FC236}">
                  <a16:creationId xmlns:a16="http://schemas.microsoft.com/office/drawing/2014/main" id="{AAF23A2F-C82E-4F46-87DB-60B24C1149ED}"/>
                </a:ext>
              </a:extLst>
            </p:cNvPr>
            <p:cNvSpPr txBox="1"/>
            <p:nvPr/>
          </p:nvSpPr>
          <p:spPr bwMode="auto">
            <a:xfrm>
              <a:off x="6744072" y="3862264"/>
              <a:ext cx="2140566" cy="4521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/>
            </a:bodyPr>
            <a:lstStyle/>
            <a:p>
              <a:pPr>
                <a:spcBef>
                  <a:spcPct val="0"/>
                </a:spcBef>
              </a:pPr>
              <a:r>
                <a:rPr lang="en-US" altLang="zh-CN" b="1" dirty="0">
                  <a:cs typeface="+mn-ea"/>
                  <a:sym typeface="+mn-lt"/>
                </a:rPr>
                <a:t>Text here</a:t>
              </a:r>
            </a:p>
          </p:txBody>
        </p:sp>
      </p:grpSp>
      <p:grpSp>
        <p:nvGrpSpPr>
          <p:cNvPr id="17" name="îṩḷïḓe">
            <a:extLst>
              <a:ext uri="{FF2B5EF4-FFF2-40B4-BE49-F238E27FC236}">
                <a16:creationId xmlns:a16="http://schemas.microsoft.com/office/drawing/2014/main" id="{8FBD8CF8-BC32-4507-9FC7-B6D24B099498}"/>
              </a:ext>
            </a:extLst>
          </p:cNvPr>
          <p:cNvGrpSpPr/>
          <p:nvPr/>
        </p:nvGrpSpPr>
        <p:grpSpPr>
          <a:xfrm>
            <a:off x="8323612" y="1516409"/>
            <a:ext cx="2752445" cy="979684"/>
            <a:chOff x="6744072" y="3862264"/>
            <a:chExt cx="2140566" cy="1066800"/>
          </a:xfrm>
        </p:grpSpPr>
        <p:sp>
          <p:nvSpPr>
            <p:cNvPr id="21" name="işļíḓè">
              <a:extLst>
                <a:ext uri="{FF2B5EF4-FFF2-40B4-BE49-F238E27FC236}">
                  <a16:creationId xmlns:a16="http://schemas.microsoft.com/office/drawing/2014/main" id="{F62159AD-B7A1-43DD-BF6A-B5482D4DD990}"/>
                </a:ext>
              </a:extLst>
            </p:cNvPr>
            <p:cNvSpPr/>
            <p:nvPr/>
          </p:nvSpPr>
          <p:spPr bwMode="auto">
            <a:xfrm>
              <a:off x="6744072" y="4314423"/>
              <a:ext cx="2140566" cy="6146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rmAutofit/>
            </a:bodyPr>
            <a:lstStyle/>
            <a:p>
              <a:pPr algn="r">
                <a:lnSpc>
                  <a:spcPct val="12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Copy paste fonts. Choose the only option to retain text......</a:t>
              </a:r>
            </a:p>
          </p:txBody>
        </p:sp>
        <p:sp>
          <p:nvSpPr>
            <p:cNvPr id="22" name="îṧḻïďè">
              <a:extLst>
                <a:ext uri="{FF2B5EF4-FFF2-40B4-BE49-F238E27FC236}">
                  <a16:creationId xmlns:a16="http://schemas.microsoft.com/office/drawing/2014/main" id="{B9E335F9-3E20-401E-826F-CCD04EA477D9}"/>
                </a:ext>
              </a:extLst>
            </p:cNvPr>
            <p:cNvSpPr txBox="1"/>
            <p:nvPr/>
          </p:nvSpPr>
          <p:spPr bwMode="auto">
            <a:xfrm>
              <a:off x="6744072" y="3862264"/>
              <a:ext cx="2140566" cy="4521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altLang="zh-CN" b="1" dirty="0">
                  <a:cs typeface="+mn-ea"/>
                  <a:sym typeface="+mn-lt"/>
                </a:rPr>
                <a:t>Text here</a:t>
              </a:r>
            </a:p>
          </p:txBody>
        </p:sp>
      </p:grpSp>
      <p:grpSp>
        <p:nvGrpSpPr>
          <p:cNvPr id="18" name="ïşḷîďê">
            <a:extLst>
              <a:ext uri="{FF2B5EF4-FFF2-40B4-BE49-F238E27FC236}">
                <a16:creationId xmlns:a16="http://schemas.microsoft.com/office/drawing/2014/main" id="{72C14B10-D3C4-45D6-9E73-0C1EC1B410BF}"/>
              </a:ext>
            </a:extLst>
          </p:cNvPr>
          <p:cNvGrpSpPr/>
          <p:nvPr/>
        </p:nvGrpSpPr>
        <p:grpSpPr>
          <a:xfrm>
            <a:off x="8323612" y="3057546"/>
            <a:ext cx="2752445" cy="979684"/>
            <a:chOff x="6744072" y="3862264"/>
            <a:chExt cx="2140566" cy="1066800"/>
          </a:xfrm>
        </p:grpSpPr>
        <p:sp>
          <p:nvSpPr>
            <p:cNvPr id="19" name="i$ľíḓè">
              <a:extLst>
                <a:ext uri="{FF2B5EF4-FFF2-40B4-BE49-F238E27FC236}">
                  <a16:creationId xmlns:a16="http://schemas.microsoft.com/office/drawing/2014/main" id="{735D56D0-3DA5-44F8-B26B-B9BEAD61D95B}"/>
                </a:ext>
              </a:extLst>
            </p:cNvPr>
            <p:cNvSpPr/>
            <p:nvPr/>
          </p:nvSpPr>
          <p:spPr bwMode="auto">
            <a:xfrm>
              <a:off x="6744072" y="4314423"/>
              <a:ext cx="2140566" cy="6146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rmAutofit/>
            </a:bodyPr>
            <a:lstStyle/>
            <a:p>
              <a:pPr algn="r">
                <a:lnSpc>
                  <a:spcPct val="12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Copy paste fonts. Choose the only option to retain text......</a:t>
              </a:r>
            </a:p>
          </p:txBody>
        </p:sp>
        <p:sp>
          <p:nvSpPr>
            <p:cNvPr id="20" name="ïṥlíḋe">
              <a:extLst>
                <a:ext uri="{FF2B5EF4-FFF2-40B4-BE49-F238E27FC236}">
                  <a16:creationId xmlns:a16="http://schemas.microsoft.com/office/drawing/2014/main" id="{DE43C114-EF22-4127-9A76-C255F5D6AB5D}"/>
                </a:ext>
              </a:extLst>
            </p:cNvPr>
            <p:cNvSpPr txBox="1"/>
            <p:nvPr/>
          </p:nvSpPr>
          <p:spPr bwMode="auto">
            <a:xfrm>
              <a:off x="6744072" y="3862264"/>
              <a:ext cx="2140566" cy="4521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altLang="zh-CN" b="1" dirty="0">
                  <a:cs typeface="+mn-ea"/>
                  <a:sym typeface="+mn-lt"/>
                </a:rPr>
                <a:t>Text here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27023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:a14="http://schemas.microsoft.com/office/drawing/2010/main" xmlns:a16="http://schemas.microsoft.com/office/drawing/2014/main"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CC3F216E-7DB0-4D40-B72F-52F8AFBB096F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2656112" y="-2656112"/>
            <a:ext cx="6879776" cy="12192000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4DF585D7-2A54-4675-8543-3669BAF5E1DD}"/>
              </a:ext>
            </a:extLst>
          </p:cNvPr>
          <p:cNvSpPr/>
          <p:nvPr/>
        </p:nvSpPr>
        <p:spPr>
          <a:xfrm>
            <a:off x="497806" y="464946"/>
            <a:ext cx="11196385" cy="59498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grpSp>
        <p:nvGrpSpPr>
          <p:cNvPr id="5" name="ïšľïḍè">
            <a:extLst>
              <a:ext uri="{FF2B5EF4-FFF2-40B4-BE49-F238E27FC236}">
                <a16:creationId xmlns:a16="http://schemas.microsoft.com/office/drawing/2014/main" id="{5905C060-8F75-4AB9-991E-D0F59380B4EE}"/>
              </a:ext>
            </a:extLst>
          </p:cNvPr>
          <p:cNvGrpSpPr/>
          <p:nvPr/>
        </p:nvGrpSpPr>
        <p:grpSpPr>
          <a:xfrm>
            <a:off x="1976516" y="4432165"/>
            <a:ext cx="3181051" cy="1153368"/>
            <a:chOff x="1825515" y="4767830"/>
            <a:chExt cx="3181051" cy="1153368"/>
          </a:xfrm>
        </p:grpSpPr>
        <p:sp>
          <p:nvSpPr>
            <p:cNvPr id="28" name="íṧliḑè">
              <a:extLst>
                <a:ext uri="{FF2B5EF4-FFF2-40B4-BE49-F238E27FC236}">
                  <a16:creationId xmlns:a16="http://schemas.microsoft.com/office/drawing/2014/main" id="{B0513E20-9381-4AC0-AF41-0EE787FFBDE5}"/>
                </a:ext>
              </a:extLst>
            </p:cNvPr>
            <p:cNvSpPr/>
            <p:nvPr/>
          </p:nvSpPr>
          <p:spPr>
            <a:xfrm>
              <a:off x="2740048" y="4767830"/>
              <a:ext cx="1351984" cy="421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7246" extrusionOk="0">
                  <a:moveTo>
                    <a:pt x="0" y="949"/>
                  </a:moveTo>
                  <a:lnTo>
                    <a:pt x="652" y="0"/>
                  </a:lnTo>
                  <a:cubicBezTo>
                    <a:pt x="3871" y="14536"/>
                    <a:pt x="11077" y="19627"/>
                    <a:pt x="16746" y="11373"/>
                  </a:cubicBezTo>
                  <a:cubicBezTo>
                    <a:pt x="18232" y="9210"/>
                    <a:pt x="19516" y="6246"/>
                    <a:pt x="20511" y="2686"/>
                  </a:cubicBezTo>
                  <a:lnTo>
                    <a:pt x="20078" y="2056"/>
                  </a:lnTo>
                  <a:lnTo>
                    <a:pt x="21508" y="475"/>
                  </a:lnTo>
                  <a:lnTo>
                    <a:pt x="21600" y="4271"/>
                  </a:lnTo>
                  <a:lnTo>
                    <a:pt x="21167" y="3640"/>
                  </a:lnTo>
                  <a:cubicBezTo>
                    <a:pt x="17163" y="18155"/>
                    <a:pt x="9329" y="21600"/>
                    <a:pt x="3668" y="11335"/>
                  </a:cubicBezTo>
                  <a:cubicBezTo>
                    <a:pt x="2163" y="8605"/>
                    <a:pt x="910" y="5060"/>
                    <a:pt x="0" y="949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6350">
              <a:solidFill>
                <a:schemeClr val="bg1">
                  <a:lumMod val="95000"/>
                </a:schemeClr>
              </a:solidFill>
              <a:miter lim="400000"/>
            </a:ln>
          </p:spPr>
          <p:txBody>
            <a:bodyPr wrap="square" lIns="91440" tIns="45720" rIns="91440" bIns="45720">
              <a:normAutofit fontScale="85000" lnSpcReduction="20000"/>
            </a:bodyPr>
            <a:lstStyle>
              <a:defPPr>
                <a:defRPr lang="id-ID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>
                <a:lnSpc>
                  <a:spcPct val="100000"/>
                </a:lnSpc>
                <a:defRPr sz="3200" b="0" spc="0">
                  <a:solidFill>
                    <a:srgbClr val="FFFFFF"/>
                  </a:solidFill>
                </a:defRPr>
              </a:pPr>
              <a:endParaRPr dirty="0">
                <a:cs typeface="+mn-ea"/>
                <a:sym typeface="+mn-lt"/>
              </a:endParaRPr>
            </a:p>
          </p:txBody>
        </p:sp>
        <p:sp>
          <p:nvSpPr>
            <p:cNvPr id="29" name="iSḷiḓé">
              <a:extLst>
                <a:ext uri="{FF2B5EF4-FFF2-40B4-BE49-F238E27FC236}">
                  <a16:creationId xmlns:a16="http://schemas.microsoft.com/office/drawing/2014/main" id="{C2A1FFF0-88F0-453B-9DA4-2A2DB9A743F5}"/>
                </a:ext>
              </a:extLst>
            </p:cNvPr>
            <p:cNvSpPr/>
            <p:nvPr/>
          </p:nvSpPr>
          <p:spPr bwMode="auto">
            <a:xfrm>
              <a:off x="1825515" y="5188829"/>
              <a:ext cx="3181051" cy="732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>
                <a:lnSpc>
                  <a:spcPct val="150000"/>
                </a:lnSpc>
              </a:pPr>
              <a:r>
                <a:rPr lang="en-US" altLang="zh-CN" sz="1200" dirty="0">
                  <a:cs typeface="+mn-ea"/>
                  <a:sym typeface="+mn-lt"/>
                </a:rPr>
                <a:t>Copy paste fonts. Choose the only option to retain text......</a:t>
              </a:r>
            </a:p>
          </p:txBody>
        </p:sp>
      </p:grpSp>
      <p:grpSp>
        <p:nvGrpSpPr>
          <p:cNvPr id="6" name="iŝļiḓe">
            <a:extLst>
              <a:ext uri="{FF2B5EF4-FFF2-40B4-BE49-F238E27FC236}">
                <a16:creationId xmlns:a16="http://schemas.microsoft.com/office/drawing/2014/main" id="{AC0B909B-404F-438D-87EB-F564F43199C8}"/>
              </a:ext>
            </a:extLst>
          </p:cNvPr>
          <p:cNvGrpSpPr/>
          <p:nvPr/>
        </p:nvGrpSpPr>
        <p:grpSpPr>
          <a:xfrm>
            <a:off x="4505472" y="1020236"/>
            <a:ext cx="3181051" cy="1153369"/>
            <a:chOff x="4354472" y="1355901"/>
            <a:chExt cx="3181051" cy="1153369"/>
          </a:xfrm>
        </p:grpSpPr>
        <p:sp>
          <p:nvSpPr>
            <p:cNvPr id="26" name="íŝḻíďê">
              <a:extLst>
                <a:ext uri="{FF2B5EF4-FFF2-40B4-BE49-F238E27FC236}">
                  <a16:creationId xmlns:a16="http://schemas.microsoft.com/office/drawing/2014/main" id="{2ADBDCCB-04CE-4C66-91ED-CC83C81FEE07}"/>
                </a:ext>
              </a:extLst>
            </p:cNvPr>
            <p:cNvSpPr/>
            <p:nvPr/>
          </p:nvSpPr>
          <p:spPr>
            <a:xfrm>
              <a:off x="5269005" y="2088270"/>
              <a:ext cx="1351984" cy="421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7050" extrusionOk="0">
                  <a:moveTo>
                    <a:pt x="0" y="16210"/>
                  </a:moveTo>
                  <a:cubicBezTo>
                    <a:pt x="3419" y="835"/>
                    <a:pt x="11072" y="-4550"/>
                    <a:pt x="17092" y="4181"/>
                  </a:cubicBezTo>
                  <a:cubicBezTo>
                    <a:pt x="18733" y="6560"/>
                    <a:pt x="20142" y="9855"/>
                    <a:pt x="21215" y="13819"/>
                  </a:cubicBezTo>
                  <a:lnTo>
                    <a:pt x="21600" y="13261"/>
                  </a:lnTo>
                  <a:lnTo>
                    <a:pt x="21513" y="16630"/>
                  </a:lnTo>
                  <a:lnTo>
                    <a:pt x="20248" y="15221"/>
                  </a:lnTo>
                  <a:lnTo>
                    <a:pt x="20633" y="14663"/>
                  </a:lnTo>
                  <a:cubicBezTo>
                    <a:pt x="16879" y="938"/>
                    <a:pt x="9479" y="-2418"/>
                    <a:pt x="4105" y="7168"/>
                  </a:cubicBezTo>
                  <a:cubicBezTo>
                    <a:pt x="2656" y="9751"/>
                    <a:pt x="1452" y="13127"/>
                    <a:pt x="579" y="1705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6350">
              <a:solidFill>
                <a:schemeClr val="bg1">
                  <a:lumMod val="95000"/>
                </a:schemeClr>
              </a:solidFill>
              <a:miter lim="400000"/>
            </a:ln>
          </p:spPr>
          <p:txBody>
            <a:bodyPr wrap="square" lIns="91440" tIns="45720" rIns="91440" bIns="45720">
              <a:normAutofit fontScale="85000" lnSpcReduction="20000"/>
            </a:bodyPr>
            <a:lstStyle>
              <a:defPPr>
                <a:defRPr lang="id-ID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>
                <a:lnSpc>
                  <a:spcPct val="100000"/>
                </a:lnSpc>
                <a:defRPr sz="3200" b="0" spc="0">
                  <a:solidFill>
                    <a:srgbClr val="FFFFFF"/>
                  </a:solidFill>
                </a:defRPr>
              </a:pPr>
              <a:endParaRPr>
                <a:cs typeface="+mn-ea"/>
                <a:sym typeface="+mn-lt"/>
              </a:endParaRPr>
            </a:p>
          </p:txBody>
        </p:sp>
        <p:sp>
          <p:nvSpPr>
            <p:cNvPr id="27" name="ïsļiḍê">
              <a:extLst>
                <a:ext uri="{FF2B5EF4-FFF2-40B4-BE49-F238E27FC236}">
                  <a16:creationId xmlns:a16="http://schemas.microsoft.com/office/drawing/2014/main" id="{C2A1FFF0-88F0-453B-9DA4-2A2DB9A743F5}"/>
                </a:ext>
              </a:extLst>
            </p:cNvPr>
            <p:cNvSpPr/>
            <p:nvPr/>
          </p:nvSpPr>
          <p:spPr bwMode="auto">
            <a:xfrm>
              <a:off x="4354472" y="1355901"/>
              <a:ext cx="3181051" cy="732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>
                <a:lnSpc>
                  <a:spcPct val="150000"/>
                </a:lnSpc>
              </a:pPr>
              <a:r>
                <a:rPr lang="en-US" altLang="zh-CN" sz="1200" dirty="0">
                  <a:cs typeface="+mn-ea"/>
                  <a:sym typeface="+mn-lt"/>
                </a:rPr>
                <a:t>Copy paste fonts. Choose the only option to retain text......</a:t>
              </a:r>
            </a:p>
          </p:txBody>
        </p:sp>
      </p:grpSp>
      <p:grpSp>
        <p:nvGrpSpPr>
          <p:cNvPr id="7" name="îṡļiḍê">
            <a:extLst>
              <a:ext uri="{FF2B5EF4-FFF2-40B4-BE49-F238E27FC236}">
                <a16:creationId xmlns:a16="http://schemas.microsoft.com/office/drawing/2014/main" id="{08C21CC5-064D-4BB9-8ABD-CA31A995C434}"/>
              </a:ext>
            </a:extLst>
          </p:cNvPr>
          <p:cNvGrpSpPr/>
          <p:nvPr/>
        </p:nvGrpSpPr>
        <p:grpSpPr>
          <a:xfrm>
            <a:off x="7034430" y="4432165"/>
            <a:ext cx="3181051" cy="1153368"/>
            <a:chOff x="6883429" y="4767830"/>
            <a:chExt cx="3181051" cy="1153368"/>
          </a:xfrm>
        </p:grpSpPr>
        <p:sp>
          <p:nvSpPr>
            <p:cNvPr id="24" name="íşḻïḋe">
              <a:extLst>
                <a:ext uri="{FF2B5EF4-FFF2-40B4-BE49-F238E27FC236}">
                  <a16:creationId xmlns:a16="http://schemas.microsoft.com/office/drawing/2014/main" id="{D8660C90-E36D-4A5B-9351-81AE05372340}"/>
                </a:ext>
              </a:extLst>
            </p:cNvPr>
            <p:cNvSpPr/>
            <p:nvPr/>
          </p:nvSpPr>
          <p:spPr>
            <a:xfrm>
              <a:off x="7797962" y="4767830"/>
              <a:ext cx="1351984" cy="421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7246" extrusionOk="0">
                  <a:moveTo>
                    <a:pt x="0" y="949"/>
                  </a:moveTo>
                  <a:lnTo>
                    <a:pt x="652" y="0"/>
                  </a:lnTo>
                  <a:cubicBezTo>
                    <a:pt x="3871" y="14536"/>
                    <a:pt x="11077" y="19627"/>
                    <a:pt x="16746" y="11373"/>
                  </a:cubicBezTo>
                  <a:cubicBezTo>
                    <a:pt x="18232" y="9210"/>
                    <a:pt x="19516" y="6246"/>
                    <a:pt x="20511" y="2686"/>
                  </a:cubicBezTo>
                  <a:lnTo>
                    <a:pt x="20078" y="2056"/>
                  </a:lnTo>
                  <a:lnTo>
                    <a:pt x="21508" y="475"/>
                  </a:lnTo>
                  <a:lnTo>
                    <a:pt x="21600" y="4271"/>
                  </a:lnTo>
                  <a:lnTo>
                    <a:pt x="21167" y="3640"/>
                  </a:lnTo>
                  <a:cubicBezTo>
                    <a:pt x="17163" y="18155"/>
                    <a:pt x="9329" y="21600"/>
                    <a:pt x="3668" y="11335"/>
                  </a:cubicBezTo>
                  <a:cubicBezTo>
                    <a:pt x="2163" y="8605"/>
                    <a:pt x="910" y="5060"/>
                    <a:pt x="0" y="949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6350">
              <a:solidFill>
                <a:schemeClr val="bg1">
                  <a:lumMod val="95000"/>
                </a:schemeClr>
              </a:solidFill>
              <a:miter lim="400000"/>
            </a:ln>
          </p:spPr>
          <p:txBody>
            <a:bodyPr wrap="square" lIns="91440" tIns="45720" rIns="91440" bIns="45720">
              <a:normAutofit fontScale="85000" lnSpcReduction="20000"/>
            </a:bodyPr>
            <a:lstStyle>
              <a:defPPr>
                <a:defRPr lang="id-ID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>
                <a:lnSpc>
                  <a:spcPct val="100000"/>
                </a:lnSpc>
                <a:defRPr sz="3200" b="0" spc="0">
                  <a:solidFill>
                    <a:srgbClr val="FFFFFF"/>
                  </a:solidFill>
                </a:defRPr>
              </a:pPr>
              <a:endParaRPr>
                <a:cs typeface="+mn-ea"/>
                <a:sym typeface="+mn-lt"/>
              </a:endParaRPr>
            </a:p>
          </p:txBody>
        </p:sp>
        <p:sp>
          <p:nvSpPr>
            <p:cNvPr id="25" name="ïšļîďe">
              <a:extLst>
                <a:ext uri="{FF2B5EF4-FFF2-40B4-BE49-F238E27FC236}">
                  <a16:creationId xmlns:a16="http://schemas.microsoft.com/office/drawing/2014/main" id="{C2A1FFF0-88F0-453B-9DA4-2A2DB9A743F5}"/>
                </a:ext>
              </a:extLst>
            </p:cNvPr>
            <p:cNvSpPr/>
            <p:nvPr/>
          </p:nvSpPr>
          <p:spPr bwMode="auto">
            <a:xfrm>
              <a:off x="6883429" y="5188829"/>
              <a:ext cx="3181051" cy="732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>
                <a:lnSpc>
                  <a:spcPct val="150000"/>
                </a:lnSpc>
              </a:pPr>
              <a:r>
                <a:rPr lang="en-US" altLang="zh-CN" sz="1200" dirty="0">
                  <a:cs typeface="+mn-ea"/>
                  <a:sym typeface="+mn-lt"/>
                </a:rPr>
                <a:t>Copy paste fonts. Choose the only option to retain text......</a:t>
              </a:r>
            </a:p>
          </p:txBody>
        </p:sp>
      </p:grpSp>
      <p:grpSp>
        <p:nvGrpSpPr>
          <p:cNvPr id="8" name="islïde">
            <a:extLst>
              <a:ext uri="{FF2B5EF4-FFF2-40B4-BE49-F238E27FC236}">
                <a16:creationId xmlns:a16="http://schemas.microsoft.com/office/drawing/2014/main" id="{339A5287-469E-4B7B-A2BD-65A1910EB5BB}"/>
              </a:ext>
            </a:extLst>
          </p:cNvPr>
          <p:cNvGrpSpPr/>
          <p:nvPr/>
        </p:nvGrpSpPr>
        <p:grpSpPr>
          <a:xfrm>
            <a:off x="1208495" y="2449903"/>
            <a:ext cx="2188135" cy="1982262"/>
            <a:chOff x="1208497" y="2785568"/>
            <a:chExt cx="2188135" cy="1982262"/>
          </a:xfrm>
        </p:grpSpPr>
        <p:sp>
          <p:nvSpPr>
            <p:cNvPr id="21" name="ï$1iḋe">
              <a:extLst>
                <a:ext uri="{FF2B5EF4-FFF2-40B4-BE49-F238E27FC236}">
                  <a16:creationId xmlns:a16="http://schemas.microsoft.com/office/drawing/2014/main" id="{A0EADE51-8217-4D2B-A159-92F1074DDE4F}"/>
                </a:ext>
              </a:extLst>
            </p:cNvPr>
            <p:cNvSpPr/>
            <p:nvPr/>
          </p:nvSpPr>
          <p:spPr>
            <a:xfrm>
              <a:off x="1208497" y="2785568"/>
              <a:ext cx="1705964" cy="1705964"/>
            </a:xfrm>
            <a:prstGeom prst="roundRect">
              <a:avLst>
                <a:gd name="adj" fmla="val 6535"/>
              </a:avLst>
            </a:prstGeom>
            <a:noFill/>
            <a:ln w="12700">
              <a:solidFill>
                <a:srgbClr val="F0B9B4"/>
              </a:solidFill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algn="ctr" defTabSz="914354"/>
              <a:endParaRPr lang="zh-CN" altLang="en-US" sz="2000" b="1" i="1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22" name="íŝḷiḑe">
              <a:extLst>
                <a:ext uri="{FF2B5EF4-FFF2-40B4-BE49-F238E27FC236}">
                  <a16:creationId xmlns:a16="http://schemas.microsoft.com/office/drawing/2014/main" id="{11FF873D-5C70-4132-892B-6AC6AC4EFBDB}"/>
                </a:ext>
              </a:extLst>
            </p:cNvPr>
            <p:cNvSpPr/>
            <p:nvPr/>
          </p:nvSpPr>
          <p:spPr>
            <a:xfrm>
              <a:off x="1951721" y="4215234"/>
              <a:ext cx="1444911" cy="552596"/>
            </a:xfrm>
            <a:prstGeom prst="roundRect">
              <a:avLst>
                <a:gd name="adj" fmla="val 6535"/>
              </a:avLst>
            </a:prstGeom>
            <a:solidFill>
              <a:srgbClr val="F0B9B4"/>
            </a:solidFill>
            <a:ln w="3175">
              <a:noFill/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zh-CN" sz="2000" b="1" i="1" dirty="0">
                  <a:cs typeface="+mn-ea"/>
                  <a:sym typeface="+mn-lt"/>
                </a:rPr>
                <a:t>Text</a:t>
              </a:r>
            </a:p>
          </p:txBody>
        </p:sp>
        <p:sp>
          <p:nvSpPr>
            <p:cNvPr id="23" name="iṥ1ïḓê">
              <a:extLst>
                <a:ext uri="{FF2B5EF4-FFF2-40B4-BE49-F238E27FC236}">
                  <a16:creationId xmlns:a16="http://schemas.microsoft.com/office/drawing/2014/main" id="{138524D2-D764-4B09-B84D-E468811A5BC9}"/>
                </a:ext>
              </a:extLst>
            </p:cNvPr>
            <p:cNvSpPr/>
            <p:nvPr/>
          </p:nvSpPr>
          <p:spPr>
            <a:xfrm>
              <a:off x="1777192" y="3386916"/>
              <a:ext cx="568574" cy="503268"/>
            </a:xfrm>
            <a:custGeom>
              <a:avLst/>
              <a:gdLst>
                <a:gd name="connsiteX0" fmla="*/ 287435 w 568487"/>
                <a:gd name="connsiteY0" fmla="*/ 95352 h 503191"/>
                <a:gd name="connsiteX1" fmla="*/ 484475 w 568487"/>
                <a:gd name="connsiteY1" fmla="*/ 271062 h 503191"/>
                <a:gd name="connsiteX2" fmla="*/ 484475 w 568487"/>
                <a:gd name="connsiteY2" fmla="*/ 487071 h 503191"/>
                <a:gd name="connsiteX3" fmla="*/ 469939 w 568487"/>
                <a:gd name="connsiteY3" fmla="*/ 501579 h 503191"/>
                <a:gd name="connsiteX4" fmla="*/ 329427 w 568487"/>
                <a:gd name="connsiteY4" fmla="*/ 501579 h 503191"/>
                <a:gd name="connsiteX5" fmla="*/ 329427 w 568487"/>
                <a:gd name="connsiteY5" fmla="*/ 385514 h 503191"/>
                <a:gd name="connsiteX6" fmla="*/ 308431 w 568487"/>
                <a:gd name="connsiteY6" fmla="*/ 366170 h 503191"/>
                <a:gd name="connsiteX7" fmla="*/ 248673 w 568487"/>
                <a:gd name="connsiteY7" fmla="*/ 366170 h 503191"/>
                <a:gd name="connsiteX8" fmla="*/ 232522 w 568487"/>
                <a:gd name="connsiteY8" fmla="*/ 385514 h 503191"/>
                <a:gd name="connsiteX9" fmla="*/ 232522 w 568487"/>
                <a:gd name="connsiteY9" fmla="*/ 503191 h 503191"/>
                <a:gd name="connsiteX10" fmla="*/ 88779 w 568487"/>
                <a:gd name="connsiteY10" fmla="*/ 503191 h 503191"/>
                <a:gd name="connsiteX11" fmla="*/ 77474 w 568487"/>
                <a:gd name="connsiteY11" fmla="*/ 490295 h 503191"/>
                <a:gd name="connsiteX12" fmla="*/ 77474 w 568487"/>
                <a:gd name="connsiteY12" fmla="*/ 271062 h 503191"/>
                <a:gd name="connsiteX13" fmla="*/ 445669 w 568487"/>
                <a:gd name="connsiteY13" fmla="*/ 58041 h 503191"/>
                <a:gd name="connsiteX14" fmla="*/ 500600 w 568487"/>
                <a:gd name="connsiteY14" fmla="*/ 58041 h 503191"/>
                <a:gd name="connsiteX15" fmla="*/ 500600 w 568487"/>
                <a:gd name="connsiteY15" fmla="*/ 172567 h 503191"/>
                <a:gd name="connsiteX16" fmla="*/ 445669 w 568487"/>
                <a:gd name="connsiteY16" fmla="*/ 125789 h 503191"/>
                <a:gd name="connsiteX17" fmla="*/ 289088 w 568487"/>
                <a:gd name="connsiteY17" fmla="*/ 0 h 503191"/>
                <a:gd name="connsiteX18" fmla="*/ 568487 w 568487"/>
                <a:gd name="connsiteY18" fmla="*/ 253224 h 503191"/>
                <a:gd name="connsiteX19" fmla="*/ 507116 w 568487"/>
                <a:gd name="connsiteY19" fmla="*/ 253224 h 503191"/>
                <a:gd name="connsiteX20" fmla="*/ 289088 w 568487"/>
                <a:gd name="connsiteY20" fmla="*/ 58064 h 503191"/>
                <a:gd name="connsiteX21" fmla="*/ 56526 w 568487"/>
                <a:gd name="connsiteY21" fmla="*/ 254836 h 503191"/>
                <a:gd name="connsiteX22" fmla="*/ 0 w 568487"/>
                <a:gd name="connsiteY22" fmla="*/ 254836 h 503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568487" h="503191">
                  <a:moveTo>
                    <a:pt x="287435" y="95352"/>
                  </a:moveTo>
                  <a:lnTo>
                    <a:pt x="484475" y="271062"/>
                  </a:lnTo>
                  <a:lnTo>
                    <a:pt x="484475" y="487071"/>
                  </a:lnTo>
                  <a:cubicBezTo>
                    <a:pt x="484475" y="487071"/>
                    <a:pt x="486090" y="501579"/>
                    <a:pt x="469939" y="501579"/>
                  </a:cubicBezTo>
                  <a:lnTo>
                    <a:pt x="329427" y="501579"/>
                  </a:lnTo>
                  <a:lnTo>
                    <a:pt x="329427" y="385514"/>
                  </a:lnTo>
                  <a:cubicBezTo>
                    <a:pt x="329427" y="385514"/>
                    <a:pt x="331042" y="366170"/>
                    <a:pt x="308431" y="366170"/>
                  </a:cubicBezTo>
                  <a:lnTo>
                    <a:pt x="248673" y="366170"/>
                  </a:lnTo>
                  <a:cubicBezTo>
                    <a:pt x="230907" y="366170"/>
                    <a:pt x="232522" y="385514"/>
                    <a:pt x="232522" y="385514"/>
                  </a:cubicBezTo>
                  <a:lnTo>
                    <a:pt x="232522" y="503191"/>
                  </a:lnTo>
                  <a:cubicBezTo>
                    <a:pt x="232522" y="503191"/>
                    <a:pt x="104930" y="503191"/>
                    <a:pt x="88779" y="503191"/>
                  </a:cubicBezTo>
                  <a:cubicBezTo>
                    <a:pt x="77474" y="503191"/>
                    <a:pt x="77474" y="490295"/>
                    <a:pt x="77474" y="490295"/>
                  </a:cubicBezTo>
                  <a:lnTo>
                    <a:pt x="77474" y="271062"/>
                  </a:lnTo>
                  <a:close/>
                  <a:moveTo>
                    <a:pt x="445669" y="58041"/>
                  </a:moveTo>
                  <a:lnTo>
                    <a:pt x="500600" y="58041"/>
                  </a:lnTo>
                  <a:lnTo>
                    <a:pt x="500600" y="172567"/>
                  </a:lnTo>
                  <a:lnTo>
                    <a:pt x="445669" y="125789"/>
                  </a:lnTo>
                  <a:close/>
                  <a:moveTo>
                    <a:pt x="289088" y="0"/>
                  </a:moveTo>
                  <a:lnTo>
                    <a:pt x="568487" y="253224"/>
                  </a:lnTo>
                  <a:cubicBezTo>
                    <a:pt x="568487" y="253224"/>
                    <a:pt x="550722" y="285481"/>
                    <a:pt x="507116" y="253224"/>
                  </a:cubicBezTo>
                  <a:lnTo>
                    <a:pt x="289088" y="58064"/>
                  </a:lnTo>
                  <a:lnTo>
                    <a:pt x="56526" y="254836"/>
                  </a:lnTo>
                  <a:cubicBezTo>
                    <a:pt x="17765" y="287094"/>
                    <a:pt x="0" y="254836"/>
                    <a:pt x="0" y="254836"/>
                  </a:cubicBezTo>
                  <a:close/>
                </a:path>
              </a:pathLst>
            </a:custGeom>
            <a:solidFill>
              <a:srgbClr val="F0B9B4"/>
            </a:solidFill>
            <a:ln w="3175">
              <a:noFill/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 defTabSz="914354"/>
              <a:endParaRPr lang="zh-CN" altLang="en-US" sz="2000" b="1" i="1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9" name="islîḍè">
            <a:extLst>
              <a:ext uri="{FF2B5EF4-FFF2-40B4-BE49-F238E27FC236}">
                <a16:creationId xmlns:a16="http://schemas.microsoft.com/office/drawing/2014/main" id="{7A0D33F5-4774-4235-86BD-62C8CCCA67CC}"/>
              </a:ext>
            </a:extLst>
          </p:cNvPr>
          <p:cNvGrpSpPr/>
          <p:nvPr/>
        </p:nvGrpSpPr>
        <p:grpSpPr>
          <a:xfrm>
            <a:off x="3737452" y="2173605"/>
            <a:ext cx="2188135" cy="1982262"/>
            <a:chOff x="3737454" y="2509270"/>
            <a:chExt cx="2188135" cy="1982262"/>
          </a:xfrm>
        </p:grpSpPr>
        <p:sp>
          <p:nvSpPr>
            <p:cNvPr id="18" name="íśľíḓé">
              <a:extLst>
                <a:ext uri="{FF2B5EF4-FFF2-40B4-BE49-F238E27FC236}">
                  <a16:creationId xmlns:a16="http://schemas.microsoft.com/office/drawing/2014/main" id="{A0F00135-E1B6-4562-8E4E-205B98D99F07}"/>
                </a:ext>
              </a:extLst>
            </p:cNvPr>
            <p:cNvSpPr/>
            <p:nvPr/>
          </p:nvSpPr>
          <p:spPr>
            <a:xfrm>
              <a:off x="3737454" y="2785568"/>
              <a:ext cx="1705964" cy="1705964"/>
            </a:xfrm>
            <a:prstGeom prst="roundRect">
              <a:avLst>
                <a:gd name="adj" fmla="val 6535"/>
              </a:avLst>
            </a:prstGeom>
            <a:noFill/>
            <a:ln w="12700">
              <a:solidFill>
                <a:srgbClr val="74C1D3"/>
              </a:solidFill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algn="ctr" defTabSz="914354"/>
              <a:endParaRPr lang="zh-CN" altLang="en-US" sz="2000" b="1" i="1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19" name="î$ḷîdê">
              <a:extLst>
                <a:ext uri="{FF2B5EF4-FFF2-40B4-BE49-F238E27FC236}">
                  <a16:creationId xmlns:a16="http://schemas.microsoft.com/office/drawing/2014/main" id="{CFD67983-FAA5-4A89-BFBC-BB2E7AEF9AFA}"/>
                </a:ext>
              </a:extLst>
            </p:cNvPr>
            <p:cNvSpPr/>
            <p:nvPr/>
          </p:nvSpPr>
          <p:spPr>
            <a:xfrm>
              <a:off x="4480678" y="2509270"/>
              <a:ext cx="1444911" cy="552596"/>
            </a:xfrm>
            <a:prstGeom prst="roundRect">
              <a:avLst>
                <a:gd name="adj" fmla="val 6535"/>
              </a:avLst>
            </a:prstGeom>
            <a:solidFill>
              <a:srgbClr val="74C1D3"/>
            </a:solidFill>
            <a:ln w="3175">
              <a:noFill/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zh-CN" sz="2000" b="1" i="1" dirty="0">
                  <a:cs typeface="+mn-ea"/>
                  <a:sym typeface="+mn-lt"/>
                </a:rPr>
                <a:t>Text</a:t>
              </a:r>
            </a:p>
          </p:txBody>
        </p:sp>
        <p:sp>
          <p:nvSpPr>
            <p:cNvPr id="20" name="iṧḷïḍé">
              <a:extLst>
                <a:ext uri="{FF2B5EF4-FFF2-40B4-BE49-F238E27FC236}">
                  <a16:creationId xmlns:a16="http://schemas.microsoft.com/office/drawing/2014/main" id="{708F6B20-B12C-48F4-B928-2E6FFDFB801A}"/>
                </a:ext>
              </a:extLst>
            </p:cNvPr>
            <p:cNvSpPr/>
            <p:nvPr/>
          </p:nvSpPr>
          <p:spPr>
            <a:xfrm>
              <a:off x="4335613" y="3384111"/>
              <a:ext cx="509646" cy="508878"/>
            </a:xfrm>
            <a:custGeom>
              <a:avLst/>
              <a:gdLst>
                <a:gd name="T0" fmla="*/ 5847 w 6130"/>
                <a:gd name="T1" fmla="*/ 4531 h 6130"/>
                <a:gd name="T2" fmla="*/ 5530 w 6130"/>
                <a:gd name="T3" fmla="*/ 4531 h 6130"/>
                <a:gd name="T4" fmla="*/ 5530 w 6130"/>
                <a:gd name="T5" fmla="*/ 4463 h 6130"/>
                <a:gd name="T6" fmla="*/ 4132 w 6130"/>
                <a:gd name="T7" fmla="*/ 3065 h 6130"/>
                <a:gd name="T8" fmla="*/ 3265 w 6130"/>
                <a:gd name="T9" fmla="*/ 3065 h 6130"/>
                <a:gd name="T10" fmla="*/ 3265 w 6130"/>
                <a:gd name="T11" fmla="*/ 1599 h 6130"/>
                <a:gd name="T12" fmla="*/ 3581 w 6130"/>
                <a:gd name="T13" fmla="*/ 1599 h 6130"/>
                <a:gd name="T14" fmla="*/ 3864 w 6130"/>
                <a:gd name="T15" fmla="*/ 1316 h 6130"/>
                <a:gd name="T16" fmla="*/ 3864 w 6130"/>
                <a:gd name="T17" fmla="*/ 283 h 6130"/>
                <a:gd name="T18" fmla="*/ 3581 w 6130"/>
                <a:gd name="T19" fmla="*/ 0 h 6130"/>
                <a:gd name="T20" fmla="*/ 2549 w 6130"/>
                <a:gd name="T21" fmla="*/ 0 h 6130"/>
                <a:gd name="T22" fmla="*/ 2265 w 6130"/>
                <a:gd name="T23" fmla="*/ 283 h 6130"/>
                <a:gd name="T24" fmla="*/ 2265 w 6130"/>
                <a:gd name="T25" fmla="*/ 1316 h 6130"/>
                <a:gd name="T26" fmla="*/ 2549 w 6130"/>
                <a:gd name="T27" fmla="*/ 1599 h 6130"/>
                <a:gd name="T28" fmla="*/ 2865 w 6130"/>
                <a:gd name="T29" fmla="*/ 1599 h 6130"/>
                <a:gd name="T30" fmla="*/ 2865 w 6130"/>
                <a:gd name="T31" fmla="*/ 3065 h 6130"/>
                <a:gd name="T32" fmla="*/ 1998 w 6130"/>
                <a:gd name="T33" fmla="*/ 3065 h 6130"/>
                <a:gd name="T34" fmla="*/ 600 w 6130"/>
                <a:gd name="T35" fmla="*/ 4463 h 6130"/>
                <a:gd name="T36" fmla="*/ 600 w 6130"/>
                <a:gd name="T37" fmla="*/ 4531 h 6130"/>
                <a:gd name="T38" fmla="*/ 283 w 6130"/>
                <a:gd name="T39" fmla="*/ 4531 h 6130"/>
                <a:gd name="T40" fmla="*/ 0 w 6130"/>
                <a:gd name="T41" fmla="*/ 4814 h 6130"/>
                <a:gd name="T42" fmla="*/ 0 w 6130"/>
                <a:gd name="T43" fmla="*/ 5847 h 6130"/>
                <a:gd name="T44" fmla="*/ 283 w 6130"/>
                <a:gd name="T45" fmla="*/ 6130 h 6130"/>
                <a:gd name="T46" fmla="*/ 1316 w 6130"/>
                <a:gd name="T47" fmla="*/ 6130 h 6130"/>
                <a:gd name="T48" fmla="*/ 1599 w 6130"/>
                <a:gd name="T49" fmla="*/ 5847 h 6130"/>
                <a:gd name="T50" fmla="*/ 1599 w 6130"/>
                <a:gd name="T51" fmla="*/ 4814 h 6130"/>
                <a:gd name="T52" fmla="*/ 1316 w 6130"/>
                <a:gd name="T53" fmla="*/ 4531 h 6130"/>
                <a:gd name="T54" fmla="*/ 999 w 6130"/>
                <a:gd name="T55" fmla="*/ 4531 h 6130"/>
                <a:gd name="T56" fmla="*/ 999 w 6130"/>
                <a:gd name="T57" fmla="*/ 4463 h 6130"/>
                <a:gd name="T58" fmla="*/ 1998 w 6130"/>
                <a:gd name="T59" fmla="*/ 3465 h 6130"/>
                <a:gd name="T60" fmla="*/ 2865 w 6130"/>
                <a:gd name="T61" fmla="*/ 3465 h 6130"/>
                <a:gd name="T62" fmla="*/ 2865 w 6130"/>
                <a:gd name="T63" fmla="*/ 4531 h 6130"/>
                <a:gd name="T64" fmla="*/ 2549 w 6130"/>
                <a:gd name="T65" fmla="*/ 4531 h 6130"/>
                <a:gd name="T66" fmla="*/ 2265 w 6130"/>
                <a:gd name="T67" fmla="*/ 4814 h 6130"/>
                <a:gd name="T68" fmla="*/ 2265 w 6130"/>
                <a:gd name="T69" fmla="*/ 5847 h 6130"/>
                <a:gd name="T70" fmla="*/ 2549 w 6130"/>
                <a:gd name="T71" fmla="*/ 6130 h 6130"/>
                <a:gd name="T72" fmla="*/ 3581 w 6130"/>
                <a:gd name="T73" fmla="*/ 6130 h 6130"/>
                <a:gd name="T74" fmla="*/ 3864 w 6130"/>
                <a:gd name="T75" fmla="*/ 5847 h 6130"/>
                <a:gd name="T76" fmla="*/ 3864 w 6130"/>
                <a:gd name="T77" fmla="*/ 4814 h 6130"/>
                <a:gd name="T78" fmla="*/ 3581 w 6130"/>
                <a:gd name="T79" fmla="*/ 4531 h 6130"/>
                <a:gd name="T80" fmla="*/ 3265 w 6130"/>
                <a:gd name="T81" fmla="*/ 4531 h 6130"/>
                <a:gd name="T82" fmla="*/ 3265 w 6130"/>
                <a:gd name="T83" fmla="*/ 3465 h 6130"/>
                <a:gd name="T84" fmla="*/ 4132 w 6130"/>
                <a:gd name="T85" fmla="*/ 3465 h 6130"/>
                <a:gd name="T86" fmla="*/ 5130 w 6130"/>
                <a:gd name="T87" fmla="*/ 4463 h 6130"/>
                <a:gd name="T88" fmla="*/ 5130 w 6130"/>
                <a:gd name="T89" fmla="*/ 4531 h 6130"/>
                <a:gd name="T90" fmla="*/ 4814 w 6130"/>
                <a:gd name="T91" fmla="*/ 4531 h 6130"/>
                <a:gd name="T92" fmla="*/ 4531 w 6130"/>
                <a:gd name="T93" fmla="*/ 4814 h 6130"/>
                <a:gd name="T94" fmla="*/ 4531 w 6130"/>
                <a:gd name="T95" fmla="*/ 5847 h 6130"/>
                <a:gd name="T96" fmla="*/ 4814 w 6130"/>
                <a:gd name="T97" fmla="*/ 6130 h 6130"/>
                <a:gd name="T98" fmla="*/ 5847 w 6130"/>
                <a:gd name="T99" fmla="*/ 6130 h 6130"/>
                <a:gd name="T100" fmla="*/ 6130 w 6130"/>
                <a:gd name="T101" fmla="*/ 5847 h 6130"/>
                <a:gd name="T102" fmla="*/ 6130 w 6130"/>
                <a:gd name="T103" fmla="*/ 4814 h 6130"/>
                <a:gd name="T104" fmla="*/ 5847 w 6130"/>
                <a:gd name="T105" fmla="*/ 4531 h 6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130" h="6130">
                  <a:moveTo>
                    <a:pt x="5847" y="4531"/>
                  </a:moveTo>
                  <a:lnTo>
                    <a:pt x="5530" y="4531"/>
                  </a:lnTo>
                  <a:lnTo>
                    <a:pt x="5530" y="4463"/>
                  </a:lnTo>
                  <a:cubicBezTo>
                    <a:pt x="5530" y="3692"/>
                    <a:pt x="4903" y="3065"/>
                    <a:pt x="4132" y="3065"/>
                  </a:cubicBezTo>
                  <a:lnTo>
                    <a:pt x="3265" y="3065"/>
                  </a:lnTo>
                  <a:lnTo>
                    <a:pt x="3265" y="1599"/>
                  </a:lnTo>
                  <a:lnTo>
                    <a:pt x="3581" y="1599"/>
                  </a:lnTo>
                  <a:cubicBezTo>
                    <a:pt x="3738" y="1599"/>
                    <a:pt x="3864" y="1472"/>
                    <a:pt x="3864" y="1316"/>
                  </a:cubicBezTo>
                  <a:lnTo>
                    <a:pt x="3864" y="283"/>
                  </a:lnTo>
                  <a:cubicBezTo>
                    <a:pt x="3864" y="127"/>
                    <a:pt x="3738" y="0"/>
                    <a:pt x="3581" y="0"/>
                  </a:cubicBezTo>
                  <a:lnTo>
                    <a:pt x="2549" y="0"/>
                  </a:lnTo>
                  <a:cubicBezTo>
                    <a:pt x="2392" y="0"/>
                    <a:pt x="2265" y="127"/>
                    <a:pt x="2265" y="283"/>
                  </a:cubicBezTo>
                  <a:lnTo>
                    <a:pt x="2265" y="1316"/>
                  </a:lnTo>
                  <a:cubicBezTo>
                    <a:pt x="2265" y="1472"/>
                    <a:pt x="2392" y="1599"/>
                    <a:pt x="2549" y="1599"/>
                  </a:cubicBezTo>
                  <a:lnTo>
                    <a:pt x="2865" y="1599"/>
                  </a:lnTo>
                  <a:lnTo>
                    <a:pt x="2865" y="3065"/>
                  </a:lnTo>
                  <a:lnTo>
                    <a:pt x="1998" y="3065"/>
                  </a:lnTo>
                  <a:cubicBezTo>
                    <a:pt x="1227" y="3065"/>
                    <a:pt x="600" y="3692"/>
                    <a:pt x="600" y="4463"/>
                  </a:cubicBezTo>
                  <a:lnTo>
                    <a:pt x="600" y="4531"/>
                  </a:lnTo>
                  <a:lnTo>
                    <a:pt x="283" y="4531"/>
                  </a:lnTo>
                  <a:cubicBezTo>
                    <a:pt x="127" y="4531"/>
                    <a:pt x="0" y="4658"/>
                    <a:pt x="0" y="4814"/>
                  </a:cubicBezTo>
                  <a:lnTo>
                    <a:pt x="0" y="5847"/>
                  </a:lnTo>
                  <a:cubicBezTo>
                    <a:pt x="0" y="6003"/>
                    <a:pt x="127" y="6130"/>
                    <a:pt x="283" y="6130"/>
                  </a:cubicBezTo>
                  <a:lnTo>
                    <a:pt x="1316" y="6130"/>
                  </a:lnTo>
                  <a:cubicBezTo>
                    <a:pt x="1472" y="6130"/>
                    <a:pt x="1599" y="6003"/>
                    <a:pt x="1599" y="5847"/>
                  </a:cubicBezTo>
                  <a:lnTo>
                    <a:pt x="1599" y="4814"/>
                  </a:lnTo>
                  <a:cubicBezTo>
                    <a:pt x="1599" y="4658"/>
                    <a:pt x="1472" y="4531"/>
                    <a:pt x="1316" y="4531"/>
                  </a:cubicBezTo>
                  <a:lnTo>
                    <a:pt x="999" y="4531"/>
                  </a:lnTo>
                  <a:lnTo>
                    <a:pt x="999" y="4463"/>
                  </a:lnTo>
                  <a:cubicBezTo>
                    <a:pt x="999" y="3913"/>
                    <a:pt x="1447" y="3465"/>
                    <a:pt x="1998" y="3465"/>
                  </a:cubicBezTo>
                  <a:lnTo>
                    <a:pt x="2865" y="3465"/>
                  </a:lnTo>
                  <a:lnTo>
                    <a:pt x="2865" y="4531"/>
                  </a:lnTo>
                  <a:lnTo>
                    <a:pt x="2549" y="4531"/>
                  </a:lnTo>
                  <a:cubicBezTo>
                    <a:pt x="2392" y="4531"/>
                    <a:pt x="2265" y="4658"/>
                    <a:pt x="2265" y="4814"/>
                  </a:cubicBezTo>
                  <a:lnTo>
                    <a:pt x="2265" y="5847"/>
                  </a:lnTo>
                  <a:cubicBezTo>
                    <a:pt x="2265" y="6003"/>
                    <a:pt x="2392" y="6130"/>
                    <a:pt x="2549" y="6130"/>
                  </a:cubicBezTo>
                  <a:lnTo>
                    <a:pt x="3581" y="6130"/>
                  </a:lnTo>
                  <a:cubicBezTo>
                    <a:pt x="3738" y="6130"/>
                    <a:pt x="3864" y="6003"/>
                    <a:pt x="3864" y="5847"/>
                  </a:cubicBezTo>
                  <a:lnTo>
                    <a:pt x="3864" y="4814"/>
                  </a:lnTo>
                  <a:cubicBezTo>
                    <a:pt x="3864" y="4658"/>
                    <a:pt x="3738" y="4531"/>
                    <a:pt x="3581" y="4531"/>
                  </a:cubicBezTo>
                  <a:lnTo>
                    <a:pt x="3265" y="4531"/>
                  </a:lnTo>
                  <a:lnTo>
                    <a:pt x="3265" y="3465"/>
                  </a:lnTo>
                  <a:lnTo>
                    <a:pt x="4132" y="3465"/>
                  </a:lnTo>
                  <a:cubicBezTo>
                    <a:pt x="4683" y="3465"/>
                    <a:pt x="5130" y="3913"/>
                    <a:pt x="5130" y="4463"/>
                  </a:cubicBezTo>
                  <a:lnTo>
                    <a:pt x="5130" y="4531"/>
                  </a:lnTo>
                  <a:lnTo>
                    <a:pt x="4814" y="4531"/>
                  </a:lnTo>
                  <a:cubicBezTo>
                    <a:pt x="4657" y="4531"/>
                    <a:pt x="4531" y="4658"/>
                    <a:pt x="4531" y="4814"/>
                  </a:cubicBezTo>
                  <a:lnTo>
                    <a:pt x="4531" y="5847"/>
                  </a:lnTo>
                  <a:cubicBezTo>
                    <a:pt x="4531" y="6003"/>
                    <a:pt x="4657" y="6130"/>
                    <a:pt x="4814" y="6130"/>
                  </a:cubicBezTo>
                  <a:lnTo>
                    <a:pt x="5847" y="6130"/>
                  </a:lnTo>
                  <a:cubicBezTo>
                    <a:pt x="6003" y="6130"/>
                    <a:pt x="6130" y="6003"/>
                    <a:pt x="6130" y="5847"/>
                  </a:cubicBezTo>
                  <a:lnTo>
                    <a:pt x="6130" y="4814"/>
                  </a:lnTo>
                  <a:cubicBezTo>
                    <a:pt x="6130" y="4658"/>
                    <a:pt x="6003" y="4531"/>
                    <a:pt x="5847" y="4531"/>
                  </a:cubicBezTo>
                  <a:close/>
                </a:path>
              </a:pathLst>
            </a:custGeom>
            <a:solidFill>
              <a:srgbClr val="74C1D3"/>
            </a:solidFill>
            <a:ln w="3175">
              <a:noFill/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 defTabSz="914354"/>
              <a:endParaRPr lang="zh-CN" altLang="en-US" sz="2000" b="1" i="1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0" name="íṩḷiďè">
            <a:extLst>
              <a:ext uri="{FF2B5EF4-FFF2-40B4-BE49-F238E27FC236}">
                <a16:creationId xmlns:a16="http://schemas.microsoft.com/office/drawing/2014/main" id="{73392C28-B10D-4782-99BF-666E176F9A28}"/>
              </a:ext>
            </a:extLst>
          </p:cNvPr>
          <p:cNvGrpSpPr/>
          <p:nvPr/>
        </p:nvGrpSpPr>
        <p:grpSpPr>
          <a:xfrm>
            <a:off x="6266409" y="2449903"/>
            <a:ext cx="2188135" cy="1982262"/>
            <a:chOff x="6266411" y="2785568"/>
            <a:chExt cx="2188135" cy="1982262"/>
          </a:xfrm>
        </p:grpSpPr>
        <p:sp>
          <p:nvSpPr>
            <p:cNvPr id="15" name="îṧḻîḓé">
              <a:extLst>
                <a:ext uri="{FF2B5EF4-FFF2-40B4-BE49-F238E27FC236}">
                  <a16:creationId xmlns:a16="http://schemas.microsoft.com/office/drawing/2014/main" id="{621D5DD4-7A00-4F94-AF53-EC9AC78ABFBD}"/>
                </a:ext>
              </a:extLst>
            </p:cNvPr>
            <p:cNvSpPr/>
            <p:nvPr/>
          </p:nvSpPr>
          <p:spPr>
            <a:xfrm>
              <a:off x="6266411" y="2785568"/>
              <a:ext cx="1705964" cy="1705964"/>
            </a:xfrm>
            <a:prstGeom prst="roundRect">
              <a:avLst>
                <a:gd name="adj" fmla="val 6535"/>
              </a:avLst>
            </a:prstGeom>
            <a:noFill/>
            <a:ln w="12700">
              <a:solidFill>
                <a:srgbClr val="F0B9B4"/>
              </a:solidFill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algn="ctr" defTabSz="914354"/>
              <a:endParaRPr lang="zh-CN" altLang="en-US" sz="2000" b="1" i="1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16" name="iśľïḓé">
              <a:extLst>
                <a:ext uri="{FF2B5EF4-FFF2-40B4-BE49-F238E27FC236}">
                  <a16:creationId xmlns:a16="http://schemas.microsoft.com/office/drawing/2014/main" id="{F5D0D9B3-5160-43CB-8D42-EC5BE1BE36A3}"/>
                </a:ext>
              </a:extLst>
            </p:cNvPr>
            <p:cNvSpPr/>
            <p:nvPr/>
          </p:nvSpPr>
          <p:spPr>
            <a:xfrm>
              <a:off x="7009635" y="4215234"/>
              <a:ext cx="1444911" cy="552596"/>
            </a:xfrm>
            <a:prstGeom prst="roundRect">
              <a:avLst>
                <a:gd name="adj" fmla="val 6535"/>
              </a:avLst>
            </a:prstGeom>
            <a:solidFill>
              <a:srgbClr val="F0B9B4"/>
            </a:solidFill>
            <a:ln w="3175">
              <a:solidFill>
                <a:srgbClr val="F0B9B4"/>
              </a:solidFill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zh-CN" sz="2000" b="1" i="1" dirty="0">
                  <a:cs typeface="+mn-ea"/>
                  <a:sym typeface="+mn-lt"/>
                </a:rPr>
                <a:t>Text</a:t>
              </a:r>
            </a:p>
          </p:txBody>
        </p:sp>
        <p:sp>
          <p:nvSpPr>
            <p:cNvPr id="17" name="ïş1îḋé">
              <a:extLst>
                <a:ext uri="{FF2B5EF4-FFF2-40B4-BE49-F238E27FC236}">
                  <a16:creationId xmlns:a16="http://schemas.microsoft.com/office/drawing/2014/main" id="{12F8AD89-198A-49B0-8EE6-637057D08005}"/>
                </a:ext>
              </a:extLst>
            </p:cNvPr>
            <p:cNvSpPr/>
            <p:nvPr/>
          </p:nvSpPr>
          <p:spPr>
            <a:xfrm>
              <a:off x="6882170" y="3354263"/>
              <a:ext cx="474447" cy="568574"/>
            </a:xfrm>
            <a:custGeom>
              <a:avLst/>
              <a:gdLst>
                <a:gd name="T0" fmla="*/ 4643 w 4692"/>
                <a:gd name="T1" fmla="*/ 1902 h 5631"/>
                <a:gd name="T2" fmla="*/ 4148 w 4692"/>
                <a:gd name="T3" fmla="*/ 111 h 5631"/>
                <a:gd name="T4" fmla="*/ 3925 w 4692"/>
                <a:gd name="T5" fmla="*/ 83 h 5631"/>
                <a:gd name="T6" fmla="*/ 3855 w 4692"/>
                <a:gd name="T7" fmla="*/ 120 h 5631"/>
                <a:gd name="T8" fmla="*/ 2357 w 4692"/>
                <a:gd name="T9" fmla="*/ 152 h 5631"/>
                <a:gd name="T10" fmla="*/ 1484 w 4692"/>
                <a:gd name="T11" fmla="*/ 310 h 5631"/>
                <a:gd name="T12" fmla="*/ 593 w 4692"/>
                <a:gd name="T13" fmla="*/ 1058 h 5631"/>
                <a:gd name="T14" fmla="*/ 450 w 4692"/>
                <a:gd name="T15" fmla="*/ 693 h 5631"/>
                <a:gd name="T16" fmla="*/ 33 w 4692"/>
                <a:gd name="T17" fmla="*/ 869 h 5631"/>
                <a:gd name="T18" fmla="*/ 672 w 4692"/>
                <a:gd name="T19" fmla="*/ 3296 h 5631"/>
                <a:gd name="T20" fmla="*/ 1329 w 4692"/>
                <a:gd name="T21" fmla="*/ 5431 h 5631"/>
                <a:gd name="T22" fmla="*/ 1752 w 4692"/>
                <a:gd name="T23" fmla="*/ 5316 h 5631"/>
                <a:gd name="T24" fmla="*/ 1232 w 4692"/>
                <a:gd name="T25" fmla="*/ 3221 h 5631"/>
                <a:gd name="T26" fmla="*/ 2324 w 4692"/>
                <a:gd name="T27" fmla="*/ 2452 h 5631"/>
                <a:gd name="T28" fmla="*/ 3595 w 4692"/>
                <a:gd name="T29" fmla="*/ 2496 h 5631"/>
                <a:gd name="T30" fmla="*/ 4630 w 4692"/>
                <a:gd name="T31" fmla="*/ 2062 h 5631"/>
                <a:gd name="T32" fmla="*/ 4643 w 4692"/>
                <a:gd name="T33" fmla="*/ 1902 h 56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92" h="5631">
                  <a:moveTo>
                    <a:pt x="4643" y="1902"/>
                  </a:moveTo>
                  <a:cubicBezTo>
                    <a:pt x="4692" y="1287"/>
                    <a:pt x="4371" y="664"/>
                    <a:pt x="4148" y="111"/>
                  </a:cubicBezTo>
                  <a:cubicBezTo>
                    <a:pt x="4109" y="15"/>
                    <a:pt x="3967" y="0"/>
                    <a:pt x="3925" y="83"/>
                  </a:cubicBezTo>
                  <a:cubicBezTo>
                    <a:pt x="3900" y="87"/>
                    <a:pt x="3876" y="99"/>
                    <a:pt x="3855" y="120"/>
                  </a:cubicBezTo>
                  <a:cubicBezTo>
                    <a:pt x="3434" y="537"/>
                    <a:pt x="2826" y="168"/>
                    <a:pt x="2357" y="152"/>
                  </a:cubicBezTo>
                  <a:cubicBezTo>
                    <a:pt x="2058" y="141"/>
                    <a:pt x="1762" y="197"/>
                    <a:pt x="1484" y="310"/>
                  </a:cubicBezTo>
                  <a:cubicBezTo>
                    <a:pt x="1102" y="465"/>
                    <a:pt x="793" y="716"/>
                    <a:pt x="593" y="1058"/>
                  </a:cubicBezTo>
                  <a:cubicBezTo>
                    <a:pt x="547" y="936"/>
                    <a:pt x="503" y="812"/>
                    <a:pt x="450" y="693"/>
                  </a:cubicBezTo>
                  <a:cubicBezTo>
                    <a:pt x="335" y="435"/>
                    <a:pt x="0" y="638"/>
                    <a:pt x="33" y="869"/>
                  </a:cubicBezTo>
                  <a:cubicBezTo>
                    <a:pt x="149" y="1690"/>
                    <a:pt x="447" y="2498"/>
                    <a:pt x="672" y="3296"/>
                  </a:cubicBezTo>
                  <a:cubicBezTo>
                    <a:pt x="873" y="4010"/>
                    <a:pt x="1024" y="4753"/>
                    <a:pt x="1329" y="5431"/>
                  </a:cubicBezTo>
                  <a:cubicBezTo>
                    <a:pt x="1419" y="5631"/>
                    <a:pt x="1778" y="5537"/>
                    <a:pt x="1752" y="5316"/>
                  </a:cubicBezTo>
                  <a:cubicBezTo>
                    <a:pt x="1668" y="4605"/>
                    <a:pt x="1436" y="3910"/>
                    <a:pt x="1232" y="3221"/>
                  </a:cubicBezTo>
                  <a:cubicBezTo>
                    <a:pt x="1511" y="2867"/>
                    <a:pt x="1886" y="2574"/>
                    <a:pt x="2324" y="2452"/>
                  </a:cubicBezTo>
                  <a:cubicBezTo>
                    <a:pt x="2767" y="2329"/>
                    <a:pt x="3157" y="2451"/>
                    <a:pt x="3595" y="2496"/>
                  </a:cubicBezTo>
                  <a:cubicBezTo>
                    <a:pt x="4021" y="2540"/>
                    <a:pt x="4409" y="2452"/>
                    <a:pt x="4630" y="2062"/>
                  </a:cubicBezTo>
                  <a:cubicBezTo>
                    <a:pt x="4663" y="2003"/>
                    <a:pt x="4663" y="1947"/>
                    <a:pt x="4643" y="1902"/>
                  </a:cubicBezTo>
                  <a:close/>
                </a:path>
              </a:pathLst>
            </a:custGeom>
            <a:solidFill>
              <a:srgbClr val="F0B9B4"/>
            </a:solidFill>
            <a:ln w="3175">
              <a:noFill/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 defTabSz="914354"/>
              <a:endParaRPr lang="zh-CN" altLang="en-US" sz="2000" b="1" i="1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1" name="iŝḻiḍê">
            <a:extLst>
              <a:ext uri="{FF2B5EF4-FFF2-40B4-BE49-F238E27FC236}">
                <a16:creationId xmlns:a16="http://schemas.microsoft.com/office/drawing/2014/main" id="{57241ED4-59D0-43FE-A07D-F07EB7833123}"/>
              </a:ext>
            </a:extLst>
          </p:cNvPr>
          <p:cNvGrpSpPr/>
          <p:nvPr/>
        </p:nvGrpSpPr>
        <p:grpSpPr>
          <a:xfrm>
            <a:off x="8795366" y="2173605"/>
            <a:ext cx="2188135" cy="1982262"/>
            <a:chOff x="8795368" y="2509270"/>
            <a:chExt cx="2188135" cy="1982262"/>
          </a:xfrm>
        </p:grpSpPr>
        <p:sp>
          <p:nvSpPr>
            <p:cNvPr id="12" name="îṩľîḑê">
              <a:extLst>
                <a:ext uri="{FF2B5EF4-FFF2-40B4-BE49-F238E27FC236}">
                  <a16:creationId xmlns:a16="http://schemas.microsoft.com/office/drawing/2014/main" id="{D5A9A118-D62F-4E47-9BB6-65CE72A61526}"/>
                </a:ext>
              </a:extLst>
            </p:cNvPr>
            <p:cNvSpPr/>
            <p:nvPr/>
          </p:nvSpPr>
          <p:spPr>
            <a:xfrm>
              <a:off x="8795368" y="2785568"/>
              <a:ext cx="1705964" cy="1705964"/>
            </a:xfrm>
            <a:prstGeom prst="roundRect">
              <a:avLst>
                <a:gd name="adj" fmla="val 6535"/>
              </a:avLst>
            </a:prstGeom>
            <a:noFill/>
            <a:ln w="12700">
              <a:solidFill>
                <a:srgbClr val="74C1D3"/>
              </a:solidFill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algn="ctr" defTabSz="914354"/>
              <a:endParaRPr lang="zh-CN" altLang="en-US" sz="2000" b="1" i="1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13" name="íṣļïdê">
              <a:extLst>
                <a:ext uri="{FF2B5EF4-FFF2-40B4-BE49-F238E27FC236}">
                  <a16:creationId xmlns:a16="http://schemas.microsoft.com/office/drawing/2014/main" id="{2E810B30-7046-4150-B71E-F8351EEA2822}"/>
                </a:ext>
              </a:extLst>
            </p:cNvPr>
            <p:cNvSpPr/>
            <p:nvPr/>
          </p:nvSpPr>
          <p:spPr>
            <a:xfrm>
              <a:off x="9538592" y="2509270"/>
              <a:ext cx="1444911" cy="552596"/>
            </a:xfrm>
            <a:prstGeom prst="roundRect">
              <a:avLst>
                <a:gd name="adj" fmla="val 6535"/>
              </a:avLst>
            </a:prstGeom>
            <a:solidFill>
              <a:srgbClr val="74C1D3"/>
            </a:solidFill>
            <a:ln w="3175">
              <a:solidFill>
                <a:srgbClr val="74C1D3"/>
              </a:solidFill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zh-CN" sz="2000" b="1" i="1" dirty="0">
                  <a:cs typeface="+mn-ea"/>
                  <a:sym typeface="+mn-lt"/>
                </a:rPr>
                <a:t>Text</a:t>
              </a:r>
            </a:p>
          </p:txBody>
        </p:sp>
        <p:sp>
          <p:nvSpPr>
            <p:cNvPr id="14" name="íṡlíḋê">
              <a:extLst>
                <a:ext uri="{FF2B5EF4-FFF2-40B4-BE49-F238E27FC236}">
                  <a16:creationId xmlns:a16="http://schemas.microsoft.com/office/drawing/2014/main" id="{FCC6BEF9-0301-40D6-B066-2276DC587D2F}"/>
                </a:ext>
              </a:extLst>
            </p:cNvPr>
            <p:cNvSpPr/>
            <p:nvPr/>
          </p:nvSpPr>
          <p:spPr>
            <a:xfrm>
              <a:off x="9388463" y="3384110"/>
              <a:ext cx="519774" cy="508880"/>
            </a:xfrm>
            <a:custGeom>
              <a:avLst/>
              <a:gdLst>
                <a:gd name="connsiteX0" fmla="*/ 163903 w 607933"/>
                <a:gd name="connsiteY0" fmla="*/ 369028 h 595191"/>
                <a:gd name="connsiteX1" fmla="*/ 195691 w 607933"/>
                <a:gd name="connsiteY1" fmla="*/ 416642 h 595191"/>
                <a:gd name="connsiteX2" fmla="*/ 52648 w 607933"/>
                <a:gd name="connsiteY2" fmla="*/ 476158 h 595191"/>
                <a:gd name="connsiteX3" fmla="*/ 303967 w 607933"/>
                <a:gd name="connsiteY3" fmla="*/ 542618 h 595191"/>
                <a:gd name="connsiteX4" fmla="*/ 555285 w 607933"/>
                <a:gd name="connsiteY4" fmla="*/ 476158 h 595191"/>
                <a:gd name="connsiteX5" fmla="*/ 413235 w 607933"/>
                <a:gd name="connsiteY5" fmla="*/ 416642 h 595191"/>
                <a:gd name="connsiteX6" fmla="*/ 444029 w 607933"/>
                <a:gd name="connsiteY6" fmla="*/ 369028 h 595191"/>
                <a:gd name="connsiteX7" fmla="*/ 607933 w 607933"/>
                <a:gd name="connsiteY7" fmla="*/ 476158 h 595191"/>
                <a:gd name="connsiteX8" fmla="*/ 303967 w 607933"/>
                <a:gd name="connsiteY8" fmla="*/ 595191 h 595191"/>
                <a:gd name="connsiteX9" fmla="*/ 0 w 607933"/>
                <a:gd name="connsiteY9" fmla="*/ 476158 h 595191"/>
                <a:gd name="connsiteX10" fmla="*/ 163903 w 607933"/>
                <a:gd name="connsiteY10" fmla="*/ 369028 h 595191"/>
                <a:gd name="connsiteX11" fmla="*/ 303967 w 607933"/>
                <a:gd name="connsiteY11" fmla="*/ 100209 h 595191"/>
                <a:gd name="connsiteX12" fmla="*/ 230453 w 607933"/>
                <a:gd name="connsiteY12" fmla="*/ 174622 h 595191"/>
                <a:gd name="connsiteX13" fmla="*/ 303967 w 607933"/>
                <a:gd name="connsiteY13" fmla="*/ 248042 h 595191"/>
                <a:gd name="connsiteX14" fmla="*/ 378475 w 607933"/>
                <a:gd name="connsiteY14" fmla="*/ 174622 h 595191"/>
                <a:gd name="connsiteX15" fmla="*/ 303967 w 607933"/>
                <a:gd name="connsiteY15" fmla="*/ 100209 h 595191"/>
                <a:gd name="connsiteX16" fmla="*/ 303967 w 607933"/>
                <a:gd name="connsiteY16" fmla="*/ 0 h 595191"/>
                <a:gd name="connsiteX17" fmla="*/ 481792 w 607933"/>
                <a:gd name="connsiteY17" fmla="*/ 177598 h 595191"/>
                <a:gd name="connsiteX18" fmla="*/ 338737 w 607933"/>
                <a:gd name="connsiteY18" fmla="*/ 453420 h 595191"/>
                <a:gd name="connsiteX19" fmla="*/ 303967 w 607933"/>
                <a:gd name="connsiteY19" fmla="*/ 471279 h 595191"/>
                <a:gd name="connsiteX20" fmla="*/ 269197 w 607933"/>
                <a:gd name="connsiteY20" fmla="*/ 453420 h 595191"/>
                <a:gd name="connsiteX21" fmla="*/ 126142 w 607933"/>
                <a:gd name="connsiteY21" fmla="*/ 177598 h 595191"/>
                <a:gd name="connsiteX22" fmla="*/ 303967 w 607933"/>
                <a:gd name="connsiteY22" fmla="*/ 0 h 59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607933" h="595191">
                  <a:moveTo>
                    <a:pt x="163903" y="369028"/>
                  </a:moveTo>
                  <a:cubicBezTo>
                    <a:pt x="173837" y="383907"/>
                    <a:pt x="183771" y="399778"/>
                    <a:pt x="195691" y="416642"/>
                  </a:cubicBezTo>
                  <a:cubicBezTo>
                    <a:pt x="101322" y="430529"/>
                    <a:pt x="52648" y="461279"/>
                    <a:pt x="52648" y="476158"/>
                  </a:cubicBezTo>
                  <a:cubicBezTo>
                    <a:pt x="52648" y="495997"/>
                    <a:pt x="138076" y="542618"/>
                    <a:pt x="303967" y="542618"/>
                  </a:cubicBezTo>
                  <a:cubicBezTo>
                    <a:pt x="469857" y="542618"/>
                    <a:pt x="555285" y="495997"/>
                    <a:pt x="555285" y="476158"/>
                  </a:cubicBezTo>
                  <a:cubicBezTo>
                    <a:pt x="555285" y="461279"/>
                    <a:pt x="507604" y="430529"/>
                    <a:pt x="413235" y="416642"/>
                  </a:cubicBezTo>
                  <a:cubicBezTo>
                    <a:pt x="424162" y="399778"/>
                    <a:pt x="434096" y="383907"/>
                    <a:pt x="444029" y="369028"/>
                  </a:cubicBezTo>
                  <a:cubicBezTo>
                    <a:pt x="537405" y="385891"/>
                    <a:pt x="607933" y="422593"/>
                    <a:pt x="607933" y="476158"/>
                  </a:cubicBezTo>
                  <a:cubicBezTo>
                    <a:pt x="607933" y="554522"/>
                    <a:pt x="454956" y="595191"/>
                    <a:pt x="303967" y="595191"/>
                  </a:cubicBezTo>
                  <a:cubicBezTo>
                    <a:pt x="152977" y="595191"/>
                    <a:pt x="0" y="554522"/>
                    <a:pt x="0" y="476158"/>
                  </a:cubicBezTo>
                  <a:cubicBezTo>
                    <a:pt x="0" y="422593"/>
                    <a:pt x="71522" y="385891"/>
                    <a:pt x="163903" y="369028"/>
                  </a:cubicBezTo>
                  <a:close/>
                  <a:moveTo>
                    <a:pt x="303967" y="100209"/>
                  </a:moveTo>
                  <a:cubicBezTo>
                    <a:pt x="263236" y="100209"/>
                    <a:pt x="230453" y="133943"/>
                    <a:pt x="230453" y="174622"/>
                  </a:cubicBezTo>
                  <a:cubicBezTo>
                    <a:pt x="230453" y="215300"/>
                    <a:pt x="263236" y="248042"/>
                    <a:pt x="303967" y="248042"/>
                  </a:cubicBezTo>
                  <a:cubicBezTo>
                    <a:pt x="344698" y="248042"/>
                    <a:pt x="378475" y="215300"/>
                    <a:pt x="378475" y="174622"/>
                  </a:cubicBezTo>
                  <a:cubicBezTo>
                    <a:pt x="378475" y="133943"/>
                    <a:pt x="344698" y="100209"/>
                    <a:pt x="303967" y="100209"/>
                  </a:cubicBezTo>
                  <a:close/>
                  <a:moveTo>
                    <a:pt x="303967" y="0"/>
                  </a:moveTo>
                  <a:cubicBezTo>
                    <a:pt x="402317" y="0"/>
                    <a:pt x="481792" y="79374"/>
                    <a:pt x="481792" y="177598"/>
                  </a:cubicBezTo>
                  <a:cubicBezTo>
                    <a:pt x="481792" y="248042"/>
                    <a:pt x="390396" y="382976"/>
                    <a:pt x="338737" y="453420"/>
                  </a:cubicBezTo>
                  <a:cubicBezTo>
                    <a:pt x="330790" y="464334"/>
                    <a:pt x="317875" y="471279"/>
                    <a:pt x="303967" y="471279"/>
                  </a:cubicBezTo>
                  <a:cubicBezTo>
                    <a:pt x="290059" y="471279"/>
                    <a:pt x="277144" y="464334"/>
                    <a:pt x="269197" y="453420"/>
                  </a:cubicBezTo>
                  <a:cubicBezTo>
                    <a:pt x="217538" y="382976"/>
                    <a:pt x="126142" y="248042"/>
                    <a:pt x="126142" y="177598"/>
                  </a:cubicBezTo>
                  <a:cubicBezTo>
                    <a:pt x="126142" y="79374"/>
                    <a:pt x="205617" y="0"/>
                    <a:pt x="303967" y="0"/>
                  </a:cubicBezTo>
                  <a:close/>
                </a:path>
              </a:pathLst>
            </a:custGeom>
            <a:solidFill>
              <a:srgbClr val="74C1D3"/>
            </a:solidFill>
            <a:ln w="3175">
              <a:solidFill>
                <a:srgbClr val="74C1D3"/>
              </a:solidFill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 defTabSz="914354"/>
              <a:endParaRPr lang="zh-CN" altLang="en-US" sz="2000" b="1" i="1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20719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:a14="http://schemas.microsoft.com/office/drawing/2010/main" xmlns:a16="http://schemas.microsoft.com/office/drawing/2014/main"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CC3F216E-7DB0-4D40-B72F-52F8AFBB096F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2656112" y="-2656112"/>
            <a:ext cx="6879776" cy="12192000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4DF585D7-2A54-4675-8543-3669BAF5E1DD}"/>
              </a:ext>
            </a:extLst>
          </p:cNvPr>
          <p:cNvSpPr/>
          <p:nvPr/>
        </p:nvSpPr>
        <p:spPr>
          <a:xfrm>
            <a:off x="497806" y="464946"/>
            <a:ext cx="11196385" cy="59498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5" name="íśḻíḋé">
            <a:extLst>
              <a:ext uri="{FF2B5EF4-FFF2-40B4-BE49-F238E27FC236}">
                <a16:creationId xmlns:a16="http://schemas.microsoft.com/office/drawing/2014/main" id="{2EF8C720-0C6F-451F-974B-45900311F5CA}"/>
              </a:ext>
            </a:extLst>
          </p:cNvPr>
          <p:cNvSpPr/>
          <p:nvPr/>
        </p:nvSpPr>
        <p:spPr>
          <a:xfrm>
            <a:off x="3343881" y="2946147"/>
            <a:ext cx="5439692" cy="2719846"/>
          </a:xfrm>
          <a:custGeom>
            <a:avLst/>
            <a:gdLst>
              <a:gd name="connsiteX0" fmla="*/ 3118724 w 6237448"/>
              <a:gd name="connsiteY0" fmla="*/ 0 h 3118724"/>
              <a:gd name="connsiteX1" fmla="*/ 6237448 w 6237448"/>
              <a:gd name="connsiteY1" fmla="*/ 3118724 h 3118724"/>
              <a:gd name="connsiteX2" fmla="*/ 3118724 w 6237448"/>
              <a:gd name="connsiteY2" fmla="*/ 3118724 h 3118724"/>
              <a:gd name="connsiteX3" fmla="*/ 0 w 6237448"/>
              <a:gd name="connsiteY3" fmla="*/ 3118724 h 3118724"/>
              <a:gd name="connsiteX4" fmla="*/ 3118724 w 6237448"/>
              <a:gd name="connsiteY4" fmla="*/ 0 h 3118724"/>
              <a:gd name="connsiteX0-1" fmla="*/ 0 w 6237448"/>
              <a:gd name="connsiteY0-2" fmla="*/ 3118724 h 3210164"/>
              <a:gd name="connsiteX1-3" fmla="*/ 3118724 w 6237448"/>
              <a:gd name="connsiteY1-4" fmla="*/ 0 h 3210164"/>
              <a:gd name="connsiteX2-5" fmla="*/ 6237448 w 6237448"/>
              <a:gd name="connsiteY2-6" fmla="*/ 3118724 h 3210164"/>
              <a:gd name="connsiteX3-7" fmla="*/ 3118724 w 6237448"/>
              <a:gd name="connsiteY3-8" fmla="*/ 3118724 h 3210164"/>
              <a:gd name="connsiteX4-9" fmla="*/ 91440 w 6237448"/>
              <a:gd name="connsiteY4-10" fmla="*/ 3210164 h 3210164"/>
              <a:gd name="connsiteX0-11" fmla="*/ 0 w 6237448"/>
              <a:gd name="connsiteY0-12" fmla="*/ 3118724 h 3118724"/>
              <a:gd name="connsiteX1-13" fmla="*/ 3118724 w 6237448"/>
              <a:gd name="connsiteY1-14" fmla="*/ 0 h 3118724"/>
              <a:gd name="connsiteX2-15" fmla="*/ 6237448 w 6237448"/>
              <a:gd name="connsiteY2-16" fmla="*/ 3118724 h 3118724"/>
              <a:gd name="connsiteX3-17" fmla="*/ 3118724 w 6237448"/>
              <a:gd name="connsiteY3-18" fmla="*/ 3118724 h 3118724"/>
              <a:gd name="connsiteX0-19" fmla="*/ 0 w 6237448"/>
              <a:gd name="connsiteY0-20" fmla="*/ 3118724 h 3118724"/>
              <a:gd name="connsiteX1-21" fmla="*/ 3118724 w 6237448"/>
              <a:gd name="connsiteY1-22" fmla="*/ 0 h 3118724"/>
              <a:gd name="connsiteX2-23" fmla="*/ 6237448 w 6237448"/>
              <a:gd name="connsiteY2-24" fmla="*/ 3118724 h 3118724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</a:cxnLst>
            <a:rect l="l" t="t" r="r" b="b"/>
            <a:pathLst>
              <a:path w="6237448" h="3118724">
                <a:moveTo>
                  <a:pt x="0" y="3118724"/>
                </a:moveTo>
                <a:cubicBezTo>
                  <a:pt x="0" y="1396300"/>
                  <a:pt x="1396300" y="0"/>
                  <a:pt x="3118724" y="0"/>
                </a:cubicBezTo>
                <a:cubicBezTo>
                  <a:pt x="4841148" y="0"/>
                  <a:pt x="6237448" y="1396300"/>
                  <a:pt x="6237448" y="3118724"/>
                </a:cubicBezTo>
              </a:path>
            </a:pathLst>
          </a:custGeom>
          <a:solidFill>
            <a:schemeClr val="bg1">
              <a:lumMod val="95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anchor="ctr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6" name="iṡḻíḋe">
            <a:extLst>
              <a:ext uri="{FF2B5EF4-FFF2-40B4-BE49-F238E27FC236}">
                <a16:creationId xmlns:a16="http://schemas.microsoft.com/office/drawing/2014/main" id="{B9123E49-6C9F-4EC8-BF47-636663C3A932}"/>
              </a:ext>
            </a:extLst>
          </p:cNvPr>
          <p:cNvSpPr/>
          <p:nvPr/>
        </p:nvSpPr>
        <p:spPr>
          <a:xfrm>
            <a:off x="3712342" y="3362566"/>
            <a:ext cx="4606853" cy="2303427"/>
          </a:xfrm>
          <a:custGeom>
            <a:avLst/>
            <a:gdLst>
              <a:gd name="connsiteX0" fmla="*/ 3118724 w 6237448"/>
              <a:gd name="connsiteY0" fmla="*/ 0 h 3118724"/>
              <a:gd name="connsiteX1" fmla="*/ 6237448 w 6237448"/>
              <a:gd name="connsiteY1" fmla="*/ 3118724 h 3118724"/>
              <a:gd name="connsiteX2" fmla="*/ 3118724 w 6237448"/>
              <a:gd name="connsiteY2" fmla="*/ 3118724 h 3118724"/>
              <a:gd name="connsiteX3" fmla="*/ 0 w 6237448"/>
              <a:gd name="connsiteY3" fmla="*/ 3118724 h 3118724"/>
              <a:gd name="connsiteX4" fmla="*/ 3118724 w 6237448"/>
              <a:gd name="connsiteY4" fmla="*/ 0 h 3118724"/>
              <a:gd name="connsiteX0-1" fmla="*/ 0 w 6237448"/>
              <a:gd name="connsiteY0-2" fmla="*/ 3118724 h 3210164"/>
              <a:gd name="connsiteX1-3" fmla="*/ 3118724 w 6237448"/>
              <a:gd name="connsiteY1-4" fmla="*/ 0 h 3210164"/>
              <a:gd name="connsiteX2-5" fmla="*/ 6237448 w 6237448"/>
              <a:gd name="connsiteY2-6" fmla="*/ 3118724 h 3210164"/>
              <a:gd name="connsiteX3-7" fmla="*/ 3118724 w 6237448"/>
              <a:gd name="connsiteY3-8" fmla="*/ 3118724 h 3210164"/>
              <a:gd name="connsiteX4-9" fmla="*/ 91440 w 6237448"/>
              <a:gd name="connsiteY4-10" fmla="*/ 3210164 h 3210164"/>
              <a:gd name="connsiteX0-11" fmla="*/ 0 w 6237448"/>
              <a:gd name="connsiteY0-12" fmla="*/ 3118724 h 3118724"/>
              <a:gd name="connsiteX1-13" fmla="*/ 3118724 w 6237448"/>
              <a:gd name="connsiteY1-14" fmla="*/ 0 h 3118724"/>
              <a:gd name="connsiteX2-15" fmla="*/ 6237448 w 6237448"/>
              <a:gd name="connsiteY2-16" fmla="*/ 3118724 h 3118724"/>
              <a:gd name="connsiteX3-17" fmla="*/ 3118724 w 6237448"/>
              <a:gd name="connsiteY3-18" fmla="*/ 3118724 h 3118724"/>
              <a:gd name="connsiteX0-19" fmla="*/ 0 w 6237448"/>
              <a:gd name="connsiteY0-20" fmla="*/ 3118724 h 3118724"/>
              <a:gd name="connsiteX1-21" fmla="*/ 3118724 w 6237448"/>
              <a:gd name="connsiteY1-22" fmla="*/ 0 h 3118724"/>
              <a:gd name="connsiteX2-23" fmla="*/ 6237448 w 6237448"/>
              <a:gd name="connsiteY2-24" fmla="*/ 3118724 h 3118724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</a:cxnLst>
            <a:rect l="l" t="t" r="r" b="b"/>
            <a:pathLst>
              <a:path w="6237448" h="3118724">
                <a:moveTo>
                  <a:pt x="0" y="3118724"/>
                </a:moveTo>
                <a:cubicBezTo>
                  <a:pt x="0" y="1396300"/>
                  <a:pt x="1396300" y="0"/>
                  <a:pt x="3118724" y="0"/>
                </a:cubicBezTo>
                <a:cubicBezTo>
                  <a:pt x="4841148" y="0"/>
                  <a:pt x="6237448" y="1396300"/>
                  <a:pt x="6237448" y="3118724"/>
                </a:cubicBezTo>
              </a:path>
            </a:pathLst>
          </a:custGeom>
          <a:solidFill>
            <a:schemeClr val="bg1">
              <a:lumMod val="85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anchor="ctr">
            <a:normAutofit/>
          </a:bodyPr>
          <a:lstStyle/>
          <a:p>
            <a:pPr algn="ctr"/>
            <a:endParaRPr lang="zh-CN" altLang="en-US" sz="28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7" name="îşḷíḓè">
            <a:extLst>
              <a:ext uri="{FF2B5EF4-FFF2-40B4-BE49-F238E27FC236}">
                <a16:creationId xmlns:a16="http://schemas.microsoft.com/office/drawing/2014/main" id="{6001CDD1-1DEB-4BDE-96ED-CFC8B2227540}"/>
              </a:ext>
            </a:extLst>
          </p:cNvPr>
          <p:cNvSpPr txBox="1"/>
          <p:nvPr/>
        </p:nvSpPr>
        <p:spPr>
          <a:xfrm>
            <a:off x="5487663" y="5097472"/>
            <a:ext cx="1152128" cy="403394"/>
          </a:xfrm>
          <a:prstGeom prst="rect">
            <a:avLst/>
          </a:prstGeom>
          <a:noFill/>
        </p:spPr>
        <p:txBody>
          <a:bodyPr wrap="square" lIns="91440" tIns="45720" rIns="91440" bIns="45720" anchor="ctr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8" name="iṣliḑè">
            <a:extLst>
              <a:ext uri="{FF2B5EF4-FFF2-40B4-BE49-F238E27FC236}">
                <a16:creationId xmlns:a16="http://schemas.microsoft.com/office/drawing/2014/main" id="{C98E4FB1-7093-4474-9EE8-39CA525CEA92}"/>
              </a:ext>
            </a:extLst>
          </p:cNvPr>
          <p:cNvSpPr/>
          <p:nvPr/>
        </p:nvSpPr>
        <p:spPr>
          <a:xfrm>
            <a:off x="4461546" y="4063810"/>
            <a:ext cx="3204363" cy="1602183"/>
          </a:xfrm>
          <a:custGeom>
            <a:avLst/>
            <a:gdLst>
              <a:gd name="connsiteX0" fmla="*/ 3118724 w 6237448"/>
              <a:gd name="connsiteY0" fmla="*/ 0 h 3118724"/>
              <a:gd name="connsiteX1" fmla="*/ 6237448 w 6237448"/>
              <a:gd name="connsiteY1" fmla="*/ 3118724 h 3118724"/>
              <a:gd name="connsiteX2" fmla="*/ 3118724 w 6237448"/>
              <a:gd name="connsiteY2" fmla="*/ 3118724 h 3118724"/>
              <a:gd name="connsiteX3" fmla="*/ 0 w 6237448"/>
              <a:gd name="connsiteY3" fmla="*/ 3118724 h 3118724"/>
              <a:gd name="connsiteX4" fmla="*/ 3118724 w 6237448"/>
              <a:gd name="connsiteY4" fmla="*/ 0 h 3118724"/>
              <a:gd name="connsiteX0-1" fmla="*/ 0 w 6237448"/>
              <a:gd name="connsiteY0-2" fmla="*/ 3118724 h 3210164"/>
              <a:gd name="connsiteX1-3" fmla="*/ 3118724 w 6237448"/>
              <a:gd name="connsiteY1-4" fmla="*/ 0 h 3210164"/>
              <a:gd name="connsiteX2-5" fmla="*/ 6237448 w 6237448"/>
              <a:gd name="connsiteY2-6" fmla="*/ 3118724 h 3210164"/>
              <a:gd name="connsiteX3-7" fmla="*/ 3118724 w 6237448"/>
              <a:gd name="connsiteY3-8" fmla="*/ 3118724 h 3210164"/>
              <a:gd name="connsiteX4-9" fmla="*/ 91440 w 6237448"/>
              <a:gd name="connsiteY4-10" fmla="*/ 3210164 h 3210164"/>
              <a:gd name="connsiteX0-11" fmla="*/ 0 w 6237448"/>
              <a:gd name="connsiteY0-12" fmla="*/ 3118724 h 3118724"/>
              <a:gd name="connsiteX1-13" fmla="*/ 3118724 w 6237448"/>
              <a:gd name="connsiteY1-14" fmla="*/ 0 h 3118724"/>
              <a:gd name="connsiteX2-15" fmla="*/ 6237448 w 6237448"/>
              <a:gd name="connsiteY2-16" fmla="*/ 3118724 h 3118724"/>
              <a:gd name="connsiteX3-17" fmla="*/ 3118724 w 6237448"/>
              <a:gd name="connsiteY3-18" fmla="*/ 3118724 h 3118724"/>
              <a:gd name="connsiteX0-19" fmla="*/ 0 w 6237448"/>
              <a:gd name="connsiteY0-20" fmla="*/ 3118724 h 3118724"/>
              <a:gd name="connsiteX1-21" fmla="*/ 3118724 w 6237448"/>
              <a:gd name="connsiteY1-22" fmla="*/ 0 h 3118724"/>
              <a:gd name="connsiteX2-23" fmla="*/ 6237448 w 6237448"/>
              <a:gd name="connsiteY2-24" fmla="*/ 3118724 h 3118724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</a:cxnLst>
            <a:rect l="l" t="t" r="r" b="b"/>
            <a:pathLst>
              <a:path w="6237448" h="3118724">
                <a:moveTo>
                  <a:pt x="0" y="3118724"/>
                </a:moveTo>
                <a:cubicBezTo>
                  <a:pt x="0" y="1396300"/>
                  <a:pt x="1396300" y="0"/>
                  <a:pt x="3118724" y="0"/>
                </a:cubicBezTo>
                <a:cubicBezTo>
                  <a:pt x="4841148" y="0"/>
                  <a:pt x="6237448" y="1396300"/>
                  <a:pt x="6237448" y="3118724"/>
                </a:cubicBezTo>
              </a:path>
            </a:pathLst>
          </a:custGeom>
          <a:solidFill>
            <a:schemeClr val="bg1">
              <a:lumMod val="75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anchor="ctr">
            <a:normAutofit/>
          </a:bodyPr>
          <a:lstStyle/>
          <a:p>
            <a:pPr algn="ctr"/>
            <a:r>
              <a:rPr lang="en-US" altLang="zh-CN" sz="2800" dirty="0">
                <a:solidFill>
                  <a:schemeClr val="bg1"/>
                </a:solidFill>
                <a:cs typeface="+mn-ea"/>
                <a:sym typeface="+mn-lt"/>
              </a:rPr>
              <a:t>Text</a:t>
            </a:r>
            <a:endParaRPr lang="zh-CN" altLang="en-US" sz="28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9" name="îsḻïḋê">
            <a:extLst>
              <a:ext uri="{FF2B5EF4-FFF2-40B4-BE49-F238E27FC236}">
                <a16:creationId xmlns:a16="http://schemas.microsoft.com/office/drawing/2014/main" id="{C61C7752-BFAC-4DE3-813C-C05527859D39}"/>
              </a:ext>
            </a:extLst>
          </p:cNvPr>
          <p:cNvGrpSpPr/>
          <p:nvPr/>
        </p:nvGrpSpPr>
        <p:grpSpPr>
          <a:xfrm>
            <a:off x="1048773" y="3041200"/>
            <a:ext cx="2948396" cy="934940"/>
            <a:chOff x="2082804" y="1329817"/>
            <a:chExt cx="2334087" cy="934940"/>
          </a:xfrm>
        </p:grpSpPr>
        <p:sp>
          <p:nvSpPr>
            <p:cNvPr id="33" name="îṩļíďé">
              <a:extLst>
                <a:ext uri="{FF2B5EF4-FFF2-40B4-BE49-F238E27FC236}">
                  <a16:creationId xmlns:a16="http://schemas.microsoft.com/office/drawing/2014/main" id="{F2B75851-C461-4A6C-82BD-1AE9D1ED8C3D}"/>
                </a:ext>
              </a:extLst>
            </p:cNvPr>
            <p:cNvSpPr txBox="1"/>
            <p:nvPr/>
          </p:nvSpPr>
          <p:spPr>
            <a:xfrm>
              <a:off x="2082804" y="1677152"/>
              <a:ext cx="2334087" cy="587605"/>
            </a:xfrm>
            <a:prstGeom prst="rect">
              <a:avLst/>
            </a:prstGeom>
            <a:noFill/>
          </p:spPr>
          <p:txBody>
            <a:bodyPr wrap="square" lIns="91440" tIns="45720" rIns="91440" bIns="45720" anchor="t" anchorCtr="0">
              <a:normAutofit/>
            </a:bodyPr>
            <a:lstStyle/>
            <a:p>
              <a:pPr lvl="0" algn="r" defTabSz="914400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lang="en-US" altLang="zh-CN" sz="110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  <a:t>Copy paste fonts. Choose the only option to retain text.</a:t>
              </a:r>
              <a:endParaRPr lang="zh-CN" altLang="en-US" sz="1100" dirty="0">
                <a:solidFill>
                  <a:schemeClr val="dk1">
                    <a:lumMod val="10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4" name="ï$ḷíḍê">
              <a:extLst>
                <a:ext uri="{FF2B5EF4-FFF2-40B4-BE49-F238E27FC236}">
                  <a16:creationId xmlns:a16="http://schemas.microsoft.com/office/drawing/2014/main" id="{20DEE38B-B303-428A-B501-5CA906FFAC1F}"/>
                </a:ext>
              </a:extLst>
            </p:cNvPr>
            <p:cNvSpPr/>
            <p:nvPr/>
          </p:nvSpPr>
          <p:spPr>
            <a:xfrm>
              <a:off x="2082804" y="1329817"/>
              <a:ext cx="2334087" cy="335557"/>
            </a:xfrm>
            <a:prstGeom prst="rect">
              <a:avLst/>
            </a:prstGeom>
          </p:spPr>
          <p:txBody>
            <a:bodyPr wrap="square" lIns="91440" tIns="45720" rIns="91440" bIns="45720" anchor="t" anchorCtr="0">
              <a:normAutofit fontScale="92500" lnSpcReduction="10000"/>
            </a:bodyPr>
            <a:lstStyle/>
            <a:p>
              <a:pPr algn="r"/>
              <a:r>
                <a:rPr lang="en-US" altLang="zh-CN" b="1" dirty="0">
                  <a:cs typeface="+mn-ea"/>
                  <a:sym typeface="+mn-lt"/>
                </a:rPr>
                <a:t>Text here</a:t>
              </a:r>
              <a:endParaRPr lang="zh-CN" altLang="en-US" b="1" dirty="0">
                <a:cs typeface="+mn-ea"/>
                <a:sym typeface="+mn-lt"/>
              </a:endParaRPr>
            </a:p>
          </p:txBody>
        </p:sp>
      </p:grpSp>
      <p:grpSp>
        <p:nvGrpSpPr>
          <p:cNvPr id="10" name="íS1iḍè">
            <a:extLst>
              <a:ext uri="{FF2B5EF4-FFF2-40B4-BE49-F238E27FC236}">
                <a16:creationId xmlns:a16="http://schemas.microsoft.com/office/drawing/2014/main" id="{BA5367AA-2F96-4F3A-BE23-B638FADA6B59}"/>
              </a:ext>
            </a:extLst>
          </p:cNvPr>
          <p:cNvGrpSpPr/>
          <p:nvPr/>
        </p:nvGrpSpPr>
        <p:grpSpPr>
          <a:xfrm>
            <a:off x="4153101" y="3165721"/>
            <a:ext cx="822599" cy="822598"/>
            <a:chOff x="4105001" y="967098"/>
            <a:chExt cx="1119951" cy="1119949"/>
          </a:xfrm>
        </p:grpSpPr>
        <p:sp>
          <p:nvSpPr>
            <p:cNvPr id="31" name="iŝḻîḍe">
              <a:extLst>
                <a:ext uri="{FF2B5EF4-FFF2-40B4-BE49-F238E27FC236}">
                  <a16:creationId xmlns:a16="http://schemas.microsoft.com/office/drawing/2014/main" id="{B11B1332-42EE-45AF-9A96-0AEB90D23B4D}"/>
                </a:ext>
              </a:extLst>
            </p:cNvPr>
            <p:cNvSpPr/>
            <p:nvPr/>
          </p:nvSpPr>
          <p:spPr>
            <a:xfrm>
              <a:off x="4105001" y="967098"/>
              <a:ext cx="1119951" cy="1119949"/>
            </a:xfrm>
            <a:prstGeom prst="ellipse">
              <a:avLst/>
            </a:prstGeom>
            <a:solidFill>
              <a:srgbClr val="06A294"/>
            </a:solidFill>
            <a:ln w="57150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32" name="ís1îḑê">
              <a:extLst>
                <a:ext uri="{FF2B5EF4-FFF2-40B4-BE49-F238E27FC236}">
                  <a16:creationId xmlns:a16="http://schemas.microsoft.com/office/drawing/2014/main" id="{AA29560C-82B9-4500-BCBA-89E5C78298BD}"/>
                </a:ext>
              </a:extLst>
            </p:cNvPr>
            <p:cNvSpPr/>
            <p:nvPr/>
          </p:nvSpPr>
          <p:spPr bwMode="auto">
            <a:xfrm>
              <a:off x="4383338" y="1194228"/>
              <a:ext cx="563276" cy="665689"/>
            </a:xfrm>
            <a:custGeom>
              <a:avLst/>
              <a:gdLst/>
              <a:ahLst/>
              <a:cxnLst>
                <a:cxn ang="0">
                  <a:pos x="250" y="250"/>
                </a:cxn>
                <a:cxn ang="0">
                  <a:pos x="125" y="296"/>
                </a:cxn>
                <a:cxn ang="0">
                  <a:pos x="0" y="250"/>
                </a:cxn>
                <a:cxn ang="0">
                  <a:pos x="66" y="210"/>
                </a:cxn>
                <a:cxn ang="0">
                  <a:pos x="79" y="219"/>
                </a:cxn>
                <a:cxn ang="0">
                  <a:pos x="70" y="232"/>
                </a:cxn>
                <a:cxn ang="0">
                  <a:pos x="23" y="251"/>
                </a:cxn>
                <a:cxn ang="0">
                  <a:pos x="125" y="273"/>
                </a:cxn>
                <a:cxn ang="0">
                  <a:pos x="228" y="250"/>
                </a:cxn>
                <a:cxn ang="0">
                  <a:pos x="180" y="232"/>
                </a:cxn>
                <a:cxn ang="0">
                  <a:pos x="171" y="219"/>
                </a:cxn>
                <a:cxn ang="0">
                  <a:pos x="184" y="210"/>
                </a:cxn>
                <a:cxn ang="0">
                  <a:pos x="250" y="250"/>
                </a:cxn>
                <a:cxn ang="0">
                  <a:pos x="80" y="182"/>
                </a:cxn>
                <a:cxn ang="0">
                  <a:pos x="91" y="182"/>
                </a:cxn>
                <a:cxn ang="0">
                  <a:pos x="91" y="250"/>
                </a:cxn>
                <a:cxn ang="0">
                  <a:pos x="102" y="262"/>
                </a:cxn>
                <a:cxn ang="0">
                  <a:pos x="148" y="262"/>
                </a:cxn>
                <a:cxn ang="0">
                  <a:pos x="159" y="250"/>
                </a:cxn>
                <a:cxn ang="0">
                  <a:pos x="159" y="182"/>
                </a:cxn>
                <a:cxn ang="0">
                  <a:pos x="171" y="182"/>
                </a:cxn>
                <a:cxn ang="0">
                  <a:pos x="182" y="171"/>
                </a:cxn>
                <a:cxn ang="0">
                  <a:pos x="182" y="102"/>
                </a:cxn>
                <a:cxn ang="0">
                  <a:pos x="157" y="82"/>
                </a:cxn>
                <a:cxn ang="0">
                  <a:pos x="125" y="80"/>
                </a:cxn>
                <a:cxn ang="0">
                  <a:pos x="93" y="82"/>
                </a:cxn>
                <a:cxn ang="0">
                  <a:pos x="68" y="102"/>
                </a:cxn>
                <a:cxn ang="0">
                  <a:pos x="68" y="171"/>
                </a:cxn>
                <a:cxn ang="0">
                  <a:pos x="80" y="182"/>
                </a:cxn>
                <a:cxn ang="0">
                  <a:pos x="125" y="68"/>
                </a:cxn>
                <a:cxn ang="0">
                  <a:pos x="159" y="34"/>
                </a:cxn>
                <a:cxn ang="0">
                  <a:pos x="125" y="0"/>
                </a:cxn>
                <a:cxn ang="0">
                  <a:pos x="91" y="34"/>
                </a:cxn>
                <a:cxn ang="0">
                  <a:pos x="125" y="68"/>
                </a:cxn>
                <a:cxn ang="0">
                  <a:pos x="125" y="68"/>
                </a:cxn>
                <a:cxn ang="0">
                  <a:pos x="125" y="68"/>
                </a:cxn>
              </a:cxnLst>
              <a:rect l="0" t="0" r="r" b="b"/>
              <a:pathLst>
                <a:path w="250" h="296">
                  <a:moveTo>
                    <a:pt x="250" y="250"/>
                  </a:moveTo>
                  <a:cubicBezTo>
                    <a:pt x="250" y="282"/>
                    <a:pt x="185" y="296"/>
                    <a:pt x="125" y="296"/>
                  </a:cubicBezTo>
                  <a:cubicBezTo>
                    <a:pt x="65" y="296"/>
                    <a:pt x="0" y="282"/>
                    <a:pt x="0" y="250"/>
                  </a:cubicBezTo>
                  <a:cubicBezTo>
                    <a:pt x="0" y="226"/>
                    <a:pt x="36" y="215"/>
                    <a:pt x="66" y="210"/>
                  </a:cubicBezTo>
                  <a:cubicBezTo>
                    <a:pt x="72" y="209"/>
                    <a:pt x="78" y="213"/>
                    <a:pt x="79" y="219"/>
                  </a:cubicBezTo>
                  <a:cubicBezTo>
                    <a:pt x="80" y="225"/>
                    <a:pt x="76" y="231"/>
                    <a:pt x="70" y="232"/>
                  </a:cubicBezTo>
                  <a:cubicBezTo>
                    <a:pt x="33" y="239"/>
                    <a:pt x="23" y="249"/>
                    <a:pt x="23" y="251"/>
                  </a:cubicBezTo>
                  <a:cubicBezTo>
                    <a:pt x="24" y="257"/>
                    <a:pt x="58" y="273"/>
                    <a:pt x="125" y="273"/>
                  </a:cubicBezTo>
                  <a:cubicBezTo>
                    <a:pt x="192" y="273"/>
                    <a:pt x="226" y="257"/>
                    <a:pt x="228" y="250"/>
                  </a:cubicBezTo>
                  <a:cubicBezTo>
                    <a:pt x="227" y="249"/>
                    <a:pt x="217" y="238"/>
                    <a:pt x="180" y="232"/>
                  </a:cubicBezTo>
                  <a:cubicBezTo>
                    <a:pt x="174" y="231"/>
                    <a:pt x="170" y="225"/>
                    <a:pt x="171" y="219"/>
                  </a:cubicBezTo>
                  <a:cubicBezTo>
                    <a:pt x="172" y="213"/>
                    <a:pt x="178" y="209"/>
                    <a:pt x="184" y="210"/>
                  </a:cubicBezTo>
                  <a:cubicBezTo>
                    <a:pt x="214" y="215"/>
                    <a:pt x="250" y="226"/>
                    <a:pt x="250" y="250"/>
                  </a:cubicBezTo>
                  <a:close/>
                  <a:moveTo>
                    <a:pt x="80" y="182"/>
                  </a:moveTo>
                  <a:cubicBezTo>
                    <a:pt x="91" y="182"/>
                    <a:pt x="91" y="182"/>
                    <a:pt x="91" y="182"/>
                  </a:cubicBezTo>
                  <a:cubicBezTo>
                    <a:pt x="91" y="250"/>
                    <a:pt x="91" y="250"/>
                    <a:pt x="91" y="250"/>
                  </a:cubicBezTo>
                  <a:cubicBezTo>
                    <a:pt x="91" y="257"/>
                    <a:pt x="96" y="262"/>
                    <a:pt x="102" y="262"/>
                  </a:cubicBezTo>
                  <a:cubicBezTo>
                    <a:pt x="148" y="262"/>
                    <a:pt x="148" y="262"/>
                    <a:pt x="148" y="262"/>
                  </a:cubicBezTo>
                  <a:cubicBezTo>
                    <a:pt x="154" y="262"/>
                    <a:pt x="159" y="257"/>
                    <a:pt x="159" y="250"/>
                  </a:cubicBezTo>
                  <a:cubicBezTo>
                    <a:pt x="159" y="182"/>
                    <a:pt x="159" y="182"/>
                    <a:pt x="159" y="182"/>
                  </a:cubicBezTo>
                  <a:cubicBezTo>
                    <a:pt x="171" y="182"/>
                    <a:pt x="171" y="182"/>
                    <a:pt x="171" y="182"/>
                  </a:cubicBezTo>
                  <a:cubicBezTo>
                    <a:pt x="177" y="182"/>
                    <a:pt x="182" y="177"/>
                    <a:pt x="182" y="171"/>
                  </a:cubicBezTo>
                  <a:cubicBezTo>
                    <a:pt x="182" y="102"/>
                    <a:pt x="182" y="102"/>
                    <a:pt x="182" y="102"/>
                  </a:cubicBezTo>
                  <a:cubicBezTo>
                    <a:pt x="182" y="97"/>
                    <a:pt x="173" y="84"/>
                    <a:pt x="157" y="82"/>
                  </a:cubicBezTo>
                  <a:cubicBezTo>
                    <a:pt x="150" y="81"/>
                    <a:pt x="138" y="80"/>
                    <a:pt x="125" y="80"/>
                  </a:cubicBezTo>
                  <a:cubicBezTo>
                    <a:pt x="112" y="80"/>
                    <a:pt x="100" y="81"/>
                    <a:pt x="93" y="82"/>
                  </a:cubicBezTo>
                  <a:cubicBezTo>
                    <a:pt x="77" y="84"/>
                    <a:pt x="68" y="97"/>
                    <a:pt x="68" y="102"/>
                  </a:cubicBezTo>
                  <a:cubicBezTo>
                    <a:pt x="68" y="171"/>
                    <a:pt x="68" y="171"/>
                    <a:pt x="68" y="171"/>
                  </a:cubicBezTo>
                  <a:cubicBezTo>
                    <a:pt x="68" y="177"/>
                    <a:pt x="73" y="182"/>
                    <a:pt x="80" y="182"/>
                  </a:cubicBezTo>
                  <a:close/>
                  <a:moveTo>
                    <a:pt x="125" y="68"/>
                  </a:moveTo>
                  <a:cubicBezTo>
                    <a:pt x="144" y="68"/>
                    <a:pt x="159" y="53"/>
                    <a:pt x="159" y="34"/>
                  </a:cubicBezTo>
                  <a:cubicBezTo>
                    <a:pt x="159" y="15"/>
                    <a:pt x="144" y="0"/>
                    <a:pt x="125" y="0"/>
                  </a:cubicBezTo>
                  <a:cubicBezTo>
                    <a:pt x="106" y="0"/>
                    <a:pt x="91" y="15"/>
                    <a:pt x="91" y="34"/>
                  </a:cubicBezTo>
                  <a:cubicBezTo>
                    <a:pt x="91" y="53"/>
                    <a:pt x="106" y="68"/>
                    <a:pt x="125" y="68"/>
                  </a:cubicBezTo>
                  <a:close/>
                  <a:moveTo>
                    <a:pt x="125" y="68"/>
                  </a:moveTo>
                  <a:cubicBezTo>
                    <a:pt x="125" y="68"/>
                    <a:pt x="125" y="68"/>
                    <a:pt x="125" y="68"/>
                  </a:cubicBez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</p:grpSp>
      <p:sp>
        <p:nvSpPr>
          <p:cNvPr id="11" name="îṧḻîďê">
            <a:extLst>
              <a:ext uri="{FF2B5EF4-FFF2-40B4-BE49-F238E27FC236}">
                <a16:creationId xmlns:a16="http://schemas.microsoft.com/office/drawing/2014/main" id="{3D21A714-BBBA-4B32-900B-BB0032952588}"/>
              </a:ext>
            </a:extLst>
          </p:cNvPr>
          <p:cNvSpPr txBox="1"/>
          <p:nvPr/>
        </p:nvSpPr>
        <p:spPr>
          <a:xfrm>
            <a:off x="3399569" y="808009"/>
            <a:ext cx="5232400" cy="533961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b" anchorCtr="0">
            <a:normAutofit fontScale="92500"/>
          </a:bodyPr>
          <a:lstStyle/>
          <a:p>
            <a:pPr algn="ctr">
              <a:buSzPct val="25000"/>
            </a:pPr>
            <a:r>
              <a:rPr lang="en-US" sz="2000" b="1" dirty="0">
                <a:cs typeface="+mn-ea"/>
                <a:sym typeface="+mn-lt"/>
              </a:rPr>
              <a:t>Unified fonts make reading more fluent.</a:t>
            </a:r>
          </a:p>
        </p:txBody>
      </p:sp>
      <p:sp>
        <p:nvSpPr>
          <p:cNvPr id="12" name="î$ļîďé">
            <a:extLst>
              <a:ext uri="{FF2B5EF4-FFF2-40B4-BE49-F238E27FC236}">
                <a16:creationId xmlns:a16="http://schemas.microsoft.com/office/drawing/2014/main" id="{A32EFBDC-B7E2-499A-8342-8C3F30E7742E}"/>
              </a:ext>
            </a:extLst>
          </p:cNvPr>
          <p:cNvSpPr txBox="1"/>
          <p:nvPr/>
        </p:nvSpPr>
        <p:spPr>
          <a:xfrm>
            <a:off x="3399568" y="1341970"/>
            <a:ext cx="5232400" cy="1042172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ctr" anchorCtr="0">
            <a:normAutofit/>
          </a:bodyPr>
          <a:lstStyle/>
          <a:p>
            <a:pPr algn="ctr">
              <a:lnSpc>
                <a:spcPct val="150000"/>
              </a:lnSpc>
              <a:buSzPct val="25000"/>
            </a:pPr>
            <a:r>
              <a:rPr lang="en-US" sz="1200" dirty="0">
                <a:cs typeface="+mn-ea"/>
                <a:sym typeface="+mn-lt"/>
              </a:rPr>
              <a:t>Theme color makes PPT more convenient to change.</a:t>
            </a:r>
          </a:p>
          <a:p>
            <a:pPr algn="ctr">
              <a:lnSpc>
                <a:spcPct val="150000"/>
              </a:lnSpc>
              <a:buSzPct val="25000"/>
            </a:pPr>
            <a:r>
              <a:rPr lang="en-US" sz="1200" dirty="0">
                <a:cs typeface="+mn-ea"/>
                <a:sym typeface="+mn-lt"/>
              </a:rPr>
              <a:t>Adjust the spacing to adapt to Chinese typesetting, use the reference line in PPT.</a:t>
            </a:r>
          </a:p>
        </p:txBody>
      </p:sp>
      <p:grpSp>
        <p:nvGrpSpPr>
          <p:cNvPr id="13" name="ïş1ïḍê">
            <a:extLst>
              <a:ext uri="{FF2B5EF4-FFF2-40B4-BE49-F238E27FC236}">
                <a16:creationId xmlns:a16="http://schemas.microsoft.com/office/drawing/2014/main" id="{87CFF637-9840-4547-BCF9-526ECE980ACE}"/>
              </a:ext>
            </a:extLst>
          </p:cNvPr>
          <p:cNvGrpSpPr/>
          <p:nvPr/>
        </p:nvGrpSpPr>
        <p:grpSpPr>
          <a:xfrm>
            <a:off x="589693" y="4392559"/>
            <a:ext cx="2563986" cy="934940"/>
            <a:chOff x="2082804" y="1329817"/>
            <a:chExt cx="2334087" cy="934940"/>
          </a:xfrm>
        </p:grpSpPr>
        <p:sp>
          <p:nvSpPr>
            <p:cNvPr id="29" name="išľíḍe">
              <a:extLst>
                <a:ext uri="{FF2B5EF4-FFF2-40B4-BE49-F238E27FC236}">
                  <a16:creationId xmlns:a16="http://schemas.microsoft.com/office/drawing/2014/main" id="{25343C3D-FE75-4850-B17F-B982C8253B65}"/>
                </a:ext>
              </a:extLst>
            </p:cNvPr>
            <p:cNvSpPr txBox="1"/>
            <p:nvPr/>
          </p:nvSpPr>
          <p:spPr>
            <a:xfrm>
              <a:off x="2082804" y="1677152"/>
              <a:ext cx="2334087" cy="587605"/>
            </a:xfrm>
            <a:prstGeom prst="rect">
              <a:avLst/>
            </a:prstGeom>
            <a:noFill/>
          </p:spPr>
          <p:txBody>
            <a:bodyPr wrap="square" lIns="91440" tIns="45720" rIns="91440" bIns="45720" anchor="t" anchorCtr="0">
              <a:normAutofit/>
            </a:bodyPr>
            <a:lstStyle/>
            <a:p>
              <a:pPr lvl="0" algn="r" defTabSz="914400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lang="en-US" altLang="zh-CN" sz="110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  <a:t>Copy paste fonts. Choose the only option to retain text.</a:t>
              </a:r>
              <a:endParaRPr lang="zh-CN" altLang="en-US" sz="1100" dirty="0">
                <a:solidFill>
                  <a:schemeClr val="dk1">
                    <a:lumMod val="10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0" name="íṡľïḋe">
              <a:extLst>
                <a:ext uri="{FF2B5EF4-FFF2-40B4-BE49-F238E27FC236}">
                  <a16:creationId xmlns:a16="http://schemas.microsoft.com/office/drawing/2014/main" id="{DA3B6752-0532-46D2-B027-9BB466E7507A}"/>
                </a:ext>
              </a:extLst>
            </p:cNvPr>
            <p:cNvSpPr/>
            <p:nvPr/>
          </p:nvSpPr>
          <p:spPr>
            <a:xfrm>
              <a:off x="2082804" y="1329817"/>
              <a:ext cx="2334087" cy="335557"/>
            </a:xfrm>
            <a:prstGeom prst="rect">
              <a:avLst/>
            </a:prstGeom>
          </p:spPr>
          <p:txBody>
            <a:bodyPr wrap="square" lIns="91440" tIns="45720" rIns="91440" bIns="45720" anchor="t" anchorCtr="0">
              <a:normAutofit fontScale="92500" lnSpcReduction="10000"/>
            </a:bodyPr>
            <a:lstStyle/>
            <a:p>
              <a:pPr algn="r"/>
              <a:r>
                <a:rPr lang="en-US" altLang="zh-CN" b="1" dirty="0">
                  <a:cs typeface="+mn-ea"/>
                  <a:sym typeface="+mn-lt"/>
                </a:rPr>
                <a:t>Text here</a:t>
              </a:r>
              <a:endParaRPr lang="zh-CN" altLang="en-US" b="1" dirty="0">
                <a:cs typeface="+mn-ea"/>
                <a:sym typeface="+mn-lt"/>
              </a:endParaRPr>
            </a:p>
          </p:txBody>
        </p:sp>
      </p:grpSp>
      <p:grpSp>
        <p:nvGrpSpPr>
          <p:cNvPr id="14" name="í$ļîḋé">
            <a:extLst>
              <a:ext uri="{FF2B5EF4-FFF2-40B4-BE49-F238E27FC236}">
                <a16:creationId xmlns:a16="http://schemas.microsoft.com/office/drawing/2014/main" id="{E6951B24-40CB-4005-BE7B-33A34FFEE904}"/>
              </a:ext>
            </a:extLst>
          </p:cNvPr>
          <p:cNvGrpSpPr/>
          <p:nvPr/>
        </p:nvGrpSpPr>
        <p:grpSpPr>
          <a:xfrm>
            <a:off x="3309611" y="4517080"/>
            <a:ext cx="822599" cy="822598"/>
            <a:chOff x="4105001" y="967098"/>
            <a:chExt cx="1119951" cy="1119949"/>
          </a:xfrm>
        </p:grpSpPr>
        <p:sp>
          <p:nvSpPr>
            <p:cNvPr id="27" name="íṥliḓè">
              <a:extLst>
                <a:ext uri="{FF2B5EF4-FFF2-40B4-BE49-F238E27FC236}">
                  <a16:creationId xmlns:a16="http://schemas.microsoft.com/office/drawing/2014/main" id="{3E248572-E3DA-4346-AED9-6A2DF3F8D7D0}"/>
                </a:ext>
              </a:extLst>
            </p:cNvPr>
            <p:cNvSpPr/>
            <p:nvPr/>
          </p:nvSpPr>
          <p:spPr>
            <a:xfrm>
              <a:off x="4105001" y="967098"/>
              <a:ext cx="1119951" cy="1119949"/>
            </a:xfrm>
            <a:prstGeom prst="ellipse">
              <a:avLst/>
            </a:prstGeom>
            <a:solidFill>
              <a:srgbClr val="F0B9B4"/>
            </a:solidFill>
            <a:ln w="57150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28" name="işḻîḓe">
              <a:extLst>
                <a:ext uri="{FF2B5EF4-FFF2-40B4-BE49-F238E27FC236}">
                  <a16:creationId xmlns:a16="http://schemas.microsoft.com/office/drawing/2014/main" id="{0CE16DF9-C7F5-4F21-90AB-5CE777717536}"/>
                </a:ext>
              </a:extLst>
            </p:cNvPr>
            <p:cNvSpPr/>
            <p:nvPr/>
          </p:nvSpPr>
          <p:spPr bwMode="auto">
            <a:xfrm>
              <a:off x="4383338" y="1194228"/>
              <a:ext cx="563276" cy="665689"/>
            </a:xfrm>
            <a:custGeom>
              <a:avLst/>
              <a:gdLst/>
              <a:ahLst/>
              <a:cxnLst>
                <a:cxn ang="0">
                  <a:pos x="250" y="250"/>
                </a:cxn>
                <a:cxn ang="0">
                  <a:pos x="125" y="296"/>
                </a:cxn>
                <a:cxn ang="0">
                  <a:pos x="0" y="250"/>
                </a:cxn>
                <a:cxn ang="0">
                  <a:pos x="66" y="210"/>
                </a:cxn>
                <a:cxn ang="0">
                  <a:pos x="79" y="219"/>
                </a:cxn>
                <a:cxn ang="0">
                  <a:pos x="70" y="232"/>
                </a:cxn>
                <a:cxn ang="0">
                  <a:pos x="23" y="251"/>
                </a:cxn>
                <a:cxn ang="0">
                  <a:pos x="125" y="273"/>
                </a:cxn>
                <a:cxn ang="0">
                  <a:pos x="228" y="250"/>
                </a:cxn>
                <a:cxn ang="0">
                  <a:pos x="180" y="232"/>
                </a:cxn>
                <a:cxn ang="0">
                  <a:pos x="171" y="219"/>
                </a:cxn>
                <a:cxn ang="0">
                  <a:pos x="184" y="210"/>
                </a:cxn>
                <a:cxn ang="0">
                  <a:pos x="250" y="250"/>
                </a:cxn>
                <a:cxn ang="0">
                  <a:pos x="80" y="182"/>
                </a:cxn>
                <a:cxn ang="0">
                  <a:pos x="91" y="182"/>
                </a:cxn>
                <a:cxn ang="0">
                  <a:pos x="91" y="250"/>
                </a:cxn>
                <a:cxn ang="0">
                  <a:pos x="102" y="262"/>
                </a:cxn>
                <a:cxn ang="0">
                  <a:pos x="148" y="262"/>
                </a:cxn>
                <a:cxn ang="0">
                  <a:pos x="159" y="250"/>
                </a:cxn>
                <a:cxn ang="0">
                  <a:pos x="159" y="182"/>
                </a:cxn>
                <a:cxn ang="0">
                  <a:pos x="171" y="182"/>
                </a:cxn>
                <a:cxn ang="0">
                  <a:pos x="182" y="171"/>
                </a:cxn>
                <a:cxn ang="0">
                  <a:pos x="182" y="102"/>
                </a:cxn>
                <a:cxn ang="0">
                  <a:pos x="157" y="82"/>
                </a:cxn>
                <a:cxn ang="0">
                  <a:pos x="125" y="80"/>
                </a:cxn>
                <a:cxn ang="0">
                  <a:pos x="93" y="82"/>
                </a:cxn>
                <a:cxn ang="0">
                  <a:pos x="68" y="102"/>
                </a:cxn>
                <a:cxn ang="0">
                  <a:pos x="68" y="171"/>
                </a:cxn>
                <a:cxn ang="0">
                  <a:pos x="80" y="182"/>
                </a:cxn>
                <a:cxn ang="0">
                  <a:pos x="125" y="68"/>
                </a:cxn>
                <a:cxn ang="0">
                  <a:pos x="159" y="34"/>
                </a:cxn>
                <a:cxn ang="0">
                  <a:pos x="125" y="0"/>
                </a:cxn>
                <a:cxn ang="0">
                  <a:pos x="91" y="34"/>
                </a:cxn>
                <a:cxn ang="0">
                  <a:pos x="125" y="68"/>
                </a:cxn>
                <a:cxn ang="0">
                  <a:pos x="125" y="68"/>
                </a:cxn>
                <a:cxn ang="0">
                  <a:pos x="125" y="68"/>
                </a:cxn>
              </a:cxnLst>
              <a:rect l="0" t="0" r="r" b="b"/>
              <a:pathLst>
                <a:path w="250" h="296">
                  <a:moveTo>
                    <a:pt x="250" y="250"/>
                  </a:moveTo>
                  <a:cubicBezTo>
                    <a:pt x="250" y="282"/>
                    <a:pt x="185" y="296"/>
                    <a:pt x="125" y="296"/>
                  </a:cubicBezTo>
                  <a:cubicBezTo>
                    <a:pt x="65" y="296"/>
                    <a:pt x="0" y="282"/>
                    <a:pt x="0" y="250"/>
                  </a:cubicBezTo>
                  <a:cubicBezTo>
                    <a:pt x="0" y="226"/>
                    <a:pt x="36" y="215"/>
                    <a:pt x="66" y="210"/>
                  </a:cubicBezTo>
                  <a:cubicBezTo>
                    <a:pt x="72" y="209"/>
                    <a:pt x="78" y="213"/>
                    <a:pt x="79" y="219"/>
                  </a:cubicBezTo>
                  <a:cubicBezTo>
                    <a:pt x="80" y="225"/>
                    <a:pt x="76" y="231"/>
                    <a:pt x="70" y="232"/>
                  </a:cubicBezTo>
                  <a:cubicBezTo>
                    <a:pt x="33" y="239"/>
                    <a:pt x="23" y="249"/>
                    <a:pt x="23" y="251"/>
                  </a:cubicBezTo>
                  <a:cubicBezTo>
                    <a:pt x="24" y="257"/>
                    <a:pt x="58" y="273"/>
                    <a:pt x="125" y="273"/>
                  </a:cubicBezTo>
                  <a:cubicBezTo>
                    <a:pt x="192" y="273"/>
                    <a:pt x="226" y="257"/>
                    <a:pt x="228" y="250"/>
                  </a:cubicBezTo>
                  <a:cubicBezTo>
                    <a:pt x="227" y="249"/>
                    <a:pt x="217" y="238"/>
                    <a:pt x="180" y="232"/>
                  </a:cubicBezTo>
                  <a:cubicBezTo>
                    <a:pt x="174" y="231"/>
                    <a:pt x="170" y="225"/>
                    <a:pt x="171" y="219"/>
                  </a:cubicBezTo>
                  <a:cubicBezTo>
                    <a:pt x="172" y="213"/>
                    <a:pt x="178" y="209"/>
                    <a:pt x="184" y="210"/>
                  </a:cubicBezTo>
                  <a:cubicBezTo>
                    <a:pt x="214" y="215"/>
                    <a:pt x="250" y="226"/>
                    <a:pt x="250" y="250"/>
                  </a:cubicBezTo>
                  <a:close/>
                  <a:moveTo>
                    <a:pt x="80" y="182"/>
                  </a:moveTo>
                  <a:cubicBezTo>
                    <a:pt x="91" y="182"/>
                    <a:pt x="91" y="182"/>
                    <a:pt x="91" y="182"/>
                  </a:cubicBezTo>
                  <a:cubicBezTo>
                    <a:pt x="91" y="250"/>
                    <a:pt x="91" y="250"/>
                    <a:pt x="91" y="250"/>
                  </a:cubicBezTo>
                  <a:cubicBezTo>
                    <a:pt x="91" y="257"/>
                    <a:pt x="96" y="262"/>
                    <a:pt x="102" y="262"/>
                  </a:cubicBezTo>
                  <a:cubicBezTo>
                    <a:pt x="148" y="262"/>
                    <a:pt x="148" y="262"/>
                    <a:pt x="148" y="262"/>
                  </a:cubicBezTo>
                  <a:cubicBezTo>
                    <a:pt x="154" y="262"/>
                    <a:pt x="159" y="257"/>
                    <a:pt x="159" y="250"/>
                  </a:cubicBezTo>
                  <a:cubicBezTo>
                    <a:pt x="159" y="182"/>
                    <a:pt x="159" y="182"/>
                    <a:pt x="159" y="182"/>
                  </a:cubicBezTo>
                  <a:cubicBezTo>
                    <a:pt x="171" y="182"/>
                    <a:pt x="171" y="182"/>
                    <a:pt x="171" y="182"/>
                  </a:cubicBezTo>
                  <a:cubicBezTo>
                    <a:pt x="177" y="182"/>
                    <a:pt x="182" y="177"/>
                    <a:pt x="182" y="171"/>
                  </a:cubicBezTo>
                  <a:cubicBezTo>
                    <a:pt x="182" y="102"/>
                    <a:pt x="182" y="102"/>
                    <a:pt x="182" y="102"/>
                  </a:cubicBezTo>
                  <a:cubicBezTo>
                    <a:pt x="182" y="97"/>
                    <a:pt x="173" y="84"/>
                    <a:pt x="157" y="82"/>
                  </a:cubicBezTo>
                  <a:cubicBezTo>
                    <a:pt x="150" y="81"/>
                    <a:pt x="138" y="80"/>
                    <a:pt x="125" y="80"/>
                  </a:cubicBezTo>
                  <a:cubicBezTo>
                    <a:pt x="112" y="80"/>
                    <a:pt x="100" y="81"/>
                    <a:pt x="93" y="82"/>
                  </a:cubicBezTo>
                  <a:cubicBezTo>
                    <a:pt x="77" y="84"/>
                    <a:pt x="68" y="97"/>
                    <a:pt x="68" y="102"/>
                  </a:cubicBezTo>
                  <a:cubicBezTo>
                    <a:pt x="68" y="171"/>
                    <a:pt x="68" y="171"/>
                    <a:pt x="68" y="171"/>
                  </a:cubicBezTo>
                  <a:cubicBezTo>
                    <a:pt x="68" y="177"/>
                    <a:pt x="73" y="182"/>
                    <a:pt x="80" y="182"/>
                  </a:cubicBezTo>
                  <a:close/>
                  <a:moveTo>
                    <a:pt x="125" y="68"/>
                  </a:moveTo>
                  <a:cubicBezTo>
                    <a:pt x="144" y="68"/>
                    <a:pt x="159" y="53"/>
                    <a:pt x="159" y="34"/>
                  </a:cubicBezTo>
                  <a:cubicBezTo>
                    <a:pt x="159" y="15"/>
                    <a:pt x="144" y="0"/>
                    <a:pt x="125" y="0"/>
                  </a:cubicBezTo>
                  <a:cubicBezTo>
                    <a:pt x="106" y="0"/>
                    <a:pt x="91" y="15"/>
                    <a:pt x="91" y="34"/>
                  </a:cubicBezTo>
                  <a:cubicBezTo>
                    <a:pt x="91" y="53"/>
                    <a:pt x="106" y="68"/>
                    <a:pt x="125" y="68"/>
                  </a:cubicBezTo>
                  <a:close/>
                  <a:moveTo>
                    <a:pt x="125" y="68"/>
                  </a:moveTo>
                  <a:cubicBezTo>
                    <a:pt x="125" y="68"/>
                    <a:pt x="125" y="68"/>
                    <a:pt x="125" y="68"/>
                  </a:cubicBez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15" name="í$1ïḑê">
            <a:extLst>
              <a:ext uri="{FF2B5EF4-FFF2-40B4-BE49-F238E27FC236}">
                <a16:creationId xmlns:a16="http://schemas.microsoft.com/office/drawing/2014/main" id="{96027414-8E0C-4F32-A909-40A822AA77F2}"/>
              </a:ext>
            </a:extLst>
          </p:cNvPr>
          <p:cNvGrpSpPr/>
          <p:nvPr/>
        </p:nvGrpSpPr>
        <p:grpSpPr>
          <a:xfrm>
            <a:off x="6990195" y="3165721"/>
            <a:ext cx="822599" cy="822598"/>
            <a:chOff x="4105001" y="967098"/>
            <a:chExt cx="1119951" cy="1119949"/>
          </a:xfrm>
        </p:grpSpPr>
        <p:sp>
          <p:nvSpPr>
            <p:cNvPr id="25" name="ïślïḓè">
              <a:extLst>
                <a:ext uri="{FF2B5EF4-FFF2-40B4-BE49-F238E27FC236}">
                  <a16:creationId xmlns:a16="http://schemas.microsoft.com/office/drawing/2014/main" id="{0508746B-9643-4011-AA0C-C0E14708F907}"/>
                </a:ext>
              </a:extLst>
            </p:cNvPr>
            <p:cNvSpPr/>
            <p:nvPr/>
          </p:nvSpPr>
          <p:spPr>
            <a:xfrm>
              <a:off x="4105001" y="967098"/>
              <a:ext cx="1119951" cy="1119949"/>
            </a:xfrm>
            <a:prstGeom prst="ellipse">
              <a:avLst/>
            </a:prstGeom>
            <a:solidFill>
              <a:srgbClr val="F0B9B4"/>
            </a:solidFill>
            <a:ln w="57150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26" name="iṥḻiḍé">
              <a:extLst>
                <a:ext uri="{FF2B5EF4-FFF2-40B4-BE49-F238E27FC236}">
                  <a16:creationId xmlns:a16="http://schemas.microsoft.com/office/drawing/2014/main" id="{C0875948-731E-4BE7-9F46-E11D694CE56F}"/>
                </a:ext>
              </a:extLst>
            </p:cNvPr>
            <p:cNvSpPr/>
            <p:nvPr/>
          </p:nvSpPr>
          <p:spPr bwMode="auto">
            <a:xfrm>
              <a:off x="4383338" y="1194228"/>
              <a:ext cx="563276" cy="665689"/>
            </a:xfrm>
            <a:custGeom>
              <a:avLst/>
              <a:gdLst/>
              <a:ahLst/>
              <a:cxnLst>
                <a:cxn ang="0">
                  <a:pos x="250" y="250"/>
                </a:cxn>
                <a:cxn ang="0">
                  <a:pos x="125" y="296"/>
                </a:cxn>
                <a:cxn ang="0">
                  <a:pos x="0" y="250"/>
                </a:cxn>
                <a:cxn ang="0">
                  <a:pos x="66" y="210"/>
                </a:cxn>
                <a:cxn ang="0">
                  <a:pos x="79" y="219"/>
                </a:cxn>
                <a:cxn ang="0">
                  <a:pos x="70" y="232"/>
                </a:cxn>
                <a:cxn ang="0">
                  <a:pos x="23" y="251"/>
                </a:cxn>
                <a:cxn ang="0">
                  <a:pos x="125" y="273"/>
                </a:cxn>
                <a:cxn ang="0">
                  <a:pos x="228" y="250"/>
                </a:cxn>
                <a:cxn ang="0">
                  <a:pos x="180" y="232"/>
                </a:cxn>
                <a:cxn ang="0">
                  <a:pos x="171" y="219"/>
                </a:cxn>
                <a:cxn ang="0">
                  <a:pos x="184" y="210"/>
                </a:cxn>
                <a:cxn ang="0">
                  <a:pos x="250" y="250"/>
                </a:cxn>
                <a:cxn ang="0">
                  <a:pos x="80" y="182"/>
                </a:cxn>
                <a:cxn ang="0">
                  <a:pos x="91" y="182"/>
                </a:cxn>
                <a:cxn ang="0">
                  <a:pos x="91" y="250"/>
                </a:cxn>
                <a:cxn ang="0">
                  <a:pos x="102" y="262"/>
                </a:cxn>
                <a:cxn ang="0">
                  <a:pos x="148" y="262"/>
                </a:cxn>
                <a:cxn ang="0">
                  <a:pos x="159" y="250"/>
                </a:cxn>
                <a:cxn ang="0">
                  <a:pos x="159" y="182"/>
                </a:cxn>
                <a:cxn ang="0">
                  <a:pos x="171" y="182"/>
                </a:cxn>
                <a:cxn ang="0">
                  <a:pos x="182" y="171"/>
                </a:cxn>
                <a:cxn ang="0">
                  <a:pos x="182" y="102"/>
                </a:cxn>
                <a:cxn ang="0">
                  <a:pos x="157" y="82"/>
                </a:cxn>
                <a:cxn ang="0">
                  <a:pos x="125" y="80"/>
                </a:cxn>
                <a:cxn ang="0">
                  <a:pos x="93" y="82"/>
                </a:cxn>
                <a:cxn ang="0">
                  <a:pos x="68" y="102"/>
                </a:cxn>
                <a:cxn ang="0">
                  <a:pos x="68" y="171"/>
                </a:cxn>
                <a:cxn ang="0">
                  <a:pos x="80" y="182"/>
                </a:cxn>
                <a:cxn ang="0">
                  <a:pos x="125" y="68"/>
                </a:cxn>
                <a:cxn ang="0">
                  <a:pos x="159" y="34"/>
                </a:cxn>
                <a:cxn ang="0">
                  <a:pos x="125" y="0"/>
                </a:cxn>
                <a:cxn ang="0">
                  <a:pos x="91" y="34"/>
                </a:cxn>
                <a:cxn ang="0">
                  <a:pos x="125" y="68"/>
                </a:cxn>
                <a:cxn ang="0">
                  <a:pos x="125" y="68"/>
                </a:cxn>
                <a:cxn ang="0">
                  <a:pos x="125" y="68"/>
                </a:cxn>
              </a:cxnLst>
              <a:rect l="0" t="0" r="r" b="b"/>
              <a:pathLst>
                <a:path w="250" h="296">
                  <a:moveTo>
                    <a:pt x="250" y="250"/>
                  </a:moveTo>
                  <a:cubicBezTo>
                    <a:pt x="250" y="282"/>
                    <a:pt x="185" y="296"/>
                    <a:pt x="125" y="296"/>
                  </a:cubicBezTo>
                  <a:cubicBezTo>
                    <a:pt x="65" y="296"/>
                    <a:pt x="0" y="282"/>
                    <a:pt x="0" y="250"/>
                  </a:cubicBezTo>
                  <a:cubicBezTo>
                    <a:pt x="0" y="226"/>
                    <a:pt x="36" y="215"/>
                    <a:pt x="66" y="210"/>
                  </a:cubicBezTo>
                  <a:cubicBezTo>
                    <a:pt x="72" y="209"/>
                    <a:pt x="78" y="213"/>
                    <a:pt x="79" y="219"/>
                  </a:cubicBezTo>
                  <a:cubicBezTo>
                    <a:pt x="80" y="225"/>
                    <a:pt x="76" y="231"/>
                    <a:pt x="70" y="232"/>
                  </a:cubicBezTo>
                  <a:cubicBezTo>
                    <a:pt x="33" y="239"/>
                    <a:pt x="23" y="249"/>
                    <a:pt x="23" y="251"/>
                  </a:cubicBezTo>
                  <a:cubicBezTo>
                    <a:pt x="24" y="257"/>
                    <a:pt x="58" y="273"/>
                    <a:pt x="125" y="273"/>
                  </a:cubicBezTo>
                  <a:cubicBezTo>
                    <a:pt x="192" y="273"/>
                    <a:pt x="226" y="257"/>
                    <a:pt x="228" y="250"/>
                  </a:cubicBezTo>
                  <a:cubicBezTo>
                    <a:pt x="227" y="249"/>
                    <a:pt x="217" y="238"/>
                    <a:pt x="180" y="232"/>
                  </a:cubicBezTo>
                  <a:cubicBezTo>
                    <a:pt x="174" y="231"/>
                    <a:pt x="170" y="225"/>
                    <a:pt x="171" y="219"/>
                  </a:cubicBezTo>
                  <a:cubicBezTo>
                    <a:pt x="172" y="213"/>
                    <a:pt x="178" y="209"/>
                    <a:pt x="184" y="210"/>
                  </a:cubicBezTo>
                  <a:cubicBezTo>
                    <a:pt x="214" y="215"/>
                    <a:pt x="250" y="226"/>
                    <a:pt x="250" y="250"/>
                  </a:cubicBezTo>
                  <a:close/>
                  <a:moveTo>
                    <a:pt x="80" y="182"/>
                  </a:moveTo>
                  <a:cubicBezTo>
                    <a:pt x="91" y="182"/>
                    <a:pt x="91" y="182"/>
                    <a:pt x="91" y="182"/>
                  </a:cubicBezTo>
                  <a:cubicBezTo>
                    <a:pt x="91" y="250"/>
                    <a:pt x="91" y="250"/>
                    <a:pt x="91" y="250"/>
                  </a:cubicBezTo>
                  <a:cubicBezTo>
                    <a:pt x="91" y="257"/>
                    <a:pt x="96" y="262"/>
                    <a:pt x="102" y="262"/>
                  </a:cubicBezTo>
                  <a:cubicBezTo>
                    <a:pt x="148" y="262"/>
                    <a:pt x="148" y="262"/>
                    <a:pt x="148" y="262"/>
                  </a:cubicBezTo>
                  <a:cubicBezTo>
                    <a:pt x="154" y="262"/>
                    <a:pt x="159" y="257"/>
                    <a:pt x="159" y="250"/>
                  </a:cubicBezTo>
                  <a:cubicBezTo>
                    <a:pt x="159" y="182"/>
                    <a:pt x="159" y="182"/>
                    <a:pt x="159" y="182"/>
                  </a:cubicBezTo>
                  <a:cubicBezTo>
                    <a:pt x="171" y="182"/>
                    <a:pt x="171" y="182"/>
                    <a:pt x="171" y="182"/>
                  </a:cubicBezTo>
                  <a:cubicBezTo>
                    <a:pt x="177" y="182"/>
                    <a:pt x="182" y="177"/>
                    <a:pt x="182" y="171"/>
                  </a:cubicBezTo>
                  <a:cubicBezTo>
                    <a:pt x="182" y="102"/>
                    <a:pt x="182" y="102"/>
                    <a:pt x="182" y="102"/>
                  </a:cubicBezTo>
                  <a:cubicBezTo>
                    <a:pt x="182" y="97"/>
                    <a:pt x="173" y="84"/>
                    <a:pt x="157" y="82"/>
                  </a:cubicBezTo>
                  <a:cubicBezTo>
                    <a:pt x="150" y="81"/>
                    <a:pt x="138" y="80"/>
                    <a:pt x="125" y="80"/>
                  </a:cubicBezTo>
                  <a:cubicBezTo>
                    <a:pt x="112" y="80"/>
                    <a:pt x="100" y="81"/>
                    <a:pt x="93" y="82"/>
                  </a:cubicBezTo>
                  <a:cubicBezTo>
                    <a:pt x="77" y="84"/>
                    <a:pt x="68" y="97"/>
                    <a:pt x="68" y="102"/>
                  </a:cubicBezTo>
                  <a:cubicBezTo>
                    <a:pt x="68" y="171"/>
                    <a:pt x="68" y="171"/>
                    <a:pt x="68" y="171"/>
                  </a:cubicBezTo>
                  <a:cubicBezTo>
                    <a:pt x="68" y="177"/>
                    <a:pt x="73" y="182"/>
                    <a:pt x="80" y="182"/>
                  </a:cubicBezTo>
                  <a:close/>
                  <a:moveTo>
                    <a:pt x="125" y="68"/>
                  </a:moveTo>
                  <a:cubicBezTo>
                    <a:pt x="144" y="68"/>
                    <a:pt x="159" y="53"/>
                    <a:pt x="159" y="34"/>
                  </a:cubicBezTo>
                  <a:cubicBezTo>
                    <a:pt x="159" y="15"/>
                    <a:pt x="144" y="0"/>
                    <a:pt x="125" y="0"/>
                  </a:cubicBezTo>
                  <a:cubicBezTo>
                    <a:pt x="106" y="0"/>
                    <a:pt x="91" y="15"/>
                    <a:pt x="91" y="34"/>
                  </a:cubicBezTo>
                  <a:cubicBezTo>
                    <a:pt x="91" y="53"/>
                    <a:pt x="106" y="68"/>
                    <a:pt x="125" y="68"/>
                  </a:cubicBezTo>
                  <a:close/>
                  <a:moveTo>
                    <a:pt x="125" y="68"/>
                  </a:moveTo>
                  <a:cubicBezTo>
                    <a:pt x="125" y="68"/>
                    <a:pt x="125" y="68"/>
                    <a:pt x="125" y="68"/>
                  </a:cubicBez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16" name="íşḷîḑè">
            <a:extLst>
              <a:ext uri="{FF2B5EF4-FFF2-40B4-BE49-F238E27FC236}">
                <a16:creationId xmlns:a16="http://schemas.microsoft.com/office/drawing/2014/main" id="{51E977C0-D7A0-4094-862B-55760F40A524}"/>
              </a:ext>
            </a:extLst>
          </p:cNvPr>
          <p:cNvGrpSpPr/>
          <p:nvPr/>
        </p:nvGrpSpPr>
        <p:grpSpPr>
          <a:xfrm>
            <a:off x="8086470" y="4517080"/>
            <a:ext cx="822599" cy="822598"/>
            <a:chOff x="4105001" y="967098"/>
            <a:chExt cx="1119951" cy="1119949"/>
          </a:xfrm>
        </p:grpSpPr>
        <p:sp>
          <p:nvSpPr>
            <p:cNvPr id="23" name="îsḷide">
              <a:extLst>
                <a:ext uri="{FF2B5EF4-FFF2-40B4-BE49-F238E27FC236}">
                  <a16:creationId xmlns:a16="http://schemas.microsoft.com/office/drawing/2014/main" id="{50256626-2B4C-4144-A514-8C5929EC2406}"/>
                </a:ext>
              </a:extLst>
            </p:cNvPr>
            <p:cNvSpPr/>
            <p:nvPr/>
          </p:nvSpPr>
          <p:spPr>
            <a:xfrm>
              <a:off x="4105001" y="967098"/>
              <a:ext cx="1119951" cy="1119949"/>
            </a:xfrm>
            <a:prstGeom prst="ellipse">
              <a:avLst/>
            </a:prstGeom>
            <a:solidFill>
              <a:srgbClr val="06A294"/>
            </a:solidFill>
            <a:ln w="57150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24" name="íŝļïḋè">
              <a:extLst>
                <a:ext uri="{FF2B5EF4-FFF2-40B4-BE49-F238E27FC236}">
                  <a16:creationId xmlns:a16="http://schemas.microsoft.com/office/drawing/2014/main" id="{33A5F493-9813-4DC2-BF0A-FA28B2C69756}"/>
                </a:ext>
              </a:extLst>
            </p:cNvPr>
            <p:cNvSpPr/>
            <p:nvPr/>
          </p:nvSpPr>
          <p:spPr bwMode="auto">
            <a:xfrm>
              <a:off x="4383338" y="1194228"/>
              <a:ext cx="563276" cy="665689"/>
            </a:xfrm>
            <a:custGeom>
              <a:avLst/>
              <a:gdLst/>
              <a:ahLst/>
              <a:cxnLst>
                <a:cxn ang="0">
                  <a:pos x="250" y="250"/>
                </a:cxn>
                <a:cxn ang="0">
                  <a:pos x="125" y="296"/>
                </a:cxn>
                <a:cxn ang="0">
                  <a:pos x="0" y="250"/>
                </a:cxn>
                <a:cxn ang="0">
                  <a:pos x="66" y="210"/>
                </a:cxn>
                <a:cxn ang="0">
                  <a:pos x="79" y="219"/>
                </a:cxn>
                <a:cxn ang="0">
                  <a:pos x="70" y="232"/>
                </a:cxn>
                <a:cxn ang="0">
                  <a:pos x="23" y="251"/>
                </a:cxn>
                <a:cxn ang="0">
                  <a:pos x="125" y="273"/>
                </a:cxn>
                <a:cxn ang="0">
                  <a:pos x="228" y="250"/>
                </a:cxn>
                <a:cxn ang="0">
                  <a:pos x="180" y="232"/>
                </a:cxn>
                <a:cxn ang="0">
                  <a:pos x="171" y="219"/>
                </a:cxn>
                <a:cxn ang="0">
                  <a:pos x="184" y="210"/>
                </a:cxn>
                <a:cxn ang="0">
                  <a:pos x="250" y="250"/>
                </a:cxn>
                <a:cxn ang="0">
                  <a:pos x="80" y="182"/>
                </a:cxn>
                <a:cxn ang="0">
                  <a:pos x="91" y="182"/>
                </a:cxn>
                <a:cxn ang="0">
                  <a:pos x="91" y="250"/>
                </a:cxn>
                <a:cxn ang="0">
                  <a:pos x="102" y="262"/>
                </a:cxn>
                <a:cxn ang="0">
                  <a:pos x="148" y="262"/>
                </a:cxn>
                <a:cxn ang="0">
                  <a:pos x="159" y="250"/>
                </a:cxn>
                <a:cxn ang="0">
                  <a:pos x="159" y="182"/>
                </a:cxn>
                <a:cxn ang="0">
                  <a:pos x="171" y="182"/>
                </a:cxn>
                <a:cxn ang="0">
                  <a:pos x="182" y="171"/>
                </a:cxn>
                <a:cxn ang="0">
                  <a:pos x="182" y="102"/>
                </a:cxn>
                <a:cxn ang="0">
                  <a:pos x="157" y="82"/>
                </a:cxn>
                <a:cxn ang="0">
                  <a:pos x="125" y="80"/>
                </a:cxn>
                <a:cxn ang="0">
                  <a:pos x="93" y="82"/>
                </a:cxn>
                <a:cxn ang="0">
                  <a:pos x="68" y="102"/>
                </a:cxn>
                <a:cxn ang="0">
                  <a:pos x="68" y="171"/>
                </a:cxn>
                <a:cxn ang="0">
                  <a:pos x="80" y="182"/>
                </a:cxn>
                <a:cxn ang="0">
                  <a:pos x="125" y="68"/>
                </a:cxn>
                <a:cxn ang="0">
                  <a:pos x="159" y="34"/>
                </a:cxn>
                <a:cxn ang="0">
                  <a:pos x="125" y="0"/>
                </a:cxn>
                <a:cxn ang="0">
                  <a:pos x="91" y="34"/>
                </a:cxn>
                <a:cxn ang="0">
                  <a:pos x="125" y="68"/>
                </a:cxn>
                <a:cxn ang="0">
                  <a:pos x="125" y="68"/>
                </a:cxn>
                <a:cxn ang="0">
                  <a:pos x="125" y="68"/>
                </a:cxn>
              </a:cxnLst>
              <a:rect l="0" t="0" r="r" b="b"/>
              <a:pathLst>
                <a:path w="250" h="296">
                  <a:moveTo>
                    <a:pt x="250" y="250"/>
                  </a:moveTo>
                  <a:cubicBezTo>
                    <a:pt x="250" y="282"/>
                    <a:pt x="185" y="296"/>
                    <a:pt x="125" y="296"/>
                  </a:cubicBezTo>
                  <a:cubicBezTo>
                    <a:pt x="65" y="296"/>
                    <a:pt x="0" y="282"/>
                    <a:pt x="0" y="250"/>
                  </a:cubicBezTo>
                  <a:cubicBezTo>
                    <a:pt x="0" y="226"/>
                    <a:pt x="36" y="215"/>
                    <a:pt x="66" y="210"/>
                  </a:cubicBezTo>
                  <a:cubicBezTo>
                    <a:pt x="72" y="209"/>
                    <a:pt x="78" y="213"/>
                    <a:pt x="79" y="219"/>
                  </a:cubicBezTo>
                  <a:cubicBezTo>
                    <a:pt x="80" y="225"/>
                    <a:pt x="76" y="231"/>
                    <a:pt x="70" y="232"/>
                  </a:cubicBezTo>
                  <a:cubicBezTo>
                    <a:pt x="33" y="239"/>
                    <a:pt x="23" y="249"/>
                    <a:pt x="23" y="251"/>
                  </a:cubicBezTo>
                  <a:cubicBezTo>
                    <a:pt x="24" y="257"/>
                    <a:pt x="58" y="273"/>
                    <a:pt x="125" y="273"/>
                  </a:cubicBezTo>
                  <a:cubicBezTo>
                    <a:pt x="192" y="273"/>
                    <a:pt x="226" y="257"/>
                    <a:pt x="228" y="250"/>
                  </a:cubicBezTo>
                  <a:cubicBezTo>
                    <a:pt x="227" y="249"/>
                    <a:pt x="217" y="238"/>
                    <a:pt x="180" y="232"/>
                  </a:cubicBezTo>
                  <a:cubicBezTo>
                    <a:pt x="174" y="231"/>
                    <a:pt x="170" y="225"/>
                    <a:pt x="171" y="219"/>
                  </a:cubicBezTo>
                  <a:cubicBezTo>
                    <a:pt x="172" y="213"/>
                    <a:pt x="178" y="209"/>
                    <a:pt x="184" y="210"/>
                  </a:cubicBezTo>
                  <a:cubicBezTo>
                    <a:pt x="214" y="215"/>
                    <a:pt x="250" y="226"/>
                    <a:pt x="250" y="250"/>
                  </a:cubicBezTo>
                  <a:close/>
                  <a:moveTo>
                    <a:pt x="80" y="182"/>
                  </a:moveTo>
                  <a:cubicBezTo>
                    <a:pt x="91" y="182"/>
                    <a:pt x="91" y="182"/>
                    <a:pt x="91" y="182"/>
                  </a:cubicBezTo>
                  <a:cubicBezTo>
                    <a:pt x="91" y="250"/>
                    <a:pt x="91" y="250"/>
                    <a:pt x="91" y="250"/>
                  </a:cubicBezTo>
                  <a:cubicBezTo>
                    <a:pt x="91" y="257"/>
                    <a:pt x="96" y="262"/>
                    <a:pt x="102" y="262"/>
                  </a:cubicBezTo>
                  <a:cubicBezTo>
                    <a:pt x="148" y="262"/>
                    <a:pt x="148" y="262"/>
                    <a:pt x="148" y="262"/>
                  </a:cubicBezTo>
                  <a:cubicBezTo>
                    <a:pt x="154" y="262"/>
                    <a:pt x="159" y="257"/>
                    <a:pt x="159" y="250"/>
                  </a:cubicBezTo>
                  <a:cubicBezTo>
                    <a:pt x="159" y="182"/>
                    <a:pt x="159" y="182"/>
                    <a:pt x="159" y="182"/>
                  </a:cubicBezTo>
                  <a:cubicBezTo>
                    <a:pt x="171" y="182"/>
                    <a:pt x="171" y="182"/>
                    <a:pt x="171" y="182"/>
                  </a:cubicBezTo>
                  <a:cubicBezTo>
                    <a:pt x="177" y="182"/>
                    <a:pt x="182" y="177"/>
                    <a:pt x="182" y="171"/>
                  </a:cubicBezTo>
                  <a:cubicBezTo>
                    <a:pt x="182" y="102"/>
                    <a:pt x="182" y="102"/>
                    <a:pt x="182" y="102"/>
                  </a:cubicBezTo>
                  <a:cubicBezTo>
                    <a:pt x="182" y="97"/>
                    <a:pt x="173" y="84"/>
                    <a:pt x="157" y="82"/>
                  </a:cubicBezTo>
                  <a:cubicBezTo>
                    <a:pt x="150" y="81"/>
                    <a:pt x="138" y="80"/>
                    <a:pt x="125" y="80"/>
                  </a:cubicBezTo>
                  <a:cubicBezTo>
                    <a:pt x="112" y="80"/>
                    <a:pt x="100" y="81"/>
                    <a:pt x="93" y="82"/>
                  </a:cubicBezTo>
                  <a:cubicBezTo>
                    <a:pt x="77" y="84"/>
                    <a:pt x="68" y="97"/>
                    <a:pt x="68" y="102"/>
                  </a:cubicBezTo>
                  <a:cubicBezTo>
                    <a:pt x="68" y="171"/>
                    <a:pt x="68" y="171"/>
                    <a:pt x="68" y="171"/>
                  </a:cubicBezTo>
                  <a:cubicBezTo>
                    <a:pt x="68" y="177"/>
                    <a:pt x="73" y="182"/>
                    <a:pt x="80" y="182"/>
                  </a:cubicBezTo>
                  <a:close/>
                  <a:moveTo>
                    <a:pt x="125" y="68"/>
                  </a:moveTo>
                  <a:cubicBezTo>
                    <a:pt x="144" y="68"/>
                    <a:pt x="159" y="53"/>
                    <a:pt x="159" y="34"/>
                  </a:cubicBezTo>
                  <a:cubicBezTo>
                    <a:pt x="159" y="15"/>
                    <a:pt x="144" y="0"/>
                    <a:pt x="125" y="0"/>
                  </a:cubicBezTo>
                  <a:cubicBezTo>
                    <a:pt x="106" y="0"/>
                    <a:pt x="91" y="15"/>
                    <a:pt x="91" y="34"/>
                  </a:cubicBezTo>
                  <a:cubicBezTo>
                    <a:pt x="91" y="53"/>
                    <a:pt x="106" y="68"/>
                    <a:pt x="125" y="68"/>
                  </a:cubicBezTo>
                  <a:close/>
                  <a:moveTo>
                    <a:pt x="125" y="68"/>
                  </a:moveTo>
                  <a:cubicBezTo>
                    <a:pt x="125" y="68"/>
                    <a:pt x="125" y="68"/>
                    <a:pt x="125" y="68"/>
                  </a:cubicBez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17" name="ïšľidè">
            <a:extLst>
              <a:ext uri="{FF2B5EF4-FFF2-40B4-BE49-F238E27FC236}">
                <a16:creationId xmlns:a16="http://schemas.microsoft.com/office/drawing/2014/main" id="{4EC6E072-C03E-48F4-A9F3-9B79E210D61A}"/>
              </a:ext>
            </a:extLst>
          </p:cNvPr>
          <p:cNvGrpSpPr/>
          <p:nvPr/>
        </p:nvGrpSpPr>
        <p:grpSpPr>
          <a:xfrm>
            <a:off x="7852245" y="3041200"/>
            <a:ext cx="2948396" cy="934940"/>
            <a:chOff x="2082804" y="1329817"/>
            <a:chExt cx="2334087" cy="934940"/>
          </a:xfrm>
        </p:grpSpPr>
        <p:sp>
          <p:nvSpPr>
            <p:cNvPr id="21" name="îṡľiḑê">
              <a:extLst>
                <a:ext uri="{FF2B5EF4-FFF2-40B4-BE49-F238E27FC236}">
                  <a16:creationId xmlns:a16="http://schemas.microsoft.com/office/drawing/2014/main" id="{DC2DEAA8-F690-485E-8599-305FCBC428A4}"/>
                </a:ext>
              </a:extLst>
            </p:cNvPr>
            <p:cNvSpPr txBox="1"/>
            <p:nvPr/>
          </p:nvSpPr>
          <p:spPr>
            <a:xfrm>
              <a:off x="2082804" y="1677152"/>
              <a:ext cx="2334087" cy="587605"/>
            </a:xfrm>
            <a:prstGeom prst="rect">
              <a:avLst/>
            </a:prstGeom>
            <a:noFill/>
          </p:spPr>
          <p:txBody>
            <a:bodyPr wrap="square" lIns="91440" tIns="45720" rIns="91440" bIns="45720" anchor="t" anchorCtr="0">
              <a:normAutofit/>
            </a:bodyPr>
            <a:lstStyle/>
            <a:p>
              <a:pPr lvl="0" defTabSz="914400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lang="en-US" altLang="zh-CN" sz="110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  <a:t>Copy paste fonts. Choose the only option to retain text.</a:t>
              </a:r>
              <a:endParaRPr lang="zh-CN" altLang="en-US" sz="1100" dirty="0">
                <a:solidFill>
                  <a:schemeClr val="dk1">
                    <a:lumMod val="10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2" name="ïṥlíḍe">
              <a:extLst>
                <a:ext uri="{FF2B5EF4-FFF2-40B4-BE49-F238E27FC236}">
                  <a16:creationId xmlns:a16="http://schemas.microsoft.com/office/drawing/2014/main" id="{3BA45A82-EE1E-433F-AEEE-F98C2FE54BFA}"/>
                </a:ext>
              </a:extLst>
            </p:cNvPr>
            <p:cNvSpPr/>
            <p:nvPr/>
          </p:nvSpPr>
          <p:spPr>
            <a:xfrm>
              <a:off x="2082804" y="1329817"/>
              <a:ext cx="2334087" cy="335557"/>
            </a:xfrm>
            <a:prstGeom prst="rect">
              <a:avLst/>
            </a:prstGeom>
          </p:spPr>
          <p:txBody>
            <a:bodyPr wrap="square" lIns="91440" tIns="45720" rIns="91440" bIns="45720" anchor="t" anchorCtr="0">
              <a:normAutofit fontScale="92500" lnSpcReduction="10000"/>
            </a:bodyPr>
            <a:lstStyle/>
            <a:p>
              <a:r>
                <a:rPr lang="en-US" altLang="zh-CN" b="1" dirty="0">
                  <a:cs typeface="+mn-ea"/>
                  <a:sym typeface="+mn-lt"/>
                </a:rPr>
                <a:t>Text here</a:t>
              </a:r>
              <a:endParaRPr lang="zh-CN" altLang="en-US" b="1" dirty="0">
                <a:cs typeface="+mn-ea"/>
                <a:sym typeface="+mn-lt"/>
              </a:endParaRPr>
            </a:p>
          </p:txBody>
        </p:sp>
      </p:grpSp>
      <p:grpSp>
        <p:nvGrpSpPr>
          <p:cNvPr id="18" name="iṧliḍé">
            <a:extLst>
              <a:ext uri="{FF2B5EF4-FFF2-40B4-BE49-F238E27FC236}">
                <a16:creationId xmlns:a16="http://schemas.microsoft.com/office/drawing/2014/main" id="{0560ED14-AA2D-4461-AD97-FA99F5CBA99F}"/>
              </a:ext>
            </a:extLst>
          </p:cNvPr>
          <p:cNvGrpSpPr/>
          <p:nvPr/>
        </p:nvGrpSpPr>
        <p:grpSpPr>
          <a:xfrm>
            <a:off x="8876270" y="4392559"/>
            <a:ext cx="2563986" cy="934940"/>
            <a:chOff x="2082804" y="1329817"/>
            <a:chExt cx="2334087" cy="934940"/>
          </a:xfrm>
        </p:grpSpPr>
        <p:sp>
          <p:nvSpPr>
            <p:cNvPr id="19" name="ïṥļiḓé">
              <a:extLst>
                <a:ext uri="{FF2B5EF4-FFF2-40B4-BE49-F238E27FC236}">
                  <a16:creationId xmlns:a16="http://schemas.microsoft.com/office/drawing/2014/main" id="{3EB5A90C-B15E-4F35-8B2C-186EA71A13DD}"/>
                </a:ext>
              </a:extLst>
            </p:cNvPr>
            <p:cNvSpPr txBox="1"/>
            <p:nvPr/>
          </p:nvSpPr>
          <p:spPr>
            <a:xfrm>
              <a:off x="2082804" y="1677152"/>
              <a:ext cx="2334087" cy="587605"/>
            </a:xfrm>
            <a:prstGeom prst="rect">
              <a:avLst/>
            </a:prstGeom>
            <a:noFill/>
          </p:spPr>
          <p:txBody>
            <a:bodyPr wrap="square" lIns="91440" tIns="45720" rIns="91440" bIns="45720" anchor="t" anchorCtr="0">
              <a:normAutofit/>
            </a:bodyPr>
            <a:lstStyle/>
            <a:p>
              <a:pPr lvl="0" defTabSz="914400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lang="en-US" altLang="zh-CN" sz="110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  <a:t>Copy paste fonts. Choose the only option to retain text.</a:t>
              </a:r>
              <a:endParaRPr lang="zh-CN" altLang="en-US" sz="1100" dirty="0">
                <a:solidFill>
                  <a:schemeClr val="dk1">
                    <a:lumMod val="10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0" name="íś1îḑé">
              <a:extLst>
                <a:ext uri="{FF2B5EF4-FFF2-40B4-BE49-F238E27FC236}">
                  <a16:creationId xmlns:a16="http://schemas.microsoft.com/office/drawing/2014/main" id="{E9D3EA99-0CC3-497B-B08A-08B15CCB9851}"/>
                </a:ext>
              </a:extLst>
            </p:cNvPr>
            <p:cNvSpPr/>
            <p:nvPr/>
          </p:nvSpPr>
          <p:spPr>
            <a:xfrm>
              <a:off x="2082804" y="1329817"/>
              <a:ext cx="2334087" cy="335557"/>
            </a:xfrm>
            <a:prstGeom prst="rect">
              <a:avLst/>
            </a:prstGeom>
          </p:spPr>
          <p:txBody>
            <a:bodyPr wrap="square" lIns="91440" tIns="45720" rIns="91440" bIns="45720" anchor="t" anchorCtr="0">
              <a:normAutofit fontScale="92500" lnSpcReduction="10000"/>
            </a:bodyPr>
            <a:lstStyle/>
            <a:p>
              <a:r>
                <a:rPr lang="en-US" altLang="zh-CN" b="1" dirty="0">
                  <a:cs typeface="+mn-ea"/>
                  <a:sym typeface="+mn-lt"/>
                </a:rPr>
                <a:t>Text here</a:t>
              </a:r>
              <a:endParaRPr lang="zh-CN" altLang="en-US" b="1" dirty="0"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27187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:a14="http://schemas.microsoft.com/office/drawing/2010/main" xmlns:a16="http://schemas.microsoft.com/office/drawing/2014/main"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CC3F216E-7DB0-4D40-B72F-52F8AFBB096F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2656112" y="-2656112"/>
            <a:ext cx="6879776" cy="12192000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4DF585D7-2A54-4675-8543-3669BAF5E1DD}"/>
              </a:ext>
            </a:extLst>
          </p:cNvPr>
          <p:cNvSpPr/>
          <p:nvPr/>
        </p:nvSpPr>
        <p:spPr>
          <a:xfrm>
            <a:off x="497806" y="464946"/>
            <a:ext cx="11196385" cy="59498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5" name="îśḻiḋè">
            <a:extLst>
              <a:ext uri="{FF2B5EF4-FFF2-40B4-BE49-F238E27FC236}">
                <a16:creationId xmlns:a16="http://schemas.microsoft.com/office/drawing/2014/main" id="{25C4D1D0-13E3-4522-ACE7-CBC61D706229}"/>
              </a:ext>
            </a:extLst>
          </p:cNvPr>
          <p:cNvSpPr txBox="1"/>
          <p:nvPr/>
        </p:nvSpPr>
        <p:spPr>
          <a:xfrm>
            <a:off x="673099" y="1198620"/>
            <a:ext cx="10845797" cy="690925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ctr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buSzPct val="25000"/>
            </a:pPr>
            <a:r>
              <a:rPr lang="en-US" sz="2800" dirty="0">
                <a:cs typeface="+mn-ea"/>
                <a:sym typeface="+mn-lt"/>
              </a:rPr>
              <a:t>Unified fonts make reading more fluent.</a:t>
            </a:r>
          </a:p>
        </p:txBody>
      </p:sp>
      <p:sp>
        <p:nvSpPr>
          <p:cNvPr id="37" name="işḻíḍê">
            <a:extLst>
              <a:ext uri="{FF2B5EF4-FFF2-40B4-BE49-F238E27FC236}">
                <a16:creationId xmlns:a16="http://schemas.microsoft.com/office/drawing/2014/main" id="{03D30F6F-580D-4BE7-999B-FBFA3097EC28}"/>
              </a:ext>
            </a:extLst>
          </p:cNvPr>
          <p:cNvSpPr/>
          <p:nvPr/>
        </p:nvSpPr>
        <p:spPr bwMode="auto">
          <a:xfrm>
            <a:off x="5590884" y="2295563"/>
            <a:ext cx="1519480" cy="2639821"/>
          </a:xfrm>
          <a:custGeom>
            <a:avLst/>
            <a:gdLst>
              <a:gd name="T0" fmla="*/ 265 w 265"/>
              <a:gd name="T1" fmla="*/ 13 h 461"/>
              <a:gd name="T2" fmla="*/ 265 w 265"/>
              <a:gd name="T3" fmla="*/ 448 h 461"/>
              <a:gd name="T4" fmla="*/ 252 w 265"/>
              <a:gd name="T5" fmla="*/ 461 h 461"/>
              <a:gd name="T6" fmla="*/ 13 w 265"/>
              <a:gd name="T7" fmla="*/ 461 h 461"/>
              <a:gd name="T8" fmla="*/ 0 w 265"/>
              <a:gd name="T9" fmla="*/ 448 h 461"/>
              <a:gd name="T10" fmla="*/ 0 w 265"/>
              <a:gd name="T11" fmla="*/ 13 h 461"/>
              <a:gd name="T12" fmla="*/ 13 w 265"/>
              <a:gd name="T13" fmla="*/ 0 h 461"/>
              <a:gd name="T14" fmla="*/ 252 w 265"/>
              <a:gd name="T15" fmla="*/ 0 h 461"/>
              <a:gd name="T16" fmla="*/ 265 w 265"/>
              <a:gd name="T17" fmla="*/ 13 h 4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65" h="461">
                <a:moveTo>
                  <a:pt x="265" y="13"/>
                </a:moveTo>
                <a:cubicBezTo>
                  <a:pt x="265" y="448"/>
                  <a:pt x="265" y="448"/>
                  <a:pt x="265" y="448"/>
                </a:cubicBezTo>
                <a:cubicBezTo>
                  <a:pt x="265" y="455"/>
                  <a:pt x="259" y="461"/>
                  <a:pt x="252" y="461"/>
                </a:cubicBezTo>
                <a:cubicBezTo>
                  <a:pt x="13" y="461"/>
                  <a:pt x="13" y="461"/>
                  <a:pt x="13" y="461"/>
                </a:cubicBezTo>
                <a:cubicBezTo>
                  <a:pt x="6" y="461"/>
                  <a:pt x="0" y="455"/>
                  <a:pt x="0" y="448"/>
                </a:cubicBezTo>
                <a:cubicBezTo>
                  <a:pt x="0" y="13"/>
                  <a:pt x="0" y="13"/>
                  <a:pt x="0" y="13"/>
                </a:cubicBezTo>
                <a:cubicBezTo>
                  <a:pt x="0" y="6"/>
                  <a:pt x="6" y="0"/>
                  <a:pt x="13" y="0"/>
                </a:cubicBezTo>
                <a:cubicBezTo>
                  <a:pt x="252" y="0"/>
                  <a:pt x="252" y="0"/>
                  <a:pt x="252" y="0"/>
                </a:cubicBezTo>
                <a:cubicBezTo>
                  <a:pt x="259" y="0"/>
                  <a:pt x="265" y="6"/>
                  <a:pt x="265" y="13"/>
                </a:cubicBezTo>
              </a:path>
            </a:pathLst>
          </a:custGeom>
          <a:solidFill>
            <a:srgbClr val="06A29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1440" tIns="45720" rIns="91440" bIns="45720" anchor="ctr">
            <a:normAutofit/>
          </a:bodyPr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38" name="ïṩļiḓè">
            <a:extLst>
              <a:ext uri="{FF2B5EF4-FFF2-40B4-BE49-F238E27FC236}">
                <a16:creationId xmlns:a16="http://schemas.microsoft.com/office/drawing/2014/main" id="{88E10C6A-33AA-40D9-B790-2B5D42B5A787}"/>
              </a:ext>
            </a:extLst>
          </p:cNvPr>
          <p:cNvSpPr/>
          <p:nvPr/>
        </p:nvSpPr>
        <p:spPr bwMode="auto">
          <a:xfrm>
            <a:off x="5753293" y="2491001"/>
            <a:ext cx="1244212" cy="2237931"/>
          </a:xfrm>
          <a:custGeom>
            <a:avLst/>
            <a:gdLst>
              <a:gd name="T0" fmla="*/ 217 w 217"/>
              <a:gd name="T1" fmla="*/ 7 h 391"/>
              <a:gd name="T2" fmla="*/ 217 w 217"/>
              <a:gd name="T3" fmla="*/ 384 h 391"/>
              <a:gd name="T4" fmla="*/ 210 w 217"/>
              <a:gd name="T5" fmla="*/ 391 h 391"/>
              <a:gd name="T6" fmla="*/ 7 w 217"/>
              <a:gd name="T7" fmla="*/ 391 h 391"/>
              <a:gd name="T8" fmla="*/ 0 w 217"/>
              <a:gd name="T9" fmla="*/ 384 h 391"/>
              <a:gd name="T10" fmla="*/ 0 w 217"/>
              <a:gd name="T11" fmla="*/ 7 h 391"/>
              <a:gd name="T12" fmla="*/ 7 w 217"/>
              <a:gd name="T13" fmla="*/ 0 h 391"/>
              <a:gd name="T14" fmla="*/ 210 w 217"/>
              <a:gd name="T15" fmla="*/ 0 h 391"/>
              <a:gd name="T16" fmla="*/ 217 w 217"/>
              <a:gd name="T17" fmla="*/ 7 h 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17" h="391">
                <a:moveTo>
                  <a:pt x="217" y="7"/>
                </a:moveTo>
                <a:cubicBezTo>
                  <a:pt x="217" y="384"/>
                  <a:pt x="217" y="384"/>
                  <a:pt x="217" y="384"/>
                </a:cubicBezTo>
                <a:cubicBezTo>
                  <a:pt x="217" y="388"/>
                  <a:pt x="214" y="391"/>
                  <a:pt x="210" y="391"/>
                </a:cubicBezTo>
                <a:cubicBezTo>
                  <a:pt x="7" y="391"/>
                  <a:pt x="7" y="391"/>
                  <a:pt x="7" y="391"/>
                </a:cubicBezTo>
                <a:cubicBezTo>
                  <a:pt x="3" y="391"/>
                  <a:pt x="0" y="388"/>
                  <a:pt x="0" y="384"/>
                </a:cubicBezTo>
                <a:cubicBezTo>
                  <a:pt x="0" y="7"/>
                  <a:pt x="0" y="7"/>
                  <a:pt x="0" y="7"/>
                </a:cubicBezTo>
                <a:cubicBezTo>
                  <a:pt x="0" y="3"/>
                  <a:pt x="3" y="0"/>
                  <a:pt x="7" y="0"/>
                </a:cubicBezTo>
                <a:cubicBezTo>
                  <a:pt x="210" y="0"/>
                  <a:pt x="210" y="0"/>
                  <a:pt x="210" y="0"/>
                </a:cubicBezTo>
                <a:cubicBezTo>
                  <a:pt x="214" y="0"/>
                  <a:pt x="217" y="3"/>
                  <a:pt x="217" y="7"/>
                </a:cubicBezTo>
              </a:path>
            </a:pathLst>
          </a:custGeom>
          <a:solidFill>
            <a:srgbClr val="F0B9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1440" tIns="45720" rIns="91440" bIns="45720" anchor="ctr">
            <a:normAutofit/>
          </a:bodyPr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39" name="îsľîdè">
            <a:extLst>
              <a:ext uri="{FF2B5EF4-FFF2-40B4-BE49-F238E27FC236}">
                <a16:creationId xmlns:a16="http://schemas.microsoft.com/office/drawing/2014/main" id="{02896AEA-01E9-4BE2-8075-F043531C19BE}"/>
              </a:ext>
            </a:extLst>
          </p:cNvPr>
          <p:cNvSpPr/>
          <p:nvPr/>
        </p:nvSpPr>
        <p:spPr bwMode="auto">
          <a:xfrm>
            <a:off x="5756151" y="2494174"/>
            <a:ext cx="1241354" cy="694438"/>
          </a:xfrm>
          <a:custGeom>
            <a:avLst/>
            <a:gdLst>
              <a:gd name="T0" fmla="*/ 210 w 217"/>
              <a:gd name="T1" fmla="*/ 0 h 122"/>
              <a:gd name="T2" fmla="*/ 7 w 217"/>
              <a:gd name="T3" fmla="*/ 0 h 122"/>
              <a:gd name="T4" fmla="*/ 0 w 217"/>
              <a:gd name="T5" fmla="*/ 7 h 122"/>
              <a:gd name="T6" fmla="*/ 0 w 217"/>
              <a:gd name="T7" fmla="*/ 122 h 122"/>
              <a:gd name="T8" fmla="*/ 217 w 217"/>
              <a:gd name="T9" fmla="*/ 122 h 122"/>
              <a:gd name="T10" fmla="*/ 217 w 217"/>
              <a:gd name="T11" fmla="*/ 7 h 122"/>
              <a:gd name="T12" fmla="*/ 210 w 217"/>
              <a:gd name="T13" fmla="*/ 0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17" h="122">
                <a:moveTo>
                  <a:pt x="210" y="0"/>
                </a:moveTo>
                <a:cubicBezTo>
                  <a:pt x="7" y="0"/>
                  <a:pt x="7" y="0"/>
                  <a:pt x="7" y="0"/>
                </a:cubicBezTo>
                <a:cubicBezTo>
                  <a:pt x="3" y="0"/>
                  <a:pt x="0" y="3"/>
                  <a:pt x="0" y="7"/>
                </a:cubicBezTo>
                <a:cubicBezTo>
                  <a:pt x="0" y="122"/>
                  <a:pt x="0" y="122"/>
                  <a:pt x="0" y="122"/>
                </a:cubicBezTo>
                <a:cubicBezTo>
                  <a:pt x="217" y="122"/>
                  <a:pt x="217" y="122"/>
                  <a:pt x="217" y="122"/>
                </a:cubicBezTo>
                <a:cubicBezTo>
                  <a:pt x="217" y="7"/>
                  <a:pt x="217" y="7"/>
                  <a:pt x="217" y="7"/>
                </a:cubicBezTo>
                <a:cubicBezTo>
                  <a:pt x="217" y="3"/>
                  <a:pt x="214" y="0"/>
                  <a:pt x="210" y="0"/>
                </a:cubicBezTo>
              </a:path>
            </a:pathLst>
          </a:custGeom>
          <a:gradFill>
            <a:gsLst>
              <a:gs pos="0">
                <a:srgbClr val="D3145A">
                  <a:alpha val="28000"/>
                </a:srgbClr>
              </a:gs>
              <a:gs pos="100000">
                <a:srgbClr val="53217F">
                  <a:alpha val="36000"/>
                </a:srgbClr>
              </a:gs>
            </a:gsLst>
            <a:lin ang="5400000" scaled="0"/>
          </a:gradFill>
          <a:ln>
            <a:noFill/>
          </a:ln>
        </p:spPr>
        <p:txBody>
          <a:bodyPr wrap="square" lIns="91440" tIns="45720" rIns="91440" bIns="45720" anchor="ctr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40" name="îslíḓè">
            <a:extLst>
              <a:ext uri="{FF2B5EF4-FFF2-40B4-BE49-F238E27FC236}">
                <a16:creationId xmlns:a16="http://schemas.microsoft.com/office/drawing/2014/main" id="{E098D07F-06E0-4074-9E6D-5692F8D09734}"/>
              </a:ext>
            </a:extLst>
          </p:cNvPr>
          <p:cNvSpPr/>
          <p:nvPr/>
        </p:nvSpPr>
        <p:spPr bwMode="auto">
          <a:xfrm>
            <a:off x="6268627" y="4757836"/>
            <a:ext cx="143139" cy="137634"/>
          </a:xfrm>
          <a:custGeom>
            <a:avLst/>
            <a:gdLst>
              <a:gd name="T0" fmla="*/ 13 w 25"/>
              <a:gd name="T1" fmla="*/ 24 h 24"/>
              <a:gd name="T2" fmla="*/ 13 w 25"/>
              <a:gd name="T3" fmla="*/ 24 h 24"/>
              <a:gd name="T4" fmla="*/ 0 w 25"/>
              <a:gd name="T5" fmla="*/ 12 h 24"/>
              <a:gd name="T6" fmla="*/ 13 w 25"/>
              <a:gd name="T7" fmla="*/ 0 h 24"/>
              <a:gd name="T8" fmla="*/ 25 w 25"/>
              <a:gd name="T9" fmla="*/ 12 h 24"/>
              <a:gd name="T10" fmla="*/ 13 w 25"/>
              <a:gd name="T11" fmla="*/ 24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5" h="24">
                <a:moveTo>
                  <a:pt x="13" y="24"/>
                </a:moveTo>
                <a:cubicBezTo>
                  <a:pt x="13" y="24"/>
                  <a:pt x="13" y="24"/>
                  <a:pt x="13" y="24"/>
                </a:cubicBezTo>
                <a:cubicBezTo>
                  <a:pt x="6" y="24"/>
                  <a:pt x="0" y="19"/>
                  <a:pt x="0" y="12"/>
                </a:cubicBezTo>
                <a:cubicBezTo>
                  <a:pt x="0" y="5"/>
                  <a:pt x="6" y="0"/>
                  <a:pt x="13" y="0"/>
                </a:cubicBezTo>
                <a:cubicBezTo>
                  <a:pt x="19" y="0"/>
                  <a:pt x="25" y="5"/>
                  <a:pt x="25" y="12"/>
                </a:cubicBezTo>
                <a:cubicBezTo>
                  <a:pt x="25" y="19"/>
                  <a:pt x="19" y="24"/>
                  <a:pt x="13" y="24"/>
                </a:cubicBezTo>
                <a:close/>
              </a:path>
            </a:pathLst>
          </a:custGeom>
          <a:solidFill>
            <a:srgbClr val="FF66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1440" tIns="45720" rIns="91440" bIns="45720" anchor="ctr">
            <a:normAutofit fontScale="25000" lnSpcReduction="20000"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41" name="íśḻíḍe">
            <a:extLst>
              <a:ext uri="{FF2B5EF4-FFF2-40B4-BE49-F238E27FC236}">
                <a16:creationId xmlns:a16="http://schemas.microsoft.com/office/drawing/2014/main" id="{F302E059-D859-4C9E-81BC-45B4C27DB7A5}"/>
              </a:ext>
            </a:extLst>
          </p:cNvPr>
          <p:cNvSpPr/>
          <p:nvPr/>
        </p:nvSpPr>
        <p:spPr bwMode="auto">
          <a:xfrm>
            <a:off x="6972730" y="3410400"/>
            <a:ext cx="137634" cy="773504"/>
          </a:xfrm>
          <a:custGeom>
            <a:avLst/>
            <a:gdLst>
              <a:gd name="T0" fmla="*/ 15 w 24"/>
              <a:gd name="T1" fmla="*/ 0 h 135"/>
              <a:gd name="T2" fmla="*/ 0 w 24"/>
              <a:gd name="T3" fmla="*/ 1 h 135"/>
              <a:gd name="T4" fmla="*/ 0 w 24"/>
              <a:gd name="T5" fmla="*/ 134 h 135"/>
              <a:gd name="T6" fmla="*/ 15 w 24"/>
              <a:gd name="T7" fmla="*/ 135 h 135"/>
              <a:gd name="T8" fmla="*/ 24 w 24"/>
              <a:gd name="T9" fmla="*/ 135 h 135"/>
              <a:gd name="T10" fmla="*/ 24 w 24"/>
              <a:gd name="T11" fmla="*/ 0 h 135"/>
              <a:gd name="T12" fmla="*/ 17 w 24"/>
              <a:gd name="T13" fmla="*/ 0 h 135"/>
              <a:gd name="T14" fmla="*/ 15 w 24"/>
              <a:gd name="T15" fmla="*/ 0 h 1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4" h="135">
                <a:moveTo>
                  <a:pt x="15" y="0"/>
                </a:moveTo>
                <a:cubicBezTo>
                  <a:pt x="10" y="0"/>
                  <a:pt x="5" y="0"/>
                  <a:pt x="0" y="1"/>
                </a:cubicBezTo>
                <a:cubicBezTo>
                  <a:pt x="0" y="134"/>
                  <a:pt x="0" y="134"/>
                  <a:pt x="0" y="134"/>
                </a:cubicBezTo>
                <a:cubicBezTo>
                  <a:pt x="5" y="135"/>
                  <a:pt x="10" y="135"/>
                  <a:pt x="15" y="135"/>
                </a:cubicBezTo>
                <a:cubicBezTo>
                  <a:pt x="18" y="135"/>
                  <a:pt x="21" y="135"/>
                  <a:pt x="24" y="135"/>
                </a:cubicBezTo>
                <a:cubicBezTo>
                  <a:pt x="24" y="0"/>
                  <a:pt x="24" y="0"/>
                  <a:pt x="24" y="0"/>
                </a:cubicBezTo>
                <a:cubicBezTo>
                  <a:pt x="22" y="0"/>
                  <a:pt x="19" y="0"/>
                  <a:pt x="17" y="0"/>
                </a:cubicBezTo>
                <a:cubicBezTo>
                  <a:pt x="16" y="0"/>
                  <a:pt x="15" y="0"/>
                  <a:pt x="15" y="0"/>
                </a:cubicBezTo>
              </a:path>
            </a:pathLst>
          </a:custGeom>
          <a:solidFill>
            <a:srgbClr val="000000">
              <a:alpha val="10000"/>
            </a:srgbClr>
          </a:solidFill>
          <a:ln>
            <a:noFill/>
          </a:ln>
        </p:spPr>
        <p:txBody>
          <a:bodyPr wrap="square" lIns="91440" tIns="45720" rIns="91440" bIns="45720" anchor="ctr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42" name="ïsļíḑé">
            <a:extLst>
              <a:ext uri="{FF2B5EF4-FFF2-40B4-BE49-F238E27FC236}">
                <a16:creationId xmlns:a16="http://schemas.microsoft.com/office/drawing/2014/main" id="{523F2DF0-996B-4AAA-8BD8-0A37E9D55312}"/>
              </a:ext>
            </a:extLst>
          </p:cNvPr>
          <p:cNvSpPr/>
          <p:nvPr/>
        </p:nvSpPr>
        <p:spPr bwMode="auto">
          <a:xfrm>
            <a:off x="6667183" y="3418656"/>
            <a:ext cx="305549" cy="759740"/>
          </a:xfrm>
          <a:custGeom>
            <a:avLst/>
            <a:gdLst>
              <a:gd name="T0" fmla="*/ 53 w 53"/>
              <a:gd name="T1" fmla="*/ 0 h 133"/>
              <a:gd name="T2" fmla="*/ 0 w 53"/>
              <a:gd name="T3" fmla="*/ 67 h 133"/>
              <a:gd name="T4" fmla="*/ 53 w 53"/>
              <a:gd name="T5" fmla="*/ 133 h 133"/>
              <a:gd name="T6" fmla="*/ 53 w 53"/>
              <a:gd name="T7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3" h="133">
                <a:moveTo>
                  <a:pt x="53" y="0"/>
                </a:moveTo>
                <a:cubicBezTo>
                  <a:pt x="23" y="7"/>
                  <a:pt x="0" y="34"/>
                  <a:pt x="0" y="67"/>
                </a:cubicBezTo>
                <a:cubicBezTo>
                  <a:pt x="0" y="99"/>
                  <a:pt x="23" y="126"/>
                  <a:pt x="53" y="133"/>
                </a:cubicBezTo>
                <a:cubicBezTo>
                  <a:pt x="53" y="0"/>
                  <a:pt x="53" y="0"/>
                  <a:pt x="53" y="0"/>
                </a:cubicBezTo>
              </a:path>
            </a:pathLst>
          </a:custGeom>
          <a:solidFill>
            <a:srgbClr val="000000">
              <a:alpha val="10000"/>
            </a:srgbClr>
          </a:solidFill>
          <a:ln>
            <a:noFill/>
          </a:ln>
        </p:spPr>
        <p:txBody>
          <a:bodyPr wrap="square" lIns="91440" tIns="45720" rIns="91440" bIns="45720" anchor="ctr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43" name="îṥļíḋé">
            <a:extLst>
              <a:ext uri="{FF2B5EF4-FFF2-40B4-BE49-F238E27FC236}">
                <a16:creationId xmlns:a16="http://schemas.microsoft.com/office/drawing/2014/main" id="{F81D7AB2-7656-4716-ADFD-A23FAFC5C013}"/>
              </a:ext>
            </a:extLst>
          </p:cNvPr>
          <p:cNvSpPr/>
          <p:nvPr/>
        </p:nvSpPr>
        <p:spPr bwMode="auto">
          <a:xfrm>
            <a:off x="7148901" y="3349841"/>
            <a:ext cx="385376" cy="567052"/>
          </a:xfrm>
          <a:custGeom>
            <a:avLst/>
            <a:gdLst>
              <a:gd name="T0" fmla="*/ 57 w 67"/>
              <a:gd name="T1" fmla="*/ 99 h 99"/>
              <a:gd name="T2" fmla="*/ 67 w 67"/>
              <a:gd name="T3" fmla="*/ 63 h 99"/>
              <a:gd name="T4" fmla="*/ 26 w 67"/>
              <a:gd name="T5" fmla="*/ 0 h 99"/>
              <a:gd name="T6" fmla="*/ 0 w 67"/>
              <a:gd name="T7" fmla="*/ 63 h 99"/>
              <a:gd name="T8" fmla="*/ 57 w 67"/>
              <a:gd name="T9" fmla="*/ 99 h 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7" h="99">
                <a:moveTo>
                  <a:pt x="57" y="99"/>
                </a:moveTo>
                <a:cubicBezTo>
                  <a:pt x="63" y="89"/>
                  <a:pt x="67" y="76"/>
                  <a:pt x="67" y="63"/>
                </a:cubicBezTo>
                <a:cubicBezTo>
                  <a:pt x="67" y="35"/>
                  <a:pt x="51" y="11"/>
                  <a:pt x="26" y="0"/>
                </a:cubicBezTo>
                <a:cubicBezTo>
                  <a:pt x="0" y="63"/>
                  <a:pt x="0" y="63"/>
                  <a:pt x="0" y="63"/>
                </a:cubicBezTo>
                <a:lnTo>
                  <a:pt x="57" y="99"/>
                </a:lnTo>
                <a:close/>
              </a:path>
            </a:pathLst>
          </a:custGeom>
          <a:solidFill>
            <a:srgbClr val="4C37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1440" tIns="45720" rIns="91440" bIns="45720" anchor="ctr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44" name="ïṧ1ïḑe">
            <a:extLst>
              <a:ext uri="{FF2B5EF4-FFF2-40B4-BE49-F238E27FC236}">
                <a16:creationId xmlns:a16="http://schemas.microsoft.com/office/drawing/2014/main" id="{50284679-E769-4B7D-96C3-6B1FBD87BE3F}"/>
              </a:ext>
            </a:extLst>
          </p:cNvPr>
          <p:cNvSpPr/>
          <p:nvPr/>
        </p:nvSpPr>
        <p:spPr bwMode="auto">
          <a:xfrm>
            <a:off x="6760774" y="3319560"/>
            <a:ext cx="509248" cy="773504"/>
          </a:xfrm>
          <a:custGeom>
            <a:avLst/>
            <a:gdLst>
              <a:gd name="T0" fmla="*/ 89 w 89"/>
              <a:gd name="T1" fmla="*/ 132 h 135"/>
              <a:gd name="T2" fmla="*/ 68 w 89"/>
              <a:gd name="T3" fmla="*/ 68 h 135"/>
              <a:gd name="T4" fmla="*/ 70 w 89"/>
              <a:gd name="T5" fmla="*/ 0 h 135"/>
              <a:gd name="T6" fmla="*/ 68 w 89"/>
              <a:gd name="T7" fmla="*/ 0 h 135"/>
              <a:gd name="T8" fmla="*/ 0 w 89"/>
              <a:gd name="T9" fmla="*/ 68 h 135"/>
              <a:gd name="T10" fmla="*/ 68 w 89"/>
              <a:gd name="T11" fmla="*/ 135 h 135"/>
              <a:gd name="T12" fmla="*/ 89 w 89"/>
              <a:gd name="T13" fmla="*/ 132 h 1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9" h="135">
                <a:moveTo>
                  <a:pt x="89" y="132"/>
                </a:moveTo>
                <a:cubicBezTo>
                  <a:pt x="68" y="68"/>
                  <a:pt x="68" y="68"/>
                  <a:pt x="68" y="68"/>
                </a:cubicBezTo>
                <a:cubicBezTo>
                  <a:pt x="70" y="0"/>
                  <a:pt x="70" y="0"/>
                  <a:pt x="70" y="0"/>
                </a:cubicBezTo>
                <a:cubicBezTo>
                  <a:pt x="69" y="0"/>
                  <a:pt x="68" y="0"/>
                  <a:pt x="68" y="0"/>
                </a:cubicBezTo>
                <a:cubicBezTo>
                  <a:pt x="30" y="0"/>
                  <a:pt x="0" y="30"/>
                  <a:pt x="0" y="68"/>
                </a:cubicBezTo>
                <a:cubicBezTo>
                  <a:pt x="0" y="105"/>
                  <a:pt x="30" y="135"/>
                  <a:pt x="68" y="135"/>
                </a:cubicBezTo>
                <a:cubicBezTo>
                  <a:pt x="75" y="135"/>
                  <a:pt x="83" y="134"/>
                  <a:pt x="89" y="132"/>
                </a:cubicBezTo>
                <a:close/>
              </a:path>
            </a:pathLst>
          </a:custGeom>
          <a:solidFill>
            <a:srgbClr val="55228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1440" tIns="45720" rIns="91440" bIns="45720" anchor="ctr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45" name="iSlíḑe">
            <a:extLst>
              <a:ext uri="{FF2B5EF4-FFF2-40B4-BE49-F238E27FC236}">
                <a16:creationId xmlns:a16="http://schemas.microsoft.com/office/drawing/2014/main" id="{9DE75A21-F03F-4C37-B733-726DB0839393}"/>
              </a:ext>
            </a:extLst>
          </p:cNvPr>
          <p:cNvSpPr/>
          <p:nvPr/>
        </p:nvSpPr>
        <p:spPr bwMode="auto">
          <a:xfrm>
            <a:off x="7148901" y="3710441"/>
            <a:ext cx="327571" cy="366108"/>
          </a:xfrm>
          <a:custGeom>
            <a:avLst/>
            <a:gdLst>
              <a:gd name="T0" fmla="*/ 21 w 57"/>
              <a:gd name="T1" fmla="*/ 64 h 64"/>
              <a:gd name="T2" fmla="*/ 57 w 57"/>
              <a:gd name="T3" fmla="*/ 36 h 64"/>
              <a:gd name="T4" fmla="*/ 0 w 57"/>
              <a:gd name="T5" fmla="*/ 0 h 64"/>
              <a:gd name="T6" fmla="*/ 21 w 57"/>
              <a:gd name="T7" fmla="*/ 64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" h="64">
                <a:moveTo>
                  <a:pt x="21" y="64"/>
                </a:moveTo>
                <a:cubicBezTo>
                  <a:pt x="36" y="59"/>
                  <a:pt x="49" y="49"/>
                  <a:pt x="57" y="36"/>
                </a:cubicBezTo>
                <a:cubicBezTo>
                  <a:pt x="0" y="0"/>
                  <a:pt x="0" y="0"/>
                  <a:pt x="0" y="0"/>
                </a:cubicBezTo>
                <a:lnTo>
                  <a:pt x="21" y="64"/>
                </a:lnTo>
                <a:close/>
              </a:path>
            </a:pathLst>
          </a:custGeom>
          <a:solidFill>
            <a:srgbClr val="EB525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1440" tIns="45720" rIns="91440" bIns="45720" anchor="ctr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46" name="íṧlíde">
            <a:extLst>
              <a:ext uri="{FF2B5EF4-FFF2-40B4-BE49-F238E27FC236}">
                <a16:creationId xmlns:a16="http://schemas.microsoft.com/office/drawing/2014/main" id="{5A50F82B-552F-4B7B-8BD7-DF912CE7D156}"/>
              </a:ext>
            </a:extLst>
          </p:cNvPr>
          <p:cNvSpPr/>
          <p:nvPr/>
        </p:nvSpPr>
        <p:spPr bwMode="auto">
          <a:xfrm>
            <a:off x="7148901" y="3319560"/>
            <a:ext cx="148645" cy="390881"/>
          </a:xfrm>
          <a:custGeom>
            <a:avLst/>
            <a:gdLst>
              <a:gd name="T0" fmla="*/ 26 w 26"/>
              <a:gd name="T1" fmla="*/ 5 h 68"/>
              <a:gd name="T2" fmla="*/ 2 w 26"/>
              <a:gd name="T3" fmla="*/ 0 h 68"/>
              <a:gd name="T4" fmla="*/ 0 w 26"/>
              <a:gd name="T5" fmla="*/ 68 h 68"/>
              <a:gd name="T6" fmla="*/ 26 w 26"/>
              <a:gd name="T7" fmla="*/ 5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" h="68">
                <a:moveTo>
                  <a:pt x="26" y="5"/>
                </a:moveTo>
                <a:cubicBezTo>
                  <a:pt x="19" y="2"/>
                  <a:pt x="11" y="0"/>
                  <a:pt x="2" y="0"/>
                </a:cubicBezTo>
                <a:cubicBezTo>
                  <a:pt x="0" y="68"/>
                  <a:pt x="0" y="68"/>
                  <a:pt x="0" y="68"/>
                </a:cubicBezTo>
                <a:lnTo>
                  <a:pt x="26" y="5"/>
                </a:lnTo>
                <a:close/>
              </a:path>
            </a:pathLst>
          </a:custGeom>
          <a:solidFill>
            <a:srgbClr val="C5D7D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1440" tIns="45720" rIns="91440" bIns="45720" anchor="ctr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47" name="iṥ1íḋé">
            <a:extLst>
              <a:ext uri="{FF2B5EF4-FFF2-40B4-BE49-F238E27FC236}">
                <a16:creationId xmlns:a16="http://schemas.microsoft.com/office/drawing/2014/main" id="{2E429003-5DE1-43DF-8368-9AABC9BD89C9}"/>
              </a:ext>
            </a:extLst>
          </p:cNvPr>
          <p:cNvSpPr/>
          <p:nvPr/>
        </p:nvSpPr>
        <p:spPr bwMode="auto">
          <a:xfrm>
            <a:off x="6331357" y="3537023"/>
            <a:ext cx="44043" cy="132128"/>
          </a:xfrm>
          <a:custGeom>
            <a:avLst/>
            <a:gdLst>
              <a:gd name="T0" fmla="*/ 0 w 8"/>
              <a:gd name="T1" fmla="*/ 19 h 23"/>
              <a:gd name="T2" fmla="*/ 4 w 8"/>
              <a:gd name="T3" fmla="*/ 15 h 23"/>
              <a:gd name="T4" fmla="*/ 8 w 8"/>
              <a:gd name="T5" fmla="*/ 19 h 23"/>
              <a:gd name="T6" fmla="*/ 4 w 8"/>
              <a:gd name="T7" fmla="*/ 23 h 23"/>
              <a:gd name="T8" fmla="*/ 0 w 8"/>
              <a:gd name="T9" fmla="*/ 19 h 23"/>
              <a:gd name="T10" fmla="*/ 0 w 8"/>
              <a:gd name="T11" fmla="*/ 4 h 23"/>
              <a:gd name="T12" fmla="*/ 4 w 8"/>
              <a:gd name="T13" fmla="*/ 0 h 23"/>
              <a:gd name="T14" fmla="*/ 8 w 8"/>
              <a:gd name="T15" fmla="*/ 4 h 23"/>
              <a:gd name="T16" fmla="*/ 4 w 8"/>
              <a:gd name="T17" fmla="*/ 8 h 23"/>
              <a:gd name="T18" fmla="*/ 0 w 8"/>
              <a:gd name="T19" fmla="*/ 4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8" h="23">
                <a:moveTo>
                  <a:pt x="0" y="19"/>
                </a:moveTo>
                <a:cubicBezTo>
                  <a:pt x="0" y="17"/>
                  <a:pt x="1" y="15"/>
                  <a:pt x="4" y="15"/>
                </a:cubicBezTo>
                <a:cubicBezTo>
                  <a:pt x="6" y="15"/>
                  <a:pt x="8" y="17"/>
                  <a:pt x="8" y="19"/>
                </a:cubicBezTo>
                <a:cubicBezTo>
                  <a:pt x="8" y="21"/>
                  <a:pt x="6" y="23"/>
                  <a:pt x="4" y="23"/>
                </a:cubicBezTo>
                <a:cubicBezTo>
                  <a:pt x="1" y="23"/>
                  <a:pt x="0" y="21"/>
                  <a:pt x="0" y="19"/>
                </a:cubicBezTo>
                <a:close/>
                <a:moveTo>
                  <a:pt x="0" y="4"/>
                </a:moveTo>
                <a:cubicBezTo>
                  <a:pt x="0" y="1"/>
                  <a:pt x="1" y="0"/>
                  <a:pt x="4" y="0"/>
                </a:cubicBezTo>
                <a:cubicBezTo>
                  <a:pt x="6" y="0"/>
                  <a:pt x="8" y="1"/>
                  <a:pt x="8" y="4"/>
                </a:cubicBezTo>
                <a:cubicBezTo>
                  <a:pt x="8" y="6"/>
                  <a:pt x="6" y="8"/>
                  <a:pt x="4" y="8"/>
                </a:cubicBezTo>
                <a:cubicBezTo>
                  <a:pt x="1" y="8"/>
                  <a:pt x="0" y="6"/>
                  <a:pt x="0" y="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1440" tIns="45720" rIns="91440" bIns="45720" anchor="ctr">
            <a:normAutofit fontScale="25000" lnSpcReduction="20000"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48" name="ïṡľïdé">
            <a:extLst>
              <a:ext uri="{FF2B5EF4-FFF2-40B4-BE49-F238E27FC236}">
                <a16:creationId xmlns:a16="http://schemas.microsoft.com/office/drawing/2014/main" id="{1782D2B0-EF8E-4075-A7F7-CA31D2914FDD}"/>
              </a:ext>
            </a:extLst>
          </p:cNvPr>
          <p:cNvSpPr/>
          <p:nvPr/>
        </p:nvSpPr>
        <p:spPr bwMode="auto">
          <a:xfrm>
            <a:off x="6331357" y="3710441"/>
            <a:ext cx="44043" cy="44043"/>
          </a:xfrm>
          <a:custGeom>
            <a:avLst/>
            <a:gdLst>
              <a:gd name="T0" fmla="*/ 4 w 8"/>
              <a:gd name="T1" fmla="*/ 8 h 8"/>
              <a:gd name="T2" fmla="*/ 1 w 8"/>
              <a:gd name="T3" fmla="*/ 7 h 8"/>
              <a:gd name="T4" fmla="*/ 0 w 8"/>
              <a:gd name="T5" fmla="*/ 6 h 8"/>
              <a:gd name="T6" fmla="*/ 0 w 8"/>
              <a:gd name="T7" fmla="*/ 4 h 8"/>
              <a:gd name="T8" fmla="*/ 1 w 8"/>
              <a:gd name="T9" fmla="*/ 1 h 8"/>
              <a:gd name="T10" fmla="*/ 1 w 8"/>
              <a:gd name="T11" fmla="*/ 1 h 8"/>
              <a:gd name="T12" fmla="*/ 2 w 8"/>
              <a:gd name="T13" fmla="*/ 1 h 8"/>
              <a:gd name="T14" fmla="*/ 3 w 8"/>
              <a:gd name="T15" fmla="*/ 0 h 8"/>
              <a:gd name="T16" fmla="*/ 4 w 8"/>
              <a:gd name="T17" fmla="*/ 0 h 8"/>
              <a:gd name="T18" fmla="*/ 5 w 8"/>
              <a:gd name="T19" fmla="*/ 1 h 8"/>
              <a:gd name="T20" fmla="*/ 6 w 8"/>
              <a:gd name="T21" fmla="*/ 1 h 8"/>
              <a:gd name="T22" fmla="*/ 7 w 8"/>
              <a:gd name="T23" fmla="*/ 1 h 8"/>
              <a:gd name="T24" fmla="*/ 7 w 8"/>
              <a:gd name="T25" fmla="*/ 3 h 8"/>
              <a:gd name="T26" fmla="*/ 8 w 8"/>
              <a:gd name="T27" fmla="*/ 4 h 8"/>
              <a:gd name="T28" fmla="*/ 7 w 8"/>
              <a:gd name="T29" fmla="*/ 7 h 8"/>
              <a:gd name="T30" fmla="*/ 4 w 8"/>
              <a:gd name="T31" fmla="*/ 8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8">
                <a:moveTo>
                  <a:pt x="4" y="8"/>
                </a:moveTo>
                <a:cubicBezTo>
                  <a:pt x="3" y="8"/>
                  <a:pt x="2" y="8"/>
                  <a:pt x="1" y="7"/>
                </a:cubicBezTo>
                <a:cubicBezTo>
                  <a:pt x="0" y="7"/>
                  <a:pt x="0" y="6"/>
                  <a:pt x="0" y="6"/>
                </a:cubicBezTo>
                <a:cubicBezTo>
                  <a:pt x="0" y="5"/>
                  <a:pt x="0" y="5"/>
                  <a:pt x="0" y="4"/>
                </a:cubicBezTo>
                <a:cubicBezTo>
                  <a:pt x="0" y="3"/>
                  <a:pt x="0" y="2"/>
                  <a:pt x="1" y="1"/>
                </a:cubicBezTo>
                <a:cubicBezTo>
                  <a:pt x="1" y="1"/>
                  <a:pt x="1" y="1"/>
                  <a:pt x="1" y="1"/>
                </a:cubicBezTo>
                <a:cubicBezTo>
                  <a:pt x="2" y="1"/>
                  <a:pt x="2" y="1"/>
                  <a:pt x="2" y="1"/>
                </a:cubicBezTo>
                <a:cubicBezTo>
                  <a:pt x="3" y="0"/>
                  <a:pt x="3" y="0"/>
                  <a:pt x="3" y="0"/>
                </a:cubicBezTo>
                <a:cubicBezTo>
                  <a:pt x="3" y="0"/>
                  <a:pt x="4" y="0"/>
                  <a:pt x="4" y="0"/>
                </a:cubicBezTo>
                <a:cubicBezTo>
                  <a:pt x="5" y="1"/>
                  <a:pt x="5" y="1"/>
                  <a:pt x="5" y="1"/>
                </a:cubicBezTo>
                <a:cubicBezTo>
                  <a:pt x="6" y="1"/>
                  <a:pt x="6" y="1"/>
                  <a:pt x="6" y="1"/>
                </a:cubicBezTo>
                <a:cubicBezTo>
                  <a:pt x="7" y="1"/>
                  <a:pt x="7" y="1"/>
                  <a:pt x="7" y="1"/>
                </a:cubicBezTo>
                <a:cubicBezTo>
                  <a:pt x="7" y="2"/>
                  <a:pt x="7" y="2"/>
                  <a:pt x="7" y="3"/>
                </a:cubicBezTo>
                <a:cubicBezTo>
                  <a:pt x="8" y="3"/>
                  <a:pt x="8" y="4"/>
                  <a:pt x="8" y="4"/>
                </a:cubicBezTo>
                <a:cubicBezTo>
                  <a:pt x="8" y="5"/>
                  <a:pt x="7" y="6"/>
                  <a:pt x="7" y="7"/>
                </a:cubicBezTo>
                <a:cubicBezTo>
                  <a:pt x="6" y="8"/>
                  <a:pt x="5" y="8"/>
                  <a:pt x="4" y="8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1440" tIns="45720" rIns="91440" bIns="45720" anchor="ctr">
            <a:normAutofit fontScale="25000" lnSpcReduction="20000"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49" name="ï$ḻîḍê">
            <a:extLst>
              <a:ext uri="{FF2B5EF4-FFF2-40B4-BE49-F238E27FC236}">
                <a16:creationId xmlns:a16="http://schemas.microsoft.com/office/drawing/2014/main" id="{0234108B-0AB5-4F71-BBD0-FE0F1D6B92B2}"/>
              </a:ext>
            </a:extLst>
          </p:cNvPr>
          <p:cNvSpPr/>
          <p:nvPr/>
        </p:nvSpPr>
        <p:spPr bwMode="auto">
          <a:xfrm>
            <a:off x="6411182" y="3710441"/>
            <a:ext cx="211958" cy="44043"/>
          </a:xfrm>
          <a:custGeom>
            <a:avLst/>
            <a:gdLst>
              <a:gd name="T0" fmla="*/ 29 w 37"/>
              <a:gd name="T1" fmla="*/ 4 h 8"/>
              <a:gd name="T2" fmla="*/ 33 w 37"/>
              <a:gd name="T3" fmla="*/ 0 h 8"/>
              <a:gd name="T4" fmla="*/ 37 w 37"/>
              <a:gd name="T5" fmla="*/ 4 h 8"/>
              <a:gd name="T6" fmla="*/ 33 w 37"/>
              <a:gd name="T7" fmla="*/ 8 h 8"/>
              <a:gd name="T8" fmla="*/ 29 w 37"/>
              <a:gd name="T9" fmla="*/ 4 h 8"/>
              <a:gd name="T10" fmla="*/ 15 w 37"/>
              <a:gd name="T11" fmla="*/ 4 h 8"/>
              <a:gd name="T12" fmla="*/ 19 w 37"/>
              <a:gd name="T13" fmla="*/ 0 h 8"/>
              <a:gd name="T14" fmla="*/ 23 w 37"/>
              <a:gd name="T15" fmla="*/ 4 h 8"/>
              <a:gd name="T16" fmla="*/ 19 w 37"/>
              <a:gd name="T17" fmla="*/ 8 h 8"/>
              <a:gd name="T18" fmla="*/ 15 w 37"/>
              <a:gd name="T19" fmla="*/ 4 h 8"/>
              <a:gd name="T20" fmla="*/ 0 w 37"/>
              <a:gd name="T21" fmla="*/ 4 h 8"/>
              <a:gd name="T22" fmla="*/ 4 w 37"/>
              <a:gd name="T23" fmla="*/ 0 h 8"/>
              <a:gd name="T24" fmla="*/ 8 w 37"/>
              <a:gd name="T25" fmla="*/ 4 h 8"/>
              <a:gd name="T26" fmla="*/ 4 w 37"/>
              <a:gd name="T27" fmla="*/ 8 h 8"/>
              <a:gd name="T28" fmla="*/ 0 w 37"/>
              <a:gd name="T29" fmla="*/ 4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37" h="8">
                <a:moveTo>
                  <a:pt x="29" y="4"/>
                </a:moveTo>
                <a:cubicBezTo>
                  <a:pt x="29" y="2"/>
                  <a:pt x="31" y="0"/>
                  <a:pt x="33" y="0"/>
                </a:cubicBezTo>
                <a:cubicBezTo>
                  <a:pt x="35" y="0"/>
                  <a:pt x="37" y="2"/>
                  <a:pt x="37" y="4"/>
                </a:cubicBezTo>
                <a:cubicBezTo>
                  <a:pt x="37" y="6"/>
                  <a:pt x="35" y="8"/>
                  <a:pt x="33" y="8"/>
                </a:cubicBezTo>
                <a:cubicBezTo>
                  <a:pt x="31" y="8"/>
                  <a:pt x="29" y="6"/>
                  <a:pt x="29" y="4"/>
                </a:cubicBezTo>
                <a:close/>
                <a:moveTo>
                  <a:pt x="15" y="4"/>
                </a:moveTo>
                <a:cubicBezTo>
                  <a:pt x="15" y="2"/>
                  <a:pt x="16" y="0"/>
                  <a:pt x="19" y="0"/>
                </a:cubicBezTo>
                <a:cubicBezTo>
                  <a:pt x="21" y="0"/>
                  <a:pt x="23" y="2"/>
                  <a:pt x="23" y="4"/>
                </a:cubicBezTo>
                <a:cubicBezTo>
                  <a:pt x="23" y="6"/>
                  <a:pt x="21" y="8"/>
                  <a:pt x="19" y="8"/>
                </a:cubicBezTo>
                <a:cubicBezTo>
                  <a:pt x="16" y="8"/>
                  <a:pt x="15" y="6"/>
                  <a:pt x="15" y="4"/>
                </a:cubicBezTo>
                <a:close/>
                <a:moveTo>
                  <a:pt x="0" y="4"/>
                </a:moveTo>
                <a:cubicBezTo>
                  <a:pt x="0" y="2"/>
                  <a:pt x="2" y="0"/>
                  <a:pt x="4" y="0"/>
                </a:cubicBezTo>
                <a:cubicBezTo>
                  <a:pt x="6" y="0"/>
                  <a:pt x="8" y="2"/>
                  <a:pt x="8" y="4"/>
                </a:cubicBezTo>
                <a:cubicBezTo>
                  <a:pt x="8" y="6"/>
                  <a:pt x="6" y="8"/>
                  <a:pt x="4" y="8"/>
                </a:cubicBezTo>
                <a:cubicBezTo>
                  <a:pt x="2" y="8"/>
                  <a:pt x="0" y="6"/>
                  <a:pt x="0" y="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1440" tIns="45720" rIns="91440" bIns="45720" anchor="ctr">
            <a:normAutofit fontScale="25000" lnSpcReduction="20000"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50" name="íṥḷîdè">
            <a:extLst>
              <a:ext uri="{FF2B5EF4-FFF2-40B4-BE49-F238E27FC236}">
                <a16:creationId xmlns:a16="http://schemas.microsoft.com/office/drawing/2014/main" id="{DBD7C35C-3F5A-48B0-8887-F1701746CB01}"/>
              </a:ext>
            </a:extLst>
          </p:cNvPr>
          <p:cNvSpPr/>
          <p:nvPr/>
        </p:nvSpPr>
        <p:spPr bwMode="auto">
          <a:xfrm>
            <a:off x="6661679" y="3710441"/>
            <a:ext cx="46796" cy="44043"/>
          </a:xfrm>
          <a:custGeom>
            <a:avLst/>
            <a:gdLst>
              <a:gd name="T0" fmla="*/ 4 w 8"/>
              <a:gd name="T1" fmla="*/ 8 h 8"/>
              <a:gd name="T2" fmla="*/ 1 w 8"/>
              <a:gd name="T3" fmla="*/ 7 h 8"/>
              <a:gd name="T4" fmla="*/ 0 w 8"/>
              <a:gd name="T5" fmla="*/ 4 h 8"/>
              <a:gd name="T6" fmla="*/ 1 w 8"/>
              <a:gd name="T7" fmla="*/ 1 h 8"/>
              <a:gd name="T8" fmla="*/ 7 w 8"/>
              <a:gd name="T9" fmla="*/ 1 h 8"/>
              <a:gd name="T10" fmla="*/ 8 w 8"/>
              <a:gd name="T11" fmla="*/ 4 h 8"/>
              <a:gd name="T12" fmla="*/ 7 w 8"/>
              <a:gd name="T13" fmla="*/ 7 h 8"/>
              <a:gd name="T14" fmla="*/ 4 w 8"/>
              <a:gd name="T15" fmla="*/ 8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8" h="8">
                <a:moveTo>
                  <a:pt x="4" y="8"/>
                </a:moveTo>
                <a:cubicBezTo>
                  <a:pt x="3" y="8"/>
                  <a:pt x="2" y="8"/>
                  <a:pt x="1" y="7"/>
                </a:cubicBezTo>
                <a:cubicBezTo>
                  <a:pt x="0" y="6"/>
                  <a:pt x="0" y="5"/>
                  <a:pt x="0" y="4"/>
                </a:cubicBezTo>
                <a:cubicBezTo>
                  <a:pt x="0" y="3"/>
                  <a:pt x="0" y="2"/>
                  <a:pt x="1" y="1"/>
                </a:cubicBezTo>
                <a:cubicBezTo>
                  <a:pt x="2" y="0"/>
                  <a:pt x="5" y="0"/>
                  <a:pt x="7" y="1"/>
                </a:cubicBezTo>
                <a:cubicBezTo>
                  <a:pt x="7" y="2"/>
                  <a:pt x="8" y="3"/>
                  <a:pt x="8" y="4"/>
                </a:cubicBezTo>
                <a:cubicBezTo>
                  <a:pt x="8" y="5"/>
                  <a:pt x="7" y="6"/>
                  <a:pt x="7" y="7"/>
                </a:cubicBezTo>
                <a:cubicBezTo>
                  <a:pt x="6" y="8"/>
                  <a:pt x="5" y="8"/>
                  <a:pt x="4" y="8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1440" tIns="45720" rIns="91440" bIns="45720" anchor="ctr">
            <a:normAutofit fontScale="25000" lnSpcReduction="20000"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51" name="ïṩļîdê">
            <a:extLst>
              <a:ext uri="{FF2B5EF4-FFF2-40B4-BE49-F238E27FC236}">
                <a16:creationId xmlns:a16="http://schemas.microsoft.com/office/drawing/2014/main" id="{005E94B3-2027-455A-9674-60EB5E72BBD8}"/>
              </a:ext>
            </a:extLst>
          </p:cNvPr>
          <p:cNvSpPr/>
          <p:nvPr/>
        </p:nvSpPr>
        <p:spPr bwMode="auto">
          <a:xfrm>
            <a:off x="5844131" y="3892117"/>
            <a:ext cx="762494" cy="46796"/>
          </a:xfrm>
          <a:prstGeom prst="rect">
            <a:avLst/>
          </a:prstGeom>
          <a:solidFill>
            <a:srgbClr val="DDA34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ctr">
            <a:normAutofit fontScale="25000" lnSpcReduction="20000"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52" name="isľíḋé">
            <a:extLst>
              <a:ext uri="{FF2B5EF4-FFF2-40B4-BE49-F238E27FC236}">
                <a16:creationId xmlns:a16="http://schemas.microsoft.com/office/drawing/2014/main" id="{E62FD388-7188-4FEE-B6E2-1F811AAAF2C5}"/>
              </a:ext>
            </a:extLst>
          </p:cNvPr>
          <p:cNvSpPr/>
          <p:nvPr/>
        </p:nvSpPr>
        <p:spPr bwMode="auto">
          <a:xfrm>
            <a:off x="5844131" y="4029751"/>
            <a:ext cx="762494" cy="46796"/>
          </a:xfrm>
          <a:prstGeom prst="rect">
            <a:avLst/>
          </a:prstGeom>
          <a:solidFill>
            <a:srgbClr val="DDA34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ctr">
            <a:normAutofit fontScale="25000" lnSpcReduction="20000"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53" name="íṣļíďe">
            <a:extLst>
              <a:ext uri="{FF2B5EF4-FFF2-40B4-BE49-F238E27FC236}">
                <a16:creationId xmlns:a16="http://schemas.microsoft.com/office/drawing/2014/main" id="{B3FE8E60-970A-4957-ABC8-13FC01093D65}"/>
              </a:ext>
            </a:extLst>
          </p:cNvPr>
          <p:cNvSpPr/>
          <p:nvPr/>
        </p:nvSpPr>
        <p:spPr bwMode="auto">
          <a:xfrm>
            <a:off x="5844131" y="4161880"/>
            <a:ext cx="291784" cy="46796"/>
          </a:xfrm>
          <a:prstGeom prst="rect">
            <a:avLst/>
          </a:prstGeom>
          <a:solidFill>
            <a:srgbClr val="DDA34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ctr">
            <a:normAutofit fontScale="25000" lnSpcReduction="20000"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54" name="îśḻïḑè">
            <a:extLst>
              <a:ext uri="{FF2B5EF4-FFF2-40B4-BE49-F238E27FC236}">
                <a16:creationId xmlns:a16="http://schemas.microsoft.com/office/drawing/2014/main" id="{95CBAD7E-EC90-4FED-A228-0C4A9516A15A}"/>
              </a:ext>
            </a:extLst>
          </p:cNvPr>
          <p:cNvSpPr/>
          <p:nvPr/>
        </p:nvSpPr>
        <p:spPr bwMode="auto">
          <a:xfrm>
            <a:off x="6119399" y="4401364"/>
            <a:ext cx="462452" cy="236731"/>
          </a:xfrm>
          <a:custGeom>
            <a:avLst/>
            <a:gdLst>
              <a:gd name="T0" fmla="*/ 0 w 81"/>
              <a:gd name="T1" fmla="*/ 41 h 41"/>
              <a:gd name="T2" fmla="*/ 41 w 81"/>
              <a:gd name="T3" fmla="*/ 0 h 41"/>
              <a:gd name="T4" fmla="*/ 81 w 81"/>
              <a:gd name="T5" fmla="*/ 41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1" h="41">
                <a:moveTo>
                  <a:pt x="0" y="41"/>
                </a:moveTo>
                <a:cubicBezTo>
                  <a:pt x="0" y="19"/>
                  <a:pt x="18" y="0"/>
                  <a:pt x="41" y="0"/>
                </a:cubicBezTo>
                <a:cubicBezTo>
                  <a:pt x="63" y="0"/>
                  <a:pt x="81" y="19"/>
                  <a:pt x="81" y="41"/>
                </a:cubicBezTo>
              </a:path>
            </a:pathLst>
          </a:custGeom>
          <a:gradFill>
            <a:gsLst>
              <a:gs pos="0">
                <a:srgbClr val="B11864">
                  <a:alpha val="22000"/>
                </a:srgbClr>
              </a:gs>
              <a:gs pos="100000">
                <a:srgbClr val="53217F">
                  <a:alpha val="48000"/>
                </a:srgbClr>
              </a:gs>
            </a:gsLst>
            <a:lin ang="10800000" scaled="0"/>
          </a:gradFill>
          <a:ln>
            <a:noFill/>
          </a:ln>
        </p:spPr>
        <p:txBody>
          <a:bodyPr wrap="square" lIns="91440" tIns="45720" rIns="91440" bIns="45720" anchor="ctr">
            <a:normAutofit fontScale="62500" lnSpcReduction="20000"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55" name="iṣľíďé">
            <a:extLst>
              <a:ext uri="{FF2B5EF4-FFF2-40B4-BE49-F238E27FC236}">
                <a16:creationId xmlns:a16="http://schemas.microsoft.com/office/drawing/2014/main" id="{1A07F553-74D2-4404-8DCA-79BFABA312F4}"/>
              </a:ext>
            </a:extLst>
          </p:cNvPr>
          <p:cNvSpPr/>
          <p:nvPr/>
        </p:nvSpPr>
        <p:spPr bwMode="auto">
          <a:xfrm>
            <a:off x="4657726" y="5730908"/>
            <a:ext cx="1191912" cy="148645"/>
          </a:xfrm>
          <a:prstGeom prst="ellipse">
            <a:avLst/>
          </a:prstGeom>
          <a:solidFill>
            <a:srgbClr val="D8BD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1440" tIns="45720" rIns="91440" bIns="45720" anchor="ctr">
            <a:normAutofit fontScale="25000" lnSpcReduction="20000"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56" name="íṡľïḍê">
            <a:extLst>
              <a:ext uri="{FF2B5EF4-FFF2-40B4-BE49-F238E27FC236}">
                <a16:creationId xmlns:a16="http://schemas.microsoft.com/office/drawing/2014/main" id="{D3B10FFE-0370-44D7-8A93-CA24CF5C7DBF}"/>
              </a:ext>
            </a:extLst>
          </p:cNvPr>
          <p:cNvSpPr/>
          <p:nvPr/>
        </p:nvSpPr>
        <p:spPr bwMode="auto">
          <a:xfrm>
            <a:off x="5929465" y="3462699"/>
            <a:ext cx="286279" cy="178926"/>
          </a:xfrm>
          <a:custGeom>
            <a:avLst/>
            <a:gdLst>
              <a:gd name="T0" fmla="*/ 49 w 50"/>
              <a:gd name="T1" fmla="*/ 0 h 31"/>
              <a:gd name="T2" fmla="*/ 49 w 50"/>
              <a:gd name="T3" fmla="*/ 1 h 31"/>
              <a:gd name="T4" fmla="*/ 42 w 50"/>
              <a:gd name="T5" fmla="*/ 9 h 31"/>
              <a:gd name="T6" fmla="*/ 33 w 50"/>
              <a:gd name="T7" fmla="*/ 19 h 31"/>
              <a:gd name="T8" fmla="*/ 8 w 50"/>
              <a:gd name="T9" fmla="*/ 30 h 31"/>
              <a:gd name="T10" fmla="*/ 6 w 50"/>
              <a:gd name="T11" fmla="*/ 19 h 31"/>
              <a:gd name="T12" fmla="*/ 15 w 50"/>
              <a:gd name="T13" fmla="*/ 10 h 31"/>
              <a:gd name="T14" fmla="*/ 27 w 50"/>
              <a:gd name="T15" fmla="*/ 6 h 31"/>
              <a:gd name="T16" fmla="*/ 20 w 50"/>
              <a:gd name="T17" fmla="*/ 12 h 31"/>
              <a:gd name="T18" fmla="*/ 28 w 50"/>
              <a:gd name="T19" fmla="*/ 15 h 31"/>
              <a:gd name="T20" fmla="*/ 34 w 50"/>
              <a:gd name="T21" fmla="*/ 5 h 31"/>
              <a:gd name="T22" fmla="*/ 37 w 50"/>
              <a:gd name="T23" fmla="*/ 3 h 31"/>
              <a:gd name="T24" fmla="*/ 35 w 50"/>
              <a:gd name="T25" fmla="*/ 9 h 31"/>
              <a:gd name="T26" fmla="*/ 35 w 50"/>
              <a:gd name="T27" fmla="*/ 13 h 31"/>
              <a:gd name="T28" fmla="*/ 44 w 50"/>
              <a:gd name="T29" fmla="*/ 3 h 31"/>
              <a:gd name="T30" fmla="*/ 49 w 50"/>
              <a:gd name="T31" fmla="*/ 0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50" h="31">
                <a:moveTo>
                  <a:pt x="49" y="0"/>
                </a:moveTo>
                <a:cubicBezTo>
                  <a:pt x="49" y="0"/>
                  <a:pt x="50" y="0"/>
                  <a:pt x="49" y="1"/>
                </a:cubicBezTo>
                <a:cubicBezTo>
                  <a:pt x="46" y="3"/>
                  <a:pt x="43" y="7"/>
                  <a:pt x="42" y="9"/>
                </a:cubicBezTo>
                <a:cubicBezTo>
                  <a:pt x="40" y="11"/>
                  <a:pt x="37" y="16"/>
                  <a:pt x="33" y="19"/>
                </a:cubicBezTo>
                <a:cubicBezTo>
                  <a:pt x="29" y="22"/>
                  <a:pt x="11" y="30"/>
                  <a:pt x="8" y="30"/>
                </a:cubicBezTo>
                <a:cubicBezTo>
                  <a:pt x="5" y="31"/>
                  <a:pt x="0" y="30"/>
                  <a:pt x="6" y="19"/>
                </a:cubicBezTo>
                <a:cubicBezTo>
                  <a:pt x="10" y="13"/>
                  <a:pt x="11" y="12"/>
                  <a:pt x="15" y="10"/>
                </a:cubicBezTo>
                <a:cubicBezTo>
                  <a:pt x="18" y="9"/>
                  <a:pt x="26" y="5"/>
                  <a:pt x="27" y="6"/>
                </a:cubicBezTo>
                <a:cubicBezTo>
                  <a:pt x="28" y="6"/>
                  <a:pt x="28" y="8"/>
                  <a:pt x="20" y="12"/>
                </a:cubicBezTo>
                <a:cubicBezTo>
                  <a:pt x="18" y="14"/>
                  <a:pt x="25" y="16"/>
                  <a:pt x="28" y="15"/>
                </a:cubicBezTo>
                <a:cubicBezTo>
                  <a:pt x="30" y="15"/>
                  <a:pt x="32" y="6"/>
                  <a:pt x="34" y="5"/>
                </a:cubicBezTo>
                <a:cubicBezTo>
                  <a:pt x="35" y="3"/>
                  <a:pt x="36" y="3"/>
                  <a:pt x="37" y="3"/>
                </a:cubicBezTo>
                <a:cubicBezTo>
                  <a:pt x="38" y="4"/>
                  <a:pt x="36" y="6"/>
                  <a:pt x="35" y="9"/>
                </a:cubicBezTo>
                <a:cubicBezTo>
                  <a:pt x="34" y="11"/>
                  <a:pt x="35" y="13"/>
                  <a:pt x="35" y="13"/>
                </a:cubicBezTo>
                <a:cubicBezTo>
                  <a:pt x="35" y="13"/>
                  <a:pt x="41" y="5"/>
                  <a:pt x="44" y="3"/>
                </a:cubicBezTo>
                <a:cubicBezTo>
                  <a:pt x="46" y="1"/>
                  <a:pt x="46" y="1"/>
                  <a:pt x="49" y="0"/>
                </a:cubicBezTo>
                <a:close/>
              </a:path>
            </a:pathLst>
          </a:custGeom>
          <a:solidFill>
            <a:srgbClr val="E49F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1440" tIns="45720" rIns="91440" bIns="45720" anchor="ctr">
            <a:normAutofit fontScale="40000" lnSpcReduction="20000"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57" name="i$lîḓê">
            <a:extLst>
              <a:ext uri="{FF2B5EF4-FFF2-40B4-BE49-F238E27FC236}">
                <a16:creationId xmlns:a16="http://schemas.microsoft.com/office/drawing/2014/main" id="{336268FA-5573-4E1C-AC01-9C303DA9B419}"/>
              </a:ext>
            </a:extLst>
          </p:cNvPr>
          <p:cNvSpPr/>
          <p:nvPr/>
        </p:nvSpPr>
        <p:spPr bwMode="auto">
          <a:xfrm>
            <a:off x="5791831" y="3473710"/>
            <a:ext cx="377118" cy="338581"/>
          </a:xfrm>
          <a:custGeom>
            <a:avLst/>
            <a:gdLst>
              <a:gd name="T0" fmla="*/ 19 w 66"/>
              <a:gd name="T1" fmla="*/ 36 h 59"/>
              <a:gd name="T2" fmla="*/ 28 w 66"/>
              <a:gd name="T3" fmla="*/ 22 h 59"/>
              <a:gd name="T4" fmla="*/ 45 w 66"/>
              <a:gd name="T5" fmla="*/ 16 h 59"/>
              <a:gd name="T6" fmla="*/ 51 w 66"/>
              <a:gd name="T7" fmla="*/ 4 h 59"/>
              <a:gd name="T8" fmla="*/ 53 w 66"/>
              <a:gd name="T9" fmla="*/ 6 h 59"/>
              <a:gd name="T10" fmla="*/ 50 w 66"/>
              <a:gd name="T11" fmla="*/ 14 h 59"/>
              <a:gd name="T12" fmla="*/ 56 w 66"/>
              <a:gd name="T13" fmla="*/ 12 h 59"/>
              <a:gd name="T14" fmla="*/ 63 w 66"/>
              <a:gd name="T15" fmla="*/ 1 h 59"/>
              <a:gd name="T16" fmla="*/ 64 w 66"/>
              <a:gd name="T17" fmla="*/ 4 h 59"/>
              <a:gd name="T18" fmla="*/ 61 w 66"/>
              <a:gd name="T19" fmla="*/ 12 h 59"/>
              <a:gd name="T20" fmla="*/ 52 w 66"/>
              <a:gd name="T21" fmla="*/ 20 h 59"/>
              <a:gd name="T22" fmla="*/ 33 w 66"/>
              <a:gd name="T23" fmla="*/ 32 h 59"/>
              <a:gd name="T24" fmla="*/ 12 w 66"/>
              <a:gd name="T25" fmla="*/ 59 h 59"/>
              <a:gd name="T26" fmla="*/ 0 w 66"/>
              <a:gd name="T27" fmla="*/ 53 h 59"/>
              <a:gd name="T28" fmla="*/ 19 w 66"/>
              <a:gd name="T29" fmla="*/ 36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66" h="59">
                <a:moveTo>
                  <a:pt x="19" y="36"/>
                </a:moveTo>
                <a:cubicBezTo>
                  <a:pt x="19" y="36"/>
                  <a:pt x="24" y="30"/>
                  <a:pt x="28" y="22"/>
                </a:cubicBezTo>
                <a:cubicBezTo>
                  <a:pt x="30" y="19"/>
                  <a:pt x="39" y="15"/>
                  <a:pt x="45" y="16"/>
                </a:cubicBezTo>
                <a:cubicBezTo>
                  <a:pt x="45" y="16"/>
                  <a:pt x="49" y="5"/>
                  <a:pt x="51" y="4"/>
                </a:cubicBezTo>
                <a:cubicBezTo>
                  <a:pt x="53" y="3"/>
                  <a:pt x="54" y="4"/>
                  <a:pt x="53" y="6"/>
                </a:cubicBezTo>
                <a:cubicBezTo>
                  <a:pt x="52" y="8"/>
                  <a:pt x="50" y="14"/>
                  <a:pt x="50" y="14"/>
                </a:cubicBezTo>
                <a:cubicBezTo>
                  <a:pt x="50" y="14"/>
                  <a:pt x="55" y="16"/>
                  <a:pt x="56" y="12"/>
                </a:cubicBezTo>
                <a:cubicBezTo>
                  <a:pt x="57" y="7"/>
                  <a:pt x="60" y="1"/>
                  <a:pt x="63" y="1"/>
                </a:cubicBezTo>
                <a:cubicBezTo>
                  <a:pt x="66" y="0"/>
                  <a:pt x="66" y="1"/>
                  <a:pt x="64" y="4"/>
                </a:cubicBezTo>
                <a:cubicBezTo>
                  <a:pt x="62" y="6"/>
                  <a:pt x="61" y="11"/>
                  <a:pt x="61" y="12"/>
                </a:cubicBezTo>
                <a:cubicBezTo>
                  <a:pt x="62" y="14"/>
                  <a:pt x="57" y="18"/>
                  <a:pt x="52" y="20"/>
                </a:cubicBezTo>
                <a:cubicBezTo>
                  <a:pt x="48" y="23"/>
                  <a:pt x="36" y="28"/>
                  <a:pt x="33" y="32"/>
                </a:cubicBezTo>
                <a:cubicBezTo>
                  <a:pt x="30" y="35"/>
                  <a:pt x="12" y="59"/>
                  <a:pt x="12" y="59"/>
                </a:cubicBezTo>
                <a:cubicBezTo>
                  <a:pt x="0" y="53"/>
                  <a:pt x="0" y="53"/>
                  <a:pt x="0" y="53"/>
                </a:cubicBezTo>
                <a:lnTo>
                  <a:pt x="19" y="36"/>
                </a:lnTo>
                <a:close/>
              </a:path>
            </a:pathLst>
          </a:custGeom>
          <a:solidFill>
            <a:srgbClr val="F8B7B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1440" tIns="45720" rIns="91440" bIns="45720" anchor="ctr">
            <a:normAutofit lnSpcReduction="10000"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58" name="iṩḻiḋê">
            <a:extLst>
              <a:ext uri="{FF2B5EF4-FFF2-40B4-BE49-F238E27FC236}">
                <a16:creationId xmlns:a16="http://schemas.microsoft.com/office/drawing/2014/main" id="{E3046F3B-0887-47F6-A00F-464385000A9F}"/>
              </a:ext>
            </a:extLst>
          </p:cNvPr>
          <p:cNvSpPr/>
          <p:nvPr/>
        </p:nvSpPr>
        <p:spPr bwMode="auto">
          <a:xfrm>
            <a:off x="5092650" y="3074572"/>
            <a:ext cx="382624" cy="344086"/>
          </a:xfrm>
          <a:custGeom>
            <a:avLst/>
            <a:gdLst>
              <a:gd name="T0" fmla="*/ 33 w 67"/>
              <a:gd name="T1" fmla="*/ 58 h 60"/>
              <a:gd name="T2" fmla="*/ 63 w 67"/>
              <a:gd name="T3" fmla="*/ 46 h 60"/>
              <a:gd name="T4" fmla="*/ 52 w 67"/>
              <a:gd name="T5" fmla="*/ 34 h 60"/>
              <a:gd name="T6" fmla="*/ 50 w 67"/>
              <a:gd name="T7" fmla="*/ 25 h 60"/>
              <a:gd name="T8" fmla="*/ 52 w 67"/>
              <a:gd name="T9" fmla="*/ 6 h 60"/>
              <a:gd name="T10" fmla="*/ 19 w 67"/>
              <a:gd name="T11" fmla="*/ 0 h 60"/>
              <a:gd name="T12" fmla="*/ 20 w 67"/>
              <a:gd name="T13" fmla="*/ 23 h 60"/>
              <a:gd name="T14" fmla="*/ 19 w 67"/>
              <a:gd name="T15" fmla="*/ 26 h 60"/>
              <a:gd name="T16" fmla="*/ 8 w 67"/>
              <a:gd name="T17" fmla="*/ 37 h 60"/>
              <a:gd name="T18" fmla="*/ 33 w 67"/>
              <a:gd name="T19" fmla="*/ 58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67" h="60">
                <a:moveTo>
                  <a:pt x="33" y="58"/>
                </a:moveTo>
                <a:cubicBezTo>
                  <a:pt x="49" y="60"/>
                  <a:pt x="60" y="51"/>
                  <a:pt x="63" y="46"/>
                </a:cubicBezTo>
                <a:cubicBezTo>
                  <a:pt x="67" y="42"/>
                  <a:pt x="56" y="38"/>
                  <a:pt x="52" y="34"/>
                </a:cubicBezTo>
                <a:cubicBezTo>
                  <a:pt x="50" y="32"/>
                  <a:pt x="50" y="29"/>
                  <a:pt x="50" y="25"/>
                </a:cubicBezTo>
                <a:cubicBezTo>
                  <a:pt x="50" y="20"/>
                  <a:pt x="51" y="13"/>
                  <a:pt x="52" y="6"/>
                </a:cubicBezTo>
                <a:cubicBezTo>
                  <a:pt x="19" y="0"/>
                  <a:pt x="19" y="0"/>
                  <a:pt x="19" y="0"/>
                </a:cubicBezTo>
                <a:cubicBezTo>
                  <a:pt x="19" y="0"/>
                  <a:pt x="20" y="17"/>
                  <a:pt x="20" y="23"/>
                </a:cubicBezTo>
                <a:cubicBezTo>
                  <a:pt x="20" y="25"/>
                  <a:pt x="20" y="25"/>
                  <a:pt x="19" y="26"/>
                </a:cubicBezTo>
                <a:cubicBezTo>
                  <a:pt x="18" y="30"/>
                  <a:pt x="14" y="32"/>
                  <a:pt x="8" y="37"/>
                </a:cubicBezTo>
                <a:cubicBezTo>
                  <a:pt x="0" y="43"/>
                  <a:pt x="16" y="55"/>
                  <a:pt x="33" y="58"/>
                </a:cubicBezTo>
                <a:close/>
              </a:path>
            </a:pathLst>
          </a:custGeom>
          <a:solidFill>
            <a:srgbClr val="F8B7B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1440" tIns="45720" rIns="91440" bIns="45720" anchor="ctr">
            <a:normAutofit lnSpcReduction="10000"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59" name="íSļíďê">
            <a:extLst>
              <a:ext uri="{FF2B5EF4-FFF2-40B4-BE49-F238E27FC236}">
                <a16:creationId xmlns:a16="http://schemas.microsoft.com/office/drawing/2014/main" id="{E0A6185F-D133-46A0-8F43-987A5C6F438E}"/>
              </a:ext>
            </a:extLst>
          </p:cNvPr>
          <p:cNvSpPr/>
          <p:nvPr/>
        </p:nvSpPr>
        <p:spPr bwMode="auto">
          <a:xfrm>
            <a:off x="5131187" y="2837841"/>
            <a:ext cx="82580" cy="178926"/>
          </a:xfrm>
          <a:custGeom>
            <a:avLst/>
            <a:gdLst>
              <a:gd name="T0" fmla="*/ 6 w 14"/>
              <a:gd name="T1" fmla="*/ 31 h 31"/>
              <a:gd name="T2" fmla="*/ 0 w 14"/>
              <a:gd name="T3" fmla="*/ 18 h 31"/>
              <a:gd name="T4" fmla="*/ 6 w 14"/>
              <a:gd name="T5" fmla="*/ 2 h 31"/>
              <a:gd name="T6" fmla="*/ 13 w 14"/>
              <a:gd name="T7" fmla="*/ 9 h 31"/>
              <a:gd name="T8" fmla="*/ 6 w 14"/>
              <a:gd name="T9" fmla="*/ 31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" h="31">
                <a:moveTo>
                  <a:pt x="6" y="31"/>
                </a:moveTo>
                <a:cubicBezTo>
                  <a:pt x="3" y="31"/>
                  <a:pt x="1" y="31"/>
                  <a:pt x="0" y="18"/>
                </a:cubicBezTo>
                <a:cubicBezTo>
                  <a:pt x="0" y="13"/>
                  <a:pt x="0" y="8"/>
                  <a:pt x="6" y="2"/>
                </a:cubicBezTo>
                <a:cubicBezTo>
                  <a:pt x="6" y="2"/>
                  <a:pt x="13" y="0"/>
                  <a:pt x="13" y="9"/>
                </a:cubicBezTo>
                <a:cubicBezTo>
                  <a:pt x="14" y="18"/>
                  <a:pt x="12" y="29"/>
                  <a:pt x="6" y="31"/>
                </a:cubicBezTo>
                <a:close/>
              </a:path>
            </a:pathLst>
          </a:custGeom>
          <a:solidFill>
            <a:srgbClr val="1C1E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1440" tIns="45720" rIns="91440" bIns="45720" anchor="ctr">
            <a:normAutofit fontScale="40000" lnSpcReduction="20000"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60" name="í$ḻiḋè">
            <a:extLst>
              <a:ext uri="{FF2B5EF4-FFF2-40B4-BE49-F238E27FC236}">
                <a16:creationId xmlns:a16="http://schemas.microsoft.com/office/drawing/2014/main" id="{D3C43ED6-6C51-4893-BDB9-DDC3F52AACD4}"/>
              </a:ext>
            </a:extLst>
          </p:cNvPr>
          <p:cNvSpPr/>
          <p:nvPr/>
        </p:nvSpPr>
        <p:spPr bwMode="auto">
          <a:xfrm>
            <a:off x="5200003" y="3074572"/>
            <a:ext cx="189936" cy="176171"/>
          </a:xfrm>
          <a:custGeom>
            <a:avLst/>
            <a:gdLst>
              <a:gd name="T0" fmla="*/ 1 w 33"/>
              <a:gd name="T1" fmla="*/ 23 h 31"/>
              <a:gd name="T2" fmla="*/ 1 w 33"/>
              <a:gd name="T3" fmla="*/ 25 h 31"/>
              <a:gd name="T4" fmla="*/ 12 w 33"/>
              <a:gd name="T5" fmla="*/ 31 h 31"/>
              <a:gd name="T6" fmla="*/ 31 w 33"/>
              <a:gd name="T7" fmla="*/ 22 h 31"/>
              <a:gd name="T8" fmla="*/ 33 w 33"/>
              <a:gd name="T9" fmla="*/ 6 h 31"/>
              <a:gd name="T10" fmla="*/ 0 w 33"/>
              <a:gd name="T11" fmla="*/ 0 h 31"/>
              <a:gd name="T12" fmla="*/ 1 w 33"/>
              <a:gd name="T13" fmla="*/ 23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3" h="31">
                <a:moveTo>
                  <a:pt x="1" y="23"/>
                </a:moveTo>
                <a:cubicBezTo>
                  <a:pt x="1" y="24"/>
                  <a:pt x="1" y="24"/>
                  <a:pt x="1" y="25"/>
                </a:cubicBezTo>
                <a:cubicBezTo>
                  <a:pt x="4" y="28"/>
                  <a:pt x="9" y="31"/>
                  <a:pt x="12" y="31"/>
                </a:cubicBezTo>
                <a:cubicBezTo>
                  <a:pt x="17" y="31"/>
                  <a:pt x="24" y="28"/>
                  <a:pt x="31" y="22"/>
                </a:cubicBezTo>
                <a:cubicBezTo>
                  <a:pt x="31" y="18"/>
                  <a:pt x="32" y="12"/>
                  <a:pt x="33" y="6"/>
                </a:cubicBezTo>
                <a:cubicBezTo>
                  <a:pt x="0" y="0"/>
                  <a:pt x="0" y="0"/>
                  <a:pt x="0" y="0"/>
                </a:cubicBezTo>
                <a:cubicBezTo>
                  <a:pt x="0" y="0"/>
                  <a:pt x="1" y="17"/>
                  <a:pt x="1" y="23"/>
                </a:cubicBezTo>
                <a:close/>
              </a:path>
            </a:pathLst>
          </a:custGeom>
          <a:solidFill>
            <a:srgbClr val="E49F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1440" tIns="45720" rIns="91440" bIns="45720" anchor="ctr">
            <a:normAutofit fontScale="32500" lnSpcReduction="20000"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61" name="íṧ1ïdê">
            <a:extLst>
              <a:ext uri="{FF2B5EF4-FFF2-40B4-BE49-F238E27FC236}">
                <a16:creationId xmlns:a16="http://schemas.microsoft.com/office/drawing/2014/main" id="{ABADD33D-EFBE-4B77-8E5E-1842A3CD8E67}"/>
              </a:ext>
            </a:extLst>
          </p:cNvPr>
          <p:cNvSpPr/>
          <p:nvPr/>
        </p:nvSpPr>
        <p:spPr bwMode="auto">
          <a:xfrm>
            <a:off x="5150454" y="2810315"/>
            <a:ext cx="297290" cy="412902"/>
          </a:xfrm>
          <a:custGeom>
            <a:avLst/>
            <a:gdLst>
              <a:gd name="T0" fmla="*/ 48 w 52"/>
              <a:gd name="T1" fmla="*/ 36 h 72"/>
              <a:gd name="T2" fmla="*/ 39 w 52"/>
              <a:gd name="T3" fmla="*/ 63 h 72"/>
              <a:gd name="T4" fmla="*/ 22 w 52"/>
              <a:gd name="T5" fmla="*/ 72 h 72"/>
              <a:gd name="T6" fmla="*/ 4 w 52"/>
              <a:gd name="T7" fmla="*/ 56 h 72"/>
              <a:gd name="T8" fmla="*/ 2 w 52"/>
              <a:gd name="T9" fmla="*/ 18 h 72"/>
              <a:gd name="T10" fmla="*/ 23 w 52"/>
              <a:gd name="T11" fmla="*/ 0 h 72"/>
              <a:gd name="T12" fmla="*/ 48 w 52"/>
              <a:gd name="T13" fmla="*/ 36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2" h="72">
                <a:moveTo>
                  <a:pt x="48" y="36"/>
                </a:moveTo>
                <a:cubicBezTo>
                  <a:pt x="47" y="51"/>
                  <a:pt x="46" y="57"/>
                  <a:pt x="39" y="63"/>
                </a:cubicBezTo>
                <a:cubicBezTo>
                  <a:pt x="33" y="69"/>
                  <a:pt x="27" y="72"/>
                  <a:pt x="22" y="72"/>
                </a:cubicBezTo>
                <a:cubicBezTo>
                  <a:pt x="15" y="72"/>
                  <a:pt x="6" y="62"/>
                  <a:pt x="4" y="56"/>
                </a:cubicBezTo>
                <a:cubicBezTo>
                  <a:pt x="2" y="49"/>
                  <a:pt x="0" y="33"/>
                  <a:pt x="2" y="18"/>
                </a:cubicBezTo>
                <a:cubicBezTo>
                  <a:pt x="3" y="10"/>
                  <a:pt x="13" y="0"/>
                  <a:pt x="23" y="0"/>
                </a:cubicBezTo>
                <a:cubicBezTo>
                  <a:pt x="33" y="0"/>
                  <a:pt x="52" y="1"/>
                  <a:pt x="48" y="36"/>
                </a:cubicBezTo>
                <a:close/>
              </a:path>
            </a:pathLst>
          </a:custGeom>
          <a:solidFill>
            <a:srgbClr val="F8B7B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1440" tIns="45720" rIns="91440" bIns="45720" anchor="ctr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62" name="íṣlîḋê">
            <a:extLst>
              <a:ext uri="{FF2B5EF4-FFF2-40B4-BE49-F238E27FC236}">
                <a16:creationId xmlns:a16="http://schemas.microsoft.com/office/drawing/2014/main" id="{5EA0D452-98D4-45B8-B7E2-EC2695ED9136}"/>
              </a:ext>
            </a:extLst>
          </p:cNvPr>
          <p:cNvSpPr/>
          <p:nvPr/>
        </p:nvSpPr>
        <p:spPr bwMode="auto">
          <a:xfrm>
            <a:off x="5136693" y="2975476"/>
            <a:ext cx="68818" cy="115612"/>
          </a:xfrm>
          <a:custGeom>
            <a:avLst/>
            <a:gdLst>
              <a:gd name="T0" fmla="*/ 1 w 12"/>
              <a:gd name="T1" fmla="*/ 11 h 20"/>
              <a:gd name="T2" fmla="*/ 8 w 12"/>
              <a:gd name="T3" fmla="*/ 19 h 20"/>
              <a:gd name="T4" fmla="*/ 11 w 12"/>
              <a:gd name="T5" fmla="*/ 9 h 20"/>
              <a:gd name="T6" fmla="*/ 4 w 12"/>
              <a:gd name="T7" fmla="*/ 0 h 20"/>
              <a:gd name="T8" fmla="*/ 1 w 12"/>
              <a:gd name="T9" fmla="*/ 11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" h="20">
                <a:moveTo>
                  <a:pt x="1" y="11"/>
                </a:moveTo>
                <a:cubicBezTo>
                  <a:pt x="2" y="16"/>
                  <a:pt x="5" y="20"/>
                  <a:pt x="8" y="19"/>
                </a:cubicBezTo>
                <a:cubicBezTo>
                  <a:pt x="11" y="19"/>
                  <a:pt x="12" y="14"/>
                  <a:pt x="11" y="9"/>
                </a:cubicBezTo>
                <a:cubicBezTo>
                  <a:pt x="10" y="4"/>
                  <a:pt x="7" y="0"/>
                  <a:pt x="4" y="0"/>
                </a:cubicBezTo>
                <a:cubicBezTo>
                  <a:pt x="1" y="1"/>
                  <a:pt x="0" y="6"/>
                  <a:pt x="1" y="11"/>
                </a:cubicBezTo>
                <a:close/>
              </a:path>
            </a:pathLst>
          </a:custGeom>
          <a:solidFill>
            <a:srgbClr val="F8B7B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1440" tIns="45720" rIns="91440" bIns="45720" anchor="ctr">
            <a:normAutofit fontScale="25000" lnSpcReduction="20000"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63" name="ïSļïḑe">
            <a:extLst>
              <a:ext uri="{FF2B5EF4-FFF2-40B4-BE49-F238E27FC236}">
                <a16:creationId xmlns:a16="http://schemas.microsoft.com/office/drawing/2014/main" id="{010EF54B-B7CC-469C-9A9F-214E3BC3D0B8}"/>
              </a:ext>
            </a:extLst>
          </p:cNvPr>
          <p:cNvSpPr/>
          <p:nvPr/>
        </p:nvSpPr>
        <p:spPr bwMode="auto">
          <a:xfrm>
            <a:off x="5155960" y="2777282"/>
            <a:ext cx="275268" cy="129376"/>
          </a:xfrm>
          <a:custGeom>
            <a:avLst/>
            <a:gdLst>
              <a:gd name="T0" fmla="*/ 48 w 48"/>
              <a:gd name="T1" fmla="*/ 16 h 23"/>
              <a:gd name="T2" fmla="*/ 18 w 48"/>
              <a:gd name="T3" fmla="*/ 20 h 23"/>
              <a:gd name="T4" fmla="*/ 0 w 48"/>
              <a:gd name="T5" fmla="*/ 13 h 23"/>
              <a:gd name="T6" fmla="*/ 15 w 48"/>
              <a:gd name="T7" fmla="*/ 1 h 23"/>
              <a:gd name="T8" fmla="*/ 48 w 48"/>
              <a:gd name="T9" fmla="*/ 16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8" h="23">
                <a:moveTo>
                  <a:pt x="48" y="16"/>
                </a:moveTo>
                <a:cubicBezTo>
                  <a:pt x="48" y="16"/>
                  <a:pt x="36" y="23"/>
                  <a:pt x="18" y="20"/>
                </a:cubicBezTo>
                <a:cubicBezTo>
                  <a:pt x="0" y="18"/>
                  <a:pt x="0" y="13"/>
                  <a:pt x="0" y="13"/>
                </a:cubicBezTo>
                <a:cubicBezTo>
                  <a:pt x="0" y="13"/>
                  <a:pt x="3" y="2"/>
                  <a:pt x="15" y="1"/>
                </a:cubicBezTo>
                <a:cubicBezTo>
                  <a:pt x="27" y="0"/>
                  <a:pt x="45" y="1"/>
                  <a:pt x="48" y="16"/>
                </a:cubicBezTo>
                <a:close/>
              </a:path>
            </a:pathLst>
          </a:custGeom>
          <a:solidFill>
            <a:srgbClr val="1C1E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1440" tIns="45720" rIns="91440" bIns="45720" anchor="ctr">
            <a:normAutofit fontScale="25000" lnSpcReduction="20000"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64" name="îsľîdê">
            <a:extLst>
              <a:ext uri="{FF2B5EF4-FFF2-40B4-BE49-F238E27FC236}">
                <a16:creationId xmlns:a16="http://schemas.microsoft.com/office/drawing/2014/main" id="{13C5F5D2-368A-45FE-8FC1-B4EF240A453C}"/>
              </a:ext>
            </a:extLst>
          </p:cNvPr>
          <p:cNvSpPr/>
          <p:nvPr/>
        </p:nvSpPr>
        <p:spPr bwMode="auto">
          <a:xfrm>
            <a:off x="5378929" y="2837841"/>
            <a:ext cx="79829" cy="178926"/>
          </a:xfrm>
          <a:custGeom>
            <a:avLst/>
            <a:gdLst>
              <a:gd name="T0" fmla="*/ 6 w 14"/>
              <a:gd name="T1" fmla="*/ 31 h 31"/>
              <a:gd name="T2" fmla="*/ 1 w 14"/>
              <a:gd name="T3" fmla="*/ 18 h 31"/>
              <a:gd name="T4" fmla="*/ 6 w 14"/>
              <a:gd name="T5" fmla="*/ 2 h 31"/>
              <a:gd name="T6" fmla="*/ 14 w 14"/>
              <a:gd name="T7" fmla="*/ 9 h 31"/>
              <a:gd name="T8" fmla="*/ 6 w 14"/>
              <a:gd name="T9" fmla="*/ 31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" h="31">
                <a:moveTo>
                  <a:pt x="6" y="31"/>
                </a:moveTo>
                <a:cubicBezTo>
                  <a:pt x="3" y="31"/>
                  <a:pt x="1" y="31"/>
                  <a:pt x="1" y="18"/>
                </a:cubicBezTo>
                <a:cubicBezTo>
                  <a:pt x="0" y="13"/>
                  <a:pt x="0" y="8"/>
                  <a:pt x="6" y="2"/>
                </a:cubicBezTo>
                <a:cubicBezTo>
                  <a:pt x="6" y="2"/>
                  <a:pt x="13" y="0"/>
                  <a:pt x="14" y="9"/>
                </a:cubicBezTo>
                <a:cubicBezTo>
                  <a:pt x="14" y="18"/>
                  <a:pt x="12" y="29"/>
                  <a:pt x="6" y="31"/>
                </a:cubicBezTo>
                <a:close/>
              </a:path>
            </a:pathLst>
          </a:custGeom>
          <a:solidFill>
            <a:srgbClr val="1C1E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1440" tIns="45720" rIns="91440" bIns="45720" anchor="ctr">
            <a:normAutofit fontScale="40000" lnSpcReduction="20000"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65" name="ïşľîḍe">
            <a:extLst>
              <a:ext uri="{FF2B5EF4-FFF2-40B4-BE49-F238E27FC236}">
                <a16:creationId xmlns:a16="http://schemas.microsoft.com/office/drawing/2014/main" id="{F2689CFD-5CF1-438F-8EAC-4C2CD904900D}"/>
              </a:ext>
            </a:extLst>
          </p:cNvPr>
          <p:cNvSpPr/>
          <p:nvPr/>
        </p:nvSpPr>
        <p:spPr bwMode="auto">
          <a:xfrm>
            <a:off x="4902713" y="3245239"/>
            <a:ext cx="1026752" cy="938665"/>
          </a:xfrm>
          <a:custGeom>
            <a:avLst/>
            <a:gdLst>
              <a:gd name="T0" fmla="*/ 142 w 179"/>
              <a:gd name="T1" fmla="*/ 90 h 164"/>
              <a:gd name="T2" fmla="*/ 176 w 179"/>
              <a:gd name="T3" fmla="*/ 73 h 164"/>
              <a:gd name="T4" fmla="*/ 179 w 179"/>
              <a:gd name="T5" fmla="*/ 94 h 164"/>
              <a:gd name="T6" fmla="*/ 130 w 179"/>
              <a:gd name="T7" fmla="*/ 120 h 164"/>
              <a:gd name="T8" fmla="*/ 109 w 179"/>
              <a:gd name="T9" fmla="*/ 72 h 164"/>
              <a:gd name="T10" fmla="*/ 107 w 179"/>
              <a:gd name="T11" fmla="*/ 153 h 164"/>
              <a:gd name="T12" fmla="*/ 100 w 179"/>
              <a:gd name="T13" fmla="*/ 164 h 164"/>
              <a:gd name="T14" fmla="*/ 32 w 179"/>
              <a:gd name="T15" fmla="*/ 164 h 164"/>
              <a:gd name="T16" fmla="*/ 25 w 179"/>
              <a:gd name="T17" fmla="*/ 150 h 164"/>
              <a:gd name="T18" fmla="*/ 29 w 179"/>
              <a:gd name="T19" fmla="*/ 59 h 164"/>
              <a:gd name="T20" fmla="*/ 23 w 179"/>
              <a:gd name="T21" fmla="*/ 106 h 164"/>
              <a:gd name="T22" fmla="*/ 65 w 179"/>
              <a:gd name="T23" fmla="*/ 143 h 164"/>
              <a:gd name="T24" fmla="*/ 60 w 179"/>
              <a:gd name="T25" fmla="*/ 160 h 164"/>
              <a:gd name="T26" fmla="*/ 0 w 179"/>
              <a:gd name="T27" fmla="*/ 119 h 164"/>
              <a:gd name="T28" fmla="*/ 18 w 179"/>
              <a:gd name="T29" fmla="*/ 19 h 164"/>
              <a:gd name="T30" fmla="*/ 49 w 179"/>
              <a:gd name="T31" fmla="*/ 0 h 164"/>
              <a:gd name="T32" fmla="*/ 68 w 179"/>
              <a:gd name="T33" fmla="*/ 10 h 164"/>
              <a:gd name="T34" fmla="*/ 69 w 179"/>
              <a:gd name="T35" fmla="*/ 15 h 164"/>
              <a:gd name="T36" fmla="*/ 70 w 179"/>
              <a:gd name="T37" fmla="*/ 10 h 164"/>
              <a:gd name="T38" fmla="*/ 82 w 179"/>
              <a:gd name="T39" fmla="*/ 1 h 164"/>
              <a:gd name="T40" fmla="*/ 112 w 179"/>
              <a:gd name="T41" fmla="*/ 19 h 164"/>
              <a:gd name="T42" fmla="*/ 142 w 179"/>
              <a:gd name="T43" fmla="*/ 90 h 1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79" h="164">
                <a:moveTo>
                  <a:pt x="142" y="90"/>
                </a:moveTo>
                <a:cubicBezTo>
                  <a:pt x="176" y="73"/>
                  <a:pt x="176" y="73"/>
                  <a:pt x="176" y="73"/>
                </a:cubicBezTo>
                <a:cubicBezTo>
                  <a:pt x="179" y="94"/>
                  <a:pt x="179" y="94"/>
                  <a:pt x="179" y="94"/>
                </a:cubicBezTo>
                <a:cubicBezTo>
                  <a:pt x="130" y="120"/>
                  <a:pt x="130" y="120"/>
                  <a:pt x="130" y="120"/>
                </a:cubicBezTo>
                <a:cubicBezTo>
                  <a:pt x="109" y="72"/>
                  <a:pt x="109" y="72"/>
                  <a:pt x="109" y="72"/>
                </a:cubicBezTo>
                <a:cubicBezTo>
                  <a:pt x="109" y="72"/>
                  <a:pt x="108" y="143"/>
                  <a:pt x="107" y="153"/>
                </a:cubicBezTo>
                <a:cubicBezTo>
                  <a:pt x="107" y="163"/>
                  <a:pt x="104" y="164"/>
                  <a:pt x="100" y="164"/>
                </a:cubicBezTo>
                <a:cubicBezTo>
                  <a:pt x="80" y="164"/>
                  <a:pt x="42" y="164"/>
                  <a:pt x="32" y="164"/>
                </a:cubicBezTo>
                <a:cubicBezTo>
                  <a:pt x="28" y="164"/>
                  <a:pt x="25" y="159"/>
                  <a:pt x="25" y="150"/>
                </a:cubicBezTo>
                <a:cubicBezTo>
                  <a:pt x="26" y="143"/>
                  <a:pt x="31" y="85"/>
                  <a:pt x="29" y="59"/>
                </a:cubicBezTo>
                <a:cubicBezTo>
                  <a:pt x="29" y="59"/>
                  <a:pt x="25" y="81"/>
                  <a:pt x="23" y="106"/>
                </a:cubicBezTo>
                <a:cubicBezTo>
                  <a:pt x="65" y="143"/>
                  <a:pt x="65" y="143"/>
                  <a:pt x="65" y="143"/>
                </a:cubicBezTo>
                <a:cubicBezTo>
                  <a:pt x="60" y="160"/>
                  <a:pt x="60" y="160"/>
                  <a:pt x="60" y="160"/>
                </a:cubicBezTo>
                <a:cubicBezTo>
                  <a:pt x="0" y="119"/>
                  <a:pt x="0" y="119"/>
                  <a:pt x="0" y="119"/>
                </a:cubicBezTo>
                <a:cubicBezTo>
                  <a:pt x="0" y="119"/>
                  <a:pt x="0" y="36"/>
                  <a:pt x="18" y="19"/>
                </a:cubicBezTo>
                <a:cubicBezTo>
                  <a:pt x="25" y="13"/>
                  <a:pt x="42" y="1"/>
                  <a:pt x="49" y="0"/>
                </a:cubicBezTo>
                <a:cubicBezTo>
                  <a:pt x="68" y="10"/>
                  <a:pt x="68" y="10"/>
                  <a:pt x="68" y="10"/>
                </a:cubicBezTo>
                <a:cubicBezTo>
                  <a:pt x="69" y="15"/>
                  <a:pt x="69" y="15"/>
                  <a:pt x="69" y="15"/>
                </a:cubicBezTo>
                <a:cubicBezTo>
                  <a:pt x="70" y="10"/>
                  <a:pt x="70" y="10"/>
                  <a:pt x="70" y="10"/>
                </a:cubicBezTo>
                <a:cubicBezTo>
                  <a:pt x="82" y="1"/>
                  <a:pt x="82" y="1"/>
                  <a:pt x="82" y="1"/>
                </a:cubicBezTo>
                <a:cubicBezTo>
                  <a:pt x="93" y="3"/>
                  <a:pt x="109" y="14"/>
                  <a:pt x="112" y="19"/>
                </a:cubicBezTo>
                <a:cubicBezTo>
                  <a:pt x="117" y="29"/>
                  <a:pt x="142" y="90"/>
                  <a:pt x="142" y="90"/>
                </a:cubicBezTo>
                <a:close/>
              </a:path>
            </a:pathLst>
          </a:custGeom>
          <a:solidFill>
            <a:srgbClr val="F0B9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1440" tIns="45720" rIns="91440" bIns="45720" anchor="ctr">
            <a:normAutofit/>
          </a:bodyPr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66" name="ïSḻïḋê">
            <a:extLst>
              <a:ext uri="{FF2B5EF4-FFF2-40B4-BE49-F238E27FC236}">
                <a16:creationId xmlns:a16="http://schemas.microsoft.com/office/drawing/2014/main" id="{10294BCD-3F15-4D0C-BD95-B712A5DA7A67}"/>
              </a:ext>
            </a:extLst>
          </p:cNvPr>
          <p:cNvSpPr/>
          <p:nvPr/>
        </p:nvSpPr>
        <p:spPr bwMode="auto">
          <a:xfrm>
            <a:off x="5389938" y="2969971"/>
            <a:ext cx="74324" cy="115612"/>
          </a:xfrm>
          <a:custGeom>
            <a:avLst/>
            <a:gdLst>
              <a:gd name="T0" fmla="*/ 2 w 13"/>
              <a:gd name="T1" fmla="*/ 8 h 20"/>
              <a:gd name="T2" fmla="*/ 3 w 13"/>
              <a:gd name="T3" fmla="*/ 19 h 20"/>
              <a:gd name="T4" fmla="*/ 11 w 13"/>
              <a:gd name="T5" fmla="*/ 12 h 20"/>
              <a:gd name="T6" fmla="*/ 10 w 13"/>
              <a:gd name="T7" fmla="*/ 1 h 20"/>
              <a:gd name="T8" fmla="*/ 2 w 13"/>
              <a:gd name="T9" fmla="*/ 8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" h="20">
                <a:moveTo>
                  <a:pt x="2" y="8"/>
                </a:moveTo>
                <a:cubicBezTo>
                  <a:pt x="0" y="13"/>
                  <a:pt x="0" y="18"/>
                  <a:pt x="3" y="19"/>
                </a:cubicBezTo>
                <a:cubicBezTo>
                  <a:pt x="5" y="20"/>
                  <a:pt x="9" y="16"/>
                  <a:pt x="11" y="12"/>
                </a:cubicBezTo>
                <a:cubicBezTo>
                  <a:pt x="13" y="7"/>
                  <a:pt x="13" y="2"/>
                  <a:pt x="10" y="1"/>
                </a:cubicBezTo>
                <a:cubicBezTo>
                  <a:pt x="8" y="0"/>
                  <a:pt x="4" y="3"/>
                  <a:pt x="2" y="8"/>
                </a:cubicBezTo>
                <a:close/>
              </a:path>
            </a:pathLst>
          </a:custGeom>
          <a:solidFill>
            <a:srgbClr val="F8B7B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1440" tIns="45720" rIns="91440" bIns="45720" anchor="ctr">
            <a:normAutofit fontScale="25000" lnSpcReduction="20000"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67" name="ï$ľïďé">
            <a:extLst>
              <a:ext uri="{FF2B5EF4-FFF2-40B4-BE49-F238E27FC236}">
                <a16:creationId xmlns:a16="http://schemas.microsoft.com/office/drawing/2014/main" id="{DB072D27-2D89-4A37-A365-0542CEF38C32}"/>
              </a:ext>
            </a:extLst>
          </p:cNvPr>
          <p:cNvSpPr/>
          <p:nvPr/>
        </p:nvSpPr>
        <p:spPr bwMode="auto">
          <a:xfrm>
            <a:off x="5166971" y="3217711"/>
            <a:ext cx="126623" cy="148645"/>
          </a:xfrm>
          <a:custGeom>
            <a:avLst/>
            <a:gdLst>
              <a:gd name="T0" fmla="*/ 5 w 22"/>
              <a:gd name="T1" fmla="*/ 0 h 26"/>
              <a:gd name="T2" fmla="*/ 0 w 22"/>
              <a:gd name="T3" fmla="*/ 7 h 26"/>
              <a:gd name="T4" fmla="*/ 15 w 22"/>
              <a:gd name="T5" fmla="*/ 26 h 26"/>
              <a:gd name="T6" fmla="*/ 22 w 22"/>
              <a:gd name="T7" fmla="*/ 15 h 26"/>
              <a:gd name="T8" fmla="*/ 5 w 22"/>
              <a:gd name="T9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" h="26">
                <a:moveTo>
                  <a:pt x="5" y="0"/>
                </a:moveTo>
                <a:cubicBezTo>
                  <a:pt x="5" y="0"/>
                  <a:pt x="1" y="2"/>
                  <a:pt x="0" y="7"/>
                </a:cubicBezTo>
                <a:cubicBezTo>
                  <a:pt x="0" y="7"/>
                  <a:pt x="4" y="17"/>
                  <a:pt x="15" y="26"/>
                </a:cubicBezTo>
                <a:cubicBezTo>
                  <a:pt x="15" y="26"/>
                  <a:pt x="17" y="17"/>
                  <a:pt x="22" y="15"/>
                </a:cubicBezTo>
                <a:lnTo>
                  <a:pt x="5" y="0"/>
                </a:lnTo>
                <a:close/>
              </a:path>
            </a:pathLst>
          </a:custGeom>
          <a:solidFill>
            <a:srgbClr val="CC1D4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1440" tIns="45720" rIns="91440" bIns="45720" anchor="ctr">
            <a:normAutofit fontScale="25000" lnSpcReduction="20000"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68" name="îŝḷïḍê">
            <a:extLst>
              <a:ext uri="{FF2B5EF4-FFF2-40B4-BE49-F238E27FC236}">
                <a16:creationId xmlns:a16="http://schemas.microsoft.com/office/drawing/2014/main" id="{BBAA82B0-5B39-4065-B806-2289F0C34D2C}"/>
              </a:ext>
            </a:extLst>
          </p:cNvPr>
          <p:cNvSpPr/>
          <p:nvPr/>
        </p:nvSpPr>
        <p:spPr bwMode="auto">
          <a:xfrm>
            <a:off x="5304605" y="3212206"/>
            <a:ext cx="96345" cy="154150"/>
          </a:xfrm>
          <a:custGeom>
            <a:avLst/>
            <a:gdLst>
              <a:gd name="T0" fmla="*/ 15 w 17"/>
              <a:gd name="T1" fmla="*/ 0 h 27"/>
              <a:gd name="T2" fmla="*/ 16 w 17"/>
              <a:gd name="T3" fmla="*/ 9 h 27"/>
              <a:gd name="T4" fmla="*/ 3 w 17"/>
              <a:gd name="T5" fmla="*/ 27 h 27"/>
              <a:gd name="T6" fmla="*/ 0 w 17"/>
              <a:gd name="T7" fmla="*/ 16 h 27"/>
              <a:gd name="T8" fmla="*/ 15 w 17"/>
              <a:gd name="T9" fmla="*/ 0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" h="27">
                <a:moveTo>
                  <a:pt x="15" y="0"/>
                </a:moveTo>
                <a:cubicBezTo>
                  <a:pt x="15" y="0"/>
                  <a:pt x="17" y="4"/>
                  <a:pt x="16" y="9"/>
                </a:cubicBezTo>
                <a:cubicBezTo>
                  <a:pt x="16" y="9"/>
                  <a:pt x="11" y="21"/>
                  <a:pt x="3" y="27"/>
                </a:cubicBezTo>
                <a:cubicBezTo>
                  <a:pt x="3" y="27"/>
                  <a:pt x="4" y="20"/>
                  <a:pt x="0" y="16"/>
                </a:cubicBezTo>
                <a:lnTo>
                  <a:pt x="15" y="0"/>
                </a:lnTo>
                <a:close/>
              </a:path>
            </a:pathLst>
          </a:custGeom>
          <a:solidFill>
            <a:srgbClr val="CC1D4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1440" tIns="45720" rIns="91440" bIns="45720" anchor="ctr">
            <a:normAutofit fontScale="25000" lnSpcReduction="20000"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69" name="iṩļïḑe">
            <a:extLst>
              <a:ext uri="{FF2B5EF4-FFF2-40B4-BE49-F238E27FC236}">
                <a16:creationId xmlns:a16="http://schemas.microsoft.com/office/drawing/2014/main" id="{CF9F84DA-0406-47E3-8CB7-E8FB3A404EB9}"/>
              </a:ext>
            </a:extLst>
          </p:cNvPr>
          <p:cNvSpPr/>
          <p:nvPr/>
        </p:nvSpPr>
        <p:spPr bwMode="auto">
          <a:xfrm>
            <a:off x="5001809" y="3859086"/>
            <a:ext cx="60559" cy="170667"/>
          </a:xfrm>
          <a:custGeom>
            <a:avLst/>
            <a:gdLst>
              <a:gd name="T0" fmla="*/ 11 w 11"/>
              <a:gd name="T1" fmla="*/ 3 h 30"/>
              <a:gd name="T2" fmla="*/ 9 w 11"/>
              <a:gd name="T3" fmla="*/ 30 h 30"/>
              <a:gd name="T4" fmla="*/ 0 w 11"/>
              <a:gd name="T5" fmla="*/ 24 h 30"/>
              <a:gd name="T6" fmla="*/ 8 w 11"/>
              <a:gd name="T7" fmla="*/ 0 h 30"/>
              <a:gd name="T8" fmla="*/ 11 w 11"/>
              <a:gd name="T9" fmla="*/ 3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" h="30">
                <a:moveTo>
                  <a:pt x="11" y="3"/>
                </a:moveTo>
                <a:cubicBezTo>
                  <a:pt x="10" y="13"/>
                  <a:pt x="10" y="23"/>
                  <a:pt x="9" y="30"/>
                </a:cubicBezTo>
                <a:cubicBezTo>
                  <a:pt x="0" y="24"/>
                  <a:pt x="0" y="24"/>
                  <a:pt x="0" y="24"/>
                </a:cubicBezTo>
                <a:cubicBezTo>
                  <a:pt x="2" y="16"/>
                  <a:pt x="6" y="5"/>
                  <a:pt x="8" y="0"/>
                </a:cubicBezTo>
                <a:lnTo>
                  <a:pt x="11" y="3"/>
                </a:lnTo>
                <a:close/>
              </a:path>
            </a:pathLst>
          </a:custGeom>
          <a:solidFill>
            <a:srgbClr val="CC1D4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1440" tIns="45720" rIns="91440" bIns="45720" anchor="ctr">
            <a:normAutofit fontScale="32500" lnSpcReduction="20000"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70" name="ïṧḷiďe">
            <a:extLst>
              <a:ext uri="{FF2B5EF4-FFF2-40B4-BE49-F238E27FC236}">
                <a16:creationId xmlns:a16="http://schemas.microsoft.com/office/drawing/2014/main" id="{07976EBD-2590-4BFA-A81A-36451EC89AC4}"/>
              </a:ext>
            </a:extLst>
          </p:cNvPr>
          <p:cNvSpPr/>
          <p:nvPr/>
        </p:nvSpPr>
        <p:spPr bwMode="auto">
          <a:xfrm>
            <a:off x="4855918" y="5626306"/>
            <a:ext cx="220214" cy="231225"/>
          </a:xfrm>
          <a:custGeom>
            <a:avLst/>
            <a:gdLst>
              <a:gd name="T0" fmla="*/ 27 w 38"/>
              <a:gd name="T1" fmla="*/ 8 h 40"/>
              <a:gd name="T2" fmla="*/ 29 w 38"/>
              <a:gd name="T3" fmla="*/ 19 h 40"/>
              <a:gd name="T4" fmla="*/ 30 w 38"/>
              <a:gd name="T5" fmla="*/ 28 h 40"/>
              <a:gd name="T6" fmla="*/ 23 w 38"/>
              <a:gd name="T7" fmla="*/ 40 h 40"/>
              <a:gd name="T8" fmla="*/ 2 w 38"/>
              <a:gd name="T9" fmla="*/ 27 h 40"/>
              <a:gd name="T10" fmla="*/ 5 w 38"/>
              <a:gd name="T11" fmla="*/ 13 h 40"/>
              <a:gd name="T12" fmla="*/ 7 w 38"/>
              <a:gd name="T13" fmla="*/ 6 h 40"/>
              <a:gd name="T14" fmla="*/ 27 w 38"/>
              <a:gd name="T15" fmla="*/ 8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8" h="40">
                <a:moveTo>
                  <a:pt x="27" y="8"/>
                </a:moveTo>
                <a:cubicBezTo>
                  <a:pt x="29" y="13"/>
                  <a:pt x="31" y="17"/>
                  <a:pt x="29" y="19"/>
                </a:cubicBezTo>
                <a:cubicBezTo>
                  <a:pt x="28" y="22"/>
                  <a:pt x="29" y="24"/>
                  <a:pt x="30" y="28"/>
                </a:cubicBezTo>
                <a:cubicBezTo>
                  <a:pt x="32" y="32"/>
                  <a:pt x="38" y="39"/>
                  <a:pt x="23" y="40"/>
                </a:cubicBezTo>
                <a:cubicBezTo>
                  <a:pt x="8" y="40"/>
                  <a:pt x="0" y="36"/>
                  <a:pt x="2" y="27"/>
                </a:cubicBezTo>
                <a:cubicBezTo>
                  <a:pt x="5" y="19"/>
                  <a:pt x="5" y="16"/>
                  <a:pt x="5" y="13"/>
                </a:cubicBezTo>
                <a:cubicBezTo>
                  <a:pt x="4" y="11"/>
                  <a:pt x="5" y="8"/>
                  <a:pt x="7" y="6"/>
                </a:cubicBezTo>
                <a:cubicBezTo>
                  <a:pt x="9" y="5"/>
                  <a:pt x="25" y="0"/>
                  <a:pt x="27" y="8"/>
                </a:cubicBezTo>
                <a:close/>
              </a:path>
            </a:pathLst>
          </a:custGeom>
          <a:solidFill>
            <a:srgbClr val="4C37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1440" tIns="45720" rIns="91440" bIns="45720" anchor="ctr">
            <a:normAutofit fontScale="62500" lnSpcReduction="20000"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71" name="îṣliḓe">
            <a:extLst>
              <a:ext uri="{FF2B5EF4-FFF2-40B4-BE49-F238E27FC236}">
                <a16:creationId xmlns:a16="http://schemas.microsoft.com/office/drawing/2014/main" id="{A2ABA486-B6F5-4C10-809A-95C18FD019A0}"/>
              </a:ext>
            </a:extLst>
          </p:cNvPr>
          <p:cNvSpPr/>
          <p:nvPr/>
        </p:nvSpPr>
        <p:spPr bwMode="auto">
          <a:xfrm>
            <a:off x="5326626" y="5587769"/>
            <a:ext cx="465204" cy="228473"/>
          </a:xfrm>
          <a:custGeom>
            <a:avLst/>
            <a:gdLst>
              <a:gd name="T0" fmla="*/ 33 w 81"/>
              <a:gd name="T1" fmla="*/ 10 h 40"/>
              <a:gd name="T2" fmla="*/ 51 w 81"/>
              <a:gd name="T3" fmla="*/ 25 h 40"/>
              <a:gd name="T4" fmla="*/ 69 w 81"/>
              <a:gd name="T5" fmla="*/ 37 h 40"/>
              <a:gd name="T6" fmla="*/ 30 w 81"/>
              <a:gd name="T7" fmla="*/ 34 h 40"/>
              <a:gd name="T8" fmla="*/ 15 w 81"/>
              <a:gd name="T9" fmla="*/ 32 h 40"/>
              <a:gd name="T10" fmla="*/ 4 w 81"/>
              <a:gd name="T11" fmla="*/ 18 h 40"/>
              <a:gd name="T12" fmla="*/ 33 w 81"/>
              <a:gd name="T13" fmla="*/ 1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1" h="40">
                <a:moveTo>
                  <a:pt x="33" y="10"/>
                </a:moveTo>
                <a:cubicBezTo>
                  <a:pt x="34" y="13"/>
                  <a:pt x="41" y="20"/>
                  <a:pt x="51" y="25"/>
                </a:cubicBezTo>
                <a:cubicBezTo>
                  <a:pt x="60" y="30"/>
                  <a:pt x="81" y="34"/>
                  <a:pt x="69" y="37"/>
                </a:cubicBezTo>
                <a:cubicBezTo>
                  <a:pt x="57" y="40"/>
                  <a:pt x="48" y="40"/>
                  <a:pt x="30" y="34"/>
                </a:cubicBezTo>
                <a:cubicBezTo>
                  <a:pt x="22" y="32"/>
                  <a:pt x="23" y="31"/>
                  <a:pt x="15" y="32"/>
                </a:cubicBezTo>
                <a:cubicBezTo>
                  <a:pt x="6" y="32"/>
                  <a:pt x="0" y="34"/>
                  <a:pt x="4" y="18"/>
                </a:cubicBezTo>
                <a:cubicBezTo>
                  <a:pt x="8" y="2"/>
                  <a:pt x="29" y="0"/>
                  <a:pt x="33" y="10"/>
                </a:cubicBezTo>
                <a:close/>
              </a:path>
            </a:pathLst>
          </a:custGeom>
          <a:solidFill>
            <a:srgbClr val="4C37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1440" tIns="45720" rIns="91440" bIns="45720" anchor="ctr">
            <a:normAutofit fontScale="62500" lnSpcReduction="20000"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72" name="ïSḻîdè">
            <a:extLst>
              <a:ext uri="{FF2B5EF4-FFF2-40B4-BE49-F238E27FC236}">
                <a16:creationId xmlns:a16="http://schemas.microsoft.com/office/drawing/2014/main" id="{46E2AD74-2375-4BF5-9C06-246866D6BFE6}"/>
              </a:ext>
            </a:extLst>
          </p:cNvPr>
          <p:cNvSpPr/>
          <p:nvPr/>
        </p:nvSpPr>
        <p:spPr bwMode="auto">
          <a:xfrm>
            <a:off x="5224777" y="3074572"/>
            <a:ext cx="57807" cy="22022"/>
          </a:xfrm>
          <a:custGeom>
            <a:avLst/>
            <a:gdLst>
              <a:gd name="T0" fmla="*/ 0 w 10"/>
              <a:gd name="T1" fmla="*/ 0 h 4"/>
              <a:gd name="T2" fmla="*/ 5 w 10"/>
              <a:gd name="T3" fmla="*/ 4 h 4"/>
              <a:gd name="T4" fmla="*/ 10 w 10"/>
              <a:gd name="T5" fmla="*/ 2 h 4"/>
              <a:gd name="T6" fmla="*/ 6 w 10"/>
              <a:gd name="T7" fmla="*/ 3 h 4"/>
              <a:gd name="T8" fmla="*/ 0 w 10"/>
              <a:gd name="T9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" h="4">
                <a:moveTo>
                  <a:pt x="0" y="0"/>
                </a:moveTo>
                <a:cubicBezTo>
                  <a:pt x="0" y="3"/>
                  <a:pt x="3" y="4"/>
                  <a:pt x="5" y="4"/>
                </a:cubicBezTo>
                <a:cubicBezTo>
                  <a:pt x="7" y="4"/>
                  <a:pt x="9" y="3"/>
                  <a:pt x="10" y="2"/>
                </a:cubicBezTo>
                <a:cubicBezTo>
                  <a:pt x="9" y="2"/>
                  <a:pt x="7" y="3"/>
                  <a:pt x="6" y="3"/>
                </a:cubicBezTo>
                <a:cubicBezTo>
                  <a:pt x="3" y="3"/>
                  <a:pt x="1" y="2"/>
                  <a:pt x="0" y="0"/>
                </a:cubicBezTo>
                <a:close/>
              </a:path>
            </a:pathLst>
          </a:custGeom>
          <a:solidFill>
            <a:srgbClr val="E49F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1440" tIns="45720" rIns="91440" bIns="45720" anchor="ctr">
            <a:normAutofit fontScale="25000" lnSpcReduction="20000"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73" name="ïŝlïdè">
            <a:extLst>
              <a:ext uri="{FF2B5EF4-FFF2-40B4-BE49-F238E27FC236}">
                <a16:creationId xmlns:a16="http://schemas.microsoft.com/office/drawing/2014/main" id="{643452D3-1218-4FA7-9C26-109FF3C414B6}"/>
              </a:ext>
            </a:extLst>
          </p:cNvPr>
          <p:cNvSpPr/>
          <p:nvPr/>
        </p:nvSpPr>
        <p:spPr bwMode="auto">
          <a:xfrm>
            <a:off x="5877163" y="3636120"/>
            <a:ext cx="74324" cy="192688"/>
          </a:xfrm>
          <a:custGeom>
            <a:avLst/>
            <a:gdLst>
              <a:gd name="T0" fmla="*/ 9 w 13"/>
              <a:gd name="T1" fmla="*/ 0 h 34"/>
              <a:gd name="T2" fmla="*/ 12 w 13"/>
              <a:gd name="T3" fmla="*/ 27 h 34"/>
              <a:gd name="T4" fmla="*/ 0 w 13"/>
              <a:gd name="T5" fmla="*/ 34 h 34"/>
              <a:gd name="T6" fmla="*/ 1 w 13"/>
              <a:gd name="T7" fmla="*/ 4 h 34"/>
              <a:gd name="T8" fmla="*/ 9 w 13"/>
              <a:gd name="T9" fmla="*/ 0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" h="34">
                <a:moveTo>
                  <a:pt x="9" y="0"/>
                </a:moveTo>
                <a:cubicBezTo>
                  <a:pt x="9" y="0"/>
                  <a:pt x="13" y="20"/>
                  <a:pt x="12" y="27"/>
                </a:cubicBezTo>
                <a:cubicBezTo>
                  <a:pt x="0" y="34"/>
                  <a:pt x="0" y="34"/>
                  <a:pt x="0" y="34"/>
                </a:cubicBezTo>
                <a:cubicBezTo>
                  <a:pt x="1" y="4"/>
                  <a:pt x="1" y="4"/>
                  <a:pt x="1" y="4"/>
                </a:cubicBezTo>
                <a:lnTo>
                  <a:pt x="9" y="0"/>
                </a:lnTo>
                <a:close/>
              </a:path>
            </a:pathLst>
          </a:custGeom>
          <a:solidFill>
            <a:srgbClr val="CC1D4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1440" tIns="45720" rIns="91440" bIns="45720" anchor="ctr">
            <a:normAutofit fontScale="40000" lnSpcReduction="20000"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74" name="isľíḍê">
            <a:extLst>
              <a:ext uri="{FF2B5EF4-FFF2-40B4-BE49-F238E27FC236}">
                <a16:creationId xmlns:a16="http://schemas.microsoft.com/office/drawing/2014/main" id="{82B1FBA3-85A9-4AF1-BE1B-B3000F2EF638}"/>
              </a:ext>
            </a:extLst>
          </p:cNvPr>
          <p:cNvSpPr/>
          <p:nvPr/>
        </p:nvSpPr>
        <p:spPr bwMode="auto">
          <a:xfrm>
            <a:off x="5054110" y="3874226"/>
            <a:ext cx="238386" cy="298667"/>
          </a:xfrm>
          <a:custGeom>
            <a:avLst/>
            <a:gdLst>
              <a:gd name="T0" fmla="*/ 4 w 87"/>
              <a:gd name="T1" fmla="*/ 0 h 109"/>
              <a:gd name="T2" fmla="*/ 87 w 87"/>
              <a:gd name="T3" fmla="*/ 72 h 109"/>
              <a:gd name="T4" fmla="*/ 76 w 87"/>
              <a:gd name="T5" fmla="*/ 109 h 109"/>
              <a:gd name="T6" fmla="*/ 0 w 87"/>
              <a:gd name="T7" fmla="*/ 59 h 109"/>
              <a:gd name="T8" fmla="*/ 4 w 87"/>
              <a:gd name="T9" fmla="*/ 0 h 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7" h="109">
                <a:moveTo>
                  <a:pt x="4" y="0"/>
                </a:moveTo>
                <a:lnTo>
                  <a:pt x="87" y="72"/>
                </a:lnTo>
                <a:lnTo>
                  <a:pt x="76" y="109"/>
                </a:lnTo>
                <a:lnTo>
                  <a:pt x="0" y="59"/>
                </a:lnTo>
                <a:lnTo>
                  <a:pt x="4" y="0"/>
                </a:lnTo>
                <a:close/>
              </a:path>
            </a:pathLst>
          </a:custGeom>
          <a:solidFill>
            <a:srgbClr val="F0B9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1440" tIns="45720" rIns="91440" bIns="45720" anchor="ctr">
            <a:normAutofit fontScale="85000" lnSpcReduction="10000"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75" name="î$ļîďè">
            <a:extLst>
              <a:ext uri="{FF2B5EF4-FFF2-40B4-BE49-F238E27FC236}">
                <a16:creationId xmlns:a16="http://schemas.microsoft.com/office/drawing/2014/main" id="{530ECC6D-3A2F-4639-81AF-10270781727D}"/>
              </a:ext>
            </a:extLst>
          </p:cNvPr>
          <p:cNvSpPr/>
          <p:nvPr/>
        </p:nvSpPr>
        <p:spPr bwMode="auto">
          <a:xfrm>
            <a:off x="4880692" y="4115086"/>
            <a:ext cx="657893" cy="1632340"/>
          </a:xfrm>
          <a:custGeom>
            <a:avLst/>
            <a:gdLst>
              <a:gd name="T0" fmla="*/ 29 w 115"/>
              <a:gd name="T1" fmla="*/ 5 h 285"/>
              <a:gd name="T2" fmla="*/ 32 w 115"/>
              <a:gd name="T3" fmla="*/ 1 h 285"/>
              <a:gd name="T4" fmla="*/ 73 w 115"/>
              <a:gd name="T5" fmla="*/ 0 h 285"/>
              <a:gd name="T6" fmla="*/ 112 w 115"/>
              <a:gd name="T7" fmla="*/ 3 h 285"/>
              <a:gd name="T8" fmla="*/ 114 w 115"/>
              <a:gd name="T9" fmla="*/ 134 h 285"/>
              <a:gd name="T10" fmla="*/ 112 w 115"/>
              <a:gd name="T11" fmla="*/ 255 h 285"/>
              <a:gd name="T12" fmla="*/ 114 w 115"/>
              <a:gd name="T13" fmla="*/ 270 h 285"/>
              <a:gd name="T14" fmla="*/ 102 w 115"/>
              <a:gd name="T15" fmla="*/ 267 h 285"/>
              <a:gd name="T16" fmla="*/ 82 w 115"/>
              <a:gd name="T17" fmla="*/ 281 h 285"/>
              <a:gd name="T18" fmla="*/ 80 w 115"/>
              <a:gd name="T19" fmla="*/ 261 h 285"/>
              <a:gd name="T20" fmla="*/ 82 w 115"/>
              <a:gd name="T21" fmla="*/ 137 h 285"/>
              <a:gd name="T22" fmla="*/ 74 w 115"/>
              <a:gd name="T23" fmla="*/ 51 h 285"/>
              <a:gd name="T24" fmla="*/ 68 w 115"/>
              <a:gd name="T25" fmla="*/ 51 h 285"/>
              <a:gd name="T26" fmla="*/ 48 w 115"/>
              <a:gd name="T27" fmla="*/ 123 h 285"/>
              <a:gd name="T28" fmla="*/ 41 w 115"/>
              <a:gd name="T29" fmla="*/ 157 h 285"/>
              <a:gd name="T30" fmla="*/ 26 w 115"/>
              <a:gd name="T31" fmla="*/ 263 h 285"/>
              <a:gd name="T32" fmla="*/ 26 w 115"/>
              <a:gd name="T33" fmla="*/ 280 h 285"/>
              <a:gd name="T34" fmla="*/ 19 w 115"/>
              <a:gd name="T35" fmla="*/ 273 h 285"/>
              <a:gd name="T36" fmla="*/ 0 w 115"/>
              <a:gd name="T37" fmla="*/ 280 h 285"/>
              <a:gd name="T38" fmla="*/ 12 w 115"/>
              <a:gd name="T39" fmla="*/ 139 h 285"/>
              <a:gd name="T40" fmla="*/ 29 w 115"/>
              <a:gd name="T41" fmla="*/ 5 h 2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15" h="285">
                <a:moveTo>
                  <a:pt x="29" y="5"/>
                </a:moveTo>
                <a:cubicBezTo>
                  <a:pt x="29" y="5"/>
                  <a:pt x="29" y="1"/>
                  <a:pt x="32" y="1"/>
                </a:cubicBezTo>
                <a:cubicBezTo>
                  <a:pt x="35" y="1"/>
                  <a:pt x="40" y="0"/>
                  <a:pt x="73" y="0"/>
                </a:cubicBezTo>
                <a:cubicBezTo>
                  <a:pt x="106" y="0"/>
                  <a:pt x="112" y="0"/>
                  <a:pt x="112" y="3"/>
                </a:cubicBezTo>
                <a:cubicBezTo>
                  <a:pt x="112" y="3"/>
                  <a:pt x="115" y="116"/>
                  <a:pt x="114" y="134"/>
                </a:cubicBezTo>
                <a:cubicBezTo>
                  <a:pt x="113" y="153"/>
                  <a:pt x="111" y="247"/>
                  <a:pt x="112" y="255"/>
                </a:cubicBezTo>
                <a:cubicBezTo>
                  <a:pt x="113" y="264"/>
                  <a:pt x="114" y="270"/>
                  <a:pt x="114" y="270"/>
                </a:cubicBezTo>
                <a:cubicBezTo>
                  <a:pt x="102" y="267"/>
                  <a:pt x="102" y="267"/>
                  <a:pt x="102" y="267"/>
                </a:cubicBezTo>
                <a:cubicBezTo>
                  <a:pt x="102" y="267"/>
                  <a:pt x="84" y="278"/>
                  <a:pt x="82" y="281"/>
                </a:cubicBezTo>
                <a:cubicBezTo>
                  <a:pt x="79" y="285"/>
                  <a:pt x="81" y="273"/>
                  <a:pt x="80" y="261"/>
                </a:cubicBezTo>
                <a:cubicBezTo>
                  <a:pt x="79" y="249"/>
                  <a:pt x="82" y="151"/>
                  <a:pt x="82" y="137"/>
                </a:cubicBezTo>
                <a:cubicBezTo>
                  <a:pt x="83" y="123"/>
                  <a:pt x="74" y="51"/>
                  <a:pt x="74" y="51"/>
                </a:cubicBezTo>
                <a:cubicBezTo>
                  <a:pt x="68" y="51"/>
                  <a:pt x="68" y="51"/>
                  <a:pt x="68" y="51"/>
                </a:cubicBezTo>
                <a:cubicBezTo>
                  <a:pt x="68" y="51"/>
                  <a:pt x="51" y="108"/>
                  <a:pt x="48" y="123"/>
                </a:cubicBezTo>
                <a:cubicBezTo>
                  <a:pt x="46" y="139"/>
                  <a:pt x="43" y="149"/>
                  <a:pt x="41" y="157"/>
                </a:cubicBezTo>
                <a:cubicBezTo>
                  <a:pt x="39" y="168"/>
                  <a:pt x="27" y="255"/>
                  <a:pt x="26" y="263"/>
                </a:cubicBezTo>
                <a:cubicBezTo>
                  <a:pt x="25" y="271"/>
                  <a:pt x="26" y="280"/>
                  <a:pt x="26" y="280"/>
                </a:cubicBezTo>
                <a:cubicBezTo>
                  <a:pt x="19" y="273"/>
                  <a:pt x="19" y="273"/>
                  <a:pt x="19" y="273"/>
                </a:cubicBezTo>
                <a:cubicBezTo>
                  <a:pt x="19" y="273"/>
                  <a:pt x="3" y="274"/>
                  <a:pt x="0" y="280"/>
                </a:cubicBezTo>
                <a:cubicBezTo>
                  <a:pt x="0" y="280"/>
                  <a:pt x="8" y="156"/>
                  <a:pt x="12" y="139"/>
                </a:cubicBezTo>
                <a:cubicBezTo>
                  <a:pt x="16" y="122"/>
                  <a:pt x="29" y="5"/>
                  <a:pt x="29" y="5"/>
                </a:cubicBezTo>
                <a:close/>
              </a:path>
            </a:pathLst>
          </a:custGeom>
          <a:solidFill>
            <a:srgbClr val="06A29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1440" tIns="45720" rIns="91440" bIns="45720" anchor="ctr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76" name="iṣlíḋè">
            <a:extLst>
              <a:ext uri="{FF2B5EF4-FFF2-40B4-BE49-F238E27FC236}">
                <a16:creationId xmlns:a16="http://schemas.microsoft.com/office/drawing/2014/main" id="{FC8901B1-D0EE-406D-ABE2-F07FB12943A3}"/>
              </a:ext>
            </a:extLst>
          </p:cNvPr>
          <p:cNvSpPr/>
          <p:nvPr/>
        </p:nvSpPr>
        <p:spPr bwMode="auto">
          <a:xfrm>
            <a:off x="5844131" y="2535047"/>
            <a:ext cx="1012987" cy="46796"/>
          </a:xfrm>
          <a:prstGeom prst="rect">
            <a:avLst/>
          </a:prstGeom>
          <a:solidFill>
            <a:srgbClr val="F22F5D"/>
          </a:solidFill>
          <a:ln>
            <a:noFill/>
          </a:ln>
        </p:spPr>
        <p:txBody>
          <a:bodyPr wrap="square" lIns="91440" tIns="45720" rIns="91440" bIns="45720" anchor="ctr">
            <a:normAutofit fontScale="25000" lnSpcReduction="20000"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77" name="íṡ1îďè">
            <a:extLst>
              <a:ext uri="{FF2B5EF4-FFF2-40B4-BE49-F238E27FC236}">
                <a16:creationId xmlns:a16="http://schemas.microsoft.com/office/drawing/2014/main" id="{E76F63BF-AFBE-4549-A70D-BDDB687C14E4}"/>
              </a:ext>
            </a:extLst>
          </p:cNvPr>
          <p:cNvSpPr/>
          <p:nvPr/>
        </p:nvSpPr>
        <p:spPr bwMode="auto">
          <a:xfrm>
            <a:off x="6067099" y="2846099"/>
            <a:ext cx="572558" cy="572558"/>
          </a:xfrm>
          <a:prstGeom prst="ellipse">
            <a:avLst/>
          </a:prstGeom>
          <a:gradFill>
            <a:gsLst>
              <a:gs pos="0">
                <a:srgbClr val="B11864">
                  <a:alpha val="22000"/>
                </a:srgbClr>
              </a:gs>
              <a:gs pos="100000">
                <a:srgbClr val="53217F">
                  <a:alpha val="48000"/>
                </a:srgbClr>
              </a:gs>
            </a:gsLst>
            <a:lin ang="16200000" scaled="0"/>
          </a:gradFill>
          <a:ln>
            <a:noFill/>
          </a:ln>
        </p:spPr>
        <p:txBody>
          <a:bodyPr wrap="square" lIns="91440" tIns="45720" rIns="91440" bIns="45720" anchor="ctr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78" name="iṩliďê">
            <a:extLst>
              <a:ext uri="{FF2B5EF4-FFF2-40B4-BE49-F238E27FC236}">
                <a16:creationId xmlns:a16="http://schemas.microsoft.com/office/drawing/2014/main" id="{5475490D-2F4A-4927-82D2-7BB87741B012}"/>
              </a:ext>
            </a:extLst>
          </p:cNvPr>
          <p:cNvSpPr/>
          <p:nvPr/>
        </p:nvSpPr>
        <p:spPr bwMode="auto">
          <a:xfrm>
            <a:off x="6204732" y="2980982"/>
            <a:ext cx="291784" cy="300043"/>
          </a:xfrm>
          <a:custGeom>
            <a:avLst/>
            <a:gdLst>
              <a:gd name="T0" fmla="*/ 34 w 51"/>
              <a:gd name="T1" fmla="*/ 28 h 52"/>
              <a:gd name="T2" fmla="*/ 38 w 51"/>
              <a:gd name="T3" fmla="*/ 19 h 52"/>
              <a:gd name="T4" fmla="*/ 38 w 51"/>
              <a:gd name="T5" fmla="*/ 13 h 52"/>
              <a:gd name="T6" fmla="*/ 26 w 51"/>
              <a:gd name="T7" fmla="*/ 0 h 52"/>
              <a:gd name="T8" fmla="*/ 14 w 51"/>
              <a:gd name="T9" fmla="*/ 12 h 52"/>
              <a:gd name="T10" fmla="*/ 14 w 51"/>
              <a:gd name="T11" fmla="*/ 19 h 52"/>
              <a:gd name="T12" fmla="*/ 18 w 51"/>
              <a:gd name="T13" fmla="*/ 28 h 52"/>
              <a:gd name="T14" fmla="*/ 1 w 51"/>
              <a:gd name="T15" fmla="*/ 45 h 52"/>
              <a:gd name="T16" fmla="*/ 6 w 51"/>
              <a:gd name="T17" fmla="*/ 52 h 52"/>
              <a:gd name="T18" fmla="*/ 45 w 51"/>
              <a:gd name="T19" fmla="*/ 52 h 52"/>
              <a:gd name="T20" fmla="*/ 50 w 51"/>
              <a:gd name="T21" fmla="*/ 45 h 52"/>
              <a:gd name="T22" fmla="*/ 34 w 51"/>
              <a:gd name="T23" fmla="*/ 28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51" h="52">
                <a:moveTo>
                  <a:pt x="34" y="28"/>
                </a:moveTo>
                <a:cubicBezTo>
                  <a:pt x="36" y="25"/>
                  <a:pt x="38" y="22"/>
                  <a:pt x="38" y="19"/>
                </a:cubicBezTo>
                <a:cubicBezTo>
                  <a:pt x="38" y="13"/>
                  <a:pt x="38" y="13"/>
                  <a:pt x="38" y="13"/>
                </a:cubicBezTo>
                <a:cubicBezTo>
                  <a:pt x="38" y="6"/>
                  <a:pt x="33" y="0"/>
                  <a:pt x="26" y="0"/>
                </a:cubicBezTo>
                <a:cubicBezTo>
                  <a:pt x="19" y="0"/>
                  <a:pt x="14" y="5"/>
                  <a:pt x="14" y="12"/>
                </a:cubicBezTo>
                <a:cubicBezTo>
                  <a:pt x="14" y="19"/>
                  <a:pt x="14" y="19"/>
                  <a:pt x="14" y="19"/>
                </a:cubicBezTo>
                <a:cubicBezTo>
                  <a:pt x="14" y="22"/>
                  <a:pt x="15" y="25"/>
                  <a:pt x="18" y="28"/>
                </a:cubicBezTo>
                <a:cubicBezTo>
                  <a:pt x="9" y="30"/>
                  <a:pt x="3" y="37"/>
                  <a:pt x="1" y="45"/>
                </a:cubicBezTo>
                <a:cubicBezTo>
                  <a:pt x="0" y="49"/>
                  <a:pt x="3" y="52"/>
                  <a:pt x="6" y="52"/>
                </a:cubicBezTo>
                <a:cubicBezTo>
                  <a:pt x="45" y="52"/>
                  <a:pt x="45" y="52"/>
                  <a:pt x="45" y="52"/>
                </a:cubicBezTo>
                <a:cubicBezTo>
                  <a:pt x="49" y="52"/>
                  <a:pt x="51" y="49"/>
                  <a:pt x="50" y="45"/>
                </a:cubicBezTo>
                <a:cubicBezTo>
                  <a:pt x="48" y="37"/>
                  <a:pt x="42" y="30"/>
                  <a:pt x="34" y="28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1440" tIns="45720" rIns="91440" bIns="45720" anchor="ctr">
            <a:normAutofit fontScale="92500" lnSpcReduction="20000"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79" name="ïsļídê">
            <a:extLst>
              <a:ext uri="{FF2B5EF4-FFF2-40B4-BE49-F238E27FC236}">
                <a16:creationId xmlns:a16="http://schemas.microsoft.com/office/drawing/2014/main" id="{F75EC98D-3C41-4F75-AA88-C9F4E20A512C}"/>
              </a:ext>
            </a:extLst>
          </p:cNvPr>
          <p:cNvSpPr/>
          <p:nvPr/>
        </p:nvSpPr>
        <p:spPr bwMode="auto">
          <a:xfrm>
            <a:off x="6331357" y="3446184"/>
            <a:ext cx="44043" cy="46796"/>
          </a:xfrm>
          <a:custGeom>
            <a:avLst/>
            <a:gdLst>
              <a:gd name="T0" fmla="*/ 4 w 8"/>
              <a:gd name="T1" fmla="*/ 8 h 8"/>
              <a:gd name="T2" fmla="*/ 1 w 8"/>
              <a:gd name="T3" fmla="*/ 7 h 8"/>
              <a:gd name="T4" fmla="*/ 0 w 8"/>
              <a:gd name="T5" fmla="*/ 4 h 8"/>
              <a:gd name="T6" fmla="*/ 0 w 8"/>
              <a:gd name="T7" fmla="*/ 3 h 8"/>
              <a:gd name="T8" fmla="*/ 1 w 8"/>
              <a:gd name="T9" fmla="*/ 1 h 8"/>
              <a:gd name="T10" fmla="*/ 1 w 8"/>
              <a:gd name="T11" fmla="*/ 1 h 8"/>
              <a:gd name="T12" fmla="*/ 2 w 8"/>
              <a:gd name="T13" fmla="*/ 1 h 8"/>
              <a:gd name="T14" fmla="*/ 3 w 8"/>
              <a:gd name="T15" fmla="*/ 0 h 8"/>
              <a:gd name="T16" fmla="*/ 4 w 8"/>
              <a:gd name="T17" fmla="*/ 0 h 8"/>
              <a:gd name="T18" fmla="*/ 5 w 8"/>
              <a:gd name="T19" fmla="*/ 1 h 8"/>
              <a:gd name="T20" fmla="*/ 6 w 8"/>
              <a:gd name="T21" fmla="*/ 1 h 8"/>
              <a:gd name="T22" fmla="*/ 7 w 8"/>
              <a:gd name="T23" fmla="*/ 1 h 8"/>
              <a:gd name="T24" fmla="*/ 7 w 8"/>
              <a:gd name="T25" fmla="*/ 3 h 8"/>
              <a:gd name="T26" fmla="*/ 8 w 8"/>
              <a:gd name="T27" fmla="*/ 4 h 8"/>
              <a:gd name="T28" fmla="*/ 7 w 8"/>
              <a:gd name="T29" fmla="*/ 7 h 8"/>
              <a:gd name="T30" fmla="*/ 4 w 8"/>
              <a:gd name="T31" fmla="*/ 8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8">
                <a:moveTo>
                  <a:pt x="4" y="8"/>
                </a:moveTo>
                <a:cubicBezTo>
                  <a:pt x="3" y="8"/>
                  <a:pt x="2" y="8"/>
                  <a:pt x="1" y="7"/>
                </a:cubicBezTo>
                <a:cubicBezTo>
                  <a:pt x="0" y="6"/>
                  <a:pt x="0" y="5"/>
                  <a:pt x="0" y="4"/>
                </a:cubicBezTo>
                <a:cubicBezTo>
                  <a:pt x="0" y="4"/>
                  <a:pt x="0" y="3"/>
                  <a:pt x="0" y="3"/>
                </a:cubicBezTo>
                <a:cubicBezTo>
                  <a:pt x="0" y="2"/>
                  <a:pt x="0" y="2"/>
                  <a:pt x="1" y="1"/>
                </a:cubicBezTo>
                <a:cubicBezTo>
                  <a:pt x="1" y="1"/>
                  <a:pt x="1" y="1"/>
                  <a:pt x="1" y="1"/>
                </a:cubicBezTo>
                <a:cubicBezTo>
                  <a:pt x="2" y="1"/>
                  <a:pt x="2" y="1"/>
                  <a:pt x="2" y="1"/>
                </a:cubicBezTo>
                <a:cubicBezTo>
                  <a:pt x="3" y="0"/>
                  <a:pt x="3" y="0"/>
                  <a:pt x="3" y="0"/>
                </a:cubicBezTo>
                <a:cubicBezTo>
                  <a:pt x="3" y="0"/>
                  <a:pt x="4" y="0"/>
                  <a:pt x="4" y="0"/>
                </a:cubicBezTo>
                <a:cubicBezTo>
                  <a:pt x="5" y="1"/>
                  <a:pt x="5" y="1"/>
                  <a:pt x="5" y="1"/>
                </a:cubicBezTo>
                <a:cubicBezTo>
                  <a:pt x="6" y="1"/>
                  <a:pt x="6" y="1"/>
                  <a:pt x="6" y="1"/>
                </a:cubicBezTo>
                <a:cubicBezTo>
                  <a:pt x="7" y="1"/>
                  <a:pt x="7" y="1"/>
                  <a:pt x="7" y="1"/>
                </a:cubicBezTo>
                <a:cubicBezTo>
                  <a:pt x="7" y="2"/>
                  <a:pt x="7" y="2"/>
                  <a:pt x="7" y="3"/>
                </a:cubicBezTo>
                <a:cubicBezTo>
                  <a:pt x="8" y="3"/>
                  <a:pt x="8" y="4"/>
                  <a:pt x="8" y="4"/>
                </a:cubicBezTo>
                <a:cubicBezTo>
                  <a:pt x="8" y="5"/>
                  <a:pt x="7" y="6"/>
                  <a:pt x="7" y="7"/>
                </a:cubicBezTo>
                <a:cubicBezTo>
                  <a:pt x="6" y="8"/>
                  <a:pt x="5" y="8"/>
                  <a:pt x="4" y="8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1440" tIns="45720" rIns="91440" bIns="45720" anchor="ctr">
            <a:normAutofit fontScale="25000" lnSpcReduction="20000"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grpSp>
        <p:nvGrpSpPr>
          <p:cNvPr id="21" name="ïśḷïdé">
            <a:extLst>
              <a:ext uri="{FF2B5EF4-FFF2-40B4-BE49-F238E27FC236}">
                <a16:creationId xmlns:a16="http://schemas.microsoft.com/office/drawing/2014/main" id="{37997B92-8DB3-4080-A256-C0405992A73A}"/>
              </a:ext>
            </a:extLst>
          </p:cNvPr>
          <p:cNvGrpSpPr/>
          <p:nvPr/>
        </p:nvGrpSpPr>
        <p:grpSpPr>
          <a:xfrm>
            <a:off x="673098" y="3317106"/>
            <a:ext cx="4069955" cy="1804091"/>
            <a:chOff x="3613938" y="2612587"/>
            <a:chExt cx="7906549" cy="1804091"/>
          </a:xfrm>
        </p:grpSpPr>
        <p:cxnSp>
          <p:nvCxnSpPr>
            <p:cNvPr id="35" name="直接连接符 34">
              <a:extLst>
                <a:ext uri="{FF2B5EF4-FFF2-40B4-BE49-F238E27FC236}">
                  <a16:creationId xmlns:a16="http://schemas.microsoft.com/office/drawing/2014/main" id="{F3FCA8FC-EE01-493E-B228-F63816D9DFDD}"/>
                </a:ext>
              </a:extLst>
            </p:cNvPr>
            <p:cNvCxnSpPr/>
            <p:nvPr/>
          </p:nvCxnSpPr>
          <p:spPr>
            <a:xfrm>
              <a:off x="3613938" y="2612587"/>
              <a:ext cx="7906549" cy="0"/>
            </a:xfrm>
            <a:prstGeom prst="line">
              <a:avLst/>
            </a:prstGeom>
            <a:ln w="9525" cap="rnd">
              <a:solidFill>
                <a:srgbClr val="F0B9B4"/>
              </a:solidFill>
              <a:round/>
              <a:headEnd type="none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接连接符 35">
              <a:extLst>
                <a:ext uri="{FF2B5EF4-FFF2-40B4-BE49-F238E27FC236}">
                  <a16:creationId xmlns:a16="http://schemas.microsoft.com/office/drawing/2014/main" id="{89D68C42-F00D-4BB2-8E5D-0BD85AE54ED0}"/>
                </a:ext>
              </a:extLst>
            </p:cNvPr>
            <p:cNvCxnSpPr/>
            <p:nvPr/>
          </p:nvCxnSpPr>
          <p:spPr>
            <a:xfrm>
              <a:off x="3613938" y="4416678"/>
              <a:ext cx="7906549" cy="0"/>
            </a:xfrm>
            <a:prstGeom prst="line">
              <a:avLst/>
            </a:prstGeom>
            <a:ln w="9525" cap="rnd">
              <a:solidFill>
                <a:srgbClr val="F0B9B4"/>
              </a:solidFill>
              <a:round/>
              <a:headEnd type="none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íṥļîḍé">
            <a:extLst>
              <a:ext uri="{FF2B5EF4-FFF2-40B4-BE49-F238E27FC236}">
                <a16:creationId xmlns:a16="http://schemas.microsoft.com/office/drawing/2014/main" id="{22CBD182-01DB-45FD-93F8-2A9A73EE0CD4}"/>
              </a:ext>
            </a:extLst>
          </p:cNvPr>
          <p:cNvGrpSpPr/>
          <p:nvPr/>
        </p:nvGrpSpPr>
        <p:grpSpPr>
          <a:xfrm>
            <a:off x="1170610" y="4497581"/>
            <a:ext cx="3074931" cy="1055734"/>
            <a:chOff x="866119" y="4627392"/>
            <a:chExt cx="5043455" cy="1055734"/>
          </a:xfrm>
        </p:grpSpPr>
        <p:sp>
          <p:nvSpPr>
            <p:cNvPr id="33" name="îs1íḑè">
              <a:extLst>
                <a:ext uri="{FF2B5EF4-FFF2-40B4-BE49-F238E27FC236}">
                  <a16:creationId xmlns:a16="http://schemas.microsoft.com/office/drawing/2014/main" id="{E51DF268-1DB5-4D30-B30B-45E8D9E71055}"/>
                </a:ext>
              </a:extLst>
            </p:cNvPr>
            <p:cNvSpPr txBox="1"/>
            <p:nvPr/>
          </p:nvSpPr>
          <p:spPr>
            <a:xfrm>
              <a:off x="866119" y="4627392"/>
              <a:ext cx="5043455" cy="383086"/>
            </a:xfrm>
            <a:prstGeom prst="rect">
              <a:avLst/>
            </a:prstGeom>
            <a:noFill/>
          </p:spPr>
          <p:txBody>
            <a:bodyPr wrap="square" lIns="91440" tIns="45720" rIns="91440" bIns="45720" anchor="ctr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/>
              <a:r>
                <a:rPr lang="en-US" altLang="zh-CN" sz="1600" b="1" i="1" dirty="0">
                  <a:cs typeface="+mn-ea"/>
                  <a:sym typeface="+mn-lt"/>
                </a:rPr>
                <a:t>Text here</a:t>
              </a:r>
              <a:endParaRPr lang="zh-CN" altLang="en-US" sz="1600" b="1" i="1" dirty="0">
                <a:cs typeface="+mn-ea"/>
                <a:sym typeface="+mn-lt"/>
              </a:endParaRPr>
            </a:p>
          </p:txBody>
        </p:sp>
        <p:sp>
          <p:nvSpPr>
            <p:cNvPr id="34" name="îs1íḑé">
              <a:extLst>
                <a:ext uri="{FF2B5EF4-FFF2-40B4-BE49-F238E27FC236}">
                  <a16:creationId xmlns:a16="http://schemas.microsoft.com/office/drawing/2014/main" id="{B517D68E-51E1-4D4B-A671-B14BC2FFCE3C}"/>
                </a:ext>
              </a:extLst>
            </p:cNvPr>
            <p:cNvSpPr txBox="1"/>
            <p:nvPr/>
          </p:nvSpPr>
          <p:spPr>
            <a:xfrm>
              <a:off x="866119" y="5010477"/>
              <a:ext cx="5043455" cy="672649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lvl="0" algn="ctr">
                <a:lnSpc>
                  <a:spcPct val="120000"/>
                </a:lnSpc>
              </a:pPr>
              <a:r>
                <a:rPr lang="en-US" altLang="zh-CN" sz="1100" dirty="0">
                  <a:solidFill>
                    <a:srgbClr val="000000"/>
                  </a:solidFill>
                  <a:cs typeface="+mn-ea"/>
                  <a:sym typeface="+mn-lt"/>
                </a:rPr>
                <a:t>Copy paste fonts. Choose the only option to retain text......</a:t>
              </a:r>
              <a:endParaRPr lang="zh-CN" altLang="en-US" sz="1100" dirty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</p:grpSp>
      <p:sp>
        <p:nvSpPr>
          <p:cNvPr id="31" name="iṩľïḍê">
            <a:extLst>
              <a:ext uri="{FF2B5EF4-FFF2-40B4-BE49-F238E27FC236}">
                <a16:creationId xmlns:a16="http://schemas.microsoft.com/office/drawing/2014/main" id="{1A0CEE87-388A-42A0-AB2B-9C06244FF7DF}"/>
              </a:ext>
            </a:extLst>
          </p:cNvPr>
          <p:cNvSpPr/>
          <p:nvPr/>
        </p:nvSpPr>
        <p:spPr bwMode="auto">
          <a:xfrm>
            <a:off x="1264200" y="2928134"/>
            <a:ext cx="514830" cy="356696"/>
          </a:xfrm>
          <a:custGeom>
            <a:avLst/>
            <a:gdLst>
              <a:gd name="connsiteX0" fmla="*/ 151822 w 607427"/>
              <a:gd name="connsiteY0" fmla="*/ 226797 h 420852"/>
              <a:gd name="connsiteX1" fmla="*/ 237172 w 607427"/>
              <a:gd name="connsiteY1" fmla="*/ 226797 h 420852"/>
              <a:gd name="connsiteX2" fmla="*/ 237172 w 607427"/>
              <a:gd name="connsiteY2" fmla="*/ 316353 h 420852"/>
              <a:gd name="connsiteX3" fmla="*/ 248668 w 607427"/>
              <a:gd name="connsiteY3" fmla="*/ 327940 h 420852"/>
              <a:gd name="connsiteX4" fmla="*/ 270900 w 607427"/>
              <a:gd name="connsiteY4" fmla="*/ 327940 h 420852"/>
              <a:gd name="connsiteX5" fmla="*/ 223616 w 607427"/>
              <a:gd name="connsiteY5" fmla="*/ 385441 h 420852"/>
              <a:gd name="connsiteX6" fmla="*/ 194443 w 607427"/>
              <a:gd name="connsiteY6" fmla="*/ 420852 h 420852"/>
              <a:gd name="connsiteX7" fmla="*/ 165378 w 607427"/>
              <a:gd name="connsiteY7" fmla="*/ 385441 h 420852"/>
              <a:gd name="connsiteX8" fmla="*/ 117985 w 607427"/>
              <a:gd name="connsiteY8" fmla="*/ 327940 h 420852"/>
              <a:gd name="connsiteX9" fmla="*/ 140217 w 607427"/>
              <a:gd name="connsiteY9" fmla="*/ 327940 h 420852"/>
              <a:gd name="connsiteX10" fmla="*/ 151822 w 607427"/>
              <a:gd name="connsiteY10" fmla="*/ 316353 h 420852"/>
              <a:gd name="connsiteX11" fmla="*/ 388357 w 607427"/>
              <a:gd name="connsiteY11" fmla="*/ 91100 h 420852"/>
              <a:gd name="connsiteX12" fmla="*/ 464814 w 607427"/>
              <a:gd name="connsiteY12" fmla="*/ 184012 h 420852"/>
              <a:gd name="connsiteX13" fmla="*/ 442582 w 607427"/>
              <a:gd name="connsiteY13" fmla="*/ 184012 h 420852"/>
              <a:gd name="connsiteX14" fmla="*/ 430977 w 607427"/>
              <a:gd name="connsiteY14" fmla="*/ 195599 h 420852"/>
              <a:gd name="connsiteX15" fmla="*/ 430977 w 607427"/>
              <a:gd name="connsiteY15" fmla="*/ 285155 h 420852"/>
              <a:gd name="connsiteX16" fmla="*/ 345627 w 607427"/>
              <a:gd name="connsiteY16" fmla="*/ 285155 h 420852"/>
              <a:gd name="connsiteX17" fmla="*/ 345627 w 607427"/>
              <a:gd name="connsiteY17" fmla="*/ 195599 h 420852"/>
              <a:gd name="connsiteX18" fmla="*/ 334131 w 607427"/>
              <a:gd name="connsiteY18" fmla="*/ 184012 h 420852"/>
              <a:gd name="connsiteX19" fmla="*/ 311899 w 607427"/>
              <a:gd name="connsiteY19" fmla="*/ 184012 h 420852"/>
              <a:gd name="connsiteX20" fmla="*/ 388359 w 607427"/>
              <a:gd name="connsiteY20" fmla="*/ 61296 h 420852"/>
              <a:gd name="connsiteX21" fmla="*/ 379357 w 607427"/>
              <a:gd name="connsiteY21" fmla="*/ 65520 h 420852"/>
              <a:gd name="connsiteX22" fmla="*/ 278499 w 607427"/>
              <a:gd name="connsiteY22" fmla="*/ 188220 h 420852"/>
              <a:gd name="connsiteX23" fmla="*/ 276981 w 607427"/>
              <a:gd name="connsiteY23" fmla="*/ 200457 h 420852"/>
              <a:gd name="connsiteX24" fmla="*/ 287392 w 607427"/>
              <a:gd name="connsiteY24" fmla="*/ 207172 h 420852"/>
              <a:gd name="connsiteX25" fmla="*/ 322530 w 607427"/>
              <a:gd name="connsiteY25" fmla="*/ 207172 h 420852"/>
              <a:gd name="connsiteX26" fmla="*/ 322530 w 607427"/>
              <a:gd name="connsiteY26" fmla="*/ 296625 h 420852"/>
              <a:gd name="connsiteX27" fmla="*/ 334134 w 607427"/>
              <a:gd name="connsiteY27" fmla="*/ 308212 h 420852"/>
              <a:gd name="connsiteX28" fmla="*/ 442583 w 607427"/>
              <a:gd name="connsiteY28" fmla="*/ 308212 h 420852"/>
              <a:gd name="connsiteX29" fmla="*/ 454079 w 607427"/>
              <a:gd name="connsiteY29" fmla="*/ 296625 h 420852"/>
              <a:gd name="connsiteX30" fmla="*/ 454079 w 607427"/>
              <a:gd name="connsiteY30" fmla="*/ 207172 h 420852"/>
              <a:gd name="connsiteX31" fmla="*/ 489217 w 607427"/>
              <a:gd name="connsiteY31" fmla="*/ 207172 h 420852"/>
              <a:gd name="connsiteX32" fmla="*/ 489325 w 607427"/>
              <a:gd name="connsiteY32" fmla="*/ 207172 h 420852"/>
              <a:gd name="connsiteX33" fmla="*/ 500821 w 607427"/>
              <a:gd name="connsiteY33" fmla="*/ 195584 h 420852"/>
              <a:gd name="connsiteX34" fmla="*/ 497784 w 607427"/>
              <a:gd name="connsiteY34" fmla="*/ 187678 h 420852"/>
              <a:gd name="connsiteX35" fmla="*/ 397251 w 607427"/>
              <a:gd name="connsiteY35" fmla="*/ 65520 h 420852"/>
              <a:gd name="connsiteX36" fmla="*/ 388359 w 607427"/>
              <a:gd name="connsiteY36" fmla="*/ 61296 h 420852"/>
              <a:gd name="connsiteX37" fmla="*/ 336628 w 607427"/>
              <a:gd name="connsiteY37" fmla="*/ 0 h 420852"/>
              <a:gd name="connsiteX38" fmla="*/ 444752 w 607427"/>
              <a:gd name="connsiteY38" fmla="*/ 77107 h 420852"/>
              <a:gd name="connsiteX39" fmla="*/ 550925 w 607427"/>
              <a:gd name="connsiteY39" fmla="*/ 190927 h 420852"/>
              <a:gd name="connsiteX40" fmla="*/ 548105 w 607427"/>
              <a:gd name="connsiteY40" fmla="*/ 216052 h 420852"/>
              <a:gd name="connsiteX41" fmla="*/ 607427 w 607427"/>
              <a:gd name="connsiteY41" fmla="*/ 316118 h 420852"/>
              <a:gd name="connsiteX42" fmla="*/ 607427 w 607427"/>
              <a:gd name="connsiteY42" fmla="*/ 316876 h 420852"/>
              <a:gd name="connsiteX43" fmla="*/ 537694 w 607427"/>
              <a:gd name="connsiteY43" fmla="*/ 385428 h 420852"/>
              <a:gd name="connsiteX44" fmla="*/ 253555 w 607427"/>
              <a:gd name="connsiteY44" fmla="*/ 385428 h 420852"/>
              <a:gd name="connsiteX45" fmla="*/ 304310 w 607427"/>
              <a:gd name="connsiteY45" fmla="*/ 323699 h 420852"/>
              <a:gd name="connsiteX46" fmla="*/ 305828 w 607427"/>
              <a:gd name="connsiteY46" fmla="*/ 311353 h 420852"/>
              <a:gd name="connsiteX47" fmla="*/ 295417 w 607427"/>
              <a:gd name="connsiteY47" fmla="*/ 304747 h 420852"/>
              <a:gd name="connsiteX48" fmla="*/ 260279 w 607427"/>
              <a:gd name="connsiteY48" fmla="*/ 304747 h 420852"/>
              <a:gd name="connsiteX49" fmla="*/ 260279 w 607427"/>
              <a:gd name="connsiteY49" fmla="*/ 215294 h 420852"/>
              <a:gd name="connsiteX50" fmla="*/ 248675 w 607427"/>
              <a:gd name="connsiteY50" fmla="*/ 203706 h 420852"/>
              <a:gd name="connsiteX51" fmla="*/ 140226 w 607427"/>
              <a:gd name="connsiteY51" fmla="*/ 203706 h 420852"/>
              <a:gd name="connsiteX52" fmla="*/ 128730 w 607427"/>
              <a:gd name="connsiteY52" fmla="*/ 215294 h 420852"/>
              <a:gd name="connsiteX53" fmla="*/ 128730 w 607427"/>
              <a:gd name="connsiteY53" fmla="*/ 304747 h 420852"/>
              <a:gd name="connsiteX54" fmla="*/ 93592 w 607427"/>
              <a:gd name="connsiteY54" fmla="*/ 304747 h 420852"/>
              <a:gd name="connsiteX55" fmla="*/ 83073 w 607427"/>
              <a:gd name="connsiteY55" fmla="*/ 311353 h 420852"/>
              <a:gd name="connsiteX56" fmla="*/ 84591 w 607427"/>
              <a:gd name="connsiteY56" fmla="*/ 323699 h 420852"/>
              <a:gd name="connsiteX57" fmla="*/ 135454 w 607427"/>
              <a:gd name="connsiteY57" fmla="*/ 385428 h 420852"/>
              <a:gd name="connsiteX58" fmla="*/ 72987 w 607427"/>
              <a:gd name="connsiteY58" fmla="*/ 385428 h 420852"/>
              <a:gd name="connsiteX59" fmla="*/ 9652 w 607427"/>
              <a:gd name="connsiteY59" fmla="*/ 344600 h 420852"/>
              <a:gd name="connsiteX60" fmla="*/ 0 w 607427"/>
              <a:gd name="connsiteY60" fmla="*/ 298791 h 420852"/>
              <a:gd name="connsiteX61" fmla="*/ 75047 w 607427"/>
              <a:gd name="connsiteY61" fmla="*/ 191685 h 420852"/>
              <a:gd name="connsiteX62" fmla="*/ 71035 w 607427"/>
              <a:gd name="connsiteY62" fmla="*/ 162012 h 420852"/>
              <a:gd name="connsiteX63" fmla="*/ 178942 w 607427"/>
              <a:gd name="connsiteY63" fmla="*/ 47975 h 420852"/>
              <a:gd name="connsiteX64" fmla="*/ 236204 w 607427"/>
              <a:gd name="connsiteY64" fmla="*/ 59671 h 420852"/>
              <a:gd name="connsiteX65" fmla="*/ 336628 w 607427"/>
              <a:gd name="connsiteY65" fmla="*/ 0 h 420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607427" h="420852">
                <a:moveTo>
                  <a:pt x="151822" y="226797"/>
                </a:moveTo>
                <a:lnTo>
                  <a:pt x="237172" y="226797"/>
                </a:lnTo>
                <a:lnTo>
                  <a:pt x="237172" y="316353"/>
                </a:lnTo>
                <a:cubicBezTo>
                  <a:pt x="237172" y="322742"/>
                  <a:pt x="242269" y="327940"/>
                  <a:pt x="248668" y="327940"/>
                </a:cubicBezTo>
                <a:lnTo>
                  <a:pt x="270900" y="327940"/>
                </a:lnTo>
                <a:lnTo>
                  <a:pt x="223616" y="385441"/>
                </a:lnTo>
                <a:lnTo>
                  <a:pt x="194443" y="420852"/>
                </a:lnTo>
                <a:lnTo>
                  <a:pt x="165378" y="385441"/>
                </a:lnTo>
                <a:lnTo>
                  <a:pt x="117985" y="327940"/>
                </a:lnTo>
                <a:lnTo>
                  <a:pt x="140217" y="327940"/>
                </a:lnTo>
                <a:cubicBezTo>
                  <a:pt x="146616" y="327940"/>
                  <a:pt x="151822" y="322742"/>
                  <a:pt x="151822" y="316353"/>
                </a:cubicBezTo>
                <a:close/>
                <a:moveTo>
                  <a:pt x="388357" y="91100"/>
                </a:moveTo>
                <a:lnTo>
                  <a:pt x="464814" y="184012"/>
                </a:lnTo>
                <a:lnTo>
                  <a:pt x="442582" y="184012"/>
                </a:lnTo>
                <a:cubicBezTo>
                  <a:pt x="436183" y="184012"/>
                  <a:pt x="430977" y="189210"/>
                  <a:pt x="430977" y="195599"/>
                </a:cubicBezTo>
                <a:lnTo>
                  <a:pt x="430977" y="285155"/>
                </a:lnTo>
                <a:lnTo>
                  <a:pt x="345627" y="285155"/>
                </a:lnTo>
                <a:lnTo>
                  <a:pt x="345627" y="195599"/>
                </a:lnTo>
                <a:cubicBezTo>
                  <a:pt x="345627" y="189210"/>
                  <a:pt x="340530" y="184012"/>
                  <a:pt x="334131" y="184012"/>
                </a:cubicBezTo>
                <a:lnTo>
                  <a:pt x="311899" y="184012"/>
                </a:lnTo>
                <a:close/>
                <a:moveTo>
                  <a:pt x="388359" y="61296"/>
                </a:moveTo>
                <a:cubicBezTo>
                  <a:pt x="384888" y="61296"/>
                  <a:pt x="381635" y="62812"/>
                  <a:pt x="379357" y="65520"/>
                </a:cubicBezTo>
                <a:lnTo>
                  <a:pt x="278499" y="188220"/>
                </a:lnTo>
                <a:cubicBezTo>
                  <a:pt x="275571" y="191685"/>
                  <a:pt x="275029" y="196450"/>
                  <a:pt x="276981" y="200457"/>
                </a:cubicBezTo>
                <a:cubicBezTo>
                  <a:pt x="278824" y="204572"/>
                  <a:pt x="282945" y="207172"/>
                  <a:pt x="287392" y="207172"/>
                </a:cubicBezTo>
                <a:lnTo>
                  <a:pt x="322530" y="207172"/>
                </a:lnTo>
                <a:lnTo>
                  <a:pt x="322530" y="296625"/>
                </a:lnTo>
                <a:cubicBezTo>
                  <a:pt x="322530" y="303014"/>
                  <a:pt x="327735" y="308212"/>
                  <a:pt x="334134" y="308212"/>
                </a:cubicBezTo>
                <a:lnTo>
                  <a:pt x="442583" y="308212"/>
                </a:lnTo>
                <a:cubicBezTo>
                  <a:pt x="448982" y="308212"/>
                  <a:pt x="454079" y="303014"/>
                  <a:pt x="454079" y="296625"/>
                </a:cubicBezTo>
                <a:lnTo>
                  <a:pt x="454079" y="207172"/>
                </a:lnTo>
                <a:lnTo>
                  <a:pt x="489217" y="207172"/>
                </a:lnTo>
                <a:lnTo>
                  <a:pt x="489325" y="207172"/>
                </a:lnTo>
                <a:cubicBezTo>
                  <a:pt x="495724" y="207172"/>
                  <a:pt x="500821" y="201973"/>
                  <a:pt x="500821" y="195584"/>
                </a:cubicBezTo>
                <a:cubicBezTo>
                  <a:pt x="500821" y="192552"/>
                  <a:pt x="499628" y="189736"/>
                  <a:pt x="497784" y="187678"/>
                </a:cubicBezTo>
                <a:lnTo>
                  <a:pt x="397251" y="65520"/>
                </a:lnTo>
                <a:cubicBezTo>
                  <a:pt x="395082" y="62812"/>
                  <a:pt x="391829" y="61296"/>
                  <a:pt x="388359" y="61296"/>
                </a:cubicBezTo>
                <a:close/>
                <a:moveTo>
                  <a:pt x="336628" y="0"/>
                </a:moveTo>
                <a:cubicBezTo>
                  <a:pt x="386732" y="0"/>
                  <a:pt x="429353" y="32272"/>
                  <a:pt x="444752" y="77107"/>
                </a:cubicBezTo>
                <a:cubicBezTo>
                  <a:pt x="504074" y="81223"/>
                  <a:pt x="550925" y="130606"/>
                  <a:pt x="550925" y="190927"/>
                </a:cubicBezTo>
                <a:cubicBezTo>
                  <a:pt x="550925" y="199591"/>
                  <a:pt x="549949" y="208038"/>
                  <a:pt x="548105" y="216052"/>
                </a:cubicBezTo>
                <a:cubicBezTo>
                  <a:pt x="583460" y="235545"/>
                  <a:pt x="607427" y="273016"/>
                  <a:pt x="607427" y="316118"/>
                </a:cubicBezTo>
                <a:lnTo>
                  <a:pt x="607427" y="316876"/>
                </a:lnTo>
                <a:cubicBezTo>
                  <a:pt x="607102" y="354888"/>
                  <a:pt x="575760" y="385428"/>
                  <a:pt x="537694" y="385428"/>
                </a:cubicBezTo>
                <a:lnTo>
                  <a:pt x="253555" y="385428"/>
                </a:lnTo>
                <a:lnTo>
                  <a:pt x="304310" y="323699"/>
                </a:lnTo>
                <a:cubicBezTo>
                  <a:pt x="307130" y="320233"/>
                  <a:pt x="307780" y="315468"/>
                  <a:pt x="305828" y="311353"/>
                </a:cubicBezTo>
                <a:cubicBezTo>
                  <a:pt x="303985" y="307346"/>
                  <a:pt x="299864" y="304747"/>
                  <a:pt x="295417" y="304747"/>
                </a:cubicBezTo>
                <a:lnTo>
                  <a:pt x="260279" y="304747"/>
                </a:lnTo>
                <a:lnTo>
                  <a:pt x="260279" y="215294"/>
                </a:lnTo>
                <a:cubicBezTo>
                  <a:pt x="260279" y="208904"/>
                  <a:pt x="255074" y="203706"/>
                  <a:pt x="248675" y="203706"/>
                </a:cubicBezTo>
                <a:lnTo>
                  <a:pt x="140226" y="203706"/>
                </a:lnTo>
                <a:cubicBezTo>
                  <a:pt x="133827" y="203706"/>
                  <a:pt x="128730" y="208904"/>
                  <a:pt x="128730" y="215294"/>
                </a:cubicBezTo>
                <a:lnTo>
                  <a:pt x="128730" y="304747"/>
                </a:lnTo>
                <a:lnTo>
                  <a:pt x="93592" y="304747"/>
                </a:lnTo>
                <a:cubicBezTo>
                  <a:pt x="89037" y="304747"/>
                  <a:pt x="85025" y="307346"/>
                  <a:pt x="83073" y="311353"/>
                </a:cubicBezTo>
                <a:cubicBezTo>
                  <a:pt x="81120" y="315468"/>
                  <a:pt x="81771" y="320233"/>
                  <a:pt x="84591" y="323699"/>
                </a:cubicBezTo>
                <a:lnTo>
                  <a:pt x="135454" y="385428"/>
                </a:lnTo>
                <a:lnTo>
                  <a:pt x="72987" y="385428"/>
                </a:lnTo>
                <a:cubicBezTo>
                  <a:pt x="45657" y="385428"/>
                  <a:pt x="20605" y="369617"/>
                  <a:pt x="9652" y="344600"/>
                </a:cubicBezTo>
                <a:cubicBezTo>
                  <a:pt x="3470" y="330630"/>
                  <a:pt x="0" y="315143"/>
                  <a:pt x="0" y="298791"/>
                </a:cubicBezTo>
                <a:cubicBezTo>
                  <a:pt x="0" y="249624"/>
                  <a:pt x="31234" y="207605"/>
                  <a:pt x="75047" y="191685"/>
                </a:cubicBezTo>
                <a:cubicBezTo>
                  <a:pt x="72444" y="182155"/>
                  <a:pt x="71035" y="172300"/>
                  <a:pt x="71035" y="162012"/>
                </a:cubicBezTo>
                <a:cubicBezTo>
                  <a:pt x="71035" y="101041"/>
                  <a:pt x="117993" y="51224"/>
                  <a:pt x="178942" y="47975"/>
                </a:cubicBezTo>
                <a:cubicBezTo>
                  <a:pt x="199548" y="46784"/>
                  <a:pt x="219068" y="51224"/>
                  <a:pt x="236204" y="59671"/>
                </a:cubicBezTo>
                <a:cubicBezTo>
                  <a:pt x="255616" y="24150"/>
                  <a:pt x="293248" y="0"/>
                  <a:pt x="336628" y="0"/>
                </a:cubicBezTo>
                <a:close/>
              </a:path>
            </a:pathLst>
          </a:custGeom>
          <a:solidFill>
            <a:srgbClr val="F0B9B4"/>
          </a:solidFill>
          <a:ln>
            <a:noFill/>
          </a:ln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2" name="íṥ1iḍê">
            <a:extLst>
              <a:ext uri="{FF2B5EF4-FFF2-40B4-BE49-F238E27FC236}">
                <a16:creationId xmlns:a16="http://schemas.microsoft.com/office/drawing/2014/main" id="{2AEBDEED-3205-47BD-B5C0-60C8010DDF1F}"/>
              </a:ext>
            </a:extLst>
          </p:cNvPr>
          <p:cNvSpPr txBox="1"/>
          <p:nvPr/>
        </p:nvSpPr>
        <p:spPr>
          <a:xfrm>
            <a:off x="909233" y="3447288"/>
            <a:ext cx="1224762" cy="340265"/>
          </a:xfrm>
          <a:prstGeom prst="rect">
            <a:avLst/>
          </a:prstGeom>
          <a:noFill/>
        </p:spPr>
        <p:txBody>
          <a:bodyPr wrap="none" lIns="91440" tIns="45720" rIns="91440" bIns="45720" anchor="ctr">
            <a:normAutofit lnSpcReduction="1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/>
            <a:r>
              <a:rPr lang="en-US" altLang="zh-CN" b="1" i="1" dirty="0">
                <a:cs typeface="+mn-ea"/>
                <a:sym typeface="+mn-lt"/>
              </a:rPr>
              <a:t>18K</a:t>
            </a:r>
            <a:endParaRPr lang="zh-CN" altLang="en-US" b="1" i="1" dirty="0">
              <a:cs typeface="+mn-ea"/>
              <a:sym typeface="+mn-lt"/>
            </a:endParaRPr>
          </a:p>
        </p:txBody>
      </p:sp>
      <p:sp>
        <p:nvSpPr>
          <p:cNvPr id="29" name="îṩlîḓê">
            <a:extLst>
              <a:ext uri="{FF2B5EF4-FFF2-40B4-BE49-F238E27FC236}">
                <a16:creationId xmlns:a16="http://schemas.microsoft.com/office/drawing/2014/main" id="{1A0CEE87-388A-42A0-AB2B-9C06244FF7DF}"/>
              </a:ext>
            </a:extLst>
          </p:cNvPr>
          <p:cNvSpPr/>
          <p:nvPr/>
        </p:nvSpPr>
        <p:spPr bwMode="auto">
          <a:xfrm>
            <a:off x="2450661" y="2928134"/>
            <a:ext cx="514830" cy="356696"/>
          </a:xfrm>
          <a:custGeom>
            <a:avLst/>
            <a:gdLst>
              <a:gd name="connsiteX0" fmla="*/ 151822 w 607427"/>
              <a:gd name="connsiteY0" fmla="*/ 226797 h 420852"/>
              <a:gd name="connsiteX1" fmla="*/ 237172 w 607427"/>
              <a:gd name="connsiteY1" fmla="*/ 226797 h 420852"/>
              <a:gd name="connsiteX2" fmla="*/ 237172 w 607427"/>
              <a:gd name="connsiteY2" fmla="*/ 316353 h 420852"/>
              <a:gd name="connsiteX3" fmla="*/ 248668 w 607427"/>
              <a:gd name="connsiteY3" fmla="*/ 327940 h 420852"/>
              <a:gd name="connsiteX4" fmla="*/ 270900 w 607427"/>
              <a:gd name="connsiteY4" fmla="*/ 327940 h 420852"/>
              <a:gd name="connsiteX5" fmla="*/ 223616 w 607427"/>
              <a:gd name="connsiteY5" fmla="*/ 385441 h 420852"/>
              <a:gd name="connsiteX6" fmla="*/ 194443 w 607427"/>
              <a:gd name="connsiteY6" fmla="*/ 420852 h 420852"/>
              <a:gd name="connsiteX7" fmla="*/ 165378 w 607427"/>
              <a:gd name="connsiteY7" fmla="*/ 385441 h 420852"/>
              <a:gd name="connsiteX8" fmla="*/ 117985 w 607427"/>
              <a:gd name="connsiteY8" fmla="*/ 327940 h 420852"/>
              <a:gd name="connsiteX9" fmla="*/ 140217 w 607427"/>
              <a:gd name="connsiteY9" fmla="*/ 327940 h 420852"/>
              <a:gd name="connsiteX10" fmla="*/ 151822 w 607427"/>
              <a:gd name="connsiteY10" fmla="*/ 316353 h 420852"/>
              <a:gd name="connsiteX11" fmla="*/ 388357 w 607427"/>
              <a:gd name="connsiteY11" fmla="*/ 91100 h 420852"/>
              <a:gd name="connsiteX12" fmla="*/ 464814 w 607427"/>
              <a:gd name="connsiteY12" fmla="*/ 184012 h 420852"/>
              <a:gd name="connsiteX13" fmla="*/ 442582 w 607427"/>
              <a:gd name="connsiteY13" fmla="*/ 184012 h 420852"/>
              <a:gd name="connsiteX14" fmla="*/ 430977 w 607427"/>
              <a:gd name="connsiteY14" fmla="*/ 195599 h 420852"/>
              <a:gd name="connsiteX15" fmla="*/ 430977 w 607427"/>
              <a:gd name="connsiteY15" fmla="*/ 285155 h 420852"/>
              <a:gd name="connsiteX16" fmla="*/ 345627 w 607427"/>
              <a:gd name="connsiteY16" fmla="*/ 285155 h 420852"/>
              <a:gd name="connsiteX17" fmla="*/ 345627 w 607427"/>
              <a:gd name="connsiteY17" fmla="*/ 195599 h 420852"/>
              <a:gd name="connsiteX18" fmla="*/ 334131 w 607427"/>
              <a:gd name="connsiteY18" fmla="*/ 184012 h 420852"/>
              <a:gd name="connsiteX19" fmla="*/ 311899 w 607427"/>
              <a:gd name="connsiteY19" fmla="*/ 184012 h 420852"/>
              <a:gd name="connsiteX20" fmla="*/ 388359 w 607427"/>
              <a:gd name="connsiteY20" fmla="*/ 61296 h 420852"/>
              <a:gd name="connsiteX21" fmla="*/ 379357 w 607427"/>
              <a:gd name="connsiteY21" fmla="*/ 65520 h 420852"/>
              <a:gd name="connsiteX22" fmla="*/ 278499 w 607427"/>
              <a:gd name="connsiteY22" fmla="*/ 188220 h 420852"/>
              <a:gd name="connsiteX23" fmla="*/ 276981 w 607427"/>
              <a:gd name="connsiteY23" fmla="*/ 200457 h 420852"/>
              <a:gd name="connsiteX24" fmla="*/ 287392 w 607427"/>
              <a:gd name="connsiteY24" fmla="*/ 207172 h 420852"/>
              <a:gd name="connsiteX25" fmla="*/ 322530 w 607427"/>
              <a:gd name="connsiteY25" fmla="*/ 207172 h 420852"/>
              <a:gd name="connsiteX26" fmla="*/ 322530 w 607427"/>
              <a:gd name="connsiteY26" fmla="*/ 296625 h 420852"/>
              <a:gd name="connsiteX27" fmla="*/ 334134 w 607427"/>
              <a:gd name="connsiteY27" fmla="*/ 308212 h 420852"/>
              <a:gd name="connsiteX28" fmla="*/ 442583 w 607427"/>
              <a:gd name="connsiteY28" fmla="*/ 308212 h 420852"/>
              <a:gd name="connsiteX29" fmla="*/ 454079 w 607427"/>
              <a:gd name="connsiteY29" fmla="*/ 296625 h 420852"/>
              <a:gd name="connsiteX30" fmla="*/ 454079 w 607427"/>
              <a:gd name="connsiteY30" fmla="*/ 207172 h 420852"/>
              <a:gd name="connsiteX31" fmla="*/ 489217 w 607427"/>
              <a:gd name="connsiteY31" fmla="*/ 207172 h 420852"/>
              <a:gd name="connsiteX32" fmla="*/ 489325 w 607427"/>
              <a:gd name="connsiteY32" fmla="*/ 207172 h 420852"/>
              <a:gd name="connsiteX33" fmla="*/ 500821 w 607427"/>
              <a:gd name="connsiteY33" fmla="*/ 195584 h 420852"/>
              <a:gd name="connsiteX34" fmla="*/ 497784 w 607427"/>
              <a:gd name="connsiteY34" fmla="*/ 187678 h 420852"/>
              <a:gd name="connsiteX35" fmla="*/ 397251 w 607427"/>
              <a:gd name="connsiteY35" fmla="*/ 65520 h 420852"/>
              <a:gd name="connsiteX36" fmla="*/ 388359 w 607427"/>
              <a:gd name="connsiteY36" fmla="*/ 61296 h 420852"/>
              <a:gd name="connsiteX37" fmla="*/ 336628 w 607427"/>
              <a:gd name="connsiteY37" fmla="*/ 0 h 420852"/>
              <a:gd name="connsiteX38" fmla="*/ 444752 w 607427"/>
              <a:gd name="connsiteY38" fmla="*/ 77107 h 420852"/>
              <a:gd name="connsiteX39" fmla="*/ 550925 w 607427"/>
              <a:gd name="connsiteY39" fmla="*/ 190927 h 420852"/>
              <a:gd name="connsiteX40" fmla="*/ 548105 w 607427"/>
              <a:gd name="connsiteY40" fmla="*/ 216052 h 420852"/>
              <a:gd name="connsiteX41" fmla="*/ 607427 w 607427"/>
              <a:gd name="connsiteY41" fmla="*/ 316118 h 420852"/>
              <a:gd name="connsiteX42" fmla="*/ 607427 w 607427"/>
              <a:gd name="connsiteY42" fmla="*/ 316876 h 420852"/>
              <a:gd name="connsiteX43" fmla="*/ 537694 w 607427"/>
              <a:gd name="connsiteY43" fmla="*/ 385428 h 420852"/>
              <a:gd name="connsiteX44" fmla="*/ 253555 w 607427"/>
              <a:gd name="connsiteY44" fmla="*/ 385428 h 420852"/>
              <a:gd name="connsiteX45" fmla="*/ 304310 w 607427"/>
              <a:gd name="connsiteY45" fmla="*/ 323699 h 420852"/>
              <a:gd name="connsiteX46" fmla="*/ 305828 w 607427"/>
              <a:gd name="connsiteY46" fmla="*/ 311353 h 420852"/>
              <a:gd name="connsiteX47" fmla="*/ 295417 w 607427"/>
              <a:gd name="connsiteY47" fmla="*/ 304747 h 420852"/>
              <a:gd name="connsiteX48" fmla="*/ 260279 w 607427"/>
              <a:gd name="connsiteY48" fmla="*/ 304747 h 420852"/>
              <a:gd name="connsiteX49" fmla="*/ 260279 w 607427"/>
              <a:gd name="connsiteY49" fmla="*/ 215294 h 420852"/>
              <a:gd name="connsiteX50" fmla="*/ 248675 w 607427"/>
              <a:gd name="connsiteY50" fmla="*/ 203706 h 420852"/>
              <a:gd name="connsiteX51" fmla="*/ 140226 w 607427"/>
              <a:gd name="connsiteY51" fmla="*/ 203706 h 420852"/>
              <a:gd name="connsiteX52" fmla="*/ 128730 w 607427"/>
              <a:gd name="connsiteY52" fmla="*/ 215294 h 420852"/>
              <a:gd name="connsiteX53" fmla="*/ 128730 w 607427"/>
              <a:gd name="connsiteY53" fmla="*/ 304747 h 420852"/>
              <a:gd name="connsiteX54" fmla="*/ 93592 w 607427"/>
              <a:gd name="connsiteY54" fmla="*/ 304747 h 420852"/>
              <a:gd name="connsiteX55" fmla="*/ 83073 w 607427"/>
              <a:gd name="connsiteY55" fmla="*/ 311353 h 420852"/>
              <a:gd name="connsiteX56" fmla="*/ 84591 w 607427"/>
              <a:gd name="connsiteY56" fmla="*/ 323699 h 420852"/>
              <a:gd name="connsiteX57" fmla="*/ 135454 w 607427"/>
              <a:gd name="connsiteY57" fmla="*/ 385428 h 420852"/>
              <a:gd name="connsiteX58" fmla="*/ 72987 w 607427"/>
              <a:gd name="connsiteY58" fmla="*/ 385428 h 420852"/>
              <a:gd name="connsiteX59" fmla="*/ 9652 w 607427"/>
              <a:gd name="connsiteY59" fmla="*/ 344600 h 420852"/>
              <a:gd name="connsiteX60" fmla="*/ 0 w 607427"/>
              <a:gd name="connsiteY60" fmla="*/ 298791 h 420852"/>
              <a:gd name="connsiteX61" fmla="*/ 75047 w 607427"/>
              <a:gd name="connsiteY61" fmla="*/ 191685 h 420852"/>
              <a:gd name="connsiteX62" fmla="*/ 71035 w 607427"/>
              <a:gd name="connsiteY62" fmla="*/ 162012 h 420852"/>
              <a:gd name="connsiteX63" fmla="*/ 178942 w 607427"/>
              <a:gd name="connsiteY63" fmla="*/ 47975 h 420852"/>
              <a:gd name="connsiteX64" fmla="*/ 236204 w 607427"/>
              <a:gd name="connsiteY64" fmla="*/ 59671 h 420852"/>
              <a:gd name="connsiteX65" fmla="*/ 336628 w 607427"/>
              <a:gd name="connsiteY65" fmla="*/ 0 h 420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607427" h="420852">
                <a:moveTo>
                  <a:pt x="151822" y="226797"/>
                </a:moveTo>
                <a:lnTo>
                  <a:pt x="237172" y="226797"/>
                </a:lnTo>
                <a:lnTo>
                  <a:pt x="237172" y="316353"/>
                </a:lnTo>
                <a:cubicBezTo>
                  <a:pt x="237172" y="322742"/>
                  <a:pt x="242269" y="327940"/>
                  <a:pt x="248668" y="327940"/>
                </a:cubicBezTo>
                <a:lnTo>
                  <a:pt x="270900" y="327940"/>
                </a:lnTo>
                <a:lnTo>
                  <a:pt x="223616" y="385441"/>
                </a:lnTo>
                <a:lnTo>
                  <a:pt x="194443" y="420852"/>
                </a:lnTo>
                <a:lnTo>
                  <a:pt x="165378" y="385441"/>
                </a:lnTo>
                <a:lnTo>
                  <a:pt x="117985" y="327940"/>
                </a:lnTo>
                <a:lnTo>
                  <a:pt x="140217" y="327940"/>
                </a:lnTo>
                <a:cubicBezTo>
                  <a:pt x="146616" y="327940"/>
                  <a:pt x="151822" y="322742"/>
                  <a:pt x="151822" y="316353"/>
                </a:cubicBezTo>
                <a:close/>
                <a:moveTo>
                  <a:pt x="388357" y="91100"/>
                </a:moveTo>
                <a:lnTo>
                  <a:pt x="464814" y="184012"/>
                </a:lnTo>
                <a:lnTo>
                  <a:pt x="442582" y="184012"/>
                </a:lnTo>
                <a:cubicBezTo>
                  <a:pt x="436183" y="184012"/>
                  <a:pt x="430977" y="189210"/>
                  <a:pt x="430977" y="195599"/>
                </a:cubicBezTo>
                <a:lnTo>
                  <a:pt x="430977" y="285155"/>
                </a:lnTo>
                <a:lnTo>
                  <a:pt x="345627" y="285155"/>
                </a:lnTo>
                <a:lnTo>
                  <a:pt x="345627" y="195599"/>
                </a:lnTo>
                <a:cubicBezTo>
                  <a:pt x="345627" y="189210"/>
                  <a:pt x="340530" y="184012"/>
                  <a:pt x="334131" y="184012"/>
                </a:cubicBezTo>
                <a:lnTo>
                  <a:pt x="311899" y="184012"/>
                </a:lnTo>
                <a:close/>
                <a:moveTo>
                  <a:pt x="388359" y="61296"/>
                </a:moveTo>
                <a:cubicBezTo>
                  <a:pt x="384888" y="61296"/>
                  <a:pt x="381635" y="62812"/>
                  <a:pt x="379357" y="65520"/>
                </a:cubicBezTo>
                <a:lnTo>
                  <a:pt x="278499" y="188220"/>
                </a:lnTo>
                <a:cubicBezTo>
                  <a:pt x="275571" y="191685"/>
                  <a:pt x="275029" y="196450"/>
                  <a:pt x="276981" y="200457"/>
                </a:cubicBezTo>
                <a:cubicBezTo>
                  <a:pt x="278824" y="204572"/>
                  <a:pt x="282945" y="207172"/>
                  <a:pt x="287392" y="207172"/>
                </a:cubicBezTo>
                <a:lnTo>
                  <a:pt x="322530" y="207172"/>
                </a:lnTo>
                <a:lnTo>
                  <a:pt x="322530" y="296625"/>
                </a:lnTo>
                <a:cubicBezTo>
                  <a:pt x="322530" y="303014"/>
                  <a:pt x="327735" y="308212"/>
                  <a:pt x="334134" y="308212"/>
                </a:cubicBezTo>
                <a:lnTo>
                  <a:pt x="442583" y="308212"/>
                </a:lnTo>
                <a:cubicBezTo>
                  <a:pt x="448982" y="308212"/>
                  <a:pt x="454079" y="303014"/>
                  <a:pt x="454079" y="296625"/>
                </a:cubicBezTo>
                <a:lnTo>
                  <a:pt x="454079" y="207172"/>
                </a:lnTo>
                <a:lnTo>
                  <a:pt x="489217" y="207172"/>
                </a:lnTo>
                <a:lnTo>
                  <a:pt x="489325" y="207172"/>
                </a:lnTo>
                <a:cubicBezTo>
                  <a:pt x="495724" y="207172"/>
                  <a:pt x="500821" y="201973"/>
                  <a:pt x="500821" y="195584"/>
                </a:cubicBezTo>
                <a:cubicBezTo>
                  <a:pt x="500821" y="192552"/>
                  <a:pt x="499628" y="189736"/>
                  <a:pt x="497784" y="187678"/>
                </a:cubicBezTo>
                <a:lnTo>
                  <a:pt x="397251" y="65520"/>
                </a:lnTo>
                <a:cubicBezTo>
                  <a:pt x="395082" y="62812"/>
                  <a:pt x="391829" y="61296"/>
                  <a:pt x="388359" y="61296"/>
                </a:cubicBezTo>
                <a:close/>
                <a:moveTo>
                  <a:pt x="336628" y="0"/>
                </a:moveTo>
                <a:cubicBezTo>
                  <a:pt x="386732" y="0"/>
                  <a:pt x="429353" y="32272"/>
                  <a:pt x="444752" y="77107"/>
                </a:cubicBezTo>
                <a:cubicBezTo>
                  <a:pt x="504074" y="81223"/>
                  <a:pt x="550925" y="130606"/>
                  <a:pt x="550925" y="190927"/>
                </a:cubicBezTo>
                <a:cubicBezTo>
                  <a:pt x="550925" y="199591"/>
                  <a:pt x="549949" y="208038"/>
                  <a:pt x="548105" y="216052"/>
                </a:cubicBezTo>
                <a:cubicBezTo>
                  <a:pt x="583460" y="235545"/>
                  <a:pt x="607427" y="273016"/>
                  <a:pt x="607427" y="316118"/>
                </a:cubicBezTo>
                <a:lnTo>
                  <a:pt x="607427" y="316876"/>
                </a:lnTo>
                <a:cubicBezTo>
                  <a:pt x="607102" y="354888"/>
                  <a:pt x="575760" y="385428"/>
                  <a:pt x="537694" y="385428"/>
                </a:cubicBezTo>
                <a:lnTo>
                  <a:pt x="253555" y="385428"/>
                </a:lnTo>
                <a:lnTo>
                  <a:pt x="304310" y="323699"/>
                </a:lnTo>
                <a:cubicBezTo>
                  <a:pt x="307130" y="320233"/>
                  <a:pt x="307780" y="315468"/>
                  <a:pt x="305828" y="311353"/>
                </a:cubicBezTo>
                <a:cubicBezTo>
                  <a:pt x="303985" y="307346"/>
                  <a:pt x="299864" y="304747"/>
                  <a:pt x="295417" y="304747"/>
                </a:cubicBezTo>
                <a:lnTo>
                  <a:pt x="260279" y="304747"/>
                </a:lnTo>
                <a:lnTo>
                  <a:pt x="260279" y="215294"/>
                </a:lnTo>
                <a:cubicBezTo>
                  <a:pt x="260279" y="208904"/>
                  <a:pt x="255074" y="203706"/>
                  <a:pt x="248675" y="203706"/>
                </a:cubicBezTo>
                <a:lnTo>
                  <a:pt x="140226" y="203706"/>
                </a:lnTo>
                <a:cubicBezTo>
                  <a:pt x="133827" y="203706"/>
                  <a:pt x="128730" y="208904"/>
                  <a:pt x="128730" y="215294"/>
                </a:cubicBezTo>
                <a:lnTo>
                  <a:pt x="128730" y="304747"/>
                </a:lnTo>
                <a:lnTo>
                  <a:pt x="93592" y="304747"/>
                </a:lnTo>
                <a:cubicBezTo>
                  <a:pt x="89037" y="304747"/>
                  <a:pt x="85025" y="307346"/>
                  <a:pt x="83073" y="311353"/>
                </a:cubicBezTo>
                <a:cubicBezTo>
                  <a:pt x="81120" y="315468"/>
                  <a:pt x="81771" y="320233"/>
                  <a:pt x="84591" y="323699"/>
                </a:cubicBezTo>
                <a:lnTo>
                  <a:pt x="135454" y="385428"/>
                </a:lnTo>
                <a:lnTo>
                  <a:pt x="72987" y="385428"/>
                </a:lnTo>
                <a:cubicBezTo>
                  <a:pt x="45657" y="385428"/>
                  <a:pt x="20605" y="369617"/>
                  <a:pt x="9652" y="344600"/>
                </a:cubicBezTo>
                <a:cubicBezTo>
                  <a:pt x="3470" y="330630"/>
                  <a:pt x="0" y="315143"/>
                  <a:pt x="0" y="298791"/>
                </a:cubicBezTo>
                <a:cubicBezTo>
                  <a:pt x="0" y="249624"/>
                  <a:pt x="31234" y="207605"/>
                  <a:pt x="75047" y="191685"/>
                </a:cubicBezTo>
                <a:cubicBezTo>
                  <a:pt x="72444" y="182155"/>
                  <a:pt x="71035" y="172300"/>
                  <a:pt x="71035" y="162012"/>
                </a:cubicBezTo>
                <a:cubicBezTo>
                  <a:pt x="71035" y="101041"/>
                  <a:pt x="117993" y="51224"/>
                  <a:pt x="178942" y="47975"/>
                </a:cubicBezTo>
                <a:cubicBezTo>
                  <a:pt x="199548" y="46784"/>
                  <a:pt x="219068" y="51224"/>
                  <a:pt x="236204" y="59671"/>
                </a:cubicBezTo>
                <a:cubicBezTo>
                  <a:pt x="255616" y="24150"/>
                  <a:pt x="293248" y="0"/>
                  <a:pt x="336628" y="0"/>
                </a:cubicBezTo>
                <a:close/>
              </a:path>
            </a:pathLst>
          </a:custGeom>
          <a:solidFill>
            <a:srgbClr val="F0B9B4"/>
          </a:solidFill>
          <a:ln>
            <a:noFill/>
          </a:ln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0" name="ïŝļîḓe">
            <a:extLst>
              <a:ext uri="{FF2B5EF4-FFF2-40B4-BE49-F238E27FC236}">
                <a16:creationId xmlns:a16="http://schemas.microsoft.com/office/drawing/2014/main" id="{2AEBDEED-3205-47BD-B5C0-60C8010DDF1F}"/>
              </a:ext>
            </a:extLst>
          </p:cNvPr>
          <p:cNvSpPr txBox="1"/>
          <p:nvPr/>
        </p:nvSpPr>
        <p:spPr>
          <a:xfrm>
            <a:off x="2095694" y="3447288"/>
            <a:ext cx="1224762" cy="340265"/>
          </a:xfrm>
          <a:prstGeom prst="rect">
            <a:avLst/>
          </a:prstGeom>
          <a:noFill/>
        </p:spPr>
        <p:txBody>
          <a:bodyPr wrap="none" lIns="91440" tIns="45720" rIns="91440" bIns="45720" anchor="ctr">
            <a:normAutofit lnSpcReduction="1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/>
            <a:r>
              <a:rPr lang="en-US" altLang="zh-CN" b="1" i="1" dirty="0">
                <a:cs typeface="+mn-ea"/>
                <a:sym typeface="+mn-lt"/>
              </a:rPr>
              <a:t>22K</a:t>
            </a:r>
            <a:endParaRPr lang="zh-CN" altLang="en-US" b="1" i="1" dirty="0">
              <a:cs typeface="+mn-ea"/>
              <a:sym typeface="+mn-lt"/>
            </a:endParaRPr>
          </a:p>
        </p:txBody>
      </p:sp>
      <p:sp>
        <p:nvSpPr>
          <p:cNvPr id="27" name="isḻîďê">
            <a:extLst>
              <a:ext uri="{FF2B5EF4-FFF2-40B4-BE49-F238E27FC236}">
                <a16:creationId xmlns:a16="http://schemas.microsoft.com/office/drawing/2014/main" id="{1A0CEE87-388A-42A0-AB2B-9C06244FF7DF}"/>
              </a:ext>
            </a:extLst>
          </p:cNvPr>
          <p:cNvSpPr/>
          <p:nvPr/>
        </p:nvSpPr>
        <p:spPr bwMode="auto">
          <a:xfrm>
            <a:off x="3637122" y="2928134"/>
            <a:ext cx="514830" cy="356696"/>
          </a:xfrm>
          <a:custGeom>
            <a:avLst/>
            <a:gdLst>
              <a:gd name="connsiteX0" fmla="*/ 151822 w 607427"/>
              <a:gd name="connsiteY0" fmla="*/ 226797 h 420852"/>
              <a:gd name="connsiteX1" fmla="*/ 237172 w 607427"/>
              <a:gd name="connsiteY1" fmla="*/ 226797 h 420852"/>
              <a:gd name="connsiteX2" fmla="*/ 237172 w 607427"/>
              <a:gd name="connsiteY2" fmla="*/ 316353 h 420852"/>
              <a:gd name="connsiteX3" fmla="*/ 248668 w 607427"/>
              <a:gd name="connsiteY3" fmla="*/ 327940 h 420852"/>
              <a:gd name="connsiteX4" fmla="*/ 270900 w 607427"/>
              <a:gd name="connsiteY4" fmla="*/ 327940 h 420852"/>
              <a:gd name="connsiteX5" fmla="*/ 223616 w 607427"/>
              <a:gd name="connsiteY5" fmla="*/ 385441 h 420852"/>
              <a:gd name="connsiteX6" fmla="*/ 194443 w 607427"/>
              <a:gd name="connsiteY6" fmla="*/ 420852 h 420852"/>
              <a:gd name="connsiteX7" fmla="*/ 165378 w 607427"/>
              <a:gd name="connsiteY7" fmla="*/ 385441 h 420852"/>
              <a:gd name="connsiteX8" fmla="*/ 117985 w 607427"/>
              <a:gd name="connsiteY8" fmla="*/ 327940 h 420852"/>
              <a:gd name="connsiteX9" fmla="*/ 140217 w 607427"/>
              <a:gd name="connsiteY9" fmla="*/ 327940 h 420852"/>
              <a:gd name="connsiteX10" fmla="*/ 151822 w 607427"/>
              <a:gd name="connsiteY10" fmla="*/ 316353 h 420852"/>
              <a:gd name="connsiteX11" fmla="*/ 388357 w 607427"/>
              <a:gd name="connsiteY11" fmla="*/ 91100 h 420852"/>
              <a:gd name="connsiteX12" fmla="*/ 464814 w 607427"/>
              <a:gd name="connsiteY12" fmla="*/ 184012 h 420852"/>
              <a:gd name="connsiteX13" fmla="*/ 442582 w 607427"/>
              <a:gd name="connsiteY13" fmla="*/ 184012 h 420852"/>
              <a:gd name="connsiteX14" fmla="*/ 430977 w 607427"/>
              <a:gd name="connsiteY14" fmla="*/ 195599 h 420852"/>
              <a:gd name="connsiteX15" fmla="*/ 430977 w 607427"/>
              <a:gd name="connsiteY15" fmla="*/ 285155 h 420852"/>
              <a:gd name="connsiteX16" fmla="*/ 345627 w 607427"/>
              <a:gd name="connsiteY16" fmla="*/ 285155 h 420852"/>
              <a:gd name="connsiteX17" fmla="*/ 345627 w 607427"/>
              <a:gd name="connsiteY17" fmla="*/ 195599 h 420852"/>
              <a:gd name="connsiteX18" fmla="*/ 334131 w 607427"/>
              <a:gd name="connsiteY18" fmla="*/ 184012 h 420852"/>
              <a:gd name="connsiteX19" fmla="*/ 311899 w 607427"/>
              <a:gd name="connsiteY19" fmla="*/ 184012 h 420852"/>
              <a:gd name="connsiteX20" fmla="*/ 388359 w 607427"/>
              <a:gd name="connsiteY20" fmla="*/ 61296 h 420852"/>
              <a:gd name="connsiteX21" fmla="*/ 379357 w 607427"/>
              <a:gd name="connsiteY21" fmla="*/ 65520 h 420852"/>
              <a:gd name="connsiteX22" fmla="*/ 278499 w 607427"/>
              <a:gd name="connsiteY22" fmla="*/ 188220 h 420852"/>
              <a:gd name="connsiteX23" fmla="*/ 276981 w 607427"/>
              <a:gd name="connsiteY23" fmla="*/ 200457 h 420852"/>
              <a:gd name="connsiteX24" fmla="*/ 287392 w 607427"/>
              <a:gd name="connsiteY24" fmla="*/ 207172 h 420852"/>
              <a:gd name="connsiteX25" fmla="*/ 322530 w 607427"/>
              <a:gd name="connsiteY25" fmla="*/ 207172 h 420852"/>
              <a:gd name="connsiteX26" fmla="*/ 322530 w 607427"/>
              <a:gd name="connsiteY26" fmla="*/ 296625 h 420852"/>
              <a:gd name="connsiteX27" fmla="*/ 334134 w 607427"/>
              <a:gd name="connsiteY27" fmla="*/ 308212 h 420852"/>
              <a:gd name="connsiteX28" fmla="*/ 442583 w 607427"/>
              <a:gd name="connsiteY28" fmla="*/ 308212 h 420852"/>
              <a:gd name="connsiteX29" fmla="*/ 454079 w 607427"/>
              <a:gd name="connsiteY29" fmla="*/ 296625 h 420852"/>
              <a:gd name="connsiteX30" fmla="*/ 454079 w 607427"/>
              <a:gd name="connsiteY30" fmla="*/ 207172 h 420852"/>
              <a:gd name="connsiteX31" fmla="*/ 489217 w 607427"/>
              <a:gd name="connsiteY31" fmla="*/ 207172 h 420852"/>
              <a:gd name="connsiteX32" fmla="*/ 489325 w 607427"/>
              <a:gd name="connsiteY32" fmla="*/ 207172 h 420852"/>
              <a:gd name="connsiteX33" fmla="*/ 500821 w 607427"/>
              <a:gd name="connsiteY33" fmla="*/ 195584 h 420852"/>
              <a:gd name="connsiteX34" fmla="*/ 497784 w 607427"/>
              <a:gd name="connsiteY34" fmla="*/ 187678 h 420852"/>
              <a:gd name="connsiteX35" fmla="*/ 397251 w 607427"/>
              <a:gd name="connsiteY35" fmla="*/ 65520 h 420852"/>
              <a:gd name="connsiteX36" fmla="*/ 388359 w 607427"/>
              <a:gd name="connsiteY36" fmla="*/ 61296 h 420852"/>
              <a:gd name="connsiteX37" fmla="*/ 336628 w 607427"/>
              <a:gd name="connsiteY37" fmla="*/ 0 h 420852"/>
              <a:gd name="connsiteX38" fmla="*/ 444752 w 607427"/>
              <a:gd name="connsiteY38" fmla="*/ 77107 h 420852"/>
              <a:gd name="connsiteX39" fmla="*/ 550925 w 607427"/>
              <a:gd name="connsiteY39" fmla="*/ 190927 h 420852"/>
              <a:gd name="connsiteX40" fmla="*/ 548105 w 607427"/>
              <a:gd name="connsiteY40" fmla="*/ 216052 h 420852"/>
              <a:gd name="connsiteX41" fmla="*/ 607427 w 607427"/>
              <a:gd name="connsiteY41" fmla="*/ 316118 h 420852"/>
              <a:gd name="connsiteX42" fmla="*/ 607427 w 607427"/>
              <a:gd name="connsiteY42" fmla="*/ 316876 h 420852"/>
              <a:gd name="connsiteX43" fmla="*/ 537694 w 607427"/>
              <a:gd name="connsiteY43" fmla="*/ 385428 h 420852"/>
              <a:gd name="connsiteX44" fmla="*/ 253555 w 607427"/>
              <a:gd name="connsiteY44" fmla="*/ 385428 h 420852"/>
              <a:gd name="connsiteX45" fmla="*/ 304310 w 607427"/>
              <a:gd name="connsiteY45" fmla="*/ 323699 h 420852"/>
              <a:gd name="connsiteX46" fmla="*/ 305828 w 607427"/>
              <a:gd name="connsiteY46" fmla="*/ 311353 h 420852"/>
              <a:gd name="connsiteX47" fmla="*/ 295417 w 607427"/>
              <a:gd name="connsiteY47" fmla="*/ 304747 h 420852"/>
              <a:gd name="connsiteX48" fmla="*/ 260279 w 607427"/>
              <a:gd name="connsiteY48" fmla="*/ 304747 h 420852"/>
              <a:gd name="connsiteX49" fmla="*/ 260279 w 607427"/>
              <a:gd name="connsiteY49" fmla="*/ 215294 h 420852"/>
              <a:gd name="connsiteX50" fmla="*/ 248675 w 607427"/>
              <a:gd name="connsiteY50" fmla="*/ 203706 h 420852"/>
              <a:gd name="connsiteX51" fmla="*/ 140226 w 607427"/>
              <a:gd name="connsiteY51" fmla="*/ 203706 h 420852"/>
              <a:gd name="connsiteX52" fmla="*/ 128730 w 607427"/>
              <a:gd name="connsiteY52" fmla="*/ 215294 h 420852"/>
              <a:gd name="connsiteX53" fmla="*/ 128730 w 607427"/>
              <a:gd name="connsiteY53" fmla="*/ 304747 h 420852"/>
              <a:gd name="connsiteX54" fmla="*/ 93592 w 607427"/>
              <a:gd name="connsiteY54" fmla="*/ 304747 h 420852"/>
              <a:gd name="connsiteX55" fmla="*/ 83073 w 607427"/>
              <a:gd name="connsiteY55" fmla="*/ 311353 h 420852"/>
              <a:gd name="connsiteX56" fmla="*/ 84591 w 607427"/>
              <a:gd name="connsiteY56" fmla="*/ 323699 h 420852"/>
              <a:gd name="connsiteX57" fmla="*/ 135454 w 607427"/>
              <a:gd name="connsiteY57" fmla="*/ 385428 h 420852"/>
              <a:gd name="connsiteX58" fmla="*/ 72987 w 607427"/>
              <a:gd name="connsiteY58" fmla="*/ 385428 h 420852"/>
              <a:gd name="connsiteX59" fmla="*/ 9652 w 607427"/>
              <a:gd name="connsiteY59" fmla="*/ 344600 h 420852"/>
              <a:gd name="connsiteX60" fmla="*/ 0 w 607427"/>
              <a:gd name="connsiteY60" fmla="*/ 298791 h 420852"/>
              <a:gd name="connsiteX61" fmla="*/ 75047 w 607427"/>
              <a:gd name="connsiteY61" fmla="*/ 191685 h 420852"/>
              <a:gd name="connsiteX62" fmla="*/ 71035 w 607427"/>
              <a:gd name="connsiteY62" fmla="*/ 162012 h 420852"/>
              <a:gd name="connsiteX63" fmla="*/ 178942 w 607427"/>
              <a:gd name="connsiteY63" fmla="*/ 47975 h 420852"/>
              <a:gd name="connsiteX64" fmla="*/ 236204 w 607427"/>
              <a:gd name="connsiteY64" fmla="*/ 59671 h 420852"/>
              <a:gd name="connsiteX65" fmla="*/ 336628 w 607427"/>
              <a:gd name="connsiteY65" fmla="*/ 0 h 420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607427" h="420852">
                <a:moveTo>
                  <a:pt x="151822" y="226797"/>
                </a:moveTo>
                <a:lnTo>
                  <a:pt x="237172" y="226797"/>
                </a:lnTo>
                <a:lnTo>
                  <a:pt x="237172" y="316353"/>
                </a:lnTo>
                <a:cubicBezTo>
                  <a:pt x="237172" y="322742"/>
                  <a:pt x="242269" y="327940"/>
                  <a:pt x="248668" y="327940"/>
                </a:cubicBezTo>
                <a:lnTo>
                  <a:pt x="270900" y="327940"/>
                </a:lnTo>
                <a:lnTo>
                  <a:pt x="223616" y="385441"/>
                </a:lnTo>
                <a:lnTo>
                  <a:pt x="194443" y="420852"/>
                </a:lnTo>
                <a:lnTo>
                  <a:pt x="165378" y="385441"/>
                </a:lnTo>
                <a:lnTo>
                  <a:pt x="117985" y="327940"/>
                </a:lnTo>
                <a:lnTo>
                  <a:pt x="140217" y="327940"/>
                </a:lnTo>
                <a:cubicBezTo>
                  <a:pt x="146616" y="327940"/>
                  <a:pt x="151822" y="322742"/>
                  <a:pt x="151822" y="316353"/>
                </a:cubicBezTo>
                <a:close/>
                <a:moveTo>
                  <a:pt x="388357" y="91100"/>
                </a:moveTo>
                <a:lnTo>
                  <a:pt x="464814" y="184012"/>
                </a:lnTo>
                <a:lnTo>
                  <a:pt x="442582" y="184012"/>
                </a:lnTo>
                <a:cubicBezTo>
                  <a:pt x="436183" y="184012"/>
                  <a:pt x="430977" y="189210"/>
                  <a:pt x="430977" y="195599"/>
                </a:cubicBezTo>
                <a:lnTo>
                  <a:pt x="430977" y="285155"/>
                </a:lnTo>
                <a:lnTo>
                  <a:pt x="345627" y="285155"/>
                </a:lnTo>
                <a:lnTo>
                  <a:pt x="345627" y="195599"/>
                </a:lnTo>
                <a:cubicBezTo>
                  <a:pt x="345627" y="189210"/>
                  <a:pt x="340530" y="184012"/>
                  <a:pt x="334131" y="184012"/>
                </a:cubicBezTo>
                <a:lnTo>
                  <a:pt x="311899" y="184012"/>
                </a:lnTo>
                <a:close/>
                <a:moveTo>
                  <a:pt x="388359" y="61296"/>
                </a:moveTo>
                <a:cubicBezTo>
                  <a:pt x="384888" y="61296"/>
                  <a:pt x="381635" y="62812"/>
                  <a:pt x="379357" y="65520"/>
                </a:cubicBezTo>
                <a:lnTo>
                  <a:pt x="278499" y="188220"/>
                </a:lnTo>
                <a:cubicBezTo>
                  <a:pt x="275571" y="191685"/>
                  <a:pt x="275029" y="196450"/>
                  <a:pt x="276981" y="200457"/>
                </a:cubicBezTo>
                <a:cubicBezTo>
                  <a:pt x="278824" y="204572"/>
                  <a:pt x="282945" y="207172"/>
                  <a:pt x="287392" y="207172"/>
                </a:cubicBezTo>
                <a:lnTo>
                  <a:pt x="322530" y="207172"/>
                </a:lnTo>
                <a:lnTo>
                  <a:pt x="322530" y="296625"/>
                </a:lnTo>
                <a:cubicBezTo>
                  <a:pt x="322530" y="303014"/>
                  <a:pt x="327735" y="308212"/>
                  <a:pt x="334134" y="308212"/>
                </a:cubicBezTo>
                <a:lnTo>
                  <a:pt x="442583" y="308212"/>
                </a:lnTo>
                <a:cubicBezTo>
                  <a:pt x="448982" y="308212"/>
                  <a:pt x="454079" y="303014"/>
                  <a:pt x="454079" y="296625"/>
                </a:cubicBezTo>
                <a:lnTo>
                  <a:pt x="454079" y="207172"/>
                </a:lnTo>
                <a:lnTo>
                  <a:pt x="489217" y="207172"/>
                </a:lnTo>
                <a:lnTo>
                  <a:pt x="489325" y="207172"/>
                </a:lnTo>
                <a:cubicBezTo>
                  <a:pt x="495724" y="207172"/>
                  <a:pt x="500821" y="201973"/>
                  <a:pt x="500821" y="195584"/>
                </a:cubicBezTo>
                <a:cubicBezTo>
                  <a:pt x="500821" y="192552"/>
                  <a:pt x="499628" y="189736"/>
                  <a:pt x="497784" y="187678"/>
                </a:cubicBezTo>
                <a:lnTo>
                  <a:pt x="397251" y="65520"/>
                </a:lnTo>
                <a:cubicBezTo>
                  <a:pt x="395082" y="62812"/>
                  <a:pt x="391829" y="61296"/>
                  <a:pt x="388359" y="61296"/>
                </a:cubicBezTo>
                <a:close/>
                <a:moveTo>
                  <a:pt x="336628" y="0"/>
                </a:moveTo>
                <a:cubicBezTo>
                  <a:pt x="386732" y="0"/>
                  <a:pt x="429353" y="32272"/>
                  <a:pt x="444752" y="77107"/>
                </a:cubicBezTo>
                <a:cubicBezTo>
                  <a:pt x="504074" y="81223"/>
                  <a:pt x="550925" y="130606"/>
                  <a:pt x="550925" y="190927"/>
                </a:cubicBezTo>
                <a:cubicBezTo>
                  <a:pt x="550925" y="199591"/>
                  <a:pt x="549949" y="208038"/>
                  <a:pt x="548105" y="216052"/>
                </a:cubicBezTo>
                <a:cubicBezTo>
                  <a:pt x="583460" y="235545"/>
                  <a:pt x="607427" y="273016"/>
                  <a:pt x="607427" y="316118"/>
                </a:cubicBezTo>
                <a:lnTo>
                  <a:pt x="607427" y="316876"/>
                </a:lnTo>
                <a:cubicBezTo>
                  <a:pt x="607102" y="354888"/>
                  <a:pt x="575760" y="385428"/>
                  <a:pt x="537694" y="385428"/>
                </a:cubicBezTo>
                <a:lnTo>
                  <a:pt x="253555" y="385428"/>
                </a:lnTo>
                <a:lnTo>
                  <a:pt x="304310" y="323699"/>
                </a:lnTo>
                <a:cubicBezTo>
                  <a:pt x="307130" y="320233"/>
                  <a:pt x="307780" y="315468"/>
                  <a:pt x="305828" y="311353"/>
                </a:cubicBezTo>
                <a:cubicBezTo>
                  <a:pt x="303985" y="307346"/>
                  <a:pt x="299864" y="304747"/>
                  <a:pt x="295417" y="304747"/>
                </a:cubicBezTo>
                <a:lnTo>
                  <a:pt x="260279" y="304747"/>
                </a:lnTo>
                <a:lnTo>
                  <a:pt x="260279" y="215294"/>
                </a:lnTo>
                <a:cubicBezTo>
                  <a:pt x="260279" y="208904"/>
                  <a:pt x="255074" y="203706"/>
                  <a:pt x="248675" y="203706"/>
                </a:cubicBezTo>
                <a:lnTo>
                  <a:pt x="140226" y="203706"/>
                </a:lnTo>
                <a:cubicBezTo>
                  <a:pt x="133827" y="203706"/>
                  <a:pt x="128730" y="208904"/>
                  <a:pt x="128730" y="215294"/>
                </a:cubicBezTo>
                <a:lnTo>
                  <a:pt x="128730" y="304747"/>
                </a:lnTo>
                <a:lnTo>
                  <a:pt x="93592" y="304747"/>
                </a:lnTo>
                <a:cubicBezTo>
                  <a:pt x="89037" y="304747"/>
                  <a:pt x="85025" y="307346"/>
                  <a:pt x="83073" y="311353"/>
                </a:cubicBezTo>
                <a:cubicBezTo>
                  <a:pt x="81120" y="315468"/>
                  <a:pt x="81771" y="320233"/>
                  <a:pt x="84591" y="323699"/>
                </a:cubicBezTo>
                <a:lnTo>
                  <a:pt x="135454" y="385428"/>
                </a:lnTo>
                <a:lnTo>
                  <a:pt x="72987" y="385428"/>
                </a:lnTo>
                <a:cubicBezTo>
                  <a:pt x="45657" y="385428"/>
                  <a:pt x="20605" y="369617"/>
                  <a:pt x="9652" y="344600"/>
                </a:cubicBezTo>
                <a:cubicBezTo>
                  <a:pt x="3470" y="330630"/>
                  <a:pt x="0" y="315143"/>
                  <a:pt x="0" y="298791"/>
                </a:cubicBezTo>
                <a:cubicBezTo>
                  <a:pt x="0" y="249624"/>
                  <a:pt x="31234" y="207605"/>
                  <a:pt x="75047" y="191685"/>
                </a:cubicBezTo>
                <a:cubicBezTo>
                  <a:pt x="72444" y="182155"/>
                  <a:pt x="71035" y="172300"/>
                  <a:pt x="71035" y="162012"/>
                </a:cubicBezTo>
                <a:cubicBezTo>
                  <a:pt x="71035" y="101041"/>
                  <a:pt x="117993" y="51224"/>
                  <a:pt x="178942" y="47975"/>
                </a:cubicBezTo>
                <a:cubicBezTo>
                  <a:pt x="199548" y="46784"/>
                  <a:pt x="219068" y="51224"/>
                  <a:pt x="236204" y="59671"/>
                </a:cubicBezTo>
                <a:cubicBezTo>
                  <a:pt x="255616" y="24150"/>
                  <a:pt x="293248" y="0"/>
                  <a:pt x="336628" y="0"/>
                </a:cubicBezTo>
                <a:close/>
              </a:path>
            </a:pathLst>
          </a:custGeom>
          <a:solidFill>
            <a:srgbClr val="F0B9B4"/>
          </a:solidFill>
          <a:ln>
            <a:noFill/>
          </a:ln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8" name="íṣḻîďé">
            <a:extLst>
              <a:ext uri="{FF2B5EF4-FFF2-40B4-BE49-F238E27FC236}">
                <a16:creationId xmlns:a16="http://schemas.microsoft.com/office/drawing/2014/main" id="{2AEBDEED-3205-47BD-B5C0-60C8010DDF1F}"/>
              </a:ext>
            </a:extLst>
          </p:cNvPr>
          <p:cNvSpPr txBox="1"/>
          <p:nvPr/>
        </p:nvSpPr>
        <p:spPr>
          <a:xfrm>
            <a:off x="3282155" y="3447288"/>
            <a:ext cx="1224762" cy="340265"/>
          </a:xfrm>
          <a:prstGeom prst="rect">
            <a:avLst/>
          </a:prstGeom>
          <a:noFill/>
        </p:spPr>
        <p:txBody>
          <a:bodyPr wrap="none" lIns="91440" tIns="45720" rIns="91440" bIns="45720" anchor="ctr">
            <a:normAutofit lnSpcReduction="1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/>
            <a:r>
              <a:rPr lang="en-US" altLang="zh-CN" b="1" i="1" dirty="0">
                <a:cs typeface="+mn-ea"/>
                <a:sym typeface="+mn-lt"/>
              </a:rPr>
              <a:t>36K</a:t>
            </a:r>
            <a:endParaRPr lang="zh-CN" altLang="en-US" b="1" i="1" dirty="0">
              <a:cs typeface="+mn-ea"/>
              <a:sym typeface="+mn-lt"/>
            </a:endParaRPr>
          </a:p>
        </p:txBody>
      </p:sp>
      <p:grpSp>
        <p:nvGrpSpPr>
          <p:cNvPr id="9" name="îṧļíḓe">
            <a:extLst>
              <a:ext uri="{FF2B5EF4-FFF2-40B4-BE49-F238E27FC236}">
                <a16:creationId xmlns:a16="http://schemas.microsoft.com/office/drawing/2014/main" id="{6817B039-375D-4599-9BCA-1C007B751743}"/>
              </a:ext>
            </a:extLst>
          </p:cNvPr>
          <p:cNvGrpSpPr/>
          <p:nvPr/>
        </p:nvGrpSpPr>
        <p:grpSpPr>
          <a:xfrm>
            <a:off x="7448943" y="3317106"/>
            <a:ext cx="4069955" cy="1804091"/>
            <a:chOff x="3613938" y="2612587"/>
            <a:chExt cx="7906549" cy="1804091"/>
          </a:xfrm>
        </p:grpSpPr>
        <p:cxnSp>
          <p:nvCxnSpPr>
            <p:cNvPr id="19" name="直接连接符 18">
              <a:extLst>
                <a:ext uri="{FF2B5EF4-FFF2-40B4-BE49-F238E27FC236}">
                  <a16:creationId xmlns:a16="http://schemas.microsoft.com/office/drawing/2014/main" id="{4A71EF31-7E49-4A5C-A2CA-7F7CD418D7EF}"/>
                </a:ext>
              </a:extLst>
            </p:cNvPr>
            <p:cNvCxnSpPr/>
            <p:nvPr/>
          </p:nvCxnSpPr>
          <p:spPr>
            <a:xfrm>
              <a:off x="3613938" y="2612587"/>
              <a:ext cx="7906549" cy="0"/>
            </a:xfrm>
            <a:prstGeom prst="line">
              <a:avLst/>
            </a:prstGeom>
            <a:ln w="9525" cap="rnd">
              <a:solidFill>
                <a:schemeClr val="tx1">
                  <a:lumMod val="50000"/>
                  <a:lumOff val="50000"/>
                </a:schemeClr>
              </a:solidFill>
              <a:round/>
              <a:headEnd type="none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接连接符 19">
              <a:extLst>
                <a:ext uri="{FF2B5EF4-FFF2-40B4-BE49-F238E27FC236}">
                  <a16:creationId xmlns:a16="http://schemas.microsoft.com/office/drawing/2014/main" id="{1A80617F-CE36-4883-9BB0-DCAA8ED0CFCF}"/>
                </a:ext>
              </a:extLst>
            </p:cNvPr>
            <p:cNvCxnSpPr/>
            <p:nvPr/>
          </p:nvCxnSpPr>
          <p:spPr>
            <a:xfrm>
              <a:off x="3613938" y="4416678"/>
              <a:ext cx="7906549" cy="0"/>
            </a:xfrm>
            <a:prstGeom prst="line">
              <a:avLst/>
            </a:prstGeom>
            <a:ln w="9525" cap="rnd">
              <a:solidFill>
                <a:schemeClr val="tx1">
                  <a:lumMod val="50000"/>
                  <a:lumOff val="50000"/>
                </a:schemeClr>
              </a:solidFill>
              <a:round/>
              <a:headEnd type="none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ís1íḑê">
            <a:extLst>
              <a:ext uri="{FF2B5EF4-FFF2-40B4-BE49-F238E27FC236}">
                <a16:creationId xmlns:a16="http://schemas.microsoft.com/office/drawing/2014/main" id="{22CBD182-01DB-45FD-93F8-2A9A73EE0CD4}"/>
              </a:ext>
            </a:extLst>
          </p:cNvPr>
          <p:cNvGrpSpPr/>
          <p:nvPr/>
        </p:nvGrpSpPr>
        <p:grpSpPr>
          <a:xfrm>
            <a:off x="7946455" y="4497581"/>
            <a:ext cx="3074931" cy="1055734"/>
            <a:chOff x="866119" y="4627392"/>
            <a:chExt cx="5043455" cy="1055734"/>
          </a:xfrm>
        </p:grpSpPr>
        <p:sp>
          <p:nvSpPr>
            <p:cNvPr id="17" name="íSḷïdè">
              <a:extLst>
                <a:ext uri="{FF2B5EF4-FFF2-40B4-BE49-F238E27FC236}">
                  <a16:creationId xmlns:a16="http://schemas.microsoft.com/office/drawing/2014/main" id="{E51DF268-1DB5-4D30-B30B-45E8D9E71055}"/>
                </a:ext>
              </a:extLst>
            </p:cNvPr>
            <p:cNvSpPr txBox="1"/>
            <p:nvPr/>
          </p:nvSpPr>
          <p:spPr>
            <a:xfrm>
              <a:off x="866119" y="4627392"/>
              <a:ext cx="5043455" cy="383086"/>
            </a:xfrm>
            <a:prstGeom prst="rect">
              <a:avLst/>
            </a:prstGeom>
            <a:noFill/>
          </p:spPr>
          <p:txBody>
            <a:bodyPr wrap="square" lIns="91440" tIns="45720" rIns="91440" bIns="45720" anchor="ctr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/>
              <a:r>
                <a:rPr lang="en-US" altLang="zh-CN" sz="1600" b="1" i="1" dirty="0">
                  <a:cs typeface="+mn-ea"/>
                  <a:sym typeface="+mn-lt"/>
                </a:rPr>
                <a:t>Text here</a:t>
              </a:r>
              <a:endParaRPr lang="zh-CN" altLang="en-US" sz="1600" b="1" i="1" dirty="0">
                <a:cs typeface="+mn-ea"/>
                <a:sym typeface="+mn-lt"/>
              </a:endParaRPr>
            </a:p>
          </p:txBody>
        </p:sp>
        <p:sp>
          <p:nvSpPr>
            <p:cNvPr id="18" name="îṥḷiḑe">
              <a:extLst>
                <a:ext uri="{FF2B5EF4-FFF2-40B4-BE49-F238E27FC236}">
                  <a16:creationId xmlns:a16="http://schemas.microsoft.com/office/drawing/2014/main" id="{B517D68E-51E1-4D4B-A671-B14BC2FFCE3C}"/>
                </a:ext>
              </a:extLst>
            </p:cNvPr>
            <p:cNvSpPr txBox="1"/>
            <p:nvPr/>
          </p:nvSpPr>
          <p:spPr>
            <a:xfrm>
              <a:off x="866119" y="5010477"/>
              <a:ext cx="5043455" cy="672649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lvl="0" algn="ctr">
                <a:lnSpc>
                  <a:spcPct val="120000"/>
                </a:lnSpc>
              </a:pPr>
              <a:r>
                <a:rPr lang="en-US" altLang="zh-CN" sz="1100" dirty="0">
                  <a:solidFill>
                    <a:srgbClr val="000000"/>
                  </a:solidFill>
                  <a:cs typeface="+mn-ea"/>
                  <a:sym typeface="+mn-lt"/>
                </a:rPr>
                <a:t>Copy paste fonts. Choose the only option to retain text......</a:t>
              </a:r>
              <a:endParaRPr lang="zh-CN" altLang="en-US" sz="1100" dirty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</p:grpSp>
      <p:sp>
        <p:nvSpPr>
          <p:cNvPr id="11" name="íšľíḑê">
            <a:extLst>
              <a:ext uri="{FF2B5EF4-FFF2-40B4-BE49-F238E27FC236}">
                <a16:creationId xmlns:a16="http://schemas.microsoft.com/office/drawing/2014/main" id="{1A0CEE87-388A-42A0-AB2B-9C06244FF7DF}"/>
              </a:ext>
            </a:extLst>
          </p:cNvPr>
          <p:cNvSpPr/>
          <p:nvPr/>
        </p:nvSpPr>
        <p:spPr bwMode="auto">
          <a:xfrm>
            <a:off x="8040045" y="2928134"/>
            <a:ext cx="514830" cy="356696"/>
          </a:xfrm>
          <a:custGeom>
            <a:avLst/>
            <a:gdLst>
              <a:gd name="connsiteX0" fmla="*/ 151822 w 607427"/>
              <a:gd name="connsiteY0" fmla="*/ 226797 h 420852"/>
              <a:gd name="connsiteX1" fmla="*/ 237172 w 607427"/>
              <a:gd name="connsiteY1" fmla="*/ 226797 h 420852"/>
              <a:gd name="connsiteX2" fmla="*/ 237172 w 607427"/>
              <a:gd name="connsiteY2" fmla="*/ 316353 h 420852"/>
              <a:gd name="connsiteX3" fmla="*/ 248668 w 607427"/>
              <a:gd name="connsiteY3" fmla="*/ 327940 h 420852"/>
              <a:gd name="connsiteX4" fmla="*/ 270900 w 607427"/>
              <a:gd name="connsiteY4" fmla="*/ 327940 h 420852"/>
              <a:gd name="connsiteX5" fmla="*/ 223616 w 607427"/>
              <a:gd name="connsiteY5" fmla="*/ 385441 h 420852"/>
              <a:gd name="connsiteX6" fmla="*/ 194443 w 607427"/>
              <a:gd name="connsiteY6" fmla="*/ 420852 h 420852"/>
              <a:gd name="connsiteX7" fmla="*/ 165378 w 607427"/>
              <a:gd name="connsiteY7" fmla="*/ 385441 h 420852"/>
              <a:gd name="connsiteX8" fmla="*/ 117985 w 607427"/>
              <a:gd name="connsiteY8" fmla="*/ 327940 h 420852"/>
              <a:gd name="connsiteX9" fmla="*/ 140217 w 607427"/>
              <a:gd name="connsiteY9" fmla="*/ 327940 h 420852"/>
              <a:gd name="connsiteX10" fmla="*/ 151822 w 607427"/>
              <a:gd name="connsiteY10" fmla="*/ 316353 h 420852"/>
              <a:gd name="connsiteX11" fmla="*/ 388357 w 607427"/>
              <a:gd name="connsiteY11" fmla="*/ 91100 h 420852"/>
              <a:gd name="connsiteX12" fmla="*/ 464814 w 607427"/>
              <a:gd name="connsiteY12" fmla="*/ 184012 h 420852"/>
              <a:gd name="connsiteX13" fmla="*/ 442582 w 607427"/>
              <a:gd name="connsiteY13" fmla="*/ 184012 h 420852"/>
              <a:gd name="connsiteX14" fmla="*/ 430977 w 607427"/>
              <a:gd name="connsiteY14" fmla="*/ 195599 h 420852"/>
              <a:gd name="connsiteX15" fmla="*/ 430977 w 607427"/>
              <a:gd name="connsiteY15" fmla="*/ 285155 h 420852"/>
              <a:gd name="connsiteX16" fmla="*/ 345627 w 607427"/>
              <a:gd name="connsiteY16" fmla="*/ 285155 h 420852"/>
              <a:gd name="connsiteX17" fmla="*/ 345627 w 607427"/>
              <a:gd name="connsiteY17" fmla="*/ 195599 h 420852"/>
              <a:gd name="connsiteX18" fmla="*/ 334131 w 607427"/>
              <a:gd name="connsiteY18" fmla="*/ 184012 h 420852"/>
              <a:gd name="connsiteX19" fmla="*/ 311899 w 607427"/>
              <a:gd name="connsiteY19" fmla="*/ 184012 h 420852"/>
              <a:gd name="connsiteX20" fmla="*/ 388359 w 607427"/>
              <a:gd name="connsiteY20" fmla="*/ 61296 h 420852"/>
              <a:gd name="connsiteX21" fmla="*/ 379357 w 607427"/>
              <a:gd name="connsiteY21" fmla="*/ 65520 h 420852"/>
              <a:gd name="connsiteX22" fmla="*/ 278499 w 607427"/>
              <a:gd name="connsiteY22" fmla="*/ 188220 h 420852"/>
              <a:gd name="connsiteX23" fmla="*/ 276981 w 607427"/>
              <a:gd name="connsiteY23" fmla="*/ 200457 h 420852"/>
              <a:gd name="connsiteX24" fmla="*/ 287392 w 607427"/>
              <a:gd name="connsiteY24" fmla="*/ 207172 h 420852"/>
              <a:gd name="connsiteX25" fmla="*/ 322530 w 607427"/>
              <a:gd name="connsiteY25" fmla="*/ 207172 h 420852"/>
              <a:gd name="connsiteX26" fmla="*/ 322530 w 607427"/>
              <a:gd name="connsiteY26" fmla="*/ 296625 h 420852"/>
              <a:gd name="connsiteX27" fmla="*/ 334134 w 607427"/>
              <a:gd name="connsiteY27" fmla="*/ 308212 h 420852"/>
              <a:gd name="connsiteX28" fmla="*/ 442583 w 607427"/>
              <a:gd name="connsiteY28" fmla="*/ 308212 h 420852"/>
              <a:gd name="connsiteX29" fmla="*/ 454079 w 607427"/>
              <a:gd name="connsiteY29" fmla="*/ 296625 h 420852"/>
              <a:gd name="connsiteX30" fmla="*/ 454079 w 607427"/>
              <a:gd name="connsiteY30" fmla="*/ 207172 h 420852"/>
              <a:gd name="connsiteX31" fmla="*/ 489217 w 607427"/>
              <a:gd name="connsiteY31" fmla="*/ 207172 h 420852"/>
              <a:gd name="connsiteX32" fmla="*/ 489325 w 607427"/>
              <a:gd name="connsiteY32" fmla="*/ 207172 h 420852"/>
              <a:gd name="connsiteX33" fmla="*/ 500821 w 607427"/>
              <a:gd name="connsiteY33" fmla="*/ 195584 h 420852"/>
              <a:gd name="connsiteX34" fmla="*/ 497784 w 607427"/>
              <a:gd name="connsiteY34" fmla="*/ 187678 h 420852"/>
              <a:gd name="connsiteX35" fmla="*/ 397251 w 607427"/>
              <a:gd name="connsiteY35" fmla="*/ 65520 h 420852"/>
              <a:gd name="connsiteX36" fmla="*/ 388359 w 607427"/>
              <a:gd name="connsiteY36" fmla="*/ 61296 h 420852"/>
              <a:gd name="connsiteX37" fmla="*/ 336628 w 607427"/>
              <a:gd name="connsiteY37" fmla="*/ 0 h 420852"/>
              <a:gd name="connsiteX38" fmla="*/ 444752 w 607427"/>
              <a:gd name="connsiteY38" fmla="*/ 77107 h 420852"/>
              <a:gd name="connsiteX39" fmla="*/ 550925 w 607427"/>
              <a:gd name="connsiteY39" fmla="*/ 190927 h 420852"/>
              <a:gd name="connsiteX40" fmla="*/ 548105 w 607427"/>
              <a:gd name="connsiteY40" fmla="*/ 216052 h 420852"/>
              <a:gd name="connsiteX41" fmla="*/ 607427 w 607427"/>
              <a:gd name="connsiteY41" fmla="*/ 316118 h 420852"/>
              <a:gd name="connsiteX42" fmla="*/ 607427 w 607427"/>
              <a:gd name="connsiteY42" fmla="*/ 316876 h 420852"/>
              <a:gd name="connsiteX43" fmla="*/ 537694 w 607427"/>
              <a:gd name="connsiteY43" fmla="*/ 385428 h 420852"/>
              <a:gd name="connsiteX44" fmla="*/ 253555 w 607427"/>
              <a:gd name="connsiteY44" fmla="*/ 385428 h 420852"/>
              <a:gd name="connsiteX45" fmla="*/ 304310 w 607427"/>
              <a:gd name="connsiteY45" fmla="*/ 323699 h 420852"/>
              <a:gd name="connsiteX46" fmla="*/ 305828 w 607427"/>
              <a:gd name="connsiteY46" fmla="*/ 311353 h 420852"/>
              <a:gd name="connsiteX47" fmla="*/ 295417 w 607427"/>
              <a:gd name="connsiteY47" fmla="*/ 304747 h 420852"/>
              <a:gd name="connsiteX48" fmla="*/ 260279 w 607427"/>
              <a:gd name="connsiteY48" fmla="*/ 304747 h 420852"/>
              <a:gd name="connsiteX49" fmla="*/ 260279 w 607427"/>
              <a:gd name="connsiteY49" fmla="*/ 215294 h 420852"/>
              <a:gd name="connsiteX50" fmla="*/ 248675 w 607427"/>
              <a:gd name="connsiteY50" fmla="*/ 203706 h 420852"/>
              <a:gd name="connsiteX51" fmla="*/ 140226 w 607427"/>
              <a:gd name="connsiteY51" fmla="*/ 203706 h 420852"/>
              <a:gd name="connsiteX52" fmla="*/ 128730 w 607427"/>
              <a:gd name="connsiteY52" fmla="*/ 215294 h 420852"/>
              <a:gd name="connsiteX53" fmla="*/ 128730 w 607427"/>
              <a:gd name="connsiteY53" fmla="*/ 304747 h 420852"/>
              <a:gd name="connsiteX54" fmla="*/ 93592 w 607427"/>
              <a:gd name="connsiteY54" fmla="*/ 304747 h 420852"/>
              <a:gd name="connsiteX55" fmla="*/ 83073 w 607427"/>
              <a:gd name="connsiteY55" fmla="*/ 311353 h 420852"/>
              <a:gd name="connsiteX56" fmla="*/ 84591 w 607427"/>
              <a:gd name="connsiteY56" fmla="*/ 323699 h 420852"/>
              <a:gd name="connsiteX57" fmla="*/ 135454 w 607427"/>
              <a:gd name="connsiteY57" fmla="*/ 385428 h 420852"/>
              <a:gd name="connsiteX58" fmla="*/ 72987 w 607427"/>
              <a:gd name="connsiteY58" fmla="*/ 385428 h 420852"/>
              <a:gd name="connsiteX59" fmla="*/ 9652 w 607427"/>
              <a:gd name="connsiteY59" fmla="*/ 344600 h 420852"/>
              <a:gd name="connsiteX60" fmla="*/ 0 w 607427"/>
              <a:gd name="connsiteY60" fmla="*/ 298791 h 420852"/>
              <a:gd name="connsiteX61" fmla="*/ 75047 w 607427"/>
              <a:gd name="connsiteY61" fmla="*/ 191685 h 420852"/>
              <a:gd name="connsiteX62" fmla="*/ 71035 w 607427"/>
              <a:gd name="connsiteY62" fmla="*/ 162012 h 420852"/>
              <a:gd name="connsiteX63" fmla="*/ 178942 w 607427"/>
              <a:gd name="connsiteY63" fmla="*/ 47975 h 420852"/>
              <a:gd name="connsiteX64" fmla="*/ 236204 w 607427"/>
              <a:gd name="connsiteY64" fmla="*/ 59671 h 420852"/>
              <a:gd name="connsiteX65" fmla="*/ 336628 w 607427"/>
              <a:gd name="connsiteY65" fmla="*/ 0 h 420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607427" h="420852">
                <a:moveTo>
                  <a:pt x="151822" y="226797"/>
                </a:moveTo>
                <a:lnTo>
                  <a:pt x="237172" y="226797"/>
                </a:lnTo>
                <a:lnTo>
                  <a:pt x="237172" y="316353"/>
                </a:lnTo>
                <a:cubicBezTo>
                  <a:pt x="237172" y="322742"/>
                  <a:pt x="242269" y="327940"/>
                  <a:pt x="248668" y="327940"/>
                </a:cubicBezTo>
                <a:lnTo>
                  <a:pt x="270900" y="327940"/>
                </a:lnTo>
                <a:lnTo>
                  <a:pt x="223616" y="385441"/>
                </a:lnTo>
                <a:lnTo>
                  <a:pt x="194443" y="420852"/>
                </a:lnTo>
                <a:lnTo>
                  <a:pt x="165378" y="385441"/>
                </a:lnTo>
                <a:lnTo>
                  <a:pt x="117985" y="327940"/>
                </a:lnTo>
                <a:lnTo>
                  <a:pt x="140217" y="327940"/>
                </a:lnTo>
                <a:cubicBezTo>
                  <a:pt x="146616" y="327940"/>
                  <a:pt x="151822" y="322742"/>
                  <a:pt x="151822" y="316353"/>
                </a:cubicBezTo>
                <a:close/>
                <a:moveTo>
                  <a:pt x="388357" y="91100"/>
                </a:moveTo>
                <a:lnTo>
                  <a:pt x="464814" y="184012"/>
                </a:lnTo>
                <a:lnTo>
                  <a:pt x="442582" y="184012"/>
                </a:lnTo>
                <a:cubicBezTo>
                  <a:pt x="436183" y="184012"/>
                  <a:pt x="430977" y="189210"/>
                  <a:pt x="430977" y="195599"/>
                </a:cubicBezTo>
                <a:lnTo>
                  <a:pt x="430977" y="285155"/>
                </a:lnTo>
                <a:lnTo>
                  <a:pt x="345627" y="285155"/>
                </a:lnTo>
                <a:lnTo>
                  <a:pt x="345627" y="195599"/>
                </a:lnTo>
                <a:cubicBezTo>
                  <a:pt x="345627" y="189210"/>
                  <a:pt x="340530" y="184012"/>
                  <a:pt x="334131" y="184012"/>
                </a:cubicBezTo>
                <a:lnTo>
                  <a:pt x="311899" y="184012"/>
                </a:lnTo>
                <a:close/>
                <a:moveTo>
                  <a:pt x="388359" y="61296"/>
                </a:moveTo>
                <a:cubicBezTo>
                  <a:pt x="384888" y="61296"/>
                  <a:pt x="381635" y="62812"/>
                  <a:pt x="379357" y="65520"/>
                </a:cubicBezTo>
                <a:lnTo>
                  <a:pt x="278499" y="188220"/>
                </a:lnTo>
                <a:cubicBezTo>
                  <a:pt x="275571" y="191685"/>
                  <a:pt x="275029" y="196450"/>
                  <a:pt x="276981" y="200457"/>
                </a:cubicBezTo>
                <a:cubicBezTo>
                  <a:pt x="278824" y="204572"/>
                  <a:pt x="282945" y="207172"/>
                  <a:pt x="287392" y="207172"/>
                </a:cubicBezTo>
                <a:lnTo>
                  <a:pt x="322530" y="207172"/>
                </a:lnTo>
                <a:lnTo>
                  <a:pt x="322530" y="296625"/>
                </a:lnTo>
                <a:cubicBezTo>
                  <a:pt x="322530" y="303014"/>
                  <a:pt x="327735" y="308212"/>
                  <a:pt x="334134" y="308212"/>
                </a:cubicBezTo>
                <a:lnTo>
                  <a:pt x="442583" y="308212"/>
                </a:lnTo>
                <a:cubicBezTo>
                  <a:pt x="448982" y="308212"/>
                  <a:pt x="454079" y="303014"/>
                  <a:pt x="454079" y="296625"/>
                </a:cubicBezTo>
                <a:lnTo>
                  <a:pt x="454079" y="207172"/>
                </a:lnTo>
                <a:lnTo>
                  <a:pt x="489217" y="207172"/>
                </a:lnTo>
                <a:lnTo>
                  <a:pt x="489325" y="207172"/>
                </a:lnTo>
                <a:cubicBezTo>
                  <a:pt x="495724" y="207172"/>
                  <a:pt x="500821" y="201973"/>
                  <a:pt x="500821" y="195584"/>
                </a:cubicBezTo>
                <a:cubicBezTo>
                  <a:pt x="500821" y="192552"/>
                  <a:pt x="499628" y="189736"/>
                  <a:pt x="497784" y="187678"/>
                </a:cubicBezTo>
                <a:lnTo>
                  <a:pt x="397251" y="65520"/>
                </a:lnTo>
                <a:cubicBezTo>
                  <a:pt x="395082" y="62812"/>
                  <a:pt x="391829" y="61296"/>
                  <a:pt x="388359" y="61296"/>
                </a:cubicBezTo>
                <a:close/>
                <a:moveTo>
                  <a:pt x="336628" y="0"/>
                </a:moveTo>
                <a:cubicBezTo>
                  <a:pt x="386732" y="0"/>
                  <a:pt x="429353" y="32272"/>
                  <a:pt x="444752" y="77107"/>
                </a:cubicBezTo>
                <a:cubicBezTo>
                  <a:pt x="504074" y="81223"/>
                  <a:pt x="550925" y="130606"/>
                  <a:pt x="550925" y="190927"/>
                </a:cubicBezTo>
                <a:cubicBezTo>
                  <a:pt x="550925" y="199591"/>
                  <a:pt x="549949" y="208038"/>
                  <a:pt x="548105" y="216052"/>
                </a:cubicBezTo>
                <a:cubicBezTo>
                  <a:pt x="583460" y="235545"/>
                  <a:pt x="607427" y="273016"/>
                  <a:pt x="607427" y="316118"/>
                </a:cubicBezTo>
                <a:lnTo>
                  <a:pt x="607427" y="316876"/>
                </a:lnTo>
                <a:cubicBezTo>
                  <a:pt x="607102" y="354888"/>
                  <a:pt x="575760" y="385428"/>
                  <a:pt x="537694" y="385428"/>
                </a:cubicBezTo>
                <a:lnTo>
                  <a:pt x="253555" y="385428"/>
                </a:lnTo>
                <a:lnTo>
                  <a:pt x="304310" y="323699"/>
                </a:lnTo>
                <a:cubicBezTo>
                  <a:pt x="307130" y="320233"/>
                  <a:pt x="307780" y="315468"/>
                  <a:pt x="305828" y="311353"/>
                </a:cubicBezTo>
                <a:cubicBezTo>
                  <a:pt x="303985" y="307346"/>
                  <a:pt x="299864" y="304747"/>
                  <a:pt x="295417" y="304747"/>
                </a:cubicBezTo>
                <a:lnTo>
                  <a:pt x="260279" y="304747"/>
                </a:lnTo>
                <a:lnTo>
                  <a:pt x="260279" y="215294"/>
                </a:lnTo>
                <a:cubicBezTo>
                  <a:pt x="260279" y="208904"/>
                  <a:pt x="255074" y="203706"/>
                  <a:pt x="248675" y="203706"/>
                </a:cubicBezTo>
                <a:lnTo>
                  <a:pt x="140226" y="203706"/>
                </a:lnTo>
                <a:cubicBezTo>
                  <a:pt x="133827" y="203706"/>
                  <a:pt x="128730" y="208904"/>
                  <a:pt x="128730" y="215294"/>
                </a:cubicBezTo>
                <a:lnTo>
                  <a:pt x="128730" y="304747"/>
                </a:lnTo>
                <a:lnTo>
                  <a:pt x="93592" y="304747"/>
                </a:lnTo>
                <a:cubicBezTo>
                  <a:pt x="89037" y="304747"/>
                  <a:pt x="85025" y="307346"/>
                  <a:pt x="83073" y="311353"/>
                </a:cubicBezTo>
                <a:cubicBezTo>
                  <a:pt x="81120" y="315468"/>
                  <a:pt x="81771" y="320233"/>
                  <a:pt x="84591" y="323699"/>
                </a:cubicBezTo>
                <a:lnTo>
                  <a:pt x="135454" y="385428"/>
                </a:lnTo>
                <a:lnTo>
                  <a:pt x="72987" y="385428"/>
                </a:lnTo>
                <a:cubicBezTo>
                  <a:pt x="45657" y="385428"/>
                  <a:pt x="20605" y="369617"/>
                  <a:pt x="9652" y="344600"/>
                </a:cubicBezTo>
                <a:cubicBezTo>
                  <a:pt x="3470" y="330630"/>
                  <a:pt x="0" y="315143"/>
                  <a:pt x="0" y="298791"/>
                </a:cubicBezTo>
                <a:cubicBezTo>
                  <a:pt x="0" y="249624"/>
                  <a:pt x="31234" y="207605"/>
                  <a:pt x="75047" y="191685"/>
                </a:cubicBezTo>
                <a:cubicBezTo>
                  <a:pt x="72444" y="182155"/>
                  <a:pt x="71035" y="172300"/>
                  <a:pt x="71035" y="162012"/>
                </a:cubicBezTo>
                <a:cubicBezTo>
                  <a:pt x="71035" y="101041"/>
                  <a:pt x="117993" y="51224"/>
                  <a:pt x="178942" y="47975"/>
                </a:cubicBezTo>
                <a:cubicBezTo>
                  <a:pt x="199548" y="46784"/>
                  <a:pt x="219068" y="51224"/>
                  <a:pt x="236204" y="59671"/>
                </a:cubicBezTo>
                <a:cubicBezTo>
                  <a:pt x="255616" y="24150"/>
                  <a:pt x="293248" y="0"/>
                  <a:pt x="336628" y="0"/>
                </a:cubicBezTo>
                <a:close/>
              </a:path>
            </a:pathLst>
          </a:custGeom>
          <a:solidFill>
            <a:srgbClr val="06A294"/>
          </a:solidFill>
          <a:ln>
            <a:noFill/>
          </a:ln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2" name="ïṣḷíďè">
            <a:extLst>
              <a:ext uri="{FF2B5EF4-FFF2-40B4-BE49-F238E27FC236}">
                <a16:creationId xmlns:a16="http://schemas.microsoft.com/office/drawing/2014/main" id="{2AEBDEED-3205-47BD-B5C0-60C8010DDF1F}"/>
              </a:ext>
            </a:extLst>
          </p:cNvPr>
          <p:cNvSpPr txBox="1"/>
          <p:nvPr/>
        </p:nvSpPr>
        <p:spPr>
          <a:xfrm>
            <a:off x="7685078" y="3447288"/>
            <a:ext cx="1224762" cy="340265"/>
          </a:xfrm>
          <a:prstGeom prst="rect">
            <a:avLst/>
          </a:prstGeom>
          <a:noFill/>
        </p:spPr>
        <p:txBody>
          <a:bodyPr wrap="none" lIns="91440" tIns="45720" rIns="91440" bIns="45720" anchor="ctr">
            <a:normAutofit lnSpcReduction="1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/>
            <a:r>
              <a:rPr lang="en-US" altLang="zh-CN" b="1" i="1" dirty="0">
                <a:cs typeface="+mn-ea"/>
                <a:sym typeface="+mn-lt"/>
              </a:rPr>
              <a:t>18K</a:t>
            </a:r>
            <a:endParaRPr lang="zh-CN" altLang="en-US" b="1" i="1" dirty="0">
              <a:cs typeface="+mn-ea"/>
              <a:sym typeface="+mn-lt"/>
            </a:endParaRPr>
          </a:p>
        </p:txBody>
      </p:sp>
      <p:sp>
        <p:nvSpPr>
          <p:cNvPr id="13" name="ïṧļíḓê">
            <a:extLst>
              <a:ext uri="{FF2B5EF4-FFF2-40B4-BE49-F238E27FC236}">
                <a16:creationId xmlns:a16="http://schemas.microsoft.com/office/drawing/2014/main" id="{1A0CEE87-388A-42A0-AB2B-9C06244FF7DF}"/>
              </a:ext>
            </a:extLst>
          </p:cNvPr>
          <p:cNvSpPr/>
          <p:nvPr/>
        </p:nvSpPr>
        <p:spPr bwMode="auto">
          <a:xfrm>
            <a:off x="9226506" y="2928134"/>
            <a:ext cx="514830" cy="356696"/>
          </a:xfrm>
          <a:custGeom>
            <a:avLst/>
            <a:gdLst>
              <a:gd name="connsiteX0" fmla="*/ 151822 w 607427"/>
              <a:gd name="connsiteY0" fmla="*/ 226797 h 420852"/>
              <a:gd name="connsiteX1" fmla="*/ 237172 w 607427"/>
              <a:gd name="connsiteY1" fmla="*/ 226797 h 420852"/>
              <a:gd name="connsiteX2" fmla="*/ 237172 w 607427"/>
              <a:gd name="connsiteY2" fmla="*/ 316353 h 420852"/>
              <a:gd name="connsiteX3" fmla="*/ 248668 w 607427"/>
              <a:gd name="connsiteY3" fmla="*/ 327940 h 420852"/>
              <a:gd name="connsiteX4" fmla="*/ 270900 w 607427"/>
              <a:gd name="connsiteY4" fmla="*/ 327940 h 420852"/>
              <a:gd name="connsiteX5" fmla="*/ 223616 w 607427"/>
              <a:gd name="connsiteY5" fmla="*/ 385441 h 420852"/>
              <a:gd name="connsiteX6" fmla="*/ 194443 w 607427"/>
              <a:gd name="connsiteY6" fmla="*/ 420852 h 420852"/>
              <a:gd name="connsiteX7" fmla="*/ 165378 w 607427"/>
              <a:gd name="connsiteY7" fmla="*/ 385441 h 420852"/>
              <a:gd name="connsiteX8" fmla="*/ 117985 w 607427"/>
              <a:gd name="connsiteY8" fmla="*/ 327940 h 420852"/>
              <a:gd name="connsiteX9" fmla="*/ 140217 w 607427"/>
              <a:gd name="connsiteY9" fmla="*/ 327940 h 420852"/>
              <a:gd name="connsiteX10" fmla="*/ 151822 w 607427"/>
              <a:gd name="connsiteY10" fmla="*/ 316353 h 420852"/>
              <a:gd name="connsiteX11" fmla="*/ 388357 w 607427"/>
              <a:gd name="connsiteY11" fmla="*/ 91100 h 420852"/>
              <a:gd name="connsiteX12" fmla="*/ 464814 w 607427"/>
              <a:gd name="connsiteY12" fmla="*/ 184012 h 420852"/>
              <a:gd name="connsiteX13" fmla="*/ 442582 w 607427"/>
              <a:gd name="connsiteY13" fmla="*/ 184012 h 420852"/>
              <a:gd name="connsiteX14" fmla="*/ 430977 w 607427"/>
              <a:gd name="connsiteY14" fmla="*/ 195599 h 420852"/>
              <a:gd name="connsiteX15" fmla="*/ 430977 w 607427"/>
              <a:gd name="connsiteY15" fmla="*/ 285155 h 420852"/>
              <a:gd name="connsiteX16" fmla="*/ 345627 w 607427"/>
              <a:gd name="connsiteY16" fmla="*/ 285155 h 420852"/>
              <a:gd name="connsiteX17" fmla="*/ 345627 w 607427"/>
              <a:gd name="connsiteY17" fmla="*/ 195599 h 420852"/>
              <a:gd name="connsiteX18" fmla="*/ 334131 w 607427"/>
              <a:gd name="connsiteY18" fmla="*/ 184012 h 420852"/>
              <a:gd name="connsiteX19" fmla="*/ 311899 w 607427"/>
              <a:gd name="connsiteY19" fmla="*/ 184012 h 420852"/>
              <a:gd name="connsiteX20" fmla="*/ 388359 w 607427"/>
              <a:gd name="connsiteY20" fmla="*/ 61296 h 420852"/>
              <a:gd name="connsiteX21" fmla="*/ 379357 w 607427"/>
              <a:gd name="connsiteY21" fmla="*/ 65520 h 420852"/>
              <a:gd name="connsiteX22" fmla="*/ 278499 w 607427"/>
              <a:gd name="connsiteY22" fmla="*/ 188220 h 420852"/>
              <a:gd name="connsiteX23" fmla="*/ 276981 w 607427"/>
              <a:gd name="connsiteY23" fmla="*/ 200457 h 420852"/>
              <a:gd name="connsiteX24" fmla="*/ 287392 w 607427"/>
              <a:gd name="connsiteY24" fmla="*/ 207172 h 420852"/>
              <a:gd name="connsiteX25" fmla="*/ 322530 w 607427"/>
              <a:gd name="connsiteY25" fmla="*/ 207172 h 420852"/>
              <a:gd name="connsiteX26" fmla="*/ 322530 w 607427"/>
              <a:gd name="connsiteY26" fmla="*/ 296625 h 420852"/>
              <a:gd name="connsiteX27" fmla="*/ 334134 w 607427"/>
              <a:gd name="connsiteY27" fmla="*/ 308212 h 420852"/>
              <a:gd name="connsiteX28" fmla="*/ 442583 w 607427"/>
              <a:gd name="connsiteY28" fmla="*/ 308212 h 420852"/>
              <a:gd name="connsiteX29" fmla="*/ 454079 w 607427"/>
              <a:gd name="connsiteY29" fmla="*/ 296625 h 420852"/>
              <a:gd name="connsiteX30" fmla="*/ 454079 w 607427"/>
              <a:gd name="connsiteY30" fmla="*/ 207172 h 420852"/>
              <a:gd name="connsiteX31" fmla="*/ 489217 w 607427"/>
              <a:gd name="connsiteY31" fmla="*/ 207172 h 420852"/>
              <a:gd name="connsiteX32" fmla="*/ 489325 w 607427"/>
              <a:gd name="connsiteY32" fmla="*/ 207172 h 420852"/>
              <a:gd name="connsiteX33" fmla="*/ 500821 w 607427"/>
              <a:gd name="connsiteY33" fmla="*/ 195584 h 420852"/>
              <a:gd name="connsiteX34" fmla="*/ 497784 w 607427"/>
              <a:gd name="connsiteY34" fmla="*/ 187678 h 420852"/>
              <a:gd name="connsiteX35" fmla="*/ 397251 w 607427"/>
              <a:gd name="connsiteY35" fmla="*/ 65520 h 420852"/>
              <a:gd name="connsiteX36" fmla="*/ 388359 w 607427"/>
              <a:gd name="connsiteY36" fmla="*/ 61296 h 420852"/>
              <a:gd name="connsiteX37" fmla="*/ 336628 w 607427"/>
              <a:gd name="connsiteY37" fmla="*/ 0 h 420852"/>
              <a:gd name="connsiteX38" fmla="*/ 444752 w 607427"/>
              <a:gd name="connsiteY38" fmla="*/ 77107 h 420852"/>
              <a:gd name="connsiteX39" fmla="*/ 550925 w 607427"/>
              <a:gd name="connsiteY39" fmla="*/ 190927 h 420852"/>
              <a:gd name="connsiteX40" fmla="*/ 548105 w 607427"/>
              <a:gd name="connsiteY40" fmla="*/ 216052 h 420852"/>
              <a:gd name="connsiteX41" fmla="*/ 607427 w 607427"/>
              <a:gd name="connsiteY41" fmla="*/ 316118 h 420852"/>
              <a:gd name="connsiteX42" fmla="*/ 607427 w 607427"/>
              <a:gd name="connsiteY42" fmla="*/ 316876 h 420852"/>
              <a:gd name="connsiteX43" fmla="*/ 537694 w 607427"/>
              <a:gd name="connsiteY43" fmla="*/ 385428 h 420852"/>
              <a:gd name="connsiteX44" fmla="*/ 253555 w 607427"/>
              <a:gd name="connsiteY44" fmla="*/ 385428 h 420852"/>
              <a:gd name="connsiteX45" fmla="*/ 304310 w 607427"/>
              <a:gd name="connsiteY45" fmla="*/ 323699 h 420852"/>
              <a:gd name="connsiteX46" fmla="*/ 305828 w 607427"/>
              <a:gd name="connsiteY46" fmla="*/ 311353 h 420852"/>
              <a:gd name="connsiteX47" fmla="*/ 295417 w 607427"/>
              <a:gd name="connsiteY47" fmla="*/ 304747 h 420852"/>
              <a:gd name="connsiteX48" fmla="*/ 260279 w 607427"/>
              <a:gd name="connsiteY48" fmla="*/ 304747 h 420852"/>
              <a:gd name="connsiteX49" fmla="*/ 260279 w 607427"/>
              <a:gd name="connsiteY49" fmla="*/ 215294 h 420852"/>
              <a:gd name="connsiteX50" fmla="*/ 248675 w 607427"/>
              <a:gd name="connsiteY50" fmla="*/ 203706 h 420852"/>
              <a:gd name="connsiteX51" fmla="*/ 140226 w 607427"/>
              <a:gd name="connsiteY51" fmla="*/ 203706 h 420852"/>
              <a:gd name="connsiteX52" fmla="*/ 128730 w 607427"/>
              <a:gd name="connsiteY52" fmla="*/ 215294 h 420852"/>
              <a:gd name="connsiteX53" fmla="*/ 128730 w 607427"/>
              <a:gd name="connsiteY53" fmla="*/ 304747 h 420852"/>
              <a:gd name="connsiteX54" fmla="*/ 93592 w 607427"/>
              <a:gd name="connsiteY54" fmla="*/ 304747 h 420852"/>
              <a:gd name="connsiteX55" fmla="*/ 83073 w 607427"/>
              <a:gd name="connsiteY55" fmla="*/ 311353 h 420852"/>
              <a:gd name="connsiteX56" fmla="*/ 84591 w 607427"/>
              <a:gd name="connsiteY56" fmla="*/ 323699 h 420852"/>
              <a:gd name="connsiteX57" fmla="*/ 135454 w 607427"/>
              <a:gd name="connsiteY57" fmla="*/ 385428 h 420852"/>
              <a:gd name="connsiteX58" fmla="*/ 72987 w 607427"/>
              <a:gd name="connsiteY58" fmla="*/ 385428 h 420852"/>
              <a:gd name="connsiteX59" fmla="*/ 9652 w 607427"/>
              <a:gd name="connsiteY59" fmla="*/ 344600 h 420852"/>
              <a:gd name="connsiteX60" fmla="*/ 0 w 607427"/>
              <a:gd name="connsiteY60" fmla="*/ 298791 h 420852"/>
              <a:gd name="connsiteX61" fmla="*/ 75047 w 607427"/>
              <a:gd name="connsiteY61" fmla="*/ 191685 h 420852"/>
              <a:gd name="connsiteX62" fmla="*/ 71035 w 607427"/>
              <a:gd name="connsiteY62" fmla="*/ 162012 h 420852"/>
              <a:gd name="connsiteX63" fmla="*/ 178942 w 607427"/>
              <a:gd name="connsiteY63" fmla="*/ 47975 h 420852"/>
              <a:gd name="connsiteX64" fmla="*/ 236204 w 607427"/>
              <a:gd name="connsiteY64" fmla="*/ 59671 h 420852"/>
              <a:gd name="connsiteX65" fmla="*/ 336628 w 607427"/>
              <a:gd name="connsiteY65" fmla="*/ 0 h 420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607427" h="420852">
                <a:moveTo>
                  <a:pt x="151822" y="226797"/>
                </a:moveTo>
                <a:lnTo>
                  <a:pt x="237172" y="226797"/>
                </a:lnTo>
                <a:lnTo>
                  <a:pt x="237172" y="316353"/>
                </a:lnTo>
                <a:cubicBezTo>
                  <a:pt x="237172" y="322742"/>
                  <a:pt x="242269" y="327940"/>
                  <a:pt x="248668" y="327940"/>
                </a:cubicBezTo>
                <a:lnTo>
                  <a:pt x="270900" y="327940"/>
                </a:lnTo>
                <a:lnTo>
                  <a:pt x="223616" y="385441"/>
                </a:lnTo>
                <a:lnTo>
                  <a:pt x="194443" y="420852"/>
                </a:lnTo>
                <a:lnTo>
                  <a:pt x="165378" y="385441"/>
                </a:lnTo>
                <a:lnTo>
                  <a:pt x="117985" y="327940"/>
                </a:lnTo>
                <a:lnTo>
                  <a:pt x="140217" y="327940"/>
                </a:lnTo>
                <a:cubicBezTo>
                  <a:pt x="146616" y="327940"/>
                  <a:pt x="151822" y="322742"/>
                  <a:pt x="151822" y="316353"/>
                </a:cubicBezTo>
                <a:close/>
                <a:moveTo>
                  <a:pt x="388357" y="91100"/>
                </a:moveTo>
                <a:lnTo>
                  <a:pt x="464814" y="184012"/>
                </a:lnTo>
                <a:lnTo>
                  <a:pt x="442582" y="184012"/>
                </a:lnTo>
                <a:cubicBezTo>
                  <a:pt x="436183" y="184012"/>
                  <a:pt x="430977" y="189210"/>
                  <a:pt x="430977" y="195599"/>
                </a:cubicBezTo>
                <a:lnTo>
                  <a:pt x="430977" y="285155"/>
                </a:lnTo>
                <a:lnTo>
                  <a:pt x="345627" y="285155"/>
                </a:lnTo>
                <a:lnTo>
                  <a:pt x="345627" y="195599"/>
                </a:lnTo>
                <a:cubicBezTo>
                  <a:pt x="345627" y="189210"/>
                  <a:pt x="340530" y="184012"/>
                  <a:pt x="334131" y="184012"/>
                </a:cubicBezTo>
                <a:lnTo>
                  <a:pt x="311899" y="184012"/>
                </a:lnTo>
                <a:close/>
                <a:moveTo>
                  <a:pt x="388359" y="61296"/>
                </a:moveTo>
                <a:cubicBezTo>
                  <a:pt x="384888" y="61296"/>
                  <a:pt x="381635" y="62812"/>
                  <a:pt x="379357" y="65520"/>
                </a:cubicBezTo>
                <a:lnTo>
                  <a:pt x="278499" y="188220"/>
                </a:lnTo>
                <a:cubicBezTo>
                  <a:pt x="275571" y="191685"/>
                  <a:pt x="275029" y="196450"/>
                  <a:pt x="276981" y="200457"/>
                </a:cubicBezTo>
                <a:cubicBezTo>
                  <a:pt x="278824" y="204572"/>
                  <a:pt x="282945" y="207172"/>
                  <a:pt x="287392" y="207172"/>
                </a:cubicBezTo>
                <a:lnTo>
                  <a:pt x="322530" y="207172"/>
                </a:lnTo>
                <a:lnTo>
                  <a:pt x="322530" y="296625"/>
                </a:lnTo>
                <a:cubicBezTo>
                  <a:pt x="322530" y="303014"/>
                  <a:pt x="327735" y="308212"/>
                  <a:pt x="334134" y="308212"/>
                </a:cubicBezTo>
                <a:lnTo>
                  <a:pt x="442583" y="308212"/>
                </a:lnTo>
                <a:cubicBezTo>
                  <a:pt x="448982" y="308212"/>
                  <a:pt x="454079" y="303014"/>
                  <a:pt x="454079" y="296625"/>
                </a:cubicBezTo>
                <a:lnTo>
                  <a:pt x="454079" y="207172"/>
                </a:lnTo>
                <a:lnTo>
                  <a:pt x="489217" y="207172"/>
                </a:lnTo>
                <a:lnTo>
                  <a:pt x="489325" y="207172"/>
                </a:lnTo>
                <a:cubicBezTo>
                  <a:pt x="495724" y="207172"/>
                  <a:pt x="500821" y="201973"/>
                  <a:pt x="500821" y="195584"/>
                </a:cubicBezTo>
                <a:cubicBezTo>
                  <a:pt x="500821" y="192552"/>
                  <a:pt x="499628" y="189736"/>
                  <a:pt x="497784" y="187678"/>
                </a:cubicBezTo>
                <a:lnTo>
                  <a:pt x="397251" y="65520"/>
                </a:lnTo>
                <a:cubicBezTo>
                  <a:pt x="395082" y="62812"/>
                  <a:pt x="391829" y="61296"/>
                  <a:pt x="388359" y="61296"/>
                </a:cubicBezTo>
                <a:close/>
                <a:moveTo>
                  <a:pt x="336628" y="0"/>
                </a:moveTo>
                <a:cubicBezTo>
                  <a:pt x="386732" y="0"/>
                  <a:pt x="429353" y="32272"/>
                  <a:pt x="444752" y="77107"/>
                </a:cubicBezTo>
                <a:cubicBezTo>
                  <a:pt x="504074" y="81223"/>
                  <a:pt x="550925" y="130606"/>
                  <a:pt x="550925" y="190927"/>
                </a:cubicBezTo>
                <a:cubicBezTo>
                  <a:pt x="550925" y="199591"/>
                  <a:pt x="549949" y="208038"/>
                  <a:pt x="548105" y="216052"/>
                </a:cubicBezTo>
                <a:cubicBezTo>
                  <a:pt x="583460" y="235545"/>
                  <a:pt x="607427" y="273016"/>
                  <a:pt x="607427" y="316118"/>
                </a:cubicBezTo>
                <a:lnTo>
                  <a:pt x="607427" y="316876"/>
                </a:lnTo>
                <a:cubicBezTo>
                  <a:pt x="607102" y="354888"/>
                  <a:pt x="575760" y="385428"/>
                  <a:pt x="537694" y="385428"/>
                </a:cubicBezTo>
                <a:lnTo>
                  <a:pt x="253555" y="385428"/>
                </a:lnTo>
                <a:lnTo>
                  <a:pt x="304310" y="323699"/>
                </a:lnTo>
                <a:cubicBezTo>
                  <a:pt x="307130" y="320233"/>
                  <a:pt x="307780" y="315468"/>
                  <a:pt x="305828" y="311353"/>
                </a:cubicBezTo>
                <a:cubicBezTo>
                  <a:pt x="303985" y="307346"/>
                  <a:pt x="299864" y="304747"/>
                  <a:pt x="295417" y="304747"/>
                </a:cubicBezTo>
                <a:lnTo>
                  <a:pt x="260279" y="304747"/>
                </a:lnTo>
                <a:lnTo>
                  <a:pt x="260279" y="215294"/>
                </a:lnTo>
                <a:cubicBezTo>
                  <a:pt x="260279" y="208904"/>
                  <a:pt x="255074" y="203706"/>
                  <a:pt x="248675" y="203706"/>
                </a:cubicBezTo>
                <a:lnTo>
                  <a:pt x="140226" y="203706"/>
                </a:lnTo>
                <a:cubicBezTo>
                  <a:pt x="133827" y="203706"/>
                  <a:pt x="128730" y="208904"/>
                  <a:pt x="128730" y="215294"/>
                </a:cubicBezTo>
                <a:lnTo>
                  <a:pt x="128730" y="304747"/>
                </a:lnTo>
                <a:lnTo>
                  <a:pt x="93592" y="304747"/>
                </a:lnTo>
                <a:cubicBezTo>
                  <a:pt x="89037" y="304747"/>
                  <a:pt x="85025" y="307346"/>
                  <a:pt x="83073" y="311353"/>
                </a:cubicBezTo>
                <a:cubicBezTo>
                  <a:pt x="81120" y="315468"/>
                  <a:pt x="81771" y="320233"/>
                  <a:pt x="84591" y="323699"/>
                </a:cubicBezTo>
                <a:lnTo>
                  <a:pt x="135454" y="385428"/>
                </a:lnTo>
                <a:lnTo>
                  <a:pt x="72987" y="385428"/>
                </a:lnTo>
                <a:cubicBezTo>
                  <a:pt x="45657" y="385428"/>
                  <a:pt x="20605" y="369617"/>
                  <a:pt x="9652" y="344600"/>
                </a:cubicBezTo>
                <a:cubicBezTo>
                  <a:pt x="3470" y="330630"/>
                  <a:pt x="0" y="315143"/>
                  <a:pt x="0" y="298791"/>
                </a:cubicBezTo>
                <a:cubicBezTo>
                  <a:pt x="0" y="249624"/>
                  <a:pt x="31234" y="207605"/>
                  <a:pt x="75047" y="191685"/>
                </a:cubicBezTo>
                <a:cubicBezTo>
                  <a:pt x="72444" y="182155"/>
                  <a:pt x="71035" y="172300"/>
                  <a:pt x="71035" y="162012"/>
                </a:cubicBezTo>
                <a:cubicBezTo>
                  <a:pt x="71035" y="101041"/>
                  <a:pt x="117993" y="51224"/>
                  <a:pt x="178942" y="47975"/>
                </a:cubicBezTo>
                <a:cubicBezTo>
                  <a:pt x="199548" y="46784"/>
                  <a:pt x="219068" y="51224"/>
                  <a:pt x="236204" y="59671"/>
                </a:cubicBezTo>
                <a:cubicBezTo>
                  <a:pt x="255616" y="24150"/>
                  <a:pt x="293248" y="0"/>
                  <a:pt x="336628" y="0"/>
                </a:cubicBezTo>
                <a:close/>
              </a:path>
            </a:pathLst>
          </a:custGeom>
          <a:solidFill>
            <a:srgbClr val="06A294"/>
          </a:solidFill>
          <a:ln>
            <a:noFill/>
          </a:ln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4" name="işļîḍé">
            <a:extLst>
              <a:ext uri="{FF2B5EF4-FFF2-40B4-BE49-F238E27FC236}">
                <a16:creationId xmlns:a16="http://schemas.microsoft.com/office/drawing/2014/main" id="{2AEBDEED-3205-47BD-B5C0-60C8010DDF1F}"/>
              </a:ext>
            </a:extLst>
          </p:cNvPr>
          <p:cNvSpPr txBox="1"/>
          <p:nvPr/>
        </p:nvSpPr>
        <p:spPr>
          <a:xfrm>
            <a:off x="8871539" y="3447288"/>
            <a:ext cx="1224762" cy="340265"/>
          </a:xfrm>
          <a:prstGeom prst="rect">
            <a:avLst/>
          </a:prstGeom>
          <a:noFill/>
        </p:spPr>
        <p:txBody>
          <a:bodyPr wrap="none" lIns="91440" tIns="45720" rIns="91440" bIns="45720" anchor="ctr">
            <a:normAutofit lnSpcReduction="1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/>
            <a:r>
              <a:rPr lang="en-US" altLang="zh-CN" b="1" i="1" dirty="0">
                <a:cs typeface="+mn-ea"/>
                <a:sym typeface="+mn-lt"/>
              </a:rPr>
              <a:t>22K</a:t>
            </a:r>
            <a:endParaRPr lang="zh-CN" altLang="en-US" b="1" i="1" dirty="0">
              <a:cs typeface="+mn-ea"/>
              <a:sym typeface="+mn-lt"/>
            </a:endParaRPr>
          </a:p>
        </p:txBody>
      </p:sp>
      <p:sp>
        <p:nvSpPr>
          <p:cNvPr id="15" name="işḷiďe">
            <a:extLst>
              <a:ext uri="{FF2B5EF4-FFF2-40B4-BE49-F238E27FC236}">
                <a16:creationId xmlns:a16="http://schemas.microsoft.com/office/drawing/2014/main" id="{1A0CEE87-388A-42A0-AB2B-9C06244FF7DF}"/>
              </a:ext>
            </a:extLst>
          </p:cNvPr>
          <p:cNvSpPr/>
          <p:nvPr/>
        </p:nvSpPr>
        <p:spPr bwMode="auto">
          <a:xfrm>
            <a:off x="10412967" y="2928134"/>
            <a:ext cx="514830" cy="356696"/>
          </a:xfrm>
          <a:custGeom>
            <a:avLst/>
            <a:gdLst>
              <a:gd name="connsiteX0" fmla="*/ 151822 w 607427"/>
              <a:gd name="connsiteY0" fmla="*/ 226797 h 420852"/>
              <a:gd name="connsiteX1" fmla="*/ 237172 w 607427"/>
              <a:gd name="connsiteY1" fmla="*/ 226797 h 420852"/>
              <a:gd name="connsiteX2" fmla="*/ 237172 w 607427"/>
              <a:gd name="connsiteY2" fmla="*/ 316353 h 420852"/>
              <a:gd name="connsiteX3" fmla="*/ 248668 w 607427"/>
              <a:gd name="connsiteY3" fmla="*/ 327940 h 420852"/>
              <a:gd name="connsiteX4" fmla="*/ 270900 w 607427"/>
              <a:gd name="connsiteY4" fmla="*/ 327940 h 420852"/>
              <a:gd name="connsiteX5" fmla="*/ 223616 w 607427"/>
              <a:gd name="connsiteY5" fmla="*/ 385441 h 420852"/>
              <a:gd name="connsiteX6" fmla="*/ 194443 w 607427"/>
              <a:gd name="connsiteY6" fmla="*/ 420852 h 420852"/>
              <a:gd name="connsiteX7" fmla="*/ 165378 w 607427"/>
              <a:gd name="connsiteY7" fmla="*/ 385441 h 420852"/>
              <a:gd name="connsiteX8" fmla="*/ 117985 w 607427"/>
              <a:gd name="connsiteY8" fmla="*/ 327940 h 420852"/>
              <a:gd name="connsiteX9" fmla="*/ 140217 w 607427"/>
              <a:gd name="connsiteY9" fmla="*/ 327940 h 420852"/>
              <a:gd name="connsiteX10" fmla="*/ 151822 w 607427"/>
              <a:gd name="connsiteY10" fmla="*/ 316353 h 420852"/>
              <a:gd name="connsiteX11" fmla="*/ 388357 w 607427"/>
              <a:gd name="connsiteY11" fmla="*/ 91100 h 420852"/>
              <a:gd name="connsiteX12" fmla="*/ 464814 w 607427"/>
              <a:gd name="connsiteY12" fmla="*/ 184012 h 420852"/>
              <a:gd name="connsiteX13" fmla="*/ 442582 w 607427"/>
              <a:gd name="connsiteY13" fmla="*/ 184012 h 420852"/>
              <a:gd name="connsiteX14" fmla="*/ 430977 w 607427"/>
              <a:gd name="connsiteY14" fmla="*/ 195599 h 420852"/>
              <a:gd name="connsiteX15" fmla="*/ 430977 w 607427"/>
              <a:gd name="connsiteY15" fmla="*/ 285155 h 420852"/>
              <a:gd name="connsiteX16" fmla="*/ 345627 w 607427"/>
              <a:gd name="connsiteY16" fmla="*/ 285155 h 420852"/>
              <a:gd name="connsiteX17" fmla="*/ 345627 w 607427"/>
              <a:gd name="connsiteY17" fmla="*/ 195599 h 420852"/>
              <a:gd name="connsiteX18" fmla="*/ 334131 w 607427"/>
              <a:gd name="connsiteY18" fmla="*/ 184012 h 420852"/>
              <a:gd name="connsiteX19" fmla="*/ 311899 w 607427"/>
              <a:gd name="connsiteY19" fmla="*/ 184012 h 420852"/>
              <a:gd name="connsiteX20" fmla="*/ 388359 w 607427"/>
              <a:gd name="connsiteY20" fmla="*/ 61296 h 420852"/>
              <a:gd name="connsiteX21" fmla="*/ 379357 w 607427"/>
              <a:gd name="connsiteY21" fmla="*/ 65520 h 420852"/>
              <a:gd name="connsiteX22" fmla="*/ 278499 w 607427"/>
              <a:gd name="connsiteY22" fmla="*/ 188220 h 420852"/>
              <a:gd name="connsiteX23" fmla="*/ 276981 w 607427"/>
              <a:gd name="connsiteY23" fmla="*/ 200457 h 420852"/>
              <a:gd name="connsiteX24" fmla="*/ 287392 w 607427"/>
              <a:gd name="connsiteY24" fmla="*/ 207172 h 420852"/>
              <a:gd name="connsiteX25" fmla="*/ 322530 w 607427"/>
              <a:gd name="connsiteY25" fmla="*/ 207172 h 420852"/>
              <a:gd name="connsiteX26" fmla="*/ 322530 w 607427"/>
              <a:gd name="connsiteY26" fmla="*/ 296625 h 420852"/>
              <a:gd name="connsiteX27" fmla="*/ 334134 w 607427"/>
              <a:gd name="connsiteY27" fmla="*/ 308212 h 420852"/>
              <a:gd name="connsiteX28" fmla="*/ 442583 w 607427"/>
              <a:gd name="connsiteY28" fmla="*/ 308212 h 420852"/>
              <a:gd name="connsiteX29" fmla="*/ 454079 w 607427"/>
              <a:gd name="connsiteY29" fmla="*/ 296625 h 420852"/>
              <a:gd name="connsiteX30" fmla="*/ 454079 w 607427"/>
              <a:gd name="connsiteY30" fmla="*/ 207172 h 420852"/>
              <a:gd name="connsiteX31" fmla="*/ 489217 w 607427"/>
              <a:gd name="connsiteY31" fmla="*/ 207172 h 420852"/>
              <a:gd name="connsiteX32" fmla="*/ 489325 w 607427"/>
              <a:gd name="connsiteY32" fmla="*/ 207172 h 420852"/>
              <a:gd name="connsiteX33" fmla="*/ 500821 w 607427"/>
              <a:gd name="connsiteY33" fmla="*/ 195584 h 420852"/>
              <a:gd name="connsiteX34" fmla="*/ 497784 w 607427"/>
              <a:gd name="connsiteY34" fmla="*/ 187678 h 420852"/>
              <a:gd name="connsiteX35" fmla="*/ 397251 w 607427"/>
              <a:gd name="connsiteY35" fmla="*/ 65520 h 420852"/>
              <a:gd name="connsiteX36" fmla="*/ 388359 w 607427"/>
              <a:gd name="connsiteY36" fmla="*/ 61296 h 420852"/>
              <a:gd name="connsiteX37" fmla="*/ 336628 w 607427"/>
              <a:gd name="connsiteY37" fmla="*/ 0 h 420852"/>
              <a:gd name="connsiteX38" fmla="*/ 444752 w 607427"/>
              <a:gd name="connsiteY38" fmla="*/ 77107 h 420852"/>
              <a:gd name="connsiteX39" fmla="*/ 550925 w 607427"/>
              <a:gd name="connsiteY39" fmla="*/ 190927 h 420852"/>
              <a:gd name="connsiteX40" fmla="*/ 548105 w 607427"/>
              <a:gd name="connsiteY40" fmla="*/ 216052 h 420852"/>
              <a:gd name="connsiteX41" fmla="*/ 607427 w 607427"/>
              <a:gd name="connsiteY41" fmla="*/ 316118 h 420852"/>
              <a:gd name="connsiteX42" fmla="*/ 607427 w 607427"/>
              <a:gd name="connsiteY42" fmla="*/ 316876 h 420852"/>
              <a:gd name="connsiteX43" fmla="*/ 537694 w 607427"/>
              <a:gd name="connsiteY43" fmla="*/ 385428 h 420852"/>
              <a:gd name="connsiteX44" fmla="*/ 253555 w 607427"/>
              <a:gd name="connsiteY44" fmla="*/ 385428 h 420852"/>
              <a:gd name="connsiteX45" fmla="*/ 304310 w 607427"/>
              <a:gd name="connsiteY45" fmla="*/ 323699 h 420852"/>
              <a:gd name="connsiteX46" fmla="*/ 305828 w 607427"/>
              <a:gd name="connsiteY46" fmla="*/ 311353 h 420852"/>
              <a:gd name="connsiteX47" fmla="*/ 295417 w 607427"/>
              <a:gd name="connsiteY47" fmla="*/ 304747 h 420852"/>
              <a:gd name="connsiteX48" fmla="*/ 260279 w 607427"/>
              <a:gd name="connsiteY48" fmla="*/ 304747 h 420852"/>
              <a:gd name="connsiteX49" fmla="*/ 260279 w 607427"/>
              <a:gd name="connsiteY49" fmla="*/ 215294 h 420852"/>
              <a:gd name="connsiteX50" fmla="*/ 248675 w 607427"/>
              <a:gd name="connsiteY50" fmla="*/ 203706 h 420852"/>
              <a:gd name="connsiteX51" fmla="*/ 140226 w 607427"/>
              <a:gd name="connsiteY51" fmla="*/ 203706 h 420852"/>
              <a:gd name="connsiteX52" fmla="*/ 128730 w 607427"/>
              <a:gd name="connsiteY52" fmla="*/ 215294 h 420852"/>
              <a:gd name="connsiteX53" fmla="*/ 128730 w 607427"/>
              <a:gd name="connsiteY53" fmla="*/ 304747 h 420852"/>
              <a:gd name="connsiteX54" fmla="*/ 93592 w 607427"/>
              <a:gd name="connsiteY54" fmla="*/ 304747 h 420852"/>
              <a:gd name="connsiteX55" fmla="*/ 83073 w 607427"/>
              <a:gd name="connsiteY55" fmla="*/ 311353 h 420852"/>
              <a:gd name="connsiteX56" fmla="*/ 84591 w 607427"/>
              <a:gd name="connsiteY56" fmla="*/ 323699 h 420852"/>
              <a:gd name="connsiteX57" fmla="*/ 135454 w 607427"/>
              <a:gd name="connsiteY57" fmla="*/ 385428 h 420852"/>
              <a:gd name="connsiteX58" fmla="*/ 72987 w 607427"/>
              <a:gd name="connsiteY58" fmla="*/ 385428 h 420852"/>
              <a:gd name="connsiteX59" fmla="*/ 9652 w 607427"/>
              <a:gd name="connsiteY59" fmla="*/ 344600 h 420852"/>
              <a:gd name="connsiteX60" fmla="*/ 0 w 607427"/>
              <a:gd name="connsiteY60" fmla="*/ 298791 h 420852"/>
              <a:gd name="connsiteX61" fmla="*/ 75047 w 607427"/>
              <a:gd name="connsiteY61" fmla="*/ 191685 h 420852"/>
              <a:gd name="connsiteX62" fmla="*/ 71035 w 607427"/>
              <a:gd name="connsiteY62" fmla="*/ 162012 h 420852"/>
              <a:gd name="connsiteX63" fmla="*/ 178942 w 607427"/>
              <a:gd name="connsiteY63" fmla="*/ 47975 h 420852"/>
              <a:gd name="connsiteX64" fmla="*/ 236204 w 607427"/>
              <a:gd name="connsiteY64" fmla="*/ 59671 h 420852"/>
              <a:gd name="connsiteX65" fmla="*/ 336628 w 607427"/>
              <a:gd name="connsiteY65" fmla="*/ 0 h 420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607427" h="420852">
                <a:moveTo>
                  <a:pt x="151822" y="226797"/>
                </a:moveTo>
                <a:lnTo>
                  <a:pt x="237172" y="226797"/>
                </a:lnTo>
                <a:lnTo>
                  <a:pt x="237172" y="316353"/>
                </a:lnTo>
                <a:cubicBezTo>
                  <a:pt x="237172" y="322742"/>
                  <a:pt x="242269" y="327940"/>
                  <a:pt x="248668" y="327940"/>
                </a:cubicBezTo>
                <a:lnTo>
                  <a:pt x="270900" y="327940"/>
                </a:lnTo>
                <a:lnTo>
                  <a:pt x="223616" y="385441"/>
                </a:lnTo>
                <a:lnTo>
                  <a:pt x="194443" y="420852"/>
                </a:lnTo>
                <a:lnTo>
                  <a:pt x="165378" y="385441"/>
                </a:lnTo>
                <a:lnTo>
                  <a:pt x="117985" y="327940"/>
                </a:lnTo>
                <a:lnTo>
                  <a:pt x="140217" y="327940"/>
                </a:lnTo>
                <a:cubicBezTo>
                  <a:pt x="146616" y="327940"/>
                  <a:pt x="151822" y="322742"/>
                  <a:pt x="151822" y="316353"/>
                </a:cubicBezTo>
                <a:close/>
                <a:moveTo>
                  <a:pt x="388357" y="91100"/>
                </a:moveTo>
                <a:lnTo>
                  <a:pt x="464814" y="184012"/>
                </a:lnTo>
                <a:lnTo>
                  <a:pt x="442582" y="184012"/>
                </a:lnTo>
                <a:cubicBezTo>
                  <a:pt x="436183" y="184012"/>
                  <a:pt x="430977" y="189210"/>
                  <a:pt x="430977" y="195599"/>
                </a:cubicBezTo>
                <a:lnTo>
                  <a:pt x="430977" y="285155"/>
                </a:lnTo>
                <a:lnTo>
                  <a:pt x="345627" y="285155"/>
                </a:lnTo>
                <a:lnTo>
                  <a:pt x="345627" y="195599"/>
                </a:lnTo>
                <a:cubicBezTo>
                  <a:pt x="345627" y="189210"/>
                  <a:pt x="340530" y="184012"/>
                  <a:pt x="334131" y="184012"/>
                </a:cubicBezTo>
                <a:lnTo>
                  <a:pt x="311899" y="184012"/>
                </a:lnTo>
                <a:close/>
                <a:moveTo>
                  <a:pt x="388359" y="61296"/>
                </a:moveTo>
                <a:cubicBezTo>
                  <a:pt x="384888" y="61296"/>
                  <a:pt x="381635" y="62812"/>
                  <a:pt x="379357" y="65520"/>
                </a:cubicBezTo>
                <a:lnTo>
                  <a:pt x="278499" y="188220"/>
                </a:lnTo>
                <a:cubicBezTo>
                  <a:pt x="275571" y="191685"/>
                  <a:pt x="275029" y="196450"/>
                  <a:pt x="276981" y="200457"/>
                </a:cubicBezTo>
                <a:cubicBezTo>
                  <a:pt x="278824" y="204572"/>
                  <a:pt x="282945" y="207172"/>
                  <a:pt x="287392" y="207172"/>
                </a:cubicBezTo>
                <a:lnTo>
                  <a:pt x="322530" y="207172"/>
                </a:lnTo>
                <a:lnTo>
                  <a:pt x="322530" y="296625"/>
                </a:lnTo>
                <a:cubicBezTo>
                  <a:pt x="322530" y="303014"/>
                  <a:pt x="327735" y="308212"/>
                  <a:pt x="334134" y="308212"/>
                </a:cubicBezTo>
                <a:lnTo>
                  <a:pt x="442583" y="308212"/>
                </a:lnTo>
                <a:cubicBezTo>
                  <a:pt x="448982" y="308212"/>
                  <a:pt x="454079" y="303014"/>
                  <a:pt x="454079" y="296625"/>
                </a:cubicBezTo>
                <a:lnTo>
                  <a:pt x="454079" y="207172"/>
                </a:lnTo>
                <a:lnTo>
                  <a:pt x="489217" y="207172"/>
                </a:lnTo>
                <a:lnTo>
                  <a:pt x="489325" y="207172"/>
                </a:lnTo>
                <a:cubicBezTo>
                  <a:pt x="495724" y="207172"/>
                  <a:pt x="500821" y="201973"/>
                  <a:pt x="500821" y="195584"/>
                </a:cubicBezTo>
                <a:cubicBezTo>
                  <a:pt x="500821" y="192552"/>
                  <a:pt x="499628" y="189736"/>
                  <a:pt x="497784" y="187678"/>
                </a:cubicBezTo>
                <a:lnTo>
                  <a:pt x="397251" y="65520"/>
                </a:lnTo>
                <a:cubicBezTo>
                  <a:pt x="395082" y="62812"/>
                  <a:pt x="391829" y="61296"/>
                  <a:pt x="388359" y="61296"/>
                </a:cubicBezTo>
                <a:close/>
                <a:moveTo>
                  <a:pt x="336628" y="0"/>
                </a:moveTo>
                <a:cubicBezTo>
                  <a:pt x="386732" y="0"/>
                  <a:pt x="429353" y="32272"/>
                  <a:pt x="444752" y="77107"/>
                </a:cubicBezTo>
                <a:cubicBezTo>
                  <a:pt x="504074" y="81223"/>
                  <a:pt x="550925" y="130606"/>
                  <a:pt x="550925" y="190927"/>
                </a:cubicBezTo>
                <a:cubicBezTo>
                  <a:pt x="550925" y="199591"/>
                  <a:pt x="549949" y="208038"/>
                  <a:pt x="548105" y="216052"/>
                </a:cubicBezTo>
                <a:cubicBezTo>
                  <a:pt x="583460" y="235545"/>
                  <a:pt x="607427" y="273016"/>
                  <a:pt x="607427" y="316118"/>
                </a:cubicBezTo>
                <a:lnTo>
                  <a:pt x="607427" y="316876"/>
                </a:lnTo>
                <a:cubicBezTo>
                  <a:pt x="607102" y="354888"/>
                  <a:pt x="575760" y="385428"/>
                  <a:pt x="537694" y="385428"/>
                </a:cubicBezTo>
                <a:lnTo>
                  <a:pt x="253555" y="385428"/>
                </a:lnTo>
                <a:lnTo>
                  <a:pt x="304310" y="323699"/>
                </a:lnTo>
                <a:cubicBezTo>
                  <a:pt x="307130" y="320233"/>
                  <a:pt x="307780" y="315468"/>
                  <a:pt x="305828" y="311353"/>
                </a:cubicBezTo>
                <a:cubicBezTo>
                  <a:pt x="303985" y="307346"/>
                  <a:pt x="299864" y="304747"/>
                  <a:pt x="295417" y="304747"/>
                </a:cubicBezTo>
                <a:lnTo>
                  <a:pt x="260279" y="304747"/>
                </a:lnTo>
                <a:lnTo>
                  <a:pt x="260279" y="215294"/>
                </a:lnTo>
                <a:cubicBezTo>
                  <a:pt x="260279" y="208904"/>
                  <a:pt x="255074" y="203706"/>
                  <a:pt x="248675" y="203706"/>
                </a:cubicBezTo>
                <a:lnTo>
                  <a:pt x="140226" y="203706"/>
                </a:lnTo>
                <a:cubicBezTo>
                  <a:pt x="133827" y="203706"/>
                  <a:pt x="128730" y="208904"/>
                  <a:pt x="128730" y="215294"/>
                </a:cubicBezTo>
                <a:lnTo>
                  <a:pt x="128730" y="304747"/>
                </a:lnTo>
                <a:lnTo>
                  <a:pt x="93592" y="304747"/>
                </a:lnTo>
                <a:cubicBezTo>
                  <a:pt x="89037" y="304747"/>
                  <a:pt x="85025" y="307346"/>
                  <a:pt x="83073" y="311353"/>
                </a:cubicBezTo>
                <a:cubicBezTo>
                  <a:pt x="81120" y="315468"/>
                  <a:pt x="81771" y="320233"/>
                  <a:pt x="84591" y="323699"/>
                </a:cubicBezTo>
                <a:lnTo>
                  <a:pt x="135454" y="385428"/>
                </a:lnTo>
                <a:lnTo>
                  <a:pt x="72987" y="385428"/>
                </a:lnTo>
                <a:cubicBezTo>
                  <a:pt x="45657" y="385428"/>
                  <a:pt x="20605" y="369617"/>
                  <a:pt x="9652" y="344600"/>
                </a:cubicBezTo>
                <a:cubicBezTo>
                  <a:pt x="3470" y="330630"/>
                  <a:pt x="0" y="315143"/>
                  <a:pt x="0" y="298791"/>
                </a:cubicBezTo>
                <a:cubicBezTo>
                  <a:pt x="0" y="249624"/>
                  <a:pt x="31234" y="207605"/>
                  <a:pt x="75047" y="191685"/>
                </a:cubicBezTo>
                <a:cubicBezTo>
                  <a:pt x="72444" y="182155"/>
                  <a:pt x="71035" y="172300"/>
                  <a:pt x="71035" y="162012"/>
                </a:cubicBezTo>
                <a:cubicBezTo>
                  <a:pt x="71035" y="101041"/>
                  <a:pt x="117993" y="51224"/>
                  <a:pt x="178942" y="47975"/>
                </a:cubicBezTo>
                <a:cubicBezTo>
                  <a:pt x="199548" y="46784"/>
                  <a:pt x="219068" y="51224"/>
                  <a:pt x="236204" y="59671"/>
                </a:cubicBezTo>
                <a:cubicBezTo>
                  <a:pt x="255616" y="24150"/>
                  <a:pt x="293248" y="0"/>
                  <a:pt x="336628" y="0"/>
                </a:cubicBezTo>
                <a:close/>
              </a:path>
            </a:pathLst>
          </a:custGeom>
          <a:solidFill>
            <a:srgbClr val="06A294"/>
          </a:solidFill>
          <a:ln>
            <a:noFill/>
          </a:ln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6" name="íşļïḋe">
            <a:extLst>
              <a:ext uri="{FF2B5EF4-FFF2-40B4-BE49-F238E27FC236}">
                <a16:creationId xmlns:a16="http://schemas.microsoft.com/office/drawing/2014/main" id="{2AEBDEED-3205-47BD-B5C0-60C8010DDF1F}"/>
              </a:ext>
            </a:extLst>
          </p:cNvPr>
          <p:cNvSpPr txBox="1"/>
          <p:nvPr/>
        </p:nvSpPr>
        <p:spPr>
          <a:xfrm>
            <a:off x="10058000" y="3447288"/>
            <a:ext cx="1224762" cy="340265"/>
          </a:xfrm>
          <a:prstGeom prst="rect">
            <a:avLst/>
          </a:prstGeom>
          <a:noFill/>
        </p:spPr>
        <p:txBody>
          <a:bodyPr wrap="none" lIns="91440" tIns="45720" rIns="91440" bIns="45720" anchor="ctr">
            <a:normAutofit lnSpcReduction="1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/>
            <a:r>
              <a:rPr lang="en-US" altLang="zh-CN" b="1" i="1" dirty="0">
                <a:cs typeface="+mn-ea"/>
                <a:sym typeface="+mn-lt"/>
              </a:rPr>
              <a:t>36K</a:t>
            </a:r>
            <a:endParaRPr lang="zh-CN" altLang="en-US" b="1" i="1" dirty="0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92052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:a14="http://schemas.microsoft.com/office/drawing/2010/main" xmlns:a16="http://schemas.microsoft.com/office/drawing/2014/main"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 animBg="1"/>
      <p:bldP spid="70" grpId="0" animBg="1"/>
      <p:bldP spid="31" grpId="0" animBg="1"/>
      <p:bldP spid="32" grpId="0"/>
      <p:bldP spid="29" grpId="0" animBg="1"/>
      <p:bldP spid="30" grpId="0"/>
      <p:bldP spid="27" grpId="0" animBg="1"/>
      <p:bldP spid="28" grpId="0"/>
      <p:bldP spid="11" grpId="0" animBg="1"/>
      <p:bldP spid="12" grpId="0"/>
      <p:bldP spid="13" grpId="0" animBg="1"/>
      <p:bldP spid="14" grpId="0"/>
      <p:bldP spid="15" grpId="0" animBg="1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5B4E4800-2AC5-4E30-A83B-601054B9C18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2656112" y="-2656112"/>
            <a:ext cx="6879776" cy="12192000"/>
          </a:xfrm>
          <a:prstGeom prst="rect">
            <a:avLst/>
          </a:prstGeom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C04CEAF7-3949-4186-8E70-A96B8878187C}"/>
              </a:ext>
            </a:extLst>
          </p:cNvPr>
          <p:cNvSpPr/>
          <p:nvPr/>
        </p:nvSpPr>
        <p:spPr>
          <a:xfrm>
            <a:off x="2230055" y="1304358"/>
            <a:ext cx="7731888" cy="42710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5" name="半闭框 4">
            <a:extLst>
              <a:ext uri="{FF2B5EF4-FFF2-40B4-BE49-F238E27FC236}">
                <a16:creationId xmlns:a16="http://schemas.microsoft.com/office/drawing/2014/main" id="{74B36BDF-AD8F-460F-839C-728B57A9A100}"/>
              </a:ext>
            </a:extLst>
          </p:cNvPr>
          <p:cNvSpPr/>
          <p:nvPr/>
        </p:nvSpPr>
        <p:spPr>
          <a:xfrm>
            <a:off x="2575560" y="1748248"/>
            <a:ext cx="670560" cy="762000"/>
          </a:xfrm>
          <a:prstGeom prst="halfFrame">
            <a:avLst>
              <a:gd name="adj1" fmla="val 3788"/>
              <a:gd name="adj2" fmla="val 6060"/>
            </a:avLst>
          </a:prstGeom>
          <a:solidFill>
            <a:srgbClr val="263B45"/>
          </a:solidFill>
          <a:ln>
            <a:solidFill>
              <a:srgbClr val="263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6" name="半闭框 5">
            <a:extLst>
              <a:ext uri="{FF2B5EF4-FFF2-40B4-BE49-F238E27FC236}">
                <a16:creationId xmlns:a16="http://schemas.microsoft.com/office/drawing/2014/main" id="{91F41660-DACE-4FA1-AB00-A24A60824548}"/>
              </a:ext>
            </a:extLst>
          </p:cNvPr>
          <p:cNvSpPr/>
          <p:nvPr/>
        </p:nvSpPr>
        <p:spPr>
          <a:xfrm rot="5400000">
            <a:off x="8849423" y="1702528"/>
            <a:ext cx="670560" cy="762000"/>
          </a:xfrm>
          <a:prstGeom prst="halfFrame">
            <a:avLst>
              <a:gd name="adj1" fmla="val 3788"/>
              <a:gd name="adj2" fmla="val 6060"/>
            </a:avLst>
          </a:prstGeom>
          <a:solidFill>
            <a:srgbClr val="263B45"/>
          </a:solidFill>
          <a:ln>
            <a:solidFill>
              <a:srgbClr val="263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7" name="半闭框 6">
            <a:extLst>
              <a:ext uri="{FF2B5EF4-FFF2-40B4-BE49-F238E27FC236}">
                <a16:creationId xmlns:a16="http://schemas.microsoft.com/office/drawing/2014/main" id="{C93DA8A3-44AF-4833-813C-018CFF5E467B}"/>
              </a:ext>
            </a:extLst>
          </p:cNvPr>
          <p:cNvSpPr/>
          <p:nvPr/>
        </p:nvSpPr>
        <p:spPr>
          <a:xfrm rot="16200000">
            <a:off x="2621280" y="4506688"/>
            <a:ext cx="670560" cy="762000"/>
          </a:xfrm>
          <a:prstGeom prst="halfFrame">
            <a:avLst>
              <a:gd name="adj1" fmla="val 3788"/>
              <a:gd name="adj2" fmla="val 6060"/>
            </a:avLst>
          </a:prstGeom>
          <a:solidFill>
            <a:srgbClr val="263B45"/>
          </a:solidFill>
          <a:ln>
            <a:solidFill>
              <a:srgbClr val="263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8" name="半闭框 7">
            <a:extLst>
              <a:ext uri="{FF2B5EF4-FFF2-40B4-BE49-F238E27FC236}">
                <a16:creationId xmlns:a16="http://schemas.microsoft.com/office/drawing/2014/main" id="{B403BB1B-B9CE-4391-ACE7-DAEF44E0F33D}"/>
              </a:ext>
            </a:extLst>
          </p:cNvPr>
          <p:cNvSpPr/>
          <p:nvPr/>
        </p:nvSpPr>
        <p:spPr>
          <a:xfrm rot="10800000">
            <a:off x="8803703" y="4460968"/>
            <a:ext cx="670560" cy="762000"/>
          </a:xfrm>
          <a:prstGeom prst="halfFrame">
            <a:avLst>
              <a:gd name="adj1" fmla="val 3788"/>
              <a:gd name="adj2" fmla="val 6060"/>
            </a:avLst>
          </a:prstGeom>
          <a:solidFill>
            <a:srgbClr val="263B45"/>
          </a:solidFill>
          <a:ln>
            <a:solidFill>
              <a:srgbClr val="263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28E6BF36-51EC-4474-B28F-745A7CD04DD2}"/>
              </a:ext>
            </a:extLst>
          </p:cNvPr>
          <p:cNvSpPr txBox="1"/>
          <p:nvPr/>
        </p:nvSpPr>
        <p:spPr>
          <a:xfrm>
            <a:off x="3401028" y="2520408"/>
            <a:ext cx="52476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6600" b="1" dirty="0">
                <a:solidFill>
                  <a:srgbClr val="394E83"/>
                </a:solidFill>
                <a:cs typeface="+mn-ea"/>
                <a:sym typeface="+mn-lt"/>
              </a:rPr>
              <a:t>PART TWO</a:t>
            </a:r>
            <a:endParaRPr lang="zh-CN" altLang="en-US" sz="6600" b="1" dirty="0">
              <a:solidFill>
                <a:srgbClr val="394E83"/>
              </a:solidFill>
              <a:cs typeface="+mn-ea"/>
              <a:sym typeface="+mn-lt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9251802C-7D69-48D5-9D64-B325E04C91AF}"/>
              </a:ext>
            </a:extLst>
          </p:cNvPr>
          <p:cNvSpPr/>
          <p:nvPr/>
        </p:nvSpPr>
        <p:spPr>
          <a:xfrm>
            <a:off x="3362927" y="3872105"/>
            <a:ext cx="5466143" cy="7875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buSzPct val="25000"/>
            </a:pPr>
            <a:r>
              <a:rPr lang="en-US" altLang="zh-CN" sz="16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Theme color makes PPT more convenient to change.</a:t>
            </a:r>
          </a:p>
          <a:p>
            <a:pPr algn="ctr">
              <a:lnSpc>
                <a:spcPct val="150000"/>
              </a:lnSpc>
              <a:buSzPct val="25000"/>
            </a:pPr>
            <a:r>
              <a:rPr lang="en-US" altLang="zh-CN" sz="16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Adjust the spacing to adapt to Chinese</a:t>
            </a:r>
          </a:p>
        </p:txBody>
      </p:sp>
      <p:sp>
        <p:nvSpPr>
          <p:cNvPr id="11" name="Rounded Rectangle 7">
            <a:extLst>
              <a:ext uri="{FF2B5EF4-FFF2-40B4-BE49-F238E27FC236}">
                <a16:creationId xmlns:a16="http://schemas.microsoft.com/office/drawing/2014/main" id="{44E01BF3-D2A4-4045-B984-791690DD545C}"/>
              </a:ext>
            </a:extLst>
          </p:cNvPr>
          <p:cNvSpPr/>
          <p:nvPr/>
        </p:nvSpPr>
        <p:spPr>
          <a:xfrm>
            <a:off x="5307040" y="1513094"/>
            <a:ext cx="1684599" cy="413563"/>
          </a:xfrm>
          <a:prstGeom prst="roundRect">
            <a:avLst>
              <a:gd name="adj" fmla="val 50000"/>
            </a:avLst>
          </a:prstGeom>
          <a:solidFill>
            <a:schemeClr val="bg1">
              <a:alpha val="0"/>
            </a:schemeClr>
          </a:solidFill>
          <a:ln w="158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700" dirty="0">
                <a:solidFill>
                  <a:schemeClr val="bg1">
                    <a:lumMod val="50000"/>
                  </a:schemeClr>
                </a:solidFill>
              </a:rPr>
              <a:t>LOGO</a:t>
            </a:r>
            <a:endParaRPr lang="ko-KR" altLang="en-US" sz="27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6739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:a14="http://schemas.microsoft.com/office/drawing/2010/main" xmlns:a16="http://schemas.microsoft.com/office/drawing/2014/main"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CC3F216E-7DB0-4D40-B72F-52F8AFBB096F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2656112" y="-2656112"/>
            <a:ext cx="6879776" cy="12192000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4DF585D7-2A54-4675-8543-3669BAF5E1DD}"/>
              </a:ext>
            </a:extLst>
          </p:cNvPr>
          <p:cNvSpPr/>
          <p:nvPr/>
        </p:nvSpPr>
        <p:spPr>
          <a:xfrm>
            <a:off x="497806" y="464946"/>
            <a:ext cx="11196385" cy="59498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grpSp>
        <p:nvGrpSpPr>
          <p:cNvPr id="5" name="is1ïḓe">
            <a:extLst>
              <a:ext uri="{FF2B5EF4-FFF2-40B4-BE49-F238E27FC236}">
                <a16:creationId xmlns:a16="http://schemas.microsoft.com/office/drawing/2014/main" id="{4F9D61FC-5FA1-4645-864F-778BB4F95DE2}"/>
              </a:ext>
            </a:extLst>
          </p:cNvPr>
          <p:cNvGrpSpPr/>
          <p:nvPr/>
        </p:nvGrpSpPr>
        <p:grpSpPr>
          <a:xfrm>
            <a:off x="2375008" y="2102054"/>
            <a:ext cx="7061206" cy="2826514"/>
            <a:chOff x="2565397" y="2306343"/>
            <a:chExt cx="7061206" cy="2826514"/>
          </a:xfrm>
        </p:grpSpPr>
        <p:sp>
          <p:nvSpPr>
            <p:cNvPr id="36" name="îṩľîdê">
              <a:extLst>
                <a:ext uri="{FF2B5EF4-FFF2-40B4-BE49-F238E27FC236}">
                  <a16:creationId xmlns:a16="http://schemas.microsoft.com/office/drawing/2014/main" id="{11738C1C-4AA1-4E42-821F-05E7A6369075}"/>
                </a:ext>
              </a:extLst>
            </p:cNvPr>
            <p:cNvSpPr/>
            <p:nvPr/>
          </p:nvSpPr>
          <p:spPr bwMode="auto">
            <a:xfrm>
              <a:off x="8215886" y="2306343"/>
              <a:ext cx="1410717" cy="2257144"/>
            </a:xfrm>
            <a:custGeom>
              <a:avLst/>
              <a:gdLst>
                <a:gd name="T0" fmla="*/ 322 w 323"/>
                <a:gd name="T1" fmla="*/ 313 h 516"/>
                <a:gd name="T2" fmla="*/ 0 w 323"/>
                <a:gd name="T3" fmla="*/ 0 h 516"/>
                <a:gd name="T4" fmla="*/ 0 w 323"/>
                <a:gd name="T5" fmla="*/ 161 h 516"/>
                <a:gd name="T6" fmla="*/ 161 w 323"/>
                <a:gd name="T7" fmla="*/ 313 h 516"/>
                <a:gd name="T8" fmla="*/ 161 w 323"/>
                <a:gd name="T9" fmla="*/ 320 h 516"/>
                <a:gd name="T10" fmla="*/ 161 w 323"/>
                <a:gd name="T11" fmla="*/ 428 h 516"/>
                <a:gd name="T12" fmla="*/ 161 w 323"/>
                <a:gd name="T13" fmla="*/ 441 h 516"/>
                <a:gd name="T14" fmla="*/ 242 w 323"/>
                <a:gd name="T15" fmla="*/ 516 h 516"/>
                <a:gd name="T16" fmla="*/ 323 w 323"/>
                <a:gd name="T17" fmla="*/ 441 h 516"/>
                <a:gd name="T18" fmla="*/ 323 w 323"/>
                <a:gd name="T19" fmla="*/ 428 h 516"/>
                <a:gd name="T20" fmla="*/ 323 w 323"/>
                <a:gd name="T21" fmla="*/ 320 h 516"/>
                <a:gd name="T22" fmla="*/ 322 w 323"/>
                <a:gd name="T23" fmla="*/ 313 h 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3" h="516">
                  <a:moveTo>
                    <a:pt x="322" y="313"/>
                  </a:moveTo>
                  <a:cubicBezTo>
                    <a:pt x="317" y="139"/>
                    <a:pt x="174" y="0"/>
                    <a:pt x="0" y="0"/>
                  </a:cubicBezTo>
                  <a:cubicBezTo>
                    <a:pt x="0" y="161"/>
                    <a:pt x="0" y="161"/>
                    <a:pt x="0" y="161"/>
                  </a:cubicBezTo>
                  <a:cubicBezTo>
                    <a:pt x="86" y="161"/>
                    <a:pt x="156" y="228"/>
                    <a:pt x="161" y="313"/>
                  </a:cubicBezTo>
                  <a:cubicBezTo>
                    <a:pt x="161" y="315"/>
                    <a:pt x="161" y="318"/>
                    <a:pt x="161" y="320"/>
                  </a:cubicBezTo>
                  <a:cubicBezTo>
                    <a:pt x="161" y="428"/>
                    <a:pt x="161" y="428"/>
                    <a:pt x="161" y="428"/>
                  </a:cubicBezTo>
                  <a:cubicBezTo>
                    <a:pt x="161" y="441"/>
                    <a:pt x="161" y="441"/>
                    <a:pt x="161" y="441"/>
                  </a:cubicBezTo>
                  <a:cubicBezTo>
                    <a:pt x="242" y="516"/>
                    <a:pt x="242" y="516"/>
                    <a:pt x="242" y="516"/>
                  </a:cubicBezTo>
                  <a:cubicBezTo>
                    <a:pt x="323" y="441"/>
                    <a:pt x="323" y="441"/>
                    <a:pt x="323" y="441"/>
                  </a:cubicBezTo>
                  <a:cubicBezTo>
                    <a:pt x="323" y="428"/>
                    <a:pt x="323" y="428"/>
                    <a:pt x="323" y="428"/>
                  </a:cubicBezTo>
                  <a:cubicBezTo>
                    <a:pt x="323" y="320"/>
                    <a:pt x="323" y="320"/>
                    <a:pt x="323" y="320"/>
                  </a:cubicBezTo>
                  <a:cubicBezTo>
                    <a:pt x="323" y="317"/>
                    <a:pt x="322" y="315"/>
                    <a:pt x="322" y="313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37" name="ísļídé">
              <a:extLst>
                <a:ext uri="{FF2B5EF4-FFF2-40B4-BE49-F238E27FC236}">
                  <a16:creationId xmlns:a16="http://schemas.microsoft.com/office/drawing/2014/main" id="{2896B93E-EDB2-435E-9006-CD131E9FCAC7}"/>
                </a:ext>
              </a:extLst>
            </p:cNvPr>
            <p:cNvSpPr/>
            <p:nvPr/>
          </p:nvSpPr>
          <p:spPr bwMode="auto">
            <a:xfrm>
              <a:off x="2565397" y="2306343"/>
              <a:ext cx="1410717" cy="2257144"/>
            </a:xfrm>
            <a:custGeom>
              <a:avLst/>
              <a:gdLst>
                <a:gd name="T0" fmla="*/ 0 w 323"/>
                <a:gd name="T1" fmla="*/ 323 h 516"/>
                <a:gd name="T2" fmla="*/ 0 w 323"/>
                <a:gd name="T3" fmla="*/ 323 h 516"/>
                <a:gd name="T4" fmla="*/ 0 w 323"/>
                <a:gd name="T5" fmla="*/ 428 h 516"/>
                <a:gd name="T6" fmla="*/ 0 w 323"/>
                <a:gd name="T7" fmla="*/ 441 h 516"/>
                <a:gd name="T8" fmla="*/ 81 w 323"/>
                <a:gd name="T9" fmla="*/ 516 h 516"/>
                <a:gd name="T10" fmla="*/ 162 w 323"/>
                <a:gd name="T11" fmla="*/ 441 h 516"/>
                <a:gd name="T12" fmla="*/ 162 w 323"/>
                <a:gd name="T13" fmla="*/ 428 h 516"/>
                <a:gd name="T14" fmla="*/ 162 w 323"/>
                <a:gd name="T15" fmla="*/ 320 h 516"/>
                <a:gd name="T16" fmla="*/ 161 w 323"/>
                <a:gd name="T17" fmla="*/ 310 h 516"/>
                <a:gd name="T18" fmla="*/ 323 w 323"/>
                <a:gd name="T19" fmla="*/ 161 h 516"/>
                <a:gd name="T20" fmla="*/ 323 w 323"/>
                <a:gd name="T21" fmla="*/ 0 h 516"/>
                <a:gd name="T22" fmla="*/ 0 w 323"/>
                <a:gd name="T23" fmla="*/ 323 h 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3" h="516">
                  <a:moveTo>
                    <a:pt x="0" y="323"/>
                  </a:moveTo>
                  <a:cubicBezTo>
                    <a:pt x="0" y="323"/>
                    <a:pt x="0" y="323"/>
                    <a:pt x="0" y="323"/>
                  </a:cubicBezTo>
                  <a:cubicBezTo>
                    <a:pt x="0" y="428"/>
                    <a:pt x="0" y="428"/>
                    <a:pt x="0" y="428"/>
                  </a:cubicBezTo>
                  <a:cubicBezTo>
                    <a:pt x="0" y="441"/>
                    <a:pt x="0" y="441"/>
                    <a:pt x="0" y="441"/>
                  </a:cubicBezTo>
                  <a:cubicBezTo>
                    <a:pt x="81" y="516"/>
                    <a:pt x="81" y="516"/>
                    <a:pt x="81" y="516"/>
                  </a:cubicBezTo>
                  <a:cubicBezTo>
                    <a:pt x="162" y="441"/>
                    <a:pt x="162" y="441"/>
                    <a:pt x="162" y="441"/>
                  </a:cubicBezTo>
                  <a:cubicBezTo>
                    <a:pt x="162" y="428"/>
                    <a:pt x="162" y="428"/>
                    <a:pt x="162" y="428"/>
                  </a:cubicBezTo>
                  <a:cubicBezTo>
                    <a:pt x="162" y="320"/>
                    <a:pt x="162" y="320"/>
                    <a:pt x="162" y="320"/>
                  </a:cubicBezTo>
                  <a:cubicBezTo>
                    <a:pt x="162" y="316"/>
                    <a:pt x="162" y="313"/>
                    <a:pt x="161" y="310"/>
                  </a:cubicBezTo>
                  <a:cubicBezTo>
                    <a:pt x="168" y="227"/>
                    <a:pt x="238" y="161"/>
                    <a:pt x="323" y="161"/>
                  </a:cubicBezTo>
                  <a:cubicBezTo>
                    <a:pt x="323" y="0"/>
                    <a:pt x="323" y="0"/>
                    <a:pt x="323" y="0"/>
                  </a:cubicBezTo>
                  <a:cubicBezTo>
                    <a:pt x="145" y="0"/>
                    <a:pt x="0" y="145"/>
                    <a:pt x="0" y="323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38" name="îŝļidè">
              <a:extLst>
                <a:ext uri="{FF2B5EF4-FFF2-40B4-BE49-F238E27FC236}">
                  <a16:creationId xmlns:a16="http://schemas.microsoft.com/office/drawing/2014/main" id="{B6F8301A-F983-4551-A3CC-4F959876DA67}"/>
                </a:ext>
              </a:extLst>
            </p:cNvPr>
            <p:cNvSpPr/>
            <p:nvPr/>
          </p:nvSpPr>
          <p:spPr bwMode="auto">
            <a:xfrm>
              <a:off x="3976114" y="2306343"/>
              <a:ext cx="1413258" cy="1413257"/>
            </a:xfrm>
            <a:custGeom>
              <a:avLst/>
              <a:gdLst>
                <a:gd name="T0" fmla="*/ 0 w 323"/>
                <a:gd name="T1" fmla="*/ 0 h 323"/>
                <a:gd name="T2" fmla="*/ 0 w 323"/>
                <a:gd name="T3" fmla="*/ 161 h 323"/>
                <a:gd name="T4" fmla="*/ 162 w 323"/>
                <a:gd name="T5" fmla="*/ 323 h 323"/>
                <a:gd name="T6" fmla="*/ 323 w 323"/>
                <a:gd name="T7" fmla="*/ 323 h 323"/>
                <a:gd name="T8" fmla="*/ 0 w 323"/>
                <a:gd name="T9" fmla="*/ 0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3" h="323">
                  <a:moveTo>
                    <a:pt x="0" y="0"/>
                  </a:moveTo>
                  <a:cubicBezTo>
                    <a:pt x="0" y="161"/>
                    <a:pt x="0" y="161"/>
                    <a:pt x="0" y="161"/>
                  </a:cubicBezTo>
                  <a:cubicBezTo>
                    <a:pt x="89" y="161"/>
                    <a:pt x="162" y="233"/>
                    <a:pt x="162" y="323"/>
                  </a:cubicBezTo>
                  <a:cubicBezTo>
                    <a:pt x="323" y="323"/>
                    <a:pt x="323" y="323"/>
                    <a:pt x="323" y="323"/>
                  </a:cubicBezTo>
                  <a:cubicBezTo>
                    <a:pt x="323" y="145"/>
                    <a:pt x="178" y="0"/>
                    <a:pt x="0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39" name="ïšḷïďe">
              <a:extLst>
                <a:ext uri="{FF2B5EF4-FFF2-40B4-BE49-F238E27FC236}">
                  <a16:creationId xmlns:a16="http://schemas.microsoft.com/office/drawing/2014/main" id="{A065F043-7B9D-4DC3-929A-B1AA9FA6A12E}"/>
                </a:ext>
              </a:extLst>
            </p:cNvPr>
            <p:cNvSpPr/>
            <p:nvPr/>
          </p:nvSpPr>
          <p:spPr bwMode="auto">
            <a:xfrm>
              <a:off x="4685283" y="3719600"/>
              <a:ext cx="1392923" cy="1413257"/>
            </a:xfrm>
            <a:custGeom>
              <a:avLst/>
              <a:gdLst>
                <a:gd name="T0" fmla="*/ 161 w 319"/>
                <a:gd name="T1" fmla="*/ 0 h 323"/>
                <a:gd name="T2" fmla="*/ 0 w 319"/>
                <a:gd name="T3" fmla="*/ 0 h 323"/>
                <a:gd name="T4" fmla="*/ 319 w 319"/>
                <a:gd name="T5" fmla="*/ 323 h 323"/>
                <a:gd name="T6" fmla="*/ 319 w 319"/>
                <a:gd name="T7" fmla="*/ 162 h 323"/>
                <a:gd name="T8" fmla="*/ 161 w 319"/>
                <a:gd name="T9" fmla="*/ 0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9" h="323">
                  <a:moveTo>
                    <a:pt x="16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77"/>
                    <a:pt x="143" y="321"/>
                    <a:pt x="319" y="323"/>
                  </a:cubicBezTo>
                  <a:cubicBezTo>
                    <a:pt x="319" y="162"/>
                    <a:pt x="319" y="162"/>
                    <a:pt x="319" y="162"/>
                  </a:cubicBezTo>
                  <a:cubicBezTo>
                    <a:pt x="231" y="160"/>
                    <a:pt x="161" y="88"/>
                    <a:pt x="161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40" name="íṥľiḓê">
              <a:extLst>
                <a:ext uri="{FF2B5EF4-FFF2-40B4-BE49-F238E27FC236}">
                  <a16:creationId xmlns:a16="http://schemas.microsoft.com/office/drawing/2014/main" id="{C84EB2CE-203A-474F-A395-1A3438CFB221}"/>
                </a:ext>
              </a:extLst>
            </p:cNvPr>
            <p:cNvSpPr/>
            <p:nvPr/>
          </p:nvSpPr>
          <p:spPr bwMode="auto">
            <a:xfrm>
              <a:off x="6078206" y="3719600"/>
              <a:ext cx="1423425" cy="1413257"/>
            </a:xfrm>
            <a:custGeom>
              <a:avLst/>
              <a:gdLst>
                <a:gd name="T0" fmla="*/ 4 w 326"/>
                <a:gd name="T1" fmla="*/ 162 h 323"/>
                <a:gd name="T2" fmla="*/ 0 w 326"/>
                <a:gd name="T3" fmla="*/ 162 h 323"/>
                <a:gd name="T4" fmla="*/ 0 w 326"/>
                <a:gd name="T5" fmla="*/ 323 h 323"/>
                <a:gd name="T6" fmla="*/ 4 w 326"/>
                <a:gd name="T7" fmla="*/ 323 h 323"/>
                <a:gd name="T8" fmla="*/ 326 w 326"/>
                <a:gd name="T9" fmla="*/ 0 h 323"/>
                <a:gd name="T10" fmla="*/ 166 w 326"/>
                <a:gd name="T11" fmla="*/ 0 h 323"/>
                <a:gd name="T12" fmla="*/ 4 w 326"/>
                <a:gd name="T13" fmla="*/ 162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6" h="323">
                  <a:moveTo>
                    <a:pt x="4" y="162"/>
                  </a:moveTo>
                  <a:cubicBezTo>
                    <a:pt x="2" y="162"/>
                    <a:pt x="1" y="162"/>
                    <a:pt x="0" y="162"/>
                  </a:cubicBezTo>
                  <a:cubicBezTo>
                    <a:pt x="0" y="323"/>
                    <a:pt x="0" y="323"/>
                    <a:pt x="0" y="323"/>
                  </a:cubicBezTo>
                  <a:cubicBezTo>
                    <a:pt x="1" y="323"/>
                    <a:pt x="2" y="323"/>
                    <a:pt x="4" y="323"/>
                  </a:cubicBezTo>
                  <a:cubicBezTo>
                    <a:pt x="182" y="323"/>
                    <a:pt x="326" y="178"/>
                    <a:pt x="326" y="0"/>
                  </a:cubicBezTo>
                  <a:cubicBezTo>
                    <a:pt x="166" y="0"/>
                    <a:pt x="166" y="0"/>
                    <a:pt x="166" y="0"/>
                  </a:cubicBezTo>
                  <a:cubicBezTo>
                    <a:pt x="166" y="89"/>
                    <a:pt x="93" y="162"/>
                    <a:pt x="4" y="162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41" name="i$liḓê">
              <a:extLst>
                <a:ext uri="{FF2B5EF4-FFF2-40B4-BE49-F238E27FC236}">
                  <a16:creationId xmlns:a16="http://schemas.microsoft.com/office/drawing/2014/main" id="{38811183-4B60-4D98-89FF-4259EFDE9C1E}"/>
                </a:ext>
              </a:extLst>
            </p:cNvPr>
            <p:cNvSpPr/>
            <p:nvPr/>
          </p:nvSpPr>
          <p:spPr bwMode="auto">
            <a:xfrm>
              <a:off x="6802629" y="2306343"/>
              <a:ext cx="1413258" cy="1413257"/>
            </a:xfrm>
            <a:custGeom>
              <a:avLst/>
              <a:gdLst>
                <a:gd name="T0" fmla="*/ 323 w 323"/>
                <a:gd name="T1" fmla="*/ 0 h 323"/>
                <a:gd name="T2" fmla="*/ 0 w 323"/>
                <a:gd name="T3" fmla="*/ 323 h 323"/>
                <a:gd name="T4" fmla="*/ 160 w 323"/>
                <a:gd name="T5" fmla="*/ 323 h 323"/>
                <a:gd name="T6" fmla="*/ 323 w 323"/>
                <a:gd name="T7" fmla="*/ 161 h 323"/>
                <a:gd name="T8" fmla="*/ 323 w 323"/>
                <a:gd name="T9" fmla="*/ 161 h 323"/>
                <a:gd name="T10" fmla="*/ 323 w 323"/>
                <a:gd name="T11" fmla="*/ 0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3" h="323">
                  <a:moveTo>
                    <a:pt x="323" y="0"/>
                  </a:moveTo>
                  <a:cubicBezTo>
                    <a:pt x="144" y="0"/>
                    <a:pt x="0" y="145"/>
                    <a:pt x="0" y="323"/>
                  </a:cubicBezTo>
                  <a:cubicBezTo>
                    <a:pt x="160" y="323"/>
                    <a:pt x="160" y="323"/>
                    <a:pt x="160" y="323"/>
                  </a:cubicBezTo>
                  <a:cubicBezTo>
                    <a:pt x="160" y="233"/>
                    <a:pt x="233" y="161"/>
                    <a:pt x="323" y="161"/>
                  </a:cubicBezTo>
                  <a:cubicBezTo>
                    <a:pt x="323" y="161"/>
                    <a:pt x="323" y="161"/>
                    <a:pt x="323" y="161"/>
                  </a:cubicBezTo>
                  <a:cubicBezTo>
                    <a:pt x="323" y="0"/>
                    <a:pt x="323" y="0"/>
                    <a:pt x="323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</p:grpSp>
      <p:grpSp>
        <p:nvGrpSpPr>
          <p:cNvPr id="6" name="íş1ïḑè">
            <a:extLst>
              <a:ext uri="{FF2B5EF4-FFF2-40B4-BE49-F238E27FC236}">
                <a16:creationId xmlns:a16="http://schemas.microsoft.com/office/drawing/2014/main" id="{A98D3DE0-C046-4919-BFF0-12DEA5550703}"/>
              </a:ext>
            </a:extLst>
          </p:cNvPr>
          <p:cNvGrpSpPr/>
          <p:nvPr/>
        </p:nvGrpSpPr>
        <p:grpSpPr>
          <a:xfrm>
            <a:off x="2239661" y="3515311"/>
            <a:ext cx="953230" cy="953228"/>
            <a:chOff x="7828426" y="1707625"/>
            <a:chExt cx="682538" cy="682537"/>
          </a:xfrm>
        </p:grpSpPr>
        <p:sp>
          <p:nvSpPr>
            <p:cNvPr id="34" name="iṧliḍe">
              <a:extLst>
                <a:ext uri="{FF2B5EF4-FFF2-40B4-BE49-F238E27FC236}">
                  <a16:creationId xmlns:a16="http://schemas.microsoft.com/office/drawing/2014/main" id="{D06B6C8A-388C-4081-BC6B-2F1C86FE6396}"/>
                </a:ext>
              </a:extLst>
            </p:cNvPr>
            <p:cNvSpPr/>
            <p:nvPr/>
          </p:nvSpPr>
          <p:spPr>
            <a:xfrm>
              <a:off x="7828426" y="1707625"/>
              <a:ext cx="682538" cy="682537"/>
            </a:xfrm>
            <a:prstGeom prst="ellipse">
              <a:avLst/>
            </a:prstGeom>
            <a:solidFill>
              <a:srgbClr val="06A294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rtlCol="0" anchor="ctr">
              <a:normAutofit/>
            </a:bodyPr>
            <a:lstStyle/>
            <a:p>
              <a:pPr algn="ctr"/>
              <a:endParaRPr lang="zh-CN" altLang="en-US" sz="1600" b="1" i="1" dirty="0">
                <a:solidFill>
                  <a:schemeClr val="accent1"/>
                </a:solidFill>
                <a:cs typeface="+mn-ea"/>
                <a:sym typeface="+mn-lt"/>
              </a:endParaRPr>
            </a:p>
          </p:txBody>
        </p:sp>
        <p:sp>
          <p:nvSpPr>
            <p:cNvPr id="35" name="iśļïḑê">
              <a:extLst>
                <a:ext uri="{FF2B5EF4-FFF2-40B4-BE49-F238E27FC236}">
                  <a16:creationId xmlns:a16="http://schemas.microsoft.com/office/drawing/2014/main" id="{7BBC8C17-DC91-4B2C-8F97-AE7F7CF3DB32}"/>
                </a:ext>
              </a:extLst>
            </p:cNvPr>
            <p:cNvSpPr/>
            <p:nvPr/>
          </p:nvSpPr>
          <p:spPr bwMode="auto">
            <a:xfrm>
              <a:off x="7963487" y="1868001"/>
              <a:ext cx="412418" cy="361786"/>
            </a:xfrm>
            <a:custGeom>
              <a:avLst/>
              <a:gdLst>
                <a:gd name="connsiteX0" fmla="*/ 352921 w 607646"/>
                <a:gd name="connsiteY0" fmla="*/ 457945 h 533051"/>
                <a:gd name="connsiteX1" fmla="*/ 342979 w 607646"/>
                <a:gd name="connsiteY1" fmla="*/ 462170 h 533051"/>
                <a:gd name="connsiteX2" fmla="*/ 338854 w 607646"/>
                <a:gd name="connsiteY2" fmla="*/ 472100 h 533051"/>
                <a:gd name="connsiteX3" fmla="*/ 342979 w 607646"/>
                <a:gd name="connsiteY3" fmla="*/ 482029 h 533051"/>
                <a:gd name="connsiteX4" fmla="*/ 352921 w 607646"/>
                <a:gd name="connsiteY4" fmla="*/ 486149 h 533051"/>
                <a:gd name="connsiteX5" fmla="*/ 362863 w 607646"/>
                <a:gd name="connsiteY5" fmla="*/ 482029 h 533051"/>
                <a:gd name="connsiteX6" fmla="*/ 366987 w 607646"/>
                <a:gd name="connsiteY6" fmla="*/ 472100 h 533051"/>
                <a:gd name="connsiteX7" fmla="*/ 362863 w 607646"/>
                <a:gd name="connsiteY7" fmla="*/ 462170 h 533051"/>
                <a:gd name="connsiteX8" fmla="*/ 352921 w 607646"/>
                <a:gd name="connsiteY8" fmla="*/ 457945 h 533051"/>
                <a:gd name="connsiteX9" fmla="*/ 438485 w 607646"/>
                <a:gd name="connsiteY9" fmla="*/ 375972 h 533051"/>
                <a:gd name="connsiteX10" fmla="*/ 431081 w 607646"/>
                <a:gd name="connsiteY10" fmla="*/ 379141 h 533051"/>
                <a:gd name="connsiteX11" fmla="*/ 372699 w 607646"/>
                <a:gd name="connsiteY11" fmla="*/ 437346 h 533051"/>
                <a:gd name="connsiteX12" fmla="*/ 369632 w 607646"/>
                <a:gd name="connsiteY12" fmla="*/ 444846 h 533051"/>
                <a:gd name="connsiteX13" fmla="*/ 372699 w 607646"/>
                <a:gd name="connsiteY13" fmla="*/ 452346 h 533051"/>
                <a:gd name="connsiteX14" fmla="*/ 380208 w 607646"/>
                <a:gd name="connsiteY14" fmla="*/ 455409 h 533051"/>
                <a:gd name="connsiteX15" fmla="*/ 387612 w 607646"/>
                <a:gd name="connsiteY15" fmla="*/ 452346 h 533051"/>
                <a:gd name="connsiteX16" fmla="*/ 445994 w 607646"/>
                <a:gd name="connsiteY16" fmla="*/ 394035 h 533051"/>
                <a:gd name="connsiteX17" fmla="*/ 449062 w 607646"/>
                <a:gd name="connsiteY17" fmla="*/ 386535 h 533051"/>
                <a:gd name="connsiteX18" fmla="*/ 445994 w 607646"/>
                <a:gd name="connsiteY18" fmla="*/ 379141 h 533051"/>
                <a:gd name="connsiteX19" fmla="*/ 438485 w 607646"/>
                <a:gd name="connsiteY19" fmla="*/ 375972 h 533051"/>
                <a:gd name="connsiteX20" fmla="*/ 534943 w 607646"/>
                <a:gd name="connsiteY20" fmla="*/ 217624 h 533051"/>
                <a:gd name="connsiteX21" fmla="*/ 553981 w 607646"/>
                <a:gd name="connsiteY21" fmla="*/ 225547 h 533051"/>
                <a:gd name="connsiteX22" fmla="*/ 554404 w 607646"/>
                <a:gd name="connsiteY22" fmla="*/ 225969 h 533051"/>
                <a:gd name="connsiteX23" fmla="*/ 556520 w 607646"/>
                <a:gd name="connsiteY23" fmla="*/ 230934 h 533051"/>
                <a:gd name="connsiteX24" fmla="*/ 554510 w 607646"/>
                <a:gd name="connsiteY24" fmla="*/ 235899 h 533051"/>
                <a:gd name="connsiteX25" fmla="*/ 524050 w 607646"/>
                <a:gd name="connsiteY25" fmla="*/ 266322 h 533051"/>
                <a:gd name="connsiteX26" fmla="*/ 516752 w 607646"/>
                <a:gd name="connsiteY26" fmla="*/ 283752 h 533051"/>
                <a:gd name="connsiteX27" fmla="*/ 524050 w 607646"/>
                <a:gd name="connsiteY27" fmla="*/ 301182 h 533051"/>
                <a:gd name="connsiteX28" fmla="*/ 541501 w 607646"/>
                <a:gd name="connsiteY28" fmla="*/ 308365 h 533051"/>
                <a:gd name="connsiteX29" fmla="*/ 558952 w 607646"/>
                <a:gd name="connsiteY29" fmla="*/ 301182 h 533051"/>
                <a:gd name="connsiteX30" fmla="*/ 589413 w 607646"/>
                <a:gd name="connsiteY30" fmla="*/ 270759 h 533051"/>
                <a:gd name="connsiteX31" fmla="*/ 594384 w 607646"/>
                <a:gd name="connsiteY31" fmla="*/ 268752 h 533051"/>
                <a:gd name="connsiteX32" fmla="*/ 599355 w 607646"/>
                <a:gd name="connsiteY32" fmla="*/ 270759 h 533051"/>
                <a:gd name="connsiteX33" fmla="*/ 599778 w 607646"/>
                <a:gd name="connsiteY33" fmla="*/ 271181 h 533051"/>
                <a:gd name="connsiteX34" fmla="*/ 606758 w 607646"/>
                <a:gd name="connsiteY34" fmla="*/ 297168 h 533051"/>
                <a:gd name="connsiteX35" fmla="*/ 590047 w 607646"/>
                <a:gd name="connsiteY35" fmla="*/ 359704 h 533051"/>
                <a:gd name="connsiteX36" fmla="*/ 571010 w 607646"/>
                <a:gd name="connsiteY36" fmla="*/ 378612 h 533051"/>
                <a:gd name="connsiteX37" fmla="*/ 570798 w 607646"/>
                <a:gd name="connsiteY37" fmla="*/ 378718 h 533051"/>
                <a:gd name="connsiteX38" fmla="*/ 501627 w 607646"/>
                <a:gd name="connsiteY38" fmla="*/ 395303 h 533051"/>
                <a:gd name="connsiteX39" fmla="*/ 377987 w 607646"/>
                <a:gd name="connsiteY39" fmla="*/ 518790 h 533051"/>
                <a:gd name="connsiteX40" fmla="*/ 343507 w 607646"/>
                <a:gd name="connsiteY40" fmla="*/ 533051 h 533051"/>
                <a:gd name="connsiteX41" fmla="*/ 309028 w 607646"/>
                <a:gd name="connsiteY41" fmla="*/ 518790 h 533051"/>
                <a:gd name="connsiteX42" fmla="*/ 306066 w 607646"/>
                <a:gd name="connsiteY42" fmla="*/ 515833 h 533051"/>
                <a:gd name="connsiteX43" fmla="*/ 291788 w 607646"/>
                <a:gd name="connsiteY43" fmla="*/ 481501 h 533051"/>
                <a:gd name="connsiteX44" fmla="*/ 306066 w 607646"/>
                <a:gd name="connsiteY44" fmla="*/ 447064 h 533051"/>
                <a:gd name="connsiteX45" fmla="*/ 429707 w 607646"/>
                <a:gd name="connsiteY45" fmla="*/ 323576 h 533051"/>
                <a:gd name="connsiteX46" fmla="*/ 446418 w 607646"/>
                <a:gd name="connsiteY46" fmla="*/ 254491 h 533051"/>
                <a:gd name="connsiteX47" fmla="*/ 446418 w 607646"/>
                <a:gd name="connsiteY47" fmla="*/ 254280 h 533051"/>
                <a:gd name="connsiteX48" fmla="*/ 465455 w 607646"/>
                <a:gd name="connsiteY48" fmla="*/ 235265 h 533051"/>
                <a:gd name="connsiteX49" fmla="*/ 527963 w 607646"/>
                <a:gd name="connsiteY49" fmla="*/ 218575 h 533051"/>
                <a:gd name="connsiteX50" fmla="*/ 534943 w 607646"/>
                <a:gd name="connsiteY50" fmla="*/ 217624 h 533051"/>
                <a:gd name="connsiteX51" fmla="*/ 253873 w 607646"/>
                <a:gd name="connsiteY51" fmla="*/ 140927 h 533051"/>
                <a:gd name="connsiteX52" fmla="*/ 141005 w 607646"/>
                <a:gd name="connsiteY52" fmla="*/ 253542 h 533051"/>
                <a:gd name="connsiteX53" fmla="*/ 253873 w 607646"/>
                <a:gd name="connsiteY53" fmla="*/ 366262 h 533051"/>
                <a:gd name="connsiteX54" fmla="*/ 366741 w 607646"/>
                <a:gd name="connsiteY54" fmla="*/ 253542 h 533051"/>
                <a:gd name="connsiteX55" fmla="*/ 253873 w 607646"/>
                <a:gd name="connsiteY55" fmla="*/ 140927 h 533051"/>
                <a:gd name="connsiteX56" fmla="*/ 232929 w 607646"/>
                <a:gd name="connsiteY56" fmla="*/ 0 h 533051"/>
                <a:gd name="connsiteX57" fmla="*/ 274818 w 607646"/>
                <a:gd name="connsiteY57" fmla="*/ 0 h 533051"/>
                <a:gd name="connsiteX58" fmla="*/ 316918 w 607646"/>
                <a:gd name="connsiteY58" fmla="*/ 42045 h 533051"/>
                <a:gd name="connsiteX59" fmla="*/ 316918 w 607646"/>
                <a:gd name="connsiteY59" fmla="*/ 55885 h 533051"/>
                <a:gd name="connsiteX60" fmla="*/ 349287 w 607646"/>
                <a:gd name="connsiteY60" fmla="*/ 69301 h 533051"/>
                <a:gd name="connsiteX61" fmla="*/ 359125 w 607646"/>
                <a:gd name="connsiteY61" fmla="*/ 59476 h 533051"/>
                <a:gd name="connsiteX62" fmla="*/ 388849 w 607646"/>
                <a:gd name="connsiteY62" fmla="*/ 47222 h 533051"/>
                <a:gd name="connsiteX63" fmla="*/ 418574 w 607646"/>
                <a:gd name="connsiteY63" fmla="*/ 59476 h 533051"/>
                <a:gd name="connsiteX64" fmla="*/ 448192 w 607646"/>
                <a:gd name="connsiteY64" fmla="*/ 89162 h 533051"/>
                <a:gd name="connsiteX65" fmla="*/ 448192 w 607646"/>
                <a:gd name="connsiteY65" fmla="*/ 148533 h 533051"/>
                <a:gd name="connsiteX66" fmla="*/ 438460 w 607646"/>
                <a:gd name="connsiteY66" fmla="*/ 158252 h 533051"/>
                <a:gd name="connsiteX67" fmla="*/ 451789 w 607646"/>
                <a:gd name="connsiteY67" fmla="*/ 190684 h 533051"/>
                <a:gd name="connsiteX68" fmla="*/ 465752 w 607646"/>
                <a:gd name="connsiteY68" fmla="*/ 190684 h 533051"/>
                <a:gd name="connsiteX69" fmla="*/ 497909 w 607646"/>
                <a:gd name="connsiteY69" fmla="*/ 205685 h 533051"/>
                <a:gd name="connsiteX70" fmla="*/ 450837 w 607646"/>
                <a:gd name="connsiteY70" fmla="*/ 218257 h 533051"/>
                <a:gd name="connsiteX71" fmla="*/ 419420 w 607646"/>
                <a:gd name="connsiteY71" fmla="*/ 249739 h 533051"/>
                <a:gd name="connsiteX72" fmla="*/ 419208 w 607646"/>
                <a:gd name="connsiteY72" fmla="*/ 250372 h 533051"/>
                <a:gd name="connsiteX73" fmla="*/ 403764 w 607646"/>
                <a:gd name="connsiteY73" fmla="*/ 314603 h 533051"/>
                <a:gd name="connsiteX74" fmla="*/ 283598 w 607646"/>
                <a:gd name="connsiteY74" fmla="*/ 434613 h 533051"/>
                <a:gd name="connsiteX75" fmla="*/ 264134 w 607646"/>
                <a:gd name="connsiteY75" fmla="*/ 481518 h 533051"/>
                <a:gd name="connsiteX76" fmla="*/ 269317 w 607646"/>
                <a:gd name="connsiteY76" fmla="*/ 507083 h 533051"/>
                <a:gd name="connsiteX77" fmla="*/ 232929 w 607646"/>
                <a:gd name="connsiteY77" fmla="*/ 507083 h 533051"/>
                <a:gd name="connsiteX78" fmla="*/ 190828 w 607646"/>
                <a:gd name="connsiteY78" fmla="*/ 465143 h 533051"/>
                <a:gd name="connsiteX79" fmla="*/ 190828 w 607646"/>
                <a:gd name="connsiteY79" fmla="*/ 451304 h 533051"/>
                <a:gd name="connsiteX80" fmla="*/ 158459 w 607646"/>
                <a:gd name="connsiteY80" fmla="*/ 437888 h 533051"/>
                <a:gd name="connsiteX81" fmla="*/ 148622 w 607646"/>
                <a:gd name="connsiteY81" fmla="*/ 447712 h 533051"/>
                <a:gd name="connsiteX82" fmla="*/ 118897 w 607646"/>
                <a:gd name="connsiteY82" fmla="*/ 459967 h 533051"/>
                <a:gd name="connsiteX83" fmla="*/ 89173 w 607646"/>
                <a:gd name="connsiteY83" fmla="*/ 447712 h 533051"/>
                <a:gd name="connsiteX84" fmla="*/ 59554 w 607646"/>
                <a:gd name="connsiteY84" fmla="*/ 418027 h 533051"/>
                <a:gd name="connsiteX85" fmla="*/ 59554 w 607646"/>
                <a:gd name="connsiteY85" fmla="*/ 358656 h 533051"/>
                <a:gd name="connsiteX86" fmla="*/ 69286 w 607646"/>
                <a:gd name="connsiteY86" fmla="*/ 348831 h 533051"/>
                <a:gd name="connsiteX87" fmla="*/ 55958 w 607646"/>
                <a:gd name="connsiteY87" fmla="*/ 316505 h 533051"/>
                <a:gd name="connsiteX88" fmla="*/ 41995 w 607646"/>
                <a:gd name="connsiteY88" fmla="*/ 316505 h 533051"/>
                <a:gd name="connsiteX89" fmla="*/ 0 w 607646"/>
                <a:gd name="connsiteY89" fmla="*/ 274565 h 533051"/>
                <a:gd name="connsiteX90" fmla="*/ 0 w 607646"/>
                <a:gd name="connsiteY90" fmla="*/ 232625 h 533051"/>
                <a:gd name="connsiteX91" fmla="*/ 41995 w 607646"/>
                <a:gd name="connsiteY91" fmla="*/ 190684 h 533051"/>
                <a:gd name="connsiteX92" fmla="*/ 55958 w 607646"/>
                <a:gd name="connsiteY92" fmla="*/ 190684 h 533051"/>
                <a:gd name="connsiteX93" fmla="*/ 69286 w 607646"/>
                <a:gd name="connsiteY93" fmla="*/ 158252 h 533051"/>
                <a:gd name="connsiteX94" fmla="*/ 59554 w 607646"/>
                <a:gd name="connsiteY94" fmla="*/ 148533 h 533051"/>
                <a:gd name="connsiteX95" fmla="*/ 59554 w 607646"/>
                <a:gd name="connsiteY95" fmla="*/ 89162 h 533051"/>
                <a:gd name="connsiteX96" fmla="*/ 89173 w 607646"/>
                <a:gd name="connsiteY96" fmla="*/ 59476 h 533051"/>
                <a:gd name="connsiteX97" fmla="*/ 118897 w 607646"/>
                <a:gd name="connsiteY97" fmla="*/ 47222 h 533051"/>
                <a:gd name="connsiteX98" fmla="*/ 148622 w 607646"/>
                <a:gd name="connsiteY98" fmla="*/ 59476 h 533051"/>
                <a:gd name="connsiteX99" fmla="*/ 158459 w 607646"/>
                <a:gd name="connsiteY99" fmla="*/ 69301 h 533051"/>
                <a:gd name="connsiteX100" fmla="*/ 190828 w 607646"/>
                <a:gd name="connsiteY100" fmla="*/ 55885 h 533051"/>
                <a:gd name="connsiteX101" fmla="*/ 190828 w 607646"/>
                <a:gd name="connsiteY101" fmla="*/ 42045 h 533051"/>
                <a:gd name="connsiteX102" fmla="*/ 232929 w 607646"/>
                <a:gd name="connsiteY102" fmla="*/ 0 h 5330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607646" h="533051">
                  <a:moveTo>
                    <a:pt x="352921" y="457945"/>
                  </a:moveTo>
                  <a:cubicBezTo>
                    <a:pt x="349113" y="457945"/>
                    <a:pt x="345623" y="459423"/>
                    <a:pt x="342979" y="462170"/>
                  </a:cubicBezTo>
                  <a:cubicBezTo>
                    <a:pt x="340229" y="464811"/>
                    <a:pt x="338854" y="468297"/>
                    <a:pt x="338854" y="472100"/>
                  </a:cubicBezTo>
                  <a:cubicBezTo>
                    <a:pt x="338854" y="475797"/>
                    <a:pt x="340229" y="479389"/>
                    <a:pt x="342979" y="482029"/>
                  </a:cubicBezTo>
                  <a:cubicBezTo>
                    <a:pt x="345623" y="484670"/>
                    <a:pt x="349113" y="486149"/>
                    <a:pt x="352921" y="486149"/>
                  </a:cubicBezTo>
                  <a:cubicBezTo>
                    <a:pt x="356622" y="486149"/>
                    <a:pt x="360218" y="484670"/>
                    <a:pt x="362863" y="482029"/>
                  </a:cubicBezTo>
                  <a:cubicBezTo>
                    <a:pt x="365507" y="479389"/>
                    <a:pt x="366987" y="475797"/>
                    <a:pt x="366987" y="472100"/>
                  </a:cubicBezTo>
                  <a:cubicBezTo>
                    <a:pt x="366987" y="468297"/>
                    <a:pt x="365507" y="464811"/>
                    <a:pt x="362863" y="462170"/>
                  </a:cubicBezTo>
                  <a:cubicBezTo>
                    <a:pt x="360218" y="459423"/>
                    <a:pt x="356622" y="457945"/>
                    <a:pt x="352921" y="457945"/>
                  </a:cubicBezTo>
                  <a:close/>
                  <a:moveTo>
                    <a:pt x="438485" y="375972"/>
                  </a:moveTo>
                  <a:cubicBezTo>
                    <a:pt x="435735" y="375972"/>
                    <a:pt x="432985" y="377134"/>
                    <a:pt x="431081" y="379141"/>
                  </a:cubicBezTo>
                  <a:lnTo>
                    <a:pt x="372699" y="437346"/>
                  </a:lnTo>
                  <a:cubicBezTo>
                    <a:pt x="370689" y="439353"/>
                    <a:pt x="369632" y="441994"/>
                    <a:pt x="369632" y="444846"/>
                  </a:cubicBezTo>
                  <a:cubicBezTo>
                    <a:pt x="369632" y="447698"/>
                    <a:pt x="370689" y="450339"/>
                    <a:pt x="372699" y="452346"/>
                  </a:cubicBezTo>
                  <a:cubicBezTo>
                    <a:pt x="374708" y="454353"/>
                    <a:pt x="377352" y="455409"/>
                    <a:pt x="380208" y="455409"/>
                  </a:cubicBezTo>
                  <a:cubicBezTo>
                    <a:pt x="382958" y="455409"/>
                    <a:pt x="385602" y="454353"/>
                    <a:pt x="387612" y="452346"/>
                  </a:cubicBezTo>
                  <a:lnTo>
                    <a:pt x="445994" y="394035"/>
                  </a:lnTo>
                  <a:cubicBezTo>
                    <a:pt x="448004" y="392028"/>
                    <a:pt x="449062" y="389387"/>
                    <a:pt x="449062" y="386535"/>
                  </a:cubicBezTo>
                  <a:cubicBezTo>
                    <a:pt x="449062" y="383789"/>
                    <a:pt x="448004" y="381148"/>
                    <a:pt x="445994" y="379141"/>
                  </a:cubicBezTo>
                  <a:cubicBezTo>
                    <a:pt x="443985" y="377134"/>
                    <a:pt x="441341" y="375972"/>
                    <a:pt x="438485" y="375972"/>
                  </a:cubicBezTo>
                  <a:close/>
                  <a:moveTo>
                    <a:pt x="534943" y="217624"/>
                  </a:moveTo>
                  <a:cubicBezTo>
                    <a:pt x="542136" y="217624"/>
                    <a:pt x="548905" y="220371"/>
                    <a:pt x="553981" y="225547"/>
                  </a:cubicBezTo>
                  <a:lnTo>
                    <a:pt x="554404" y="225969"/>
                  </a:lnTo>
                  <a:cubicBezTo>
                    <a:pt x="555779" y="227237"/>
                    <a:pt x="556520" y="229033"/>
                    <a:pt x="556520" y="230934"/>
                  </a:cubicBezTo>
                  <a:cubicBezTo>
                    <a:pt x="556520" y="232836"/>
                    <a:pt x="555779" y="234632"/>
                    <a:pt x="554510" y="235899"/>
                  </a:cubicBezTo>
                  <a:lnTo>
                    <a:pt x="524050" y="266322"/>
                  </a:lnTo>
                  <a:cubicBezTo>
                    <a:pt x="519396" y="270970"/>
                    <a:pt x="516752" y="277203"/>
                    <a:pt x="516752" y="283752"/>
                  </a:cubicBezTo>
                  <a:cubicBezTo>
                    <a:pt x="516752" y="290301"/>
                    <a:pt x="519396" y="296534"/>
                    <a:pt x="524050" y="301182"/>
                  </a:cubicBezTo>
                  <a:cubicBezTo>
                    <a:pt x="528703" y="305830"/>
                    <a:pt x="534838" y="308365"/>
                    <a:pt x="541501" y="308365"/>
                  </a:cubicBezTo>
                  <a:cubicBezTo>
                    <a:pt x="548058" y="308365"/>
                    <a:pt x="554299" y="305830"/>
                    <a:pt x="558952" y="301182"/>
                  </a:cubicBezTo>
                  <a:lnTo>
                    <a:pt x="589413" y="270759"/>
                  </a:lnTo>
                  <a:cubicBezTo>
                    <a:pt x="590682" y="269491"/>
                    <a:pt x="592480" y="268752"/>
                    <a:pt x="594384" y="268752"/>
                  </a:cubicBezTo>
                  <a:cubicBezTo>
                    <a:pt x="596288" y="268752"/>
                    <a:pt x="597980" y="269491"/>
                    <a:pt x="599355" y="270759"/>
                  </a:cubicBezTo>
                  <a:lnTo>
                    <a:pt x="599778" y="271181"/>
                  </a:lnTo>
                  <a:cubicBezTo>
                    <a:pt x="606547" y="277942"/>
                    <a:pt x="609191" y="287977"/>
                    <a:pt x="606758" y="297168"/>
                  </a:cubicBezTo>
                  <a:lnTo>
                    <a:pt x="590047" y="359704"/>
                  </a:lnTo>
                  <a:cubicBezTo>
                    <a:pt x="587509" y="368894"/>
                    <a:pt x="580211" y="376183"/>
                    <a:pt x="571010" y="378612"/>
                  </a:cubicBezTo>
                  <a:cubicBezTo>
                    <a:pt x="570904" y="378718"/>
                    <a:pt x="570904" y="378718"/>
                    <a:pt x="570798" y="378718"/>
                  </a:cubicBezTo>
                  <a:lnTo>
                    <a:pt x="501627" y="395303"/>
                  </a:lnTo>
                  <a:lnTo>
                    <a:pt x="377987" y="518790"/>
                  </a:lnTo>
                  <a:cubicBezTo>
                    <a:pt x="368785" y="527981"/>
                    <a:pt x="356517" y="533051"/>
                    <a:pt x="343507" y="533051"/>
                  </a:cubicBezTo>
                  <a:cubicBezTo>
                    <a:pt x="330498" y="533051"/>
                    <a:pt x="318229" y="527981"/>
                    <a:pt x="309028" y="518790"/>
                  </a:cubicBezTo>
                  <a:lnTo>
                    <a:pt x="306066" y="515833"/>
                  </a:lnTo>
                  <a:cubicBezTo>
                    <a:pt x="296865" y="506642"/>
                    <a:pt x="291788" y="494494"/>
                    <a:pt x="291788" y="481501"/>
                  </a:cubicBezTo>
                  <a:cubicBezTo>
                    <a:pt x="291788" y="468402"/>
                    <a:pt x="296865" y="456254"/>
                    <a:pt x="306066" y="447064"/>
                  </a:cubicBezTo>
                  <a:lnTo>
                    <a:pt x="429707" y="323576"/>
                  </a:lnTo>
                  <a:lnTo>
                    <a:pt x="446418" y="254491"/>
                  </a:lnTo>
                  <a:cubicBezTo>
                    <a:pt x="446418" y="254385"/>
                    <a:pt x="446418" y="254385"/>
                    <a:pt x="446418" y="254280"/>
                  </a:cubicBezTo>
                  <a:cubicBezTo>
                    <a:pt x="448956" y="245089"/>
                    <a:pt x="456254" y="237801"/>
                    <a:pt x="465455" y="235265"/>
                  </a:cubicBezTo>
                  <a:lnTo>
                    <a:pt x="527963" y="218575"/>
                  </a:lnTo>
                  <a:cubicBezTo>
                    <a:pt x="530290" y="217941"/>
                    <a:pt x="532617" y="217624"/>
                    <a:pt x="534943" y="217624"/>
                  </a:cubicBezTo>
                  <a:close/>
                  <a:moveTo>
                    <a:pt x="253873" y="140927"/>
                  </a:moveTo>
                  <a:cubicBezTo>
                    <a:pt x="191674" y="140927"/>
                    <a:pt x="141005" y="191424"/>
                    <a:pt x="141005" y="253542"/>
                  </a:cubicBezTo>
                  <a:cubicBezTo>
                    <a:pt x="141005" y="315765"/>
                    <a:pt x="191674" y="366262"/>
                    <a:pt x="253873" y="366262"/>
                  </a:cubicBezTo>
                  <a:cubicBezTo>
                    <a:pt x="316072" y="366262"/>
                    <a:pt x="366741" y="315765"/>
                    <a:pt x="366741" y="253542"/>
                  </a:cubicBezTo>
                  <a:cubicBezTo>
                    <a:pt x="366741" y="191424"/>
                    <a:pt x="316072" y="140927"/>
                    <a:pt x="253873" y="140927"/>
                  </a:cubicBezTo>
                  <a:close/>
                  <a:moveTo>
                    <a:pt x="232929" y="0"/>
                  </a:moveTo>
                  <a:lnTo>
                    <a:pt x="274818" y="0"/>
                  </a:lnTo>
                  <a:cubicBezTo>
                    <a:pt x="298090" y="0"/>
                    <a:pt x="316918" y="18910"/>
                    <a:pt x="316918" y="42045"/>
                  </a:cubicBezTo>
                  <a:lnTo>
                    <a:pt x="316918" y="55885"/>
                  </a:lnTo>
                  <a:cubicBezTo>
                    <a:pt x="328025" y="59371"/>
                    <a:pt x="338921" y="63913"/>
                    <a:pt x="349287" y="69301"/>
                  </a:cubicBezTo>
                  <a:lnTo>
                    <a:pt x="359125" y="59476"/>
                  </a:lnTo>
                  <a:cubicBezTo>
                    <a:pt x="367058" y="51553"/>
                    <a:pt x="377637" y="47222"/>
                    <a:pt x="388849" y="47222"/>
                  </a:cubicBezTo>
                  <a:cubicBezTo>
                    <a:pt x="400062" y="47222"/>
                    <a:pt x="410640" y="51553"/>
                    <a:pt x="418574" y="59476"/>
                  </a:cubicBezTo>
                  <a:lnTo>
                    <a:pt x="448192" y="89162"/>
                  </a:lnTo>
                  <a:cubicBezTo>
                    <a:pt x="464588" y="105536"/>
                    <a:pt x="464588" y="132158"/>
                    <a:pt x="448192" y="148533"/>
                  </a:cubicBezTo>
                  <a:lnTo>
                    <a:pt x="438460" y="158252"/>
                  </a:lnTo>
                  <a:cubicBezTo>
                    <a:pt x="443749" y="168710"/>
                    <a:pt x="448298" y="179486"/>
                    <a:pt x="451789" y="190684"/>
                  </a:cubicBezTo>
                  <a:lnTo>
                    <a:pt x="465752" y="190684"/>
                  </a:lnTo>
                  <a:cubicBezTo>
                    <a:pt x="478657" y="190684"/>
                    <a:pt x="490187" y="196494"/>
                    <a:pt x="497909" y="205685"/>
                  </a:cubicBezTo>
                  <a:lnTo>
                    <a:pt x="450837" y="218257"/>
                  </a:lnTo>
                  <a:cubicBezTo>
                    <a:pt x="435604" y="222377"/>
                    <a:pt x="423440" y="234420"/>
                    <a:pt x="419420" y="249739"/>
                  </a:cubicBezTo>
                  <a:cubicBezTo>
                    <a:pt x="419314" y="249950"/>
                    <a:pt x="419314" y="250161"/>
                    <a:pt x="419208" y="250372"/>
                  </a:cubicBezTo>
                  <a:lnTo>
                    <a:pt x="403764" y="314603"/>
                  </a:lnTo>
                  <a:lnTo>
                    <a:pt x="283598" y="434613"/>
                  </a:lnTo>
                  <a:cubicBezTo>
                    <a:pt x="271010" y="447078"/>
                    <a:pt x="264134" y="463770"/>
                    <a:pt x="264134" y="481518"/>
                  </a:cubicBezTo>
                  <a:cubicBezTo>
                    <a:pt x="264134" y="490392"/>
                    <a:pt x="265932" y="499160"/>
                    <a:pt x="269317" y="507083"/>
                  </a:cubicBezTo>
                  <a:lnTo>
                    <a:pt x="232929" y="507083"/>
                  </a:lnTo>
                  <a:cubicBezTo>
                    <a:pt x="209657" y="507083"/>
                    <a:pt x="190828" y="488279"/>
                    <a:pt x="190828" y="465143"/>
                  </a:cubicBezTo>
                  <a:lnTo>
                    <a:pt x="190828" y="451304"/>
                  </a:lnTo>
                  <a:cubicBezTo>
                    <a:pt x="179721" y="447712"/>
                    <a:pt x="168826" y="443275"/>
                    <a:pt x="158459" y="437888"/>
                  </a:cubicBezTo>
                  <a:lnTo>
                    <a:pt x="148622" y="447712"/>
                  </a:lnTo>
                  <a:cubicBezTo>
                    <a:pt x="140688" y="455635"/>
                    <a:pt x="130110" y="459967"/>
                    <a:pt x="118897" y="459967"/>
                  </a:cubicBezTo>
                  <a:cubicBezTo>
                    <a:pt x="107685" y="459967"/>
                    <a:pt x="97107" y="455635"/>
                    <a:pt x="89173" y="447712"/>
                  </a:cubicBezTo>
                  <a:lnTo>
                    <a:pt x="59554" y="418027"/>
                  </a:lnTo>
                  <a:cubicBezTo>
                    <a:pt x="43158" y="401652"/>
                    <a:pt x="43158" y="375030"/>
                    <a:pt x="59554" y="358656"/>
                  </a:cubicBezTo>
                  <a:lnTo>
                    <a:pt x="69286" y="348831"/>
                  </a:lnTo>
                  <a:cubicBezTo>
                    <a:pt x="63997" y="338478"/>
                    <a:pt x="59449" y="327597"/>
                    <a:pt x="55958" y="316505"/>
                  </a:cubicBezTo>
                  <a:lnTo>
                    <a:pt x="41995" y="316505"/>
                  </a:lnTo>
                  <a:cubicBezTo>
                    <a:pt x="18829" y="316505"/>
                    <a:pt x="0" y="297700"/>
                    <a:pt x="0" y="274565"/>
                  </a:cubicBezTo>
                  <a:lnTo>
                    <a:pt x="0" y="232625"/>
                  </a:lnTo>
                  <a:cubicBezTo>
                    <a:pt x="0" y="209488"/>
                    <a:pt x="18829" y="190684"/>
                    <a:pt x="41995" y="190684"/>
                  </a:cubicBezTo>
                  <a:lnTo>
                    <a:pt x="55958" y="190684"/>
                  </a:lnTo>
                  <a:cubicBezTo>
                    <a:pt x="59449" y="179486"/>
                    <a:pt x="63997" y="168710"/>
                    <a:pt x="69286" y="158252"/>
                  </a:cubicBezTo>
                  <a:lnTo>
                    <a:pt x="59554" y="148533"/>
                  </a:lnTo>
                  <a:cubicBezTo>
                    <a:pt x="43158" y="132158"/>
                    <a:pt x="43158" y="105536"/>
                    <a:pt x="59554" y="89162"/>
                  </a:cubicBezTo>
                  <a:lnTo>
                    <a:pt x="89173" y="59476"/>
                  </a:lnTo>
                  <a:cubicBezTo>
                    <a:pt x="97107" y="51553"/>
                    <a:pt x="107685" y="47222"/>
                    <a:pt x="118897" y="47222"/>
                  </a:cubicBezTo>
                  <a:cubicBezTo>
                    <a:pt x="130110" y="47222"/>
                    <a:pt x="140688" y="51553"/>
                    <a:pt x="148622" y="59476"/>
                  </a:cubicBezTo>
                  <a:lnTo>
                    <a:pt x="158459" y="69301"/>
                  </a:lnTo>
                  <a:cubicBezTo>
                    <a:pt x="168826" y="63913"/>
                    <a:pt x="179721" y="59371"/>
                    <a:pt x="190828" y="55885"/>
                  </a:cubicBezTo>
                  <a:lnTo>
                    <a:pt x="190828" y="42045"/>
                  </a:lnTo>
                  <a:cubicBezTo>
                    <a:pt x="190828" y="18910"/>
                    <a:pt x="209657" y="0"/>
                    <a:pt x="23292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7" name="îṣļîḑè">
            <a:extLst>
              <a:ext uri="{FF2B5EF4-FFF2-40B4-BE49-F238E27FC236}">
                <a16:creationId xmlns:a16="http://schemas.microsoft.com/office/drawing/2014/main" id="{44202192-3843-4480-8809-E4A90B8E544C}"/>
              </a:ext>
            </a:extLst>
          </p:cNvPr>
          <p:cNvGrpSpPr/>
          <p:nvPr/>
        </p:nvGrpSpPr>
        <p:grpSpPr>
          <a:xfrm>
            <a:off x="5428996" y="4127959"/>
            <a:ext cx="953230" cy="953228"/>
            <a:chOff x="7828426" y="1707625"/>
            <a:chExt cx="682538" cy="682537"/>
          </a:xfrm>
        </p:grpSpPr>
        <p:sp>
          <p:nvSpPr>
            <p:cNvPr id="32" name="íśḻîḍé">
              <a:extLst>
                <a:ext uri="{FF2B5EF4-FFF2-40B4-BE49-F238E27FC236}">
                  <a16:creationId xmlns:a16="http://schemas.microsoft.com/office/drawing/2014/main" id="{C1CC7AB7-CA66-45E7-AD59-5DA05E88E39C}"/>
                </a:ext>
              </a:extLst>
            </p:cNvPr>
            <p:cNvSpPr/>
            <p:nvPr/>
          </p:nvSpPr>
          <p:spPr>
            <a:xfrm>
              <a:off x="7828426" y="1707625"/>
              <a:ext cx="682538" cy="682537"/>
            </a:xfrm>
            <a:prstGeom prst="ellipse">
              <a:avLst/>
            </a:prstGeom>
            <a:solidFill>
              <a:srgbClr val="06A294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rtlCol="0" anchor="ctr">
              <a:normAutofit/>
            </a:bodyPr>
            <a:lstStyle/>
            <a:p>
              <a:pPr algn="ctr"/>
              <a:endParaRPr lang="zh-CN" altLang="en-US" sz="1600" b="1" i="1" dirty="0">
                <a:solidFill>
                  <a:schemeClr val="accent1"/>
                </a:solidFill>
                <a:cs typeface="+mn-ea"/>
                <a:sym typeface="+mn-lt"/>
              </a:endParaRPr>
            </a:p>
          </p:txBody>
        </p:sp>
        <p:sp>
          <p:nvSpPr>
            <p:cNvPr id="33" name="iṧļíḋé">
              <a:extLst>
                <a:ext uri="{FF2B5EF4-FFF2-40B4-BE49-F238E27FC236}">
                  <a16:creationId xmlns:a16="http://schemas.microsoft.com/office/drawing/2014/main" id="{5F07A83D-DB83-4D27-8C9E-01850CCD0CE6}"/>
                </a:ext>
              </a:extLst>
            </p:cNvPr>
            <p:cNvSpPr/>
            <p:nvPr/>
          </p:nvSpPr>
          <p:spPr bwMode="auto">
            <a:xfrm>
              <a:off x="7963487" y="1868001"/>
              <a:ext cx="412418" cy="361786"/>
            </a:xfrm>
            <a:custGeom>
              <a:avLst/>
              <a:gdLst>
                <a:gd name="connsiteX0" fmla="*/ 352921 w 607646"/>
                <a:gd name="connsiteY0" fmla="*/ 457945 h 533051"/>
                <a:gd name="connsiteX1" fmla="*/ 342979 w 607646"/>
                <a:gd name="connsiteY1" fmla="*/ 462170 h 533051"/>
                <a:gd name="connsiteX2" fmla="*/ 338854 w 607646"/>
                <a:gd name="connsiteY2" fmla="*/ 472100 h 533051"/>
                <a:gd name="connsiteX3" fmla="*/ 342979 w 607646"/>
                <a:gd name="connsiteY3" fmla="*/ 482029 h 533051"/>
                <a:gd name="connsiteX4" fmla="*/ 352921 w 607646"/>
                <a:gd name="connsiteY4" fmla="*/ 486149 h 533051"/>
                <a:gd name="connsiteX5" fmla="*/ 362863 w 607646"/>
                <a:gd name="connsiteY5" fmla="*/ 482029 h 533051"/>
                <a:gd name="connsiteX6" fmla="*/ 366987 w 607646"/>
                <a:gd name="connsiteY6" fmla="*/ 472100 h 533051"/>
                <a:gd name="connsiteX7" fmla="*/ 362863 w 607646"/>
                <a:gd name="connsiteY7" fmla="*/ 462170 h 533051"/>
                <a:gd name="connsiteX8" fmla="*/ 352921 w 607646"/>
                <a:gd name="connsiteY8" fmla="*/ 457945 h 533051"/>
                <a:gd name="connsiteX9" fmla="*/ 438485 w 607646"/>
                <a:gd name="connsiteY9" fmla="*/ 375972 h 533051"/>
                <a:gd name="connsiteX10" fmla="*/ 431081 w 607646"/>
                <a:gd name="connsiteY10" fmla="*/ 379141 h 533051"/>
                <a:gd name="connsiteX11" fmla="*/ 372699 w 607646"/>
                <a:gd name="connsiteY11" fmla="*/ 437346 h 533051"/>
                <a:gd name="connsiteX12" fmla="*/ 369632 w 607646"/>
                <a:gd name="connsiteY12" fmla="*/ 444846 h 533051"/>
                <a:gd name="connsiteX13" fmla="*/ 372699 w 607646"/>
                <a:gd name="connsiteY13" fmla="*/ 452346 h 533051"/>
                <a:gd name="connsiteX14" fmla="*/ 380208 w 607646"/>
                <a:gd name="connsiteY14" fmla="*/ 455409 h 533051"/>
                <a:gd name="connsiteX15" fmla="*/ 387612 w 607646"/>
                <a:gd name="connsiteY15" fmla="*/ 452346 h 533051"/>
                <a:gd name="connsiteX16" fmla="*/ 445994 w 607646"/>
                <a:gd name="connsiteY16" fmla="*/ 394035 h 533051"/>
                <a:gd name="connsiteX17" fmla="*/ 449062 w 607646"/>
                <a:gd name="connsiteY17" fmla="*/ 386535 h 533051"/>
                <a:gd name="connsiteX18" fmla="*/ 445994 w 607646"/>
                <a:gd name="connsiteY18" fmla="*/ 379141 h 533051"/>
                <a:gd name="connsiteX19" fmla="*/ 438485 w 607646"/>
                <a:gd name="connsiteY19" fmla="*/ 375972 h 533051"/>
                <a:gd name="connsiteX20" fmla="*/ 534943 w 607646"/>
                <a:gd name="connsiteY20" fmla="*/ 217624 h 533051"/>
                <a:gd name="connsiteX21" fmla="*/ 553981 w 607646"/>
                <a:gd name="connsiteY21" fmla="*/ 225547 h 533051"/>
                <a:gd name="connsiteX22" fmla="*/ 554404 w 607646"/>
                <a:gd name="connsiteY22" fmla="*/ 225969 h 533051"/>
                <a:gd name="connsiteX23" fmla="*/ 556520 w 607646"/>
                <a:gd name="connsiteY23" fmla="*/ 230934 h 533051"/>
                <a:gd name="connsiteX24" fmla="*/ 554510 w 607646"/>
                <a:gd name="connsiteY24" fmla="*/ 235899 h 533051"/>
                <a:gd name="connsiteX25" fmla="*/ 524050 w 607646"/>
                <a:gd name="connsiteY25" fmla="*/ 266322 h 533051"/>
                <a:gd name="connsiteX26" fmla="*/ 516752 w 607646"/>
                <a:gd name="connsiteY26" fmla="*/ 283752 h 533051"/>
                <a:gd name="connsiteX27" fmla="*/ 524050 w 607646"/>
                <a:gd name="connsiteY27" fmla="*/ 301182 h 533051"/>
                <a:gd name="connsiteX28" fmla="*/ 541501 w 607646"/>
                <a:gd name="connsiteY28" fmla="*/ 308365 h 533051"/>
                <a:gd name="connsiteX29" fmla="*/ 558952 w 607646"/>
                <a:gd name="connsiteY29" fmla="*/ 301182 h 533051"/>
                <a:gd name="connsiteX30" fmla="*/ 589413 w 607646"/>
                <a:gd name="connsiteY30" fmla="*/ 270759 h 533051"/>
                <a:gd name="connsiteX31" fmla="*/ 594384 w 607646"/>
                <a:gd name="connsiteY31" fmla="*/ 268752 h 533051"/>
                <a:gd name="connsiteX32" fmla="*/ 599355 w 607646"/>
                <a:gd name="connsiteY32" fmla="*/ 270759 h 533051"/>
                <a:gd name="connsiteX33" fmla="*/ 599778 w 607646"/>
                <a:gd name="connsiteY33" fmla="*/ 271181 h 533051"/>
                <a:gd name="connsiteX34" fmla="*/ 606758 w 607646"/>
                <a:gd name="connsiteY34" fmla="*/ 297168 h 533051"/>
                <a:gd name="connsiteX35" fmla="*/ 590047 w 607646"/>
                <a:gd name="connsiteY35" fmla="*/ 359704 h 533051"/>
                <a:gd name="connsiteX36" fmla="*/ 571010 w 607646"/>
                <a:gd name="connsiteY36" fmla="*/ 378612 h 533051"/>
                <a:gd name="connsiteX37" fmla="*/ 570798 w 607646"/>
                <a:gd name="connsiteY37" fmla="*/ 378718 h 533051"/>
                <a:gd name="connsiteX38" fmla="*/ 501627 w 607646"/>
                <a:gd name="connsiteY38" fmla="*/ 395303 h 533051"/>
                <a:gd name="connsiteX39" fmla="*/ 377987 w 607646"/>
                <a:gd name="connsiteY39" fmla="*/ 518790 h 533051"/>
                <a:gd name="connsiteX40" fmla="*/ 343507 w 607646"/>
                <a:gd name="connsiteY40" fmla="*/ 533051 h 533051"/>
                <a:gd name="connsiteX41" fmla="*/ 309028 w 607646"/>
                <a:gd name="connsiteY41" fmla="*/ 518790 h 533051"/>
                <a:gd name="connsiteX42" fmla="*/ 306066 w 607646"/>
                <a:gd name="connsiteY42" fmla="*/ 515833 h 533051"/>
                <a:gd name="connsiteX43" fmla="*/ 291788 w 607646"/>
                <a:gd name="connsiteY43" fmla="*/ 481501 h 533051"/>
                <a:gd name="connsiteX44" fmla="*/ 306066 w 607646"/>
                <a:gd name="connsiteY44" fmla="*/ 447064 h 533051"/>
                <a:gd name="connsiteX45" fmla="*/ 429707 w 607646"/>
                <a:gd name="connsiteY45" fmla="*/ 323576 h 533051"/>
                <a:gd name="connsiteX46" fmla="*/ 446418 w 607646"/>
                <a:gd name="connsiteY46" fmla="*/ 254491 h 533051"/>
                <a:gd name="connsiteX47" fmla="*/ 446418 w 607646"/>
                <a:gd name="connsiteY47" fmla="*/ 254280 h 533051"/>
                <a:gd name="connsiteX48" fmla="*/ 465455 w 607646"/>
                <a:gd name="connsiteY48" fmla="*/ 235265 h 533051"/>
                <a:gd name="connsiteX49" fmla="*/ 527963 w 607646"/>
                <a:gd name="connsiteY49" fmla="*/ 218575 h 533051"/>
                <a:gd name="connsiteX50" fmla="*/ 534943 w 607646"/>
                <a:gd name="connsiteY50" fmla="*/ 217624 h 533051"/>
                <a:gd name="connsiteX51" fmla="*/ 253873 w 607646"/>
                <a:gd name="connsiteY51" fmla="*/ 140927 h 533051"/>
                <a:gd name="connsiteX52" fmla="*/ 141005 w 607646"/>
                <a:gd name="connsiteY52" fmla="*/ 253542 h 533051"/>
                <a:gd name="connsiteX53" fmla="*/ 253873 w 607646"/>
                <a:gd name="connsiteY53" fmla="*/ 366262 h 533051"/>
                <a:gd name="connsiteX54" fmla="*/ 366741 w 607646"/>
                <a:gd name="connsiteY54" fmla="*/ 253542 h 533051"/>
                <a:gd name="connsiteX55" fmla="*/ 253873 w 607646"/>
                <a:gd name="connsiteY55" fmla="*/ 140927 h 533051"/>
                <a:gd name="connsiteX56" fmla="*/ 232929 w 607646"/>
                <a:gd name="connsiteY56" fmla="*/ 0 h 533051"/>
                <a:gd name="connsiteX57" fmla="*/ 274818 w 607646"/>
                <a:gd name="connsiteY57" fmla="*/ 0 h 533051"/>
                <a:gd name="connsiteX58" fmla="*/ 316918 w 607646"/>
                <a:gd name="connsiteY58" fmla="*/ 42045 h 533051"/>
                <a:gd name="connsiteX59" fmla="*/ 316918 w 607646"/>
                <a:gd name="connsiteY59" fmla="*/ 55885 h 533051"/>
                <a:gd name="connsiteX60" fmla="*/ 349287 w 607646"/>
                <a:gd name="connsiteY60" fmla="*/ 69301 h 533051"/>
                <a:gd name="connsiteX61" fmla="*/ 359125 w 607646"/>
                <a:gd name="connsiteY61" fmla="*/ 59476 h 533051"/>
                <a:gd name="connsiteX62" fmla="*/ 388849 w 607646"/>
                <a:gd name="connsiteY62" fmla="*/ 47222 h 533051"/>
                <a:gd name="connsiteX63" fmla="*/ 418574 w 607646"/>
                <a:gd name="connsiteY63" fmla="*/ 59476 h 533051"/>
                <a:gd name="connsiteX64" fmla="*/ 448192 w 607646"/>
                <a:gd name="connsiteY64" fmla="*/ 89162 h 533051"/>
                <a:gd name="connsiteX65" fmla="*/ 448192 w 607646"/>
                <a:gd name="connsiteY65" fmla="*/ 148533 h 533051"/>
                <a:gd name="connsiteX66" fmla="*/ 438460 w 607646"/>
                <a:gd name="connsiteY66" fmla="*/ 158252 h 533051"/>
                <a:gd name="connsiteX67" fmla="*/ 451789 w 607646"/>
                <a:gd name="connsiteY67" fmla="*/ 190684 h 533051"/>
                <a:gd name="connsiteX68" fmla="*/ 465752 w 607646"/>
                <a:gd name="connsiteY68" fmla="*/ 190684 h 533051"/>
                <a:gd name="connsiteX69" fmla="*/ 497909 w 607646"/>
                <a:gd name="connsiteY69" fmla="*/ 205685 h 533051"/>
                <a:gd name="connsiteX70" fmla="*/ 450837 w 607646"/>
                <a:gd name="connsiteY70" fmla="*/ 218257 h 533051"/>
                <a:gd name="connsiteX71" fmla="*/ 419420 w 607646"/>
                <a:gd name="connsiteY71" fmla="*/ 249739 h 533051"/>
                <a:gd name="connsiteX72" fmla="*/ 419208 w 607646"/>
                <a:gd name="connsiteY72" fmla="*/ 250372 h 533051"/>
                <a:gd name="connsiteX73" fmla="*/ 403764 w 607646"/>
                <a:gd name="connsiteY73" fmla="*/ 314603 h 533051"/>
                <a:gd name="connsiteX74" fmla="*/ 283598 w 607646"/>
                <a:gd name="connsiteY74" fmla="*/ 434613 h 533051"/>
                <a:gd name="connsiteX75" fmla="*/ 264134 w 607646"/>
                <a:gd name="connsiteY75" fmla="*/ 481518 h 533051"/>
                <a:gd name="connsiteX76" fmla="*/ 269317 w 607646"/>
                <a:gd name="connsiteY76" fmla="*/ 507083 h 533051"/>
                <a:gd name="connsiteX77" fmla="*/ 232929 w 607646"/>
                <a:gd name="connsiteY77" fmla="*/ 507083 h 533051"/>
                <a:gd name="connsiteX78" fmla="*/ 190828 w 607646"/>
                <a:gd name="connsiteY78" fmla="*/ 465143 h 533051"/>
                <a:gd name="connsiteX79" fmla="*/ 190828 w 607646"/>
                <a:gd name="connsiteY79" fmla="*/ 451304 h 533051"/>
                <a:gd name="connsiteX80" fmla="*/ 158459 w 607646"/>
                <a:gd name="connsiteY80" fmla="*/ 437888 h 533051"/>
                <a:gd name="connsiteX81" fmla="*/ 148622 w 607646"/>
                <a:gd name="connsiteY81" fmla="*/ 447712 h 533051"/>
                <a:gd name="connsiteX82" fmla="*/ 118897 w 607646"/>
                <a:gd name="connsiteY82" fmla="*/ 459967 h 533051"/>
                <a:gd name="connsiteX83" fmla="*/ 89173 w 607646"/>
                <a:gd name="connsiteY83" fmla="*/ 447712 h 533051"/>
                <a:gd name="connsiteX84" fmla="*/ 59554 w 607646"/>
                <a:gd name="connsiteY84" fmla="*/ 418027 h 533051"/>
                <a:gd name="connsiteX85" fmla="*/ 59554 w 607646"/>
                <a:gd name="connsiteY85" fmla="*/ 358656 h 533051"/>
                <a:gd name="connsiteX86" fmla="*/ 69286 w 607646"/>
                <a:gd name="connsiteY86" fmla="*/ 348831 h 533051"/>
                <a:gd name="connsiteX87" fmla="*/ 55958 w 607646"/>
                <a:gd name="connsiteY87" fmla="*/ 316505 h 533051"/>
                <a:gd name="connsiteX88" fmla="*/ 41995 w 607646"/>
                <a:gd name="connsiteY88" fmla="*/ 316505 h 533051"/>
                <a:gd name="connsiteX89" fmla="*/ 0 w 607646"/>
                <a:gd name="connsiteY89" fmla="*/ 274565 h 533051"/>
                <a:gd name="connsiteX90" fmla="*/ 0 w 607646"/>
                <a:gd name="connsiteY90" fmla="*/ 232625 h 533051"/>
                <a:gd name="connsiteX91" fmla="*/ 41995 w 607646"/>
                <a:gd name="connsiteY91" fmla="*/ 190684 h 533051"/>
                <a:gd name="connsiteX92" fmla="*/ 55958 w 607646"/>
                <a:gd name="connsiteY92" fmla="*/ 190684 h 533051"/>
                <a:gd name="connsiteX93" fmla="*/ 69286 w 607646"/>
                <a:gd name="connsiteY93" fmla="*/ 158252 h 533051"/>
                <a:gd name="connsiteX94" fmla="*/ 59554 w 607646"/>
                <a:gd name="connsiteY94" fmla="*/ 148533 h 533051"/>
                <a:gd name="connsiteX95" fmla="*/ 59554 w 607646"/>
                <a:gd name="connsiteY95" fmla="*/ 89162 h 533051"/>
                <a:gd name="connsiteX96" fmla="*/ 89173 w 607646"/>
                <a:gd name="connsiteY96" fmla="*/ 59476 h 533051"/>
                <a:gd name="connsiteX97" fmla="*/ 118897 w 607646"/>
                <a:gd name="connsiteY97" fmla="*/ 47222 h 533051"/>
                <a:gd name="connsiteX98" fmla="*/ 148622 w 607646"/>
                <a:gd name="connsiteY98" fmla="*/ 59476 h 533051"/>
                <a:gd name="connsiteX99" fmla="*/ 158459 w 607646"/>
                <a:gd name="connsiteY99" fmla="*/ 69301 h 533051"/>
                <a:gd name="connsiteX100" fmla="*/ 190828 w 607646"/>
                <a:gd name="connsiteY100" fmla="*/ 55885 h 533051"/>
                <a:gd name="connsiteX101" fmla="*/ 190828 w 607646"/>
                <a:gd name="connsiteY101" fmla="*/ 42045 h 533051"/>
                <a:gd name="connsiteX102" fmla="*/ 232929 w 607646"/>
                <a:gd name="connsiteY102" fmla="*/ 0 h 5330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607646" h="533051">
                  <a:moveTo>
                    <a:pt x="352921" y="457945"/>
                  </a:moveTo>
                  <a:cubicBezTo>
                    <a:pt x="349113" y="457945"/>
                    <a:pt x="345623" y="459423"/>
                    <a:pt x="342979" y="462170"/>
                  </a:cubicBezTo>
                  <a:cubicBezTo>
                    <a:pt x="340229" y="464811"/>
                    <a:pt x="338854" y="468297"/>
                    <a:pt x="338854" y="472100"/>
                  </a:cubicBezTo>
                  <a:cubicBezTo>
                    <a:pt x="338854" y="475797"/>
                    <a:pt x="340229" y="479389"/>
                    <a:pt x="342979" y="482029"/>
                  </a:cubicBezTo>
                  <a:cubicBezTo>
                    <a:pt x="345623" y="484670"/>
                    <a:pt x="349113" y="486149"/>
                    <a:pt x="352921" y="486149"/>
                  </a:cubicBezTo>
                  <a:cubicBezTo>
                    <a:pt x="356622" y="486149"/>
                    <a:pt x="360218" y="484670"/>
                    <a:pt x="362863" y="482029"/>
                  </a:cubicBezTo>
                  <a:cubicBezTo>
                    <a:pt x="365507" y="479389"/>
                    <a:pt x="366987" y="475797"/>
                    <a:pt x="366987" y="472100"/>
                  </a:cubicBezTo>
                  <a:cubicBezTo>
                    <a:pt x="366987" y="468297"/>
                    <a:pt x="365507" y="464811"/>
                    <a:pt x="362863" y="462170"/>
                  </a:cubicBezTo>
                  <a:cubicBezTo>
                    <a:pt x="360218" y="459423"/>
                    <a:pt x="356622" y="457945"/>
                    <a:pt x="352921" y="457945"/>
                  </a:cubicBezTo>
                  <a:close/>
                  <a:moveTo>
                    <a:pt x="438485" y="375972"/>
                  </a:moveTo>
                  <a:cubicBezTo>
                    <a:pt x="435735" y="375972"/>
                    <a:pt x="432985" y="377134"/>
                    <a:pt x="431081" y="379141"/>
                  </a:cubicBezTo>
                  <a:lnTo>
                    <a:pt x="372699" y="437346"/>
                  </a:lnTo>
                  <a:cubicBezTo>
                    <a:pt x="370689" y="439353"/>
                    <a:pt x="369632" y="441994"/>
                    <a:pt x="369632" y="444846"/>
                  </a:cubicBezTo>
                  <a:cubicBezTo>
                    <a:pt x="369632" y="447698"/>
                    <a:pt x="370689" y="450339"/>
                    <a:pt x="372699" y="452346"/>
                  </a:cubicBezTo>
                  <a:cubicBezTo>
                    <a:pt x="374708" y="454353"/>
                    <a:pt x="377352" y="455409"/>
                    <a:pt x="380208" y="455409"/>
                  </a:cubicBezTo>
                  <a:cubicBezTo>
                    <a:pt x="382958" y="455409"/>
                    <a:pt x="385602" y="454353"/>
                    <a:pt x="387612" y="452346"/>
                  </a:cubicBezTo>
                  <a:lnTo>
                    <a:pt x="445994" y="394035"/>
                  </a:lnTo>
                  <a:cubicBezTo>
                    <a:pt x="448004" y="392028"/>
                    <a:pt x="449062" y="389387"/>
                    <a:pt x="449062" y="386535"/>
                  </a:cubicBezTo>
                  <a:cubicBezTo>
                    <a:pt x="449062" y="383789"/>
                    <a:pt x="448004" y="381148"/>
                    <a:pt x="445994" y="379141"/>
                  </a:cubicBezTo>
                  <a:cubicBezTo>
                    <a:pt x="443985" y="377134"/>
                    <a:pt x="441341" y="375972"/>
                    <a:pt x="438485" y="375972"/>
                  </a:cubicBezTo>
                  <a:close/>
                  <a:moveTo>
                    <a:pt x="534943" y="217624"/>
                  </a:moveTo>
                  <a:cubicBezTo>
                    <a:pt x="542136" y="217624"/>
                    <a:pt x="548905" y="220371"/>
                    <a:pt x="553981" y="225547"/>
                  </a:cubicBezTo>
                  <a:lnTo>
                    <a:pt x="554404" y="225969"/>
                  </a:lnTo>
                  <a:cubicBezTo>
                    <a:pt x="555779" y="227237"/>
                    <a:pt x="556520" y="229033"/>
                    <a:pt x="556520" y="230934"/>
                  </a:cubicBezTo>
                  <a:cubicBezTo>
                    <a:pt x="556520" y="232836"/>
                    <a:pt x="555779" y="234632"/>
                    <a:pt x="554510" y="235899"/>
                  </a:cubicBezTo>
                  <a:lnTo>
                    <a:pt x="524050" y="266322"/>
                  </a:lnTo>
                  <a:cubicBezTo>
                    <a:pt x="519396" y="270970"/>
                    <a:pt x="516752" y="277203"/>
                    <a:pt x="516752" y="283752"/>
                  </a:cubicBezTo>
                  <a:cubicBezTo>
                    <a:pt x="516752" y="290301"/>
                    <a:pt x="519396" y="296534"/>
                    <a:pt x="524050" y="301182"/>
                  </a:cubicBezTo>
                  <a:cubicBezTo>
                    <a:pt x="528703" y="305830"/>
                    <a:pt x="534838" y="308365"/>
                    <a:pt x="541501" y="308365"/>
                  </a:cubicBezTo>
                  <a:cubicBezTo>
                    <a:pt x="548058" y="308365"/>
                    <a:pt x="554299" y="305830"/>
                    <a:pt x="558952" y="301182"/>
                  </a:cubicBezTo>
                  <a:lnTo>
                    <a:pt x="589413" y="270759"/>
                  </a:lnTo>
                  <a:cubicBezTo>
                    <a:pt x="590682" y="269491"/>
                    <a:pt x="592480" y="268752"/>
                    <a:pt x="594384" y="268752"/>
                  </a:cubicBezTo>
                  <a:cubicBezTo>
                    <a:pt x="596288" y="268752"/>
                    <a:pt x="597980" y="269491"/>
                    <a:pt x="599355" y="270759"/>
                  </a:cubicBezTo>
                  <a:lnTo>
                    <a:pt x="599778" y="271181"/>
                  </a:lnTo>
                  <a:cubicBezTo>
                    <a:pt x="606547" y="277942"/>
                    <a:pt x="609191" y="287977"/>
                    <a:pt x="606758" y="297168"/>
                  </a:cubicBezTo>
                  <a:lnTo>
                    <a:pt x="590047" y="359704"/>
                  </a:lnTo>
                  <a:cubicBezTo>
                    <a:pt x="587509" y="368894"/>
                    <a:pt x="580211" y="376183"/>
                    <a:pt x="571010" y="378612"/>
                  </a:cubicBezTo>
                  <a:cubicBezTo>
                    <a:pt x="570904" y="378718"/>
                    <a:pt x="570904" y="378718"/>
                    <a:pt x="570798" y="378718"/>
                  </a:cubicBezTo>
                  <a:lnTo>
                    <a:pt x="501627" y="395303"/>
                  </a:lnTo>
                  <a:lnTo>
                    <a:pt x="377987" y="518790"/>
                  </a:lnTo>
                  <a:cubicBezTo>
                    <a:pt x="368785" y="527981"/>
                    <a:pt x="356517" y="533051"/>
                    <a:pt x="343507" y="533051"/>
                  </a:cubicBezTo>
                  <a:cubicBezTo>
                    <a:pt x="330498" y="533051"/>
                    <a:pt x="318229" y="527981"/>
                    <a:pt x="309028" y="518790"/>
                  </a:cubicBezTo>
                  <a:lnTo>
                    <a:pt x="306066" y="515833"/>
                  </a:lnTo>
                  <a:cubicBezTo>
                    <a:pt x="296865" y="506642"/>
                    <a:pt x="291788" y="494494"/>
                    <a:pt x="291788" y="481501"/>
                  </a:cubicBezTo>
                  <a:cubicBezTo>
                    <a:pt x="291788" y="468402"/>
                    <a:pt x="296865" y="456254"/>
                    <a:pt x="306066" y="447064"/>
                  </a:cubicBezTo>
                  <a:lnTo>
                    <a:pt x="429707" y="323576"/>
                  </a:lnTo>
                  <a:lnTo>
                    <a:pt x="446418" y="254491"/>
                  </a:lnTo>
                  <a:cubicBezTo>
                    <a:pt x="446418" y="254385"/>
                    <a:pt x="446418" y="254385"/>
                    <a:pt x="446418" y="254280"/>
                  </a:cubicBezTo>
                  <a:cubicBezTo>
                    <a:pt x="448956" y="245089"/>
                    <a:pt x="456254" y="237801"/>
                    <a:pt x="465455" y="235265"/>
                  </a:cubicBezTo>
                  <a:lnTo>
                    <a:pt x="527963" y="218575"/>
                  </a:lnTo>
                  <a:cubicBezTo>
                    <a:pt x="530290" y="217941"/>
                    <a:pt x="532617" y="217624"/>
                    <a:pt x="534943" y="217624"/>
                  </a:cubicBezTo>
                  <a:close/>
                  <a:moveTo>
                    <a:pt x="253873" y="140927"/>
                  </a:moveTo>
                  <a:cubicBezTo>
                    <a:pt x="191674" y="140927"/>
                    <a:pt x="141005" y="191424"/>
                    <a:pt x="141005" y="253542"/>
                  </a:cubicBezTo>
                  <a:cubicBezTo>
                    <a:pt x="141005" y="315765"/>
                    <a:pt x="191674" y="366262"/>
                    <a:pt x="253873" y="366262"/>
                  </a:cubicBezTo>
                  <a:cubicBezTo>
                    <a:pt x="316072" y="366262"/>
                    <a:pt x="366741" y="315765"/>
                    <a:pt x="366741" y="253542"/>
                  </a:cubicBezTo>
                  <a:cubicBezTo>
                    <a:pt x="366741" y="191424"/>
                    <a:pt x="316072" y="140927"/>
                    <a:pt x="253873" y="140927"/>
                  </a:cubicBezTo>
                  <a:close/>
                  <a:moveTo>
                    <a:pt x="232929" y="0"/>
                  </a:moveTo>
                  <a:lnTo>
                    <a:pt x="274818" y="0"/>
                  </a:lnTo>
                  <a:cubicBezTo>
                    <a:pt x="298090" y="0"/>
                    <a:pt x="316918" y="18910"/>
                    <a:pt x="316918" y="42045"/>
                  </a:cubicBezTo>
                  <a:lnTo>
                    <a:pt x="316918" y="55885"/>
                  </a:lnTo>
                  <a:cubicBezTo>
                    <a:pt x="328025" y="59371"/>
                    <a:pt x="338921" y="63913"/>
                    <a:pt x="349287" y="69301"/>
                  </a:cubicBezTo>
                  <a:lnTo>
                    <a:pt x="359125" y="59476"/>
                  </a:lnTo>
                  <a:cubicBezTo>
                    <a:pt x="367058" y="51553"/>
                    <a:pt x="377637" y="47222"/>
                    <a:pt x="388849" y="47222"/>
                  </a:cubicBezTo>
                  <a:cubicBezTo>
                    <a:pt x="400062" y="47222"/>
                    <a:pt x="410640" y="51553"/>
                    <a:pt x="418574" y="59476"/>
                  </a:cubicBezTo>
                  <a:lnTo>
                    <a:pt x="448192" y="89162"/>
                  </a:lnTo>
                  <a:cubicBezTo>
                    <a:pt x="464588" y="105536"/>
                    <a:pt x="464588" y="132158"/>
                    <a:pt x="448192" y="148533"/>
                  </a:cubicBezTo>
                  <a:lnTo>
                    <a:pt x="438460" y="158252"/>
                  </a:lnTo>
                  <a:cubicBezTo>
                    <a:pt x="443749" y="168710"/>
                    <a:pt x="448298" y="179486"/>
                    <a:pt x="451789" y="190684"/>
                  </a:cubicBezTo>
                  <a:lnTo>
                    <a:pt x="465752" y="190684"/>
                  </a:lnTo>
                  <a:cubicBezTo>
                    <a:pt x="478657" y="190684"/>
                    <a:pt x="490187" y="196494"/>
                    <a:pt x="497909" y="205685"/>
                  </a:cubicBezTo>
                  <a:lnTo>
                    <a:pt x="450837" y="218257"/>
                  </a:lnTo>
                  <a:cubicBezTo>
                    <a:pt x="435604" y="222377"/>
                    <a:pt x="423440" y="234420"/>
                    <a:pt x="419420" y="249739"/>
                  </a:cubicBezTo>
                  <a:cubicBezTo>
                    <a:pt x="419314" y="249950"/>
                    <a:pt x="419314" y="250161"/>
                    <a:pt x="419208" y="250372"/>
                  </a:cubicBezTo>
                  <a:lnTo>
                    <a:pt x="403764" y="314603"/>
                  </a:lnTo>
                  <a:lnTo>
                    <a:pt x="283598" y="434613"/>
                  </a:lnTo>
                  <a:cubicBezTo>
                    <a:pt x="271010" y="447078"/>
                    <a:pt x="264134" y="463770"/>
                    <a:pt x="264134" y="481518"/>
                  </a:cubicBezTo>
                  <a:cubicBezTo>
                    <a:pt x="264134" y="490392"/>
                    <a:pt x="265932" y="499160"/>
                    <a:pt x="269317" y="507083"/>
                  </a:cubicBezTo>
                  <a:lnTo>
                    <a:pt x="232929" y="507083"/>
                  </a:lnTo>
                  <a:cubicBezTo>
                    <a:pt x="209657" y="507083"/>
                    <a:pt x="190828" y="488279"/>
                    <a:pt x="190828" y="465143"/>
                  </a:cubicBezTo>
                  <a:lnTo>
                    <a:pt x="190828" y="451304"/>
                  </a:lnTo>
                  <a:cubicBezTo>
                    <a:pt x="179721" y="447712"/>
                    <a:pt x="168826" y="443275"/>
                    <a:pt x="158459" y="437888"/>
                  </a:cubicBezTo>
                  <a:lnTo>
                    <a:pt x="148622" y="447712"/>
                  </a:lnTo>
                  <a:cubicBezTo>
                    <a:pt x="140688" y="455635"/>
                    <a:pt x="130110" y="459967"/>
                    <a:pt x="118897" y="459967"/>
                  </a:cubicBezTo>
                  <a:cubicBezTo>
                    <a:pt x="107685" y="459967"/>
                    <a:pt x="97107" y="455635"/>
                    <a:pt x="89173" y="447712"/>
                  </a:cubicBezTo>
                  <a:lnTo>
                    <a:pt x="59554" y="418027"/>
                  </a:lnTo>
                  <a:cubicBezTo>
                    <a:pt x="43158" y="401652"/>
                    <a:pt x="43158" y="375030"/>
                    <a:pt x="59554" y="358656"/>
                  </a:cubicBezTo>
                  <a:lnTo>
                    <a:pt x="69286" y="348831"/>
                  </a:lnTo>
                  <a:cubicBezTo>
                    <a:pt x="63997" y="338478"/>
                    <a:pt x="59449" y="327597"/>
                    <a:pt x="55958" y="316505"/>
                  </a:cubicBezTo>
                  <a:lnTo>
                    <a:pt x="41995" y="316505"/>
                  </a:lnTo>
                  <a:cubicBezTo>
                    <a:pt x="18829" y="316505"/>
                    <a:pt x="0" y="297700"/>
                    <a:pt x="0" y="274565"/>
                  </a:cubicBezTo>
                  <a:lnTo>
                    <a:pt x="0" y="232625"/>
                  </a:lnTo>
                  <a:cubicBezTo>
                    <a:pt x="0" y="209488"/>
                    <a:pt x="18829" y="190684"/>
                    <a:pt x="41995" y="190684"/>
                  </a:cubicBezTo>
                  <a:lnTo>
                    <a:pt x="55958" y="190684"/>
                  </a:lnTo>
                  <a:cubicBezTo>
                    <a:pt x="59449" y="179486"/>
                    <a:pt x="63997" y="168710"/>
                    <a:pt x="69286" y="158252"/>
                  </a:cubicBezTo>
                  <a:lnTo>
                    <a:pt x="59554" y="148533"/>
                  </a:lnTo>
                  <a:cubicBezTo>
                    <a:pt x="43158" y="132158"/>
                    <a:pt x="43158" y="105536"/>
                    <a:pt x="59554" y="89162"/>
                  </a:cubicBezTo>
                  <a:lnTo>
                    <a:pt x="89173" y="59476"/>
                  </a:lnTo>
                  <a:cubicBezTo>
                    <a:pt x="97107" y="51553"/>
                    <a:pt x="107685" y="47222"/>
                    <a:pt x="118897" y="47222"/>
                  </a:cubicBezTo>
                  <a:cubicBezTo>
                    <a:pt x="130110" y="47222"/>
                    <a:pt x="140688" y="51553"/>
                    <a:pt x="148622" y="59476"/>
                  </a:cubicBezTo>
                  <a:lnTo>
                    <a:pt x="158459" y="69301"/>
                  </a:lnTo>
                  <a:cubicBezTo>
                    <a:pt x="168826" y="63913"/>
                    <a:pt x="179721" y="59371"/>
                    <a:pt x="190828" y="55885"/>
                  </a:cubicBezTo>
                  <a:lnTo>
                    <a:pt x="190828" y="42045"/>
                  </a:lnTo>
                  <a:cubicBezTo>
                    <a:pt x="190828" y="18910"/>
                    <a:pt x="209657" y="0"/>
                    <a:pt x="23292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8" name="îṥļîdè">
            <a:extLst>
              <a:ext uri="{FF2B5EF4-FFF2-40B4-BE49-F238E27FC236}">
                <a16:creationId xmlns:a16="http://schemas.microsoft.com/office/drawing/2014/main" id="{54A57C94-D656-4661-B111-1B78ED8EF3CD}"/>
              </a:ext>
            </a:extLst>
          </p:cNvPr>
          <p:cNvGrpSpPr/>
          <p:nvPr/>
        </p:nvGrpSpPr>
        <p:grpSpPr>
          <a:xfrm>
            <a:off x="8613029" y="3515311"/>
            <a:ext cx="953230" cy="953228"/>
            <a:chOff x="7828426" y="1707625"/>
            <a:chExt cx="682538" cy="682537"/>
          </a:xfrm>
        </p:grpSpPr>
        <p:sp>
          <p:nvSpPr>
            <p:cNvPr id="30" name="íśľîdê">
              <a:extLst>
                <a:ext uri="{FF2B5EF4-FFF2-40B4-BE49-F238E27FC236}">
                  <a16:creationId xmlns:a16="http://schemas.microsoft.com/office/drawing/2014/main" id="{4967D8E6-8819-4CD6-8A61-675CCA68F0CE}"/>
                </a:ext>
              </a:extLst>
            </p:cNvPr>
            <p:cNvSpPr/>
            <p:nvPr/>
          </p:nvSpPr>
          <p:spPr>
            <a:xfrm>
              <a:off x="7828426" y="1707625"/>
              <a:ext cx="682538" cy="682537"/>
            </a:xfrm>
            <a:prstGeom prst="ellipse">
              <a:avLst/>
            </a:prstGeom>
            <a:solidFill>
              <a:srgbClr val="06A294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rtlCol="0" anchor="ctr">
              <a:normAutofit/>
            </a:bodyPr>
            <a:lstStyle/>
            <a:p>
              <a:pPr algn="ctr"/>
              <a:endParaRPr lang="zh-CN" altLang="en-US" sz="1600" b="1" i="1" dirty="0">
                <a:solidFill>
                  <a:schemeClr val="accent1"/>
                </a:solidFill>
                <a:cs typeface="+mn-ea"/>
                <a:sym typeface="+mn-lt"/>
              </a:endParaRPr>
            </a:p>
          </p:txBody>
        </p:sp>
        <p:sp>
          <p:nvSpPr>
            <p:cNvPr id="31" name="íṣḻïdè">
              <a:extLst>
                <a:ext uri="{FF2B5EF4-FFF2-40B4-BE49-F238E27FC236}">
                  <a16:creationId xmlns:a16="http://schemas.microsoft.com/office/drawing/2014/main" id="{5722FFF9-3BB5-4AD3-BCD1-0884F0A2025C}"/>
                </a:ext>
              </a:extLst>
            </p:cNvPr>
            <p:cNvSpPr/>
            <p:nvPr/>
          </p:nvSpPr>
          <p:spPr bwMode="auto">
            <a:xfrm>
              <a:off x="7963487" y="1868001"/>
              <a:ext cx="412418" cy="361786"/>
            </a:xfrm>
            <a:custGeom>
              <a:avLst/>
              <a:gdLst>
                <a:gd name="connsiteX0" fmla="*/ 352921 w 607646"/>
                <a:gd name="connsiteY0" fmla="*/ 457945 h 533051"/>
                <a:gd name="connsiteX1" fmla="*/ 342979 w 607646"/>
                <a:gd name="connsiteY1" fmla="*/ 462170 h 533051"/>
                <a:gd name="connsiteX2" fmla="*/ 338854 w 607646"/>
                <a:gd name="connsiteY2" fmla="*/ 472100 h 533051"/>
                <a:gd name="connsiteX3" fmla="*/ 342979 w 607646"/>
                <a:gd name="connsiteY3" fmla="*/ 482029 h 533051"/>
                <a:gd name="connsiteX4" fmla="*/ 352921 w 607646"/>
                <a:gd name="connsiteY4" fmla="*/ 486149 h 533051"/>
                <a:gd name="connsiteX5" fmla="*/ 362863 w 607646"/>
                <a:gd name="connsiteY5" fmla="*/ 482029 h 533051"/>
                <a:gd name="connsiteX6" fmla="*/ 366987 w 607646"/>
                <a:gd name="connsiteY6" fmla="*/ 472100 h 533051"/>
                <a:gd name="connsiteX7" fmla="*/ 362863 w 607646"/>
                <a:gd name="connsiteY7" fmla="*/ 462170 h 533051"/>
                <a:gd name="connsiteX8" fmla="*/ 352921 w 607646"/>
                <a:gd name="connsiteY8" fmla="*/ 457945 h 533051"/>
                <a:gd name="connsiteX9" fmla="*/ 438485 w 607646"/>
                <a:gd name="connsiteY9" fmla="*/ 375972 h 533051"/>
                <a:gd name="connsiteX10" fmla="*/ 431081 w 607646"/>
                <a:gd name="connsiteY10" fmla="*/ 379141 h 533051"/>
                <a:gd name="connsiteX11" fmla="*/ 372699 w 607646"/>
                <a:gd name="connsiteY11" fmla="*/ 437346 h 533051"/>
                <a:gd name="connsiteX12" fmla="*/ 369632 w 607646"/>
                <a:gd name="connsiteY12" fmla="*/ 444846 h 533051"/>
                <a:gd name="connsiteX13" fmla="*/ 372699 w 607646"/>
                <a:gd name="connsiteY13" fmla="*/ 452346 h 533051"/>
                <a:gd name="connsiteX14" fmla="*/ 380208 w 607646"/>
                <a:gd name="connsiteY14" fmla="*/ 455409 h 533051"/>
                <a:gd name="connsiteX15" fmla="*/ 387612 w 607646"/>
                <a:gd name="connsiteY15" fmla="*/ 452346 h 533051"/>
                <a:gd name="connsiteX16" fmla="*/ 445994 w 607646"/>
                <a:gd name="connsiteY16" fmla="*/ 394035 h 533051"/>
                <a:gd name="connsiteX17" fmla="*/ 449062 w 607646"/>
                <a:gd name="connsiteY17" fmla="*/ 386535 h 533051"/>
                <a:gd name="connsiteX18" fmla="*/ 445994 w 607646"/>
                <a:gd name="connsiteY18" fmla="*/ 379141 h 533051"/>
                <a:gd name="connsiteX19" fmla="*/ 438485 w 607646"/>
                <a:gd name="connsiteY19" fmla="*/ 375972 h 533051"/>
                <a:gd name="connsiteX20" fmla="*/ 534943 w 607646"/>
                <a:gd name="connsiteY20" fmla="*/ 217624 h 533051"/>
                <a:gd name="connsiteX21" fmla="*/ 553981 w 607646"/>
                <a:gd name="connsiteY21" fmla="*/ 225547 h 533051"/>
                <a:gd name="connsiteX22" fmla="*/ 554404 w 607646"/>
                <a:gd name="connsiteY22" fmla="*/ 225969 h 533051"/>
                <a:gd name="connsiteX23" fmla="*/ 556520 w 607646"/>
                <a:gd name="connsiteY23" fmla="*/ 230934 h 533051"/>
                <a:gd name="connsiteX24" fmla="*/ 554510 w 607646"/>
                <a:gd name="connsiteY24" fmla="*/ 235899 h 533051"/>
                <a:gd name="connsiteX25" fmla="*/ 524050 w 607646"/>
                <a:gd name="connsiteY25" fmla="*/ 266322 h 533051"/>
                <a:gd name="connsiteX26" fmla="*/ 516752 w 607646"/>
                <a:gd name="connsiteY26" fmla="*/ 283752 h 533051"/>
                <a:gd name="connsiteX27" fmla="*/ 524050 w 607646"/>
                <a:gd name="connsiteY27" fmla="*/ 301182 h 533051"/>
                <a:gd name="connsiteX28" fmla="*/ 541501 w 607646"/>
                <a:gd name="connsiteY28" fmla="*/ 308365 h 533051"/>
                <a:gd name="connsiteX29" fmla="*/ 558952 w 607646"/>
                <a:gd name="connsiteY29" fmla="*/ 301182 h 533051"/>
                <a:gd name="connsiteX30" fmla="*/ 589413 w 607646"/>
                <a:gd name="connsiteY30" fmla="*/ 270759 h 533051"/>
                <a:gd name="connsiteX31" fmla="*/ 594384 w 607646"/>
                <a:gd name="connsiteY31" fmla="*/ 268752 h 533051"/>
                <a:gd name="connsiteX32" fmla="*/ 599355 w 607646"/>
                <a:gd name="connsiteY32" fmla="*/ 270759 h 533051"/>
                <a:gd name="connsiteX33" fmla="*/ 599778 w 607646"/>
                <a:gd name="connsiteY33" fmla="*/ 271181 h 533051"/>
                <a:gd name="connsiteX34" fmla="*/ 606758 w 607646"/>
                <a:gd name="connsiteY34" fmla="*/ 297168 h 533051"/>
                <a:gd name="connsiteX35" fmla="*/ 590047 w 607646"/>
                <a:gd name="connsiteY35" fmla="*/ 359704 h 533051"/>
                <a:gd name="connsiteX36" fmla="*/ 571010 w 607646"/>
                <a:gd name="connsiteY36" fmla="*/ 378612 h 533051"/>
                <a:gd name="connsiteX37" fmla="*/ 570798 w 607646"/>
                <a:gd name="connsiteY37" fmla="*/ 378718 h 533051"/>
                <a:gd name="connsiteX38" fmla="*/ 501627 w 607646"/>
                <a:gd name="connsiteY38" fmla="*/ 395303 h 533051"/>
                <a:gd name="connsiteX39" fmla="*/ 377987 w 607646"/>
                <a:gd name="connsiteY39" fmla="*/ 518790 h 533051"/>
                <a:gd name="connsiteX40" fmla="*/ 343507 w 607646"/>
                <a:gd name="connsiteY40" fmla="*/ 533051 h 533051"/>
                <a:gd name="connsiteX41" fmla="*/ 309028 w 607646"/>
                <a:gd name="connsiteY41" fmla="*/ 518790 h 533051"/>
                <a:gd name="connsiteX42" fmla="*/ 306066 w 607646"/>
                <a:gd name="connsiteY42" fmla="*/ 515833 h 533051"/>
                <a:gd name="connsiteX43" fmla="*/ 291788 w 607646"/>
                <a:gd name="connsiteY43" fmla="*/ 481501 h 533051"/>
                <a:gd name="connsiteX44" fmla="*/ 306066 w 607646"/>
                <a:gd name="connsiteY44" fmla="*/ 447064 h 533051"/>
                <a:gd name="connsiteX45" fmla="*/ 429707 w 607646"/>
                <a:gd name="connsiteY45" fmla="*/ 323576 h 533051"/>
                <a:gd name="connsiteX46" fmla="*/ 446418 w 607646"/>
                <a:gd name="connsiteY46" fmla="*/ 254491 h 533051"/>
                <a:gd name="connsiteX47" fmla="*/ 446418 w 607646"/>
                <a:gd name="connsiteY47" fmla="*/ 254280 h 533051"/>
                <a:gd name="connsiteX48" fmla="*/ 465455 w 607646"/>
                <a:gd name="connsiteY48" fmla="*/ 235265 h 533051"/>
                <a:gd name="connsiteX49" fmla="*/ 527963 w 607646"/>
                <a:gd name="connsiteY49" fmla="*/ 218575 h 533051"/>
                <a:gd name="connsiteX50" fmla="*/ 534943 w 607646"/>
                <a:gd name="connsiteY50" fmla="*/ 217624 h 533051"/>
                <a:gd name="connsiteX51" fmla="*/ 253873 w 607646"/>
                <a:gd name="connsiteY51" fmla="*/ 140927 h 533051"/>
                <a:gd name="connsiteX52" fmla="*/ 141005 w 607646"/>
                <a:gd name="connsiteY52" fmla="*/ 253542 h 533051"/>
                <a:gd name="connsiteX53" fmla="*/ 253873 w 607646"/>
                <a:gd name="connsiteY53" fmla="*/ 366262 h 533051"/>
                <a:gd name="connsiteX54" fmla="*/ 366741 w 607646"/>
                <a:gd name="connsiteY54" fmla="*/ 253542 h 533051"/>
                <a:gd name="connsiteX55" fmla="*/ 253873 w 607646"/>
                <a:gd name="connsiteY55" fmla="*/ 140927 h 533051"/>
                <a:gd name="connsiteX56" fmla="*/ 232929 w 607646"/>
                <a:gd name="connsiteY56" fmla="*/ 0 h 533051"/>
                <a:gd name="connsiteX57" fmla="*/ 274818 w 607646"/>
                <a:gd name="connsiteY57" fmla="*/ 0 h 533051"/>
                <a:gd name="connsiteX58" fmla="*/ 316918 w 607646"/>
                <a:gd name="connsiteY58" fmla="*/ 42045 h 533051"/>
                <a:gd name="connsiteX59" fmla="*/ 316918 w 607646"/>
                <a:gd name="connsiteY59" fmla="*/ 55885 h 533051"/>
                <a:gd name="connsiteX60" fmla="*/ 349287 w 607646"/>
                <a:gd name="connsiteY60" fmla="*/ 69301 h 533051"/>
                <a:gd name="connsiteX61" fmla="*/ 359125 w 607646"/>
                <a:gd name="connsiteY61" fmla="*/ 59476 h 533051"/>
                <a:gd name="connsiteX62" fmla="*/ 388849 w 607646"/>
                <a:gd name="connsiteY62" fmla="*/ 47222 h 533051"/>
                <a:gd name="connsiteX63" fmla="*/ 418574 w 607646"/>
                <a:gd name="connsiteY63" fmla="*/ 59476 h 533051"/>
                <a:gd name="connsiteX64" fmla="*/ 448192 w 607646"/>
                <a:gd name="connsiteY64" fmla="*/ 89162 h 533051"/>
                <a:gd name="connsiteX65" fmla="*/ 448192 w 607646"/>
                <a:gd name="connsiteY65" fmla="*/ 148533 h 533051"/>
                <a:gd name="connsiteX66" fmla="*/ 438460 w 607646"/>
                <a:gd name="connsiteY66" fmla="*/ 158252 h 533051"/>
                <a:gd name="connsiteX67" fmla="*/ 451789 w 607646"/>
                <a:gd name="connsiteY67" fmla="*/ 190684 h 533051"/>
                <a:gd name="connsiteX68" fmla="*/ 465752 w 607646"/>
                <a:gd name="connsiteY68" fmla="*/ 190684 h 533051"/>
                <a:gd name="connsiteX69" fmla="*/ 497909 w 607646"/>
                <a:gd name="connsiteY69" fmla="*/ 205685 h 533051"/>
                <a:gd name="connsiteX70" fmla="*/ 450837 w 607646"/>
                <a:gd name="connsiteY70" fmla="*/ 218257 h 533051"/>
                <a:gd name="connsiteX71" fmla="*/ 419420 w 607646"/>
                <a:gd name="connsiteY71" fmla="*/ 249739 h 533051"/>
                <a:gd name="connsiteX72" fmla="*/ 419208 w 607646"/>
                <a:gd name="connsiteY72" fmla="*/ 250372 h 533051"/>
                <a:gd name="connsiteX73" fmla="*/ 403764 w 607646"/>
                <a:gd name="connsiteY73" fmla="*/ 314603 h 533051"/>
                <a:gd name="connsiteX74" fmla="*/ 283598 w 607646"/>
                <a:gd name="connsiteY74" fmla="*/ 434613 h 533051"/>
                <a:gd name="connsiteX75" fmla="*/ 264134 w 607646"/>
                <a:gd name="connsiteY75" fmla="*/ 481518 h 533051"/>
                <a:gd name="connsiteX76" fmla="*/ 269317 w 607646"/>
                <a:gd name="connsiteY76" fmla="*/ 507083 h 533051"/>
                <a:gd name="connsiteX77" fmla="*/ 232929 w 607646"/>
                <a:gd name="connsiteY77" fmla="*/ 507083 h 533051"/>
                <a:gd name="connsiteX78" fmla="*/ 190828 w 607646"/>
                <a:gd name="connsiteY78" fmla="*/ 465143 h 533051"/>
                <a:gd name="connsiteX79" fmla="*/ 190828 w 607646"/>
                <a:gd name="connsiteY79" fmla="*/ 451304 h 533051"/>
                <a:gd name="connsiteX80" fmla="*/ 158459 w 607646"/>
                <a:gd name="connsiteY80" fmla="*/ 437888 h 533051"/>
                <a:gd name="connsiteX81" fmla="*/ 148622 w 607646"/>
                <a:gd name="connsiteY81" fmla="*/ 447712 h 533051"/>
                <a:gd name="connsiteX82" fmla="*/ 118897 w 607646"/>
                <a:gd name="connsiteY82" fmla="*/ 459967 h 533051"/>
                <a:gd name="connsiteX83" fmla="*/ 89173 w 607646"/>
                <a:gd name="connsiteY83" fmla="*/ 447712 h 533051"/>
                <a:gd name="connsiteX84" fmla="*/ 59554 w 607646"/>
                <a:gd name="connsiteY84" fmla="*/ 418027 h 533051"/>
                <a:gd name="connsiteX85" fmla="*/ 59554 w 607646"/>
                <a:gd name="connsiteY85" fmla="*/ 358656 h 533051"/>
                <a:gd name="connsiteX86" fmla="*/ 69286 w 607646"/>
                <a:gd name="connsiteY86" fmla="*/ 348831 h 533051"/>
                <a:gd name="connsiteX87" fmla="*/ 55958 w 607646"/>
                <a:gd name="connsiteY87" fmla="*/ 316505 h 533051"/>
                <a:gd name="connsiteX88" fmla="*/ 41995 w 607646"/>
                <a:gd name="connsiteY88" fmla="*/ 316505 h 533051"/>
                <a:gd name="connsiteX89" fmla="*/ 0 w 607646"/>
                <a:gd name="connsiteY89" fmla="*/ 274565 h 533051"/>
                <a:gd name="connsiteX90" fmla="*/ 0 w 607646"/>
                <a:gd name="connsiteY90" fmla="*/ 232625 h 533051"/>
                <a:gd name="connsiteX91" fmla="*/ 41995 w 607646"/>
                <a:gd name="connsiteY91" fmla="*/ 190684 h 533051"/>
                <a:gd name="connsiteX92" fmla="*/ 55958 w 607646"/>
                <a:gd name="connsiteY92" fmla="*/ 190684 h 533051"/>
                <a:gd name="connsiteX93" fmla="*/ 69286 w 607646"/>
                <a:gd name="connsiteY93" fmla="*/ 158252 h 533051"/>
                <a:gd name="connsiteX94" fmla="*/ 59554 w 607646"/>
                <a:gd name="connsiteY94" fmla="*/ 148533 h 533051"/>
                <a:gd name="connsiteX95" fmla="*/ 59554 w 607646"/>
                <a:gd name="connsiteY95" fmla="*/ 89162 h 533051"/>
                <a:gd name="connsiteX96" fmla="*/ 89173 w 607646"/>
                <a:gd name="connsiteY96" fmla="*/ 59476 h 533051"/>
                <a:gd name="connsiteX97" fmla="*/ 118897 w 607646"/>
                <a:gd name="connsiteY97" fmla="*/ 47222 h 533051"/>
                <a:gd name="connsiteX98" fmla="*/ 148622 w 607646"/>
                <a:gd name="connsiteY98" fmla="*/ 59476 h 533051"/>
                <a:gd name="connsiteX99" fmla="*/ 158459 w 607646"/>
                <a:gd name="connsiteY99" fmla="*/ 69301 h 533051"/>
                <a:gd name="connsiteX100" fmla="*/ 190828 w 607646"/>
                <a:gd name="connsiteY100" fmla="*/ 55885 h 533051"/>
                <a:gd name="connsiteX101" fmla="*/ 190828 w 607646"/>
                <a:gd name="connsiteY101" fmla="*/ 42045 h 533051"/>
                <a:gd name="connsiteX102" fmla="*/ 232929 w 607646"/>
                <a:gd name="connsiteY102" fmla="*/ 0 h 5330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607646" h="533051">
                  <a:moveTo>
                    <a:pt x="352921" y="457945"/>
                  </a:moveTo>
                  <a:cubicBezTo>
                    <a:pt x="349113" y="457945"/>
                    <a:pt x="345623" y="459423"/>
                    <a:pt x="342979" y="462170"/>
                  </a:cubicBezTo>
                  <a:cubicBezTo>
                    <a:pt x="340229" y="464811"/>
                    <a:pt x="338854" y="468297"/>
                    <a:pt x="338854" y="472100"/>
                  </a:cubicBezTo>
                  <a:cubicBezTo>
                    <a:pt x="338854" y="475797"/>
                    <a:pt x="340229" y="479389"/>
                    <a:pt x="342979" y="482029"/>
                  </a:cubicBezTo>
                  <a:cubicBezTo>
                    <a:pt x="345623" y="484670"/>
                    <a:pt x="349113" y="486149"/>
                    <a:pt x="352921" y="486149"/>
                  </a:cubicBezTo>
                  <a:cubicBezTo>
                    <a:pt x="356622" y="486149"/>
                    <a:pt x="360218" y="484670"/>
                    <a:pt x="362863" y="482029"/>
                  </a:cubicBezTo>
                  <a:cubicBezTo>
                    <a:pt x="365507" y="479389"/>
                    <a:pt x="366987" y="475797"/>
                    <a:pt x="366987" y="472100"/>
                  </a:cubicBezTo>
                  <a:cubicBezTo>
                    <a:pt x="366987" y="468297"/>
                    <a:pt x="365507" y="464811"/>
                    <a:pt x="362863" y="462170"/>
                  </a:cubicBezTo>
                  <a:cubicBezTo>
                    <a:pt x="360218" y="459423"/>
                    <a:pt x="356622" y="457945"/>
                    <a:pt x="352921" y="457945"/>
                  </a:cubicBezTo>
                  <a:close/>
                  <a:moveTo>
                    <a:pt x="438485" y="375972"/>
                  </a:moveTo>
                  <a:cubicBezTo>
                    <a:pt x="435735" y="375972"/>
                    <a:pt x="432985" y="377134"/>
                    <a:pt x="431081" y="379141"/>
                  </a:cubicBezTo>
                  <a:lnTo>
                    <a:pt x="372699" y="437346"/>
                  </a:lnTo>
                  <a:cubicBezTo>
                    <a:pt x="370689" y="439353"/>
                    <a:pt x="369632" y="441994"/>
                    <a:pt x="369632" y="444846"/>
                  </a:cubicBezTo>
                  <a:cubicBezTo>
                    <a:pt x="369632" y="447698"/>
                    <a:pt x="370689" y="450339"/>
                    <a:pt x="372699" y="452346"/>
                  </a:cubicBezTo>
                  <a:cubicBezTo>
                    <a:pt x="374708" y="454353"/>
                    <a:pt x="377352" y="455409"/>
                    <a:pt x="380208" y="455409"/>
                  </a:cubicBezTo>
                  <a:cubicBezTo>
                    <a:pt x="382958" y="455409"/>
                    <a:pt x="385602" y="454353"/>
                    <a:pt x="387612" y="452346"/>
                  </a:cubicBezTo>
                  <a:lnTo>
                    <a:pt x="445994" y="394035"/>
                  </a:lnTo>
                  <a:cubicBezTo>
                    <a:pt x="448004" y="392028"/>
                    <a:pt x="449062" y="389387"/>
                    <a:pt x="449062" y="386535"/>
                  </a:cubicBezTo>
                  <a:cubicBezTo>
                    <a:pt x="449062" y="383789"/>
                    <a:pt x="448004" y="381148"/>
                    <a:pt x="445994" y="379141"/>
                  </a:cubicBezTo>
                  <a:cubicBezTo>
                    <a:pt x="443985" y="377134"/>
                    <a:pt x="441341" y="375972"/>
                    <a:pt x="438485" y="375972"/>
                  </a:cubicBezTo>
                  <a:close/>
                  <a:moveTo>
                    <a:pt x="534943" y="217624"/>
                  </a:moveTo>
                  <a:cubicBezTo>
                    <a:pt x="542136" y="217624"/>
                    <a:pt x="548905" y="220371"/>
                    <a:pt x="553981" y="225547"/>
                  </a:cubicBezTo>
                  <a:lnTo>
                    <a:pt x="554404" y="225969"/>
                  </a:lnTo>
                  <a:cubicBezTo>
                    <a:pt x="555779" y="227237"/>
                    <a:pt x="556520" y="229033"/>
                    <a:pt x="556520" y="230934"/>
                  </a:cubicBezTo>
                  <a:cubicBezTo>
                    <a:pt x="556520" y="232836"/>
                    <a:pt x="555779" y="234632"/>
                    <a:pt x="554510" y="235899"/>
                  </a:cubicBezTo>
                  <a:lnTo>
                    <a:pt x="524050" y="266322"/>
                  </a:lnTo>
                  <a:cubicBezTo>
                    <a:pt x="519396" y="270970"/>
                    <a:pt x="516752" y="277203"/>
                    <a:pt x="516752" y="283752"/>
                  </a:cubicBezTo>
                  <a:cubicBezTo>
                    <a:pt x="516752" y="290301"/>
                    <a:pt x="519396" y="296534"/>
                    <a:pt x="524050" y="301182"/>
                  </a:cubicBezTo>
                  <a:cubicBezTo>
                    <a:pt x="528703" y="305830"/>
                    <a:pt x="534838" y="308365"/>
                    <a:pt x="541501" y="308365"/>
                  </a:cubicBezTo>
                  <a:cubicBezTo>
                    <a:pt x="548058" y="308365"/>
                    <a:pt x="554299" y="305830"/>
                    <a:pt x="558952" y="301182"/>
                  </a:cubicBezTo>
                  <a:lnTo>
                    <a:pt x="589413" y="270759"/>
                  </a:lnTo>
                  <a:cubicBezTo>
                    <a:pt x="590682" y="269491"/>
                    <a:pt x="592480" y="268752"/>
                    <a:pt x="594384" y="268752"/>
                  </a:cubicBezTo>
                  <a:cubicBezTo>
                    <a:pt x="596288" y="268752"/>
                    <a:pt x="597980" y="269491"/>
                    <a:pt x="599355" y="270759"/>
                  </a:cubicBezTo>
                  <a:lnTo>
                    <a:pt x="599778" y="271181"/>
                  </a:lnTo>
                  <a:cubicBezTo>
                    <a:pt x="606547" y="277942"/>
                    <a:pt x="609191" y="287977"/>
                    <a:pt x="606758" y="297168"/>
                  </a:cubicBezTo>
                  <a:lnTo>
                    <a:pt x="590047" y="359704"/>
                  </a:lnTo>
                  <a:cubicBezTo>
                    <a:pt x="587509" y="368894"/>
                    <a:pt x="580211" y="376183"/>
                    <a:pt x="571010" y="378612"/>
                  </a:cubicBezTo>
                  <a:cubicBezTo>
                    <a:pt x="570904" y="378718"/>
                    <a:pt x="570904" y="378718"/>
                    <a:pt x="570798" y="378718"/>
                  </a:cubicBezTo>
                  <a:lnTo>
                    <a:pt x="501627" y="395303"/>
                  </a:lnTo>
                  <a:lnTo>
                    <a:pt x="377987" y="518790"/>
                  </a:lnTo>
                  <a:cubicBezTo>
                    <a:pt x="368785" y="527981"/>
                    <a:pt x="356517" y="533051"/>
                    <a:pt x="343507" y="533051"/>
                  </a:cubicBezTo>
                  <a:cubicBezTo>
                    <a:pt x="330498" y="533051"/>
                    <a:pt x="318229" y="527981"/>
                    <a:pt x="309028" y="518790"/>
                  </a:cubicBezTo>
                  <a:lnTo>
                    <a:pt x="306066" y="515833"/>
                  </a:lnTo>
                  <a:cubicBezTo>
                    <a:pt x="296865" y="506642"/>
                    <a:pt x="291788" y="494494"/>
                    <a:pt x="291788" y="481501"/>
                  </a:cubicBezTo>
                  <a:cubicBezTo>
                    <a:pt x="291788" y="468402"/>
                    <a:pt x="296865" y="456254"/>
                    <a:pt x="306066" y="447064"/>
                  </a:cubicBezTo>
                  <a:lnTo>
                    <a:pt x="429707" y="323576"/>
                  </a:lnTo>
                  <a:lnTo>
                    <a:pt x="446418" y="254491"/>
                  </a:lnTo>
                  <a:cubicBezTo>
                    <a:pt x="446418" y="254385"/>
                    <a:pt x="446418" y="254385"/>
                    <a:pt x="446418" y="254280"/>
                  </a:cubicBezTo>
                  <a:cubicBezTo>
                    <a:pt x="448956" y="245089"/>
                    <a:pt x="456254" y="237801"/>
                    <a:pt x="465455" y="235265"/>
                  </a:cubicBezTo>
                  <a:lnTo>
                    <a:pt x="527963" y="218575"/>
                  </a:lnTo>
                  <a:cubicBezTo>
                    <a:pt x="530290" y="217941"/>
                    <a:pt x="532617" y="217624"/>
                    <a:pt x="534943" y="217624"/>
                  </a:cubicBezTo>
                  <a:close/>
                  <a:moveTo>
                    <a:pt x="253873" y="140927"/>
                  </a:moveTo>
                  <a:cubicBezTo>
                    <a:pt x="191674" y="140927"/>
                    <a:pt x="141005" y="191424"/>
                    <a:pt x="141005" y="253542"/>
                  </a:cubicBezTo>
                  <a:cubicBezTo>
                    <a:pt x="141005" y="315765"/>
                    <a:pt x="191674" y="366262"/>
                    <a:pt x="253873" y="366262"/>
                  </a:cubicBezTo>
                  <a:cubicBezTo>
                    <a:pt x="316072" y="366262"/>
                    <a:pt x="366741" y="315765"/>
                    <a:pt x="366741" y="253542"/>
                  </a:cubicBezTo>
                  <a:cubicBezTo>
                    <a:pt x="366741" y="191424"/>
                    <a:pt x="316072" y="140927"/>
                    <a:pt x="253873" y="140927"/>
                  </a:cubicBezTo>
                  <a:close/>
                  <a:moveTo>
                    <a:pt x="232929" y="0"/>
                  </a:moveTo>
                  <a:lnTo>
                    <a:pt x="274818" y="0"/>
                  </a:lnTo>
                  <a:cubicBezTo>
                    <a:pt x="298090" y="0"/>
                    <a:pt x="316918" y="18910"/>
                    <a:pt x="316918" y="42045"/>
                  </a:cubicBezTo>
                  <a:lnTo>
                    <a:pt x="316918" y="55885"/>
                  </a:lnTo>
                  <a:cubicBezTo>
                    <a:pt x="328025" y="59371"/>
                    <a:pt x="338921" y="63913"/>
                    <a:pt x="349287" y="69301"/>
                  </a:cubicBezTo>
                  <a:lnTo>
                    <a:pt x="359125" y="59476"/>
                  </a:lnTo>
                  <a:cubicBezTo>
                    <a:pt x="367058" y="51553"/>
                    <a:pt x="377637" y="47222"/>
                    <a:pt x="388849" y="47222"/>
                  </a:cubicBezTo>
                  <a:cubicBezTo>
                    <a:pt x="400062" y="47222"/>
                    <a:pt x="410640" y="51553"/>
                    <a:pt x="418574" y="59476"/>
                  </a:cubicBezTo>
                  <a:lnTo>
                    <a:pt x="448192" y="89162"/>
                  </a:lnTo>
                  <a:cubicBezTo>
                    <a:pt x="464588" y="105536"/>
                    <a:pt x="464588" y="132158"/>
                    <a:pt x="448192" y="148533"/>
                  </a:cubicBezTo>
                  <a:lnTo>
                    <a:pt x="438460" y="158252"/>
                  </a:lnTo>
                  <a:cubicBezTo>
                    <a:pt x="443749" y="168710"/>
                    <a:pt x="448298" y="179486"/>
                    <a:pt x="451789" y="190684"/>
                  </a:cubicBezTo>
                  <a:lnTo>
                    <a:pt x="465752" y="190684"/>
                  </a:lnTo>
                  <a:cubicBezTo>
                    <a:pt x="478657" y="190684"/>
                    <a:pt x="490187" y="196494"/>
                    <a:pt x="497909" y="205685"/>
                  </a:cubicBezTo>
                  <a:lnTo>
                    <a:pt x="450837" y="218257"/>
                  </a:lnTo>
                  <a:cubicBezTo>
                    <a:pt x="435604" y="222377"/>
                    <a:pt x="423440" y="234420"/>
                    <a:pt x="419420" y="249739"/>
                  </a:cubicBezTo>
                  <a:cubicBezTo>
                    <a:pt x="419314" y="249950"/>
                    <a:pt x="419314" y="250161"/>
                    <a:pt x="419208" y="250372"/>
                  </a:cubicBezTo>
                  <a:lnTo>
                    <a:pt x="403764" y="314603"/>
                  </a:lnTo>
                  <a:lnTo>
                    <a:pt x="283598" y="434613"/>
                  </a:lnTo>
                  <a:cubicBezTo>
                    <a:pt x="271010" y="447078"/>
                    <a:pt x="264134" y="463770"/>
                    <a:pt x="264134" y="481518"/>
                  </a:cubicBezTo>
                  <a:cubicBezTo>
                    <a:pt x="264134" y="490392"/>
                    <a:pt x="265932" y="499160"/>
                    <a:pt x="269317" y="507083"/>
                  </a:cubicBezTo>
                  <a:lnTo>
                    <a:pt x="232929" y="507083"/>
                  </a:lnTo>
                  <a:cubicBezTo>
                    <a:pt x="209657" y="507083"/>
                    <a:pt x="190828" y="488279"/>
                    <a:pt x="190828" y="465143"/>
                  </a:cubicBezTo>
                  <a:lnTo>
                    <a:pt x="190828" y="451304"/>
                  </a:lnTo>
                  <a:cubicBezTo>
                    <a:pt x="179721" y="447712"/>
                    <a:pt x="168826" y="443275"/>
                    <a:pt x="158459" y="437888"/>
                  </a:cubicBezTo>
                  <a:lnTo>
                    <a:pt x="148622" y="447712"/>
                  </a:lnTo>
                  <a:cubicBezTo>
                    <a:pt x="140688" y="455635"/>
                    <a:pt x="130110" y="459967"/>
                    <a:pt x="118897" y="459967"/>
                  </a:cubicBezTo>
                  <a:cubicBezTo>
                    <a:pt x="107685" y="459967"/>
                    <a:pt x="97107" y="455635"/>
                    <a:pt x="89173" y="447712"/>
                  </a:cubicBezTo>
                  <a:lnTo>
                    <a:pt x="59554" y="418027"/>
                  </a:lnTo>
                  <a:cubicBezTo>
                    <a:pt x="43158" y="401652"/>
                    <a:pt x="43158" y="375030"/>
                    <a:pt x="59554" y="358656"/>
                  </a:cubicBezTo>
                  <a:lnTo>
                    <a:pt x="69286" y="348831"/>
                  </a:lnTo>
                  <a:cubicBezTo>
                    <a:pt x="63997" y="338478"/>
                    <a:pt x="59449" y="327597"/>
                    <a:pt x="55958" y="316505"/>
                  </a:cubicBezTo>
                  <a:lnTo>
                    <a:pt x="41995" y="316505"/>
                  </a:lnTo>
                  <a:cubicBezTo>
                    <a:pt x="18829" y="316505"/>
                    <a:pt x="0" y="297700"/>
                    <a:pt x="0" y="274565"/>
                  </a:cubicBezTo>
                  <a:lnTo>
                    <a:pt x="0" y="232625"/>
                  </a:lnTo>
                  <a:cubicBezTo>
                    <a:pt x="0" y="209488"/>
                    <a:pt x="18829" y="190684"/>
                    <a:pt x="41995" y="190684"/>
                  </a:cubicBezTo>
                  <a:lnTo>
                    <a:pt x="55958" y="190684"/>
                  </a:lnTo>
                  <a:cubicBezTo>
                    <a:pt x="59449" y="179486"/>
                    <a:pt x="63997" y="168710"/>
                    <a:pt x="69286" y="158252"/>
                  </a:cubicBezTo>
                  <a:lnTo>
                    <a:pt x="59554" y="148533"/>
                  </a:lnTo>
                  <a:cubicBezTo>
                    <a:pt x="43158" y="132158"/>
                    <a:pt x="43158" y="105536"/>
                    <a:pt x="59554" y="89162"/>
                  </a:cubicBezTo>
                  <a:lnTo>
                    <a:pt x="89173" y="59476"/>
                  </a:lnTo>
                  <a:cubicBezTo>
                    <a:pt x="97107" y="51553"/>
                    <a:pt x="107685" y="47222"/>
                    <a:pt x="118897" y="47222"/>
                  </a:cubicBezTo>
                  <a:cubicBezTo>
                    <a:pt x="130110" y="47222"/>
                    <a:pt x="140688" y="51553"/>
                    <a:pt x="148622" y="59476"/>
                  </a:cubicBezTo>
                  <a:lnTo>
                    <a:pt x="158459" y="69301"/>
                  </a:lnTo>
                  <a:cubicBezTo>
                    <a:pt x="168826" y="63913"/>
                    <a:pt x="179721" y="59371"/>
                    <a:pt x="190828" y="55885"/>
                  </a:cubicBezTo>
                  <a:lnTo>
                    <a:pt x="190828" y="42045"/>
                  </a:lnTo>
                  <a:cubicBezTo>
                    <a:pt x="190828" y="18910"/>
                    <a:pt x="209657" y="0"/>
                    <a:pt x="23292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9" name="î$ľíḓé">
            <a:extLst>
              <a:ext uri="{FF2B5EF4-FFF2-40B4-BE49-F238E27FC236}">
                <a16:creationId xmlns:a16="http://schemas.microsoft.com/office/drawing/2014/main" id="{D33ED90C-F387-41F4-B149-1DEEBF4931B6}"/>
              </a:ext>
            </a:extLst>
          </p:cNvPr>
          <p:cNvGrpSpPr/>
          <p:nvPr/>
        </p:nvGrpSpPr>
        <p:grpSpPr>
          <a:xfrm>
            <a:off x="7548884" y="1992713"/>
            <a:ext cx="953230" cy="953228"/>
            <a:chOff x="7828426" y="1707625"/>
            <a:chExt cx="682538" cy="682537"/>
          </a:xfrm>
        </p:grpSpPr>
        <p:sp>
          <p:nvSpPr>
            <p:cNvPr id="28" name="išľîḓé">
              <a:extLst>
                <a:ext uri="{FF2B5EF4-FFF2-40B4-BE49-F238E27FC236}">
                  <a16:creationId xmlns:a16="http://schemas.microsoft.com/office/drawing/2014/main" id="{33F4233D-EA44-4209-8230-2C5254A0E605}"/>
                </a:ext>
              </a:extLst>
            </p:cNvPr>
            <p:cNvSpPr/>
            <p:nvPr/>
          </p:nvSpPr>
          <p:spPr>
            <a:xfrm>
              <a:off x="7828426" y="1707625"/>
              <a:ext cx="682538" cy="682537"/>
            </a:xfrm>
            <a:prstGeom prst="ellipse">
              <a:avLst/>
            </a:prstGeom>
            <a:solidFill>
              <a:srgbClr val="F0B9B4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rtlCol="0" anchor="ctr">
              <a:normAutofit/>
            </a:bodyPr>
            <a:lstStyle/>
            <a:p>
              <a:pPr algn="ctr"/>
              <a:endParaRPr lang="zh-CN" altLang="en-US" sz="1600" b="1" i="1" dirty="0">
                <a:solidFill>
                  <a:schemeClr val="accent1"/>
                </a:solidFill>
                <a:cs typeface="+mn-ea"/>
                <a:sym typeface="+mn-lt"/>
              </a:endParaRPr>
            </a:p>
          </p:txBody>
        </p:sp>
        <p:sp>
          <p:nvSpPr>
            <p:cNvPr id="29" name="íṥḻíḓé">
              <a:extLst>
                <a:ext uri="{FF2B5EF4-FFF2-40B4-BE49-F238E27FC236}">
                  <a16:creationId xmlns:a16="http://schemas.microsoft.com/office/drawing/2014/main" id="{FDABC64C-13E1-44FC-91D6-83F2AF7A8D52}"/>
                </a:ext>
              </a:extLst>
            </p:cNvPr>
            <p:cNvSpPr/>
            <p:nvPr/>
          </p:nvSpPr>
          <p:spPr bwMode="auto">
            <a:xfrm>
              <a:off x="7963487" y="1868001"/>
              <a:ext cx="412418" cy="361786"/>
            </a:xfrm>
            <a:custGeom>
              <a:avLst/>
              <a:gdLst>
                <a:gd name="connsiteX0" fmla="*/ 352921 w 607646"/>
                <a:gd name="connsiteY0" fmla="*/ 457945 h 533051"/>
                <a:gd name="connsiteX1" fmla="*/ 342979 w 607646"/>
                <a:gd name="connsiteY1" fmla="*/ 462170 h 533051"/>
                <a:gd name="connsiteX2" fmla="*/ 338854 w 607646"/>
                <a:gd name="connsiteY2" fmla="*/ 472100 h 533051"/>
                <a:gd name="connsiteX3" fmla="*/ 342979 w 607646"/>
                <a:gd name="connsiteY3" fmla="*/ 482029 h 533051"/>
                <a:gd name="connsiteX4" fmla="*/ 352921 w 607646"/>
                <a:gd name="connsiteY4" fmla="*/ 486149 h 533051"/>
                <a:gd name="connsiteX5" fmla="*/ 362863 w 607646"/>
                <a:gd name="connsiteY5" fmla="*/ 482029 h 533051"/>
                <a:gd name="connsiteX6" fmla="*/ 366987 w 607646"/>
                <a:gd name="connsiteY6" fmla="*/ 472100 h 533051"/>
                <a:gd name="connsiteX7" fmla="*/ 362863 w 607646"/>
                <a:gd name="connsiteY7" fmla="*/ 462170 h 533051"/>
                <a:gd name="connsiteX8" fmla="*/ 352921 w 607646"/>
                <a:gd name="connsiteY8" fmla="*/ 457945 h 533051"/>
                <a:gd name="connsiteX9" fmla="*/ 438485 w 607646"/>
                <a:gd name="connsiteY9" fmla="*/ 375972 h 533051"/>
                <a:gd name="connsiteX10" fmla="*/ 431081 w 607646"/>
                <a:gd name="connsiteY10" fmla="*/ 379141 h 533051"/>
                <a:gd name="connsiteX11" fmla="*/ 372699 w 607646"/>
                <a:gd name="connsiteY11" fmla="*/ 437346 h 533051"/>
                <a:gd name="connsiteX12" fmla="*/ 369632 w 607646"/>
                <a:gd name="connsiteY12" fmla="*/ 444846 h 533051"/>
                <a:gd name="connsiteX13" fmla="*/ 372699 w 607646"/>
                <a:gd name="connsiteY13" fmla="*/ 452346 h 533051"/>
                <a:gd name="connsiteX14" fmla="*/ 380208 w 607646"/>
                <a:gd name="connsiteY14" fmla="*/ 455409 h 533051"/>
                <a:gd name="connsiteX15" fmla="*/ 387612 w 607646"/>
                <a:gd name="connsiteY15" fmla="*/ 452346 h 533051"/>
                <a:gd name="connsiteX16" fmla="*/ 445994 w 607646"/>
                <a:gd name="connsiteY16" fmla="*/ 394035 h 533051"/>
                <a:gd name="connsiteX17" fmla="*/ 449062 w 607646"/>
                <a:gd name="connsiteY17" fmla="*/ 386535 h 533051"/>
                <a:gd name="connsiteX18" fmla="*/ 445994 w 607646"/>
                <a:gd name="connsiteY18" fmla="*/ 379141 h 533051"/>
                <a:gd name="connsiteX19" fmla="*/ 438485 w 607646"/>
                <a:gd name="connsiteY19" fmla="*/ 375972 h 533051"/>
                <a:gd name="connsiteX20" fmla="*/ 534943 w 607646"/>
                <a:gd name="connsiteY20" fmla="*/ 217624 h 533051"/>
                <a:gd name="connsiteX21" fmla="*/ 553981 w 607646"/>
                <a:gd name="connsiteY21" fmla="*/ 225547 h 533051"/>
                <a:gd name="connsiteX22" fmla="*/ 554404 w 607646"/>
                <a:gd name="connsiteY22" fmla="*/ 225969 h 533051"/>
                <a:gd name="connsiteX23" fmla="*/ 556520 w 607646"/>
                <a:gd name="connsiteY23" fmla="*/ 230934 h 533051"/>
                <a:gd name="connsiteX24" fmla="*/ 554510 w 607646"/>
                <a:gd name="connsiteY24" fmla="*/ 235899 h 533051"/>
                <a:gd name="connsiteX25" fmla="*/ 524050 w 607646"/>
                <a:gd name="connsiteY25" fmla="*/ 266322 h 533051"/>
                <a:gd name="connsiteX26" fmla="*/ 516752 w 607646"/>
                <a:gd name="connsiteY26" fmla="*/ 283752 h 533051"/>
                <a:gd name="connsiteX27" fmla="*/ 524050 w 607646"/>
                <a:gd name="connsiteY27" fmla="*/ 301182 h 533051"/>
                <a:gd name="connsiteX28" fmla="*/ 541501 w 607646"/>
                <a:gd name="connsiteY28" fmla="*/ 308365 h 533051"/>
                <a:gd name="connsiteX29" fmla="*/ 558952 w 607646"/>
                <a:gd name="connsiteY29" fmla="*/ 301182 h 533051"/>
                <a:gd name="connsiteX30" fmla="*/ 589413 w 607646"/>
                <a:gd name="connsiteY30" fmla="*/ 270759 h 533051"/>
                <a:gd name="connsiteX31" fmla="*/ 594384 w 607646"/>
                <a:gd name="connsiteY31" fmla="*/ 268752 h 533051"/>
                <a:gd name="connsiteX32" fmla="*/ 599355 w 607646"/>
                <a:gd name="connsiteY32" fmla="*/ 270759 h 533051"/>
                <a:gd name="connsiteX33" fmla="*/ 599778 w 607646"/>
                <a:gd name="connsiteY33" fmla="*/ 271181 h 533051"/>
                <a:gd name="connsiteX34" fmla="*/ 606758 w 607646"/>
                <a:gd name="connsiteY34" fmla="*/ 297168 h 533051"/>
                <a:gd name="connsiteX35" fmla="*/ 590047 w 607646"/>
                <a:gd name="connsiteY35" fmla="*/ 359704 h 533051"/>
                <a:gd name="connsiteX36" fmla="*/ 571010 w 607646"/>
                <a:gd name="connsiteY36" fmla="*/ 378612 h 533051"/>
                <a:gd name="connsiteX37" fmla="*/ 570798 w 607646"/>
                <a:gd name="connsiteY37" fmla="*/ 378718 h 533051"/>
                <a:gd name="connsiteX38" fmla="*/ 501627 w 607646"/>
                <a:gd name="connsiteY38" fmla="*/ 395303 h 533051"/>
                <a:gd name="connsiteX39" fmla="*/ 377987 w 607646"/>
                <a:gd name="connsiteY39" fmla="*/ 518790 h 533051"/>
                <a:gd name="connsiteX40" fmla="*/ 343507 w 607646"/>
                <a:gd name="connsiteY40" fmla="*/ 533051 h 533051"/>
                <a:gd name="connsiteX41" fmla="*/ 309028 w 607646"/>
                <a:gd name="connsiteY41" fmla="*/ 518790 h 533051"/>
                <a:gd name="connsiteX42" fmla="*/ 306066 w 607646"/>
                <a:gd name="connsiteY42" fmla="*/ 515833 h 533051"/>
                <a:gd name="connsiteX43" fmla="*/ 291788 w 607646"/>
                <a:gd name="connsiteY43" fmla="*/ 481501 h 533051"/>
                <a:gd name="connsiteX44" fmla="*/ 306066 w 607646"/>
                <a:gd name="connsiteY44" fmla="*/ 447064 h 533051"/>
                <a:gd name="connsiteX45" fmla="*/ 429707 w 607646"/>
                <a:gd name="connsiteY45" fmla="*/ 323576 h 533051"/>
                <a:gd name="connsiteX46" fmla="*/ 446418 w 607646"/>
                <a:gd name="connsiteY46" fmla="*/ 254491 h 533051"/>
                <a:gd name="connsiteX47" fmla="*/ 446418 w 607646"/>
                <a:gd name="connsiteY47" fmla="*/ 254280 h 533051"/>
                <a:gd name="connsiteX48" fmla="*/ 465455 w 607646"/>
                <a:gd name="connsiteY48" fmla="*/ 235265 h 533051"/>
                <a:gd name="connsiteX49" fmla="*/ 527963 w 607646"/>
                <a:gd name="connsiteY49" fmla="*/ 218575 h 533051"/>
                <a:gd name="connsiteX50" fmla="*/ 534943 w 607646"/>
                <a:gd name="connsiteY50" fmla="*/ 217624 h 533051"/>
                <a:gd name="connsiteX51" fmla="*/ 253873 w 607646"/>
                <a:gd name="connsiteY51" fmla="*/ 140927 h 533051"/>
                <a:gd name="connsiteX52" fmla="*/ 141005 w 607646"/>
                <a:gd name="connsiteY52" fmla="*/ 253542 h 533051"/>
                <a:gd name="connsiteX53" fmla="*/ 253873 w 607646"/>
                <a:gd name="connsiteY53" fmla="*/ 366262 h 533051"/>
                <a:gd name="connsiteX54" fmla="*/ 366741 w 607646"/>
                <a:gd name="connsiteY54" fmla="*/ 253542 h 533051"/>
                <a:gd name="connsiteX55" fmla="*/ 253873 w 607646"/>
                <a:gd name="connsiteY55" fmla="*/ 140927 h 533051"/>
                <a:gd name="connsiteX56" fmla="*/ 232929 w 607646"/>
                <a:gd name="connsiteY56" fmla="*/ 0 h 533051"/>
                <a:gd name="connsiteX57" fmla="*/ 274818 w 607646"/>
                <a:gd name="connsiteY57" fmla="*/ 0 h 533051"/>
                <a:gd name="connsiteX58" fmla="*/ 316918 w 607646"/>
                <a:gd name="connsiteY58" fmla="*/ 42045 h 533051"/>
                <a:gd name="connsiteX59" fmla="*/ 316918 w 607646"/>
                <a:gd name="connsiteY59" fmla="*/ 55885 h 533051"/>
                <a:gd name="connsiteX60" fmla="*/ 349287 w 607646"/>
                <a:gd name="connsiteY60" fmla="*/ 69301 h 533051"/>
                <a:gd name="connsiteX61" fmla="*/ 359125 w 607646"/>
                <a:gd name="connsiteY61" fmla="*/ 59476 h 533051"/>
                <a:gd name="connsiteX62" fmla="*/ 388849 w 607646"/>
                <a:gd name="connsiteY62" fmla="*/ 47222 h 533051"/>
                <a:gd name="connsiteX63" fmla="*/ 418574 w 607646"/>
                <a:gd name="connsiteY63" fmla="*/ 59476 h 533051"/>
                <a:gd name="connsiteX64" fmla="*/ 448192 w 607646"/>
                <a:gd name="connsiteY64" fmla="*/ 89162 h 533051"/>
                <a:gd name="connsiteX65" fmla="*/ 448192 w 607646"/>
                <a:gd name="connsiteY65" fmla="*/ 148533 h 533051"/>
                <a:gd name="connsiteX66" fmla="*/ 438460 w 607646"/>
                <a:gd name="connsiteY66" fmla="*/ 158252 h 533051"/>
                <a:gd name="connsiteX67" fmla="*/ 451789 w 607646"/>
                <a:gd name="connsiteY67" fmla="*/ 190684 h 533051"/>
                <a:gd name="connsiteX68" fmla="*/ 465752 w 607646"/>
                <a:gd name="connsiteY68" fmla="*/ 190684 h 533051"/>
                <a:gd name="connsiteX69" fmla="*/ 497909 w 607646"/>
                <a:gd name="connsiteY69" fmla="*/ 205685 h 533051"/>
                <a:gd name="connsiteX70" fmla="*/ 450837 w 607646"/>
                <a:gd name="connsiteY70" fmla="*/ 218257 h 533051"/>
                <a:gd name="connsiteX71" fmla="*/ 419420 w 607646"/>
                <a:gd name="connsiteY71" fmla="*/ 249739 h 533051"/>
                <a:gd name="connsiteX72" fmla="*/ 419208 w 607646"/>
                <a:gd name="connsiteY72" fmla="*/ 250372 h 533051"/>
                <a:gd name="connsiteX73" fmla="*/ 403764 w 607646"/>
                <a:gd name="connsiteY73" fmla="*/ 314603 h 533051"/>
                <a:gd name="connsiteX74" fmla="*/ 283598 w 607646"/>
                <a:gd name="connsiteY74" fmla="*/ 434613 h 533051"/>
                <a:gd name="connsiteX75" fmla="*/ 264134 w 607646"/>
                <a:gd name="connsiteY75" fmla="*/ 481518 h 533051"/>
                <a:gd name="connsiteX76" fmla="*/ 269317 w 607646"/>
                <a:gd name="connsiteY76" fmla="*/ 507083 h 533051"/>
                <a:gd name="connsiteX77" fmla="*/ 232929 w 607646"/>
                <a:gd name="connsiteY77" fmla="*/ 507083 h 533051"/>
                <a:gd name="connsiteX78" fmla="*/ 190828 w 607646"/>
                <a:gd name="connsiteY78" fmla="*/ 465143 h 533051"/>
                <a:gd name="connsiteX79" fmla="*/ 190828 w 607646"/>
                <a:gd name="connsiteY79" fmla="*/ 451304 h 533051"/>
                <a:gd name="connsiteX80" fmla="*/ 158459 w 607646"/>
                <a:gd name="connsiteY80" fmla="*/ 437888 h 533051"/>
                <a:gd name="connsiteX81" fmla="*/ 148622 w 607646"/>
                <a:gd name="connsiteY81" fmla="*/ 447712 h 533051"/>
                <a:gd name="connsiteX82" fmla="*/ 118897 w 607646"/>
                <a:gd name="connsiteY82" fmla="*/ 459967 h 533051"/>
                <a:gd name="connsiteX83" fmla="*/ 89173 w 607646"/>
                <a:gd name="connsiteY83" fmla="*/ 447712 h 533051"/>
                <a:gd name="connsiteX84" fmla="*/ 59554 w 607646"/>
                <a:gd name="connsiteY84" fmla="*/ 418027 h 533051"/>
                <a:gd name="connsiteX85" fmla="*/ 59554 w 607646"/>
                <a:gd name="connsiteY85" fmla="*/ 358656 h 533051"/>
                <a:gd name="connsiteX86" fmla="*/ 69286 w 607646"/>
                <a:gd name="connsiteY86" fmla="*/ 348831 h 533051"/>
                <a:gd name="connsiteX87" fmla="*/ 55958 w 607646"/>
                <a:gd name="connsiteY87" fmla="*/ 316505 h 533051"/>
                <a:gd name="connsiteX88" fmla="*/ 41995 w 607646"/>
                <a:gd name="connsiteY88" fmla="*/ 316505 h 533051"/>
                <a:gd name="connsiteX89" fmla="*/ 0 w 607646"/>
                <a:gd name="connsiteY89" fmla="*/ 274565 h 533051"/>
                <a:gd name="connsiteX90" fmla="*/ 0 w 607646"/>
                <a:gd name="connsiteY90" fmla="*/ 232625 h 533051"/>
                <a:gd name="connsiteX91" fmla="*/ 41995 w 607646"/>
                <a:gd name="connsiteY91" fmla="*/ 190684 h 533051"/>
                <a:gd name="connsiteX92" fmla="*/ 55958 w 607646"/>
                <a:gd name="connsiteY92" fmla="*/ 190684 h 533051"/>
                <a:gd name="connsiteX93" fmla="*/ 69286 w 607646"/>
                <a:gd name="connsiteY93" fmla="*/ 158252 h 533051"/>
                <a:gd name="connsiteX94" fmla="*/ 59554 w 607646"/>
                <a:gd name="connsiteY94" fmla="*/ 148533 h 533051"/>
                <a:gd name="connsiteX95" fmla="*/ 59554 w 607646"/>
                <a:gd name="connsiteY95" fmla="*/ 89162 h 533051"/>
                <a:gd name="connsiteX96" fmla="*/ 89173 w 607646"/>
                <a:gd name="connsiteY96" fmla="*/ 59476 h 533051"/>
                <a:gd name="connsiteX97" fmla="*/ 118897 w 607646"/>
                <a:gd name="connsiteY97" fmla="*/ 47222 h 533051"/>
                <a:gd name="connsiteX98" fmla="*/ 148622 w 607646"/>
                <a:gd name="connsiteY98" fmla="*/ 59476 h 533051"/>
                <a:gd name="connsiteX99" fmla="*/ 158459 w 607646"/>
                <a:gd name="connsiteY99" fmla="*/ 69301 h 533051"/>
                <a:gd name="connsiteX100" fmla="*/ 190828 w 607646"/>
                <a:gd name="connsiteY100" fmla="*/ 55885 h 533051"/>
                <a:gd name="connsiteX101" fmla="*/ 190828 w 607646"/>
                <a:gd name="connsiteY101" fmla="*/ 42045 h 533051"/>
                <a:gd name="connsiteX102" fmla="*/ 232929 w 607646"/>
                <a:gd name="connsiteY102" fmla="*/ 0 h 5330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607646" h="533051">
                  <a:moveTo>
                    <a:pt x="352921" y="457945"/>
                  </a:moveTo>
                  <a:cubicBezTo>
                    <a:pt x="349113" y="457945"/>
                    <a:pt x="345623" y="459423"/>
                    <a:pt x="342979" y="462170"/>
                  </a:cubicBezTo>
                  <a:cubicBezTo>
                    <a:pt x="340229" y="464811"/>
                    <a:pt x="338854" y="468297"/>
                    <a:pt x="338854" y="472100"/>
                  </a:cubicBezTo>
                  <a:cubicBezTo>
                    <a:pt x="338854" y="475797"/>
                    <a:pt x="340229" y="479389"/>
                    <a:pt x="342979" y="482029"/>
                  </a:cubicBezTo>
                  <a:cubicBezTo>
                    <a:pt x="345623" y="484670"/>
                    <a:pt x="349113" y="486149"/>
                    <a:pt x="352921" y="486149"/>
                  </a:cubicBezTo>
                  <a:cubicBezTo>
                    <a:pt x="356622" y="486149"/>
                    <a:pt x="360218" y="484670"/>
                    <a:pt x="362863" y="482029"/>
                  </a:cubicBezTo>
                  <a:cubicBezTo>
                    <a:pt x="365507" y="479389"/>
                    <a:pt x="366987" y="475797"/>
                    <a:pt x="366987" y="472100"/>
                  </a:cubicBezTo>
                  <a:cubicBezTo>
                    <a:pt x="366987" y="468297"/>
                    <a:pt x="365507" y="464811"/>
                    <a:pt x="362863" y="462170"/>
                  </a:cubicBezTo>
                  <a:cubicBezTo>
                    <a:pt x="360218" y="459423"/>
                    <a:pt x="356622" y="457945"/>
                    <a:pt x="352921" y="457945"/>
                  </a:cubicBezTo>
                  <a:close/>
                  <a:moveTo>
                    <a:pt x="438485" y="375972"/>
                  </a:moveTo>
                  <a:cubicBezTo>
                    <a:pt x="435735" y="375972"/>
                    <a:pt x="432985" y="377134"/>
                    <a:pt x="431081" y="379141"/>
                  </a:cubicBezTo>
                  <a:lnTo>
                    <a:pt x="372699" y="437346"/>
                  </a:lnTo>
                  <a:cubicBezTo>
                    <a:pt x="370689" y="439353"/>
                    <a:pt x="369632" y="441994"/>
                    <a:pt x="369632" y="444846"/>
                  </a:cubicBezTo>
                  <a:cubicBezTo>
                    <a:pt x="369632" y="447698"/>
                    <a:pt x="370689" y="450339"/>
                    <a:pt x="372699" y="452346"/>
                  </a:cubicBezTo>
                  <a:cubicBezTo>
                    <a:pt x="374708" y="454353"/>
                    <a:pt x="377352" y="455409"/>
                    <a:pt x="380208" y="455409"/>
                  </a:cubicBezTo>
                  <a:cubicBezTo>
                    <a:pt x="382958" y="455409"/>
                    <a:pt x="385602" y="454353"/>
                    <a:pt x="387612" y="452346"/>
                  </a:cubicBezTo>
                  <a:lnTo>
                    <a:pt x="445994" y="394035"/>
                  </a:lnTo>
                  <a:cubicBezTo>
                    <a:pt x="448004" y="392028"/>
                    <a:pt x="449062" y="389387"/>
                    <a:pt x="449062" y="386535"/>
                  </a:cubicBezTo>
                  <a:cubicBezTo>
                    <a:pt x="449062" y="383789"/>
                    <a:pt x="448004" y="381148"/>
                    <a:pt x="445994" y="379141"/>
                  </a:cubicBezTo>
                  <a:cubicBezTo>
                    <a:pt x="443985" y="377134"/>
                    <a:pt x="441341" y="375972"/>
                    <a:pt x="438485" y="375972"/>
                  </a:cubicBezTo>
                  <a:close/>
                  <a:moveTo>
                    <a:pt x="534943" y="217624"/>
                  </a:moveTo>
                  <a:cubicBezTo>
                    <a:pt x="542136" y="217624"/>
                    <a:pt x="548905" y="220371"/>
                    <a:pt x="553981" y="225547"/>
                  </a:cubicBezTo>
                  <a:lnTo>
                    <a:pt x="554404" y="225969"/>
                  </a:lnTo>
                  <a:cubicBezTo>
                    <a:pt x="555779" y="227237"/>
                    <a:pt x="556520" y="229033"/>
                    <a:pt x="556520" y="230934"/>
                  </a:cubicBezTo>
                  <a:cubicBezTo>
                    <a:pt x="556520" y="232836"/>
                    <a:pt x="555779" y="234632"/>
                    <a:pt x="554510" y="235899"/>
                  </a:cubicBezTo>
                  <a:lnTo>
                    <a:pt x="524050" y="266322"/>
                  </a:lnTo>
                  <a:cubicBezTo>
                    <a:pt x="519396" y="270970"/>
                    <a:pt x="516752" y="277203"/>
                    <a:pt x="516752" y="283752"/>
                  </a:cubicBezTo>
                  <a:cubicBezTo>
                    <a:pt x="516752" y="290301"/>
                    <a:pt x="519396" y="296534"/>
                    <a:pt x="524050" y="301182"/>
                  </a:cubicBezTo>
                  <a:cubicBezTo>
                    <a:pt x="528703" y="305830"/>
                    <a:pt x="534838" y="308365"/>
                    <a:pt x="541501" y="308365"/>
                  </a:cubicBezTo>
                  <a:cubicBezTo>
                    <a:pt x="548058" y="308365"/>
                    <a:pt x="554299" y="305830"/>
                    <a:pt x="558952" y="301182"/>
                  </a:cubicBezTo>
                  <a:lnTo>
                    <a:pt x="589413" y="270759"/>
                  </a:lnTo>
                  <a:cubicBezTo>
                    <a:pt x="590682" y="269491"/>
                    <a:pt x="592480" y="268752"/>
                    <a:pt x="594384" y="268752"/>
                  </a:cubicBezTo>
                  <a:cubicBezTo>
                    <a:pt x="596288" y="268752"/>
                    <a:pt x="597980" y="269491"/>
                    <a:pt x="599355" y="270759"/>
                  </a:cubicBezTo>
                  <a:lnTo>
                    <a:pt x="599778" y="271181"/>
                  </a:lnTo>
                  <a:cubicBezTo>
                    <a:pt x="606547" y="277942"/>
                    <a:pt x="609191" y="287977"/>
                    <a:pt x="606758" y="297168"/>
                  </a:cubicBezTo>
                  <a:lnTo>
                    <a:pt x="590047" y="359704"/>
                  </a:lnTo>
                  <a:cubicBezTo>
                    <a:pt x="587509" y="368894"/>
                    <a:pt x="580211" y="376183"/>
                    <a:pt x="571010" y="378612"/>
                  </a:cubicBezTo>
                  <a:cubicBezTo>
                    <a:pt x="570904" y="378718"/>
                    <a:pt x="570904" y="378718"/>
                    <a:pt x="570798" y="378718"/>
                  </a:cubicBezTo>
                  <a:lnTo>
                    <a:pt x="501627" y="395303"/>
                  </a:lnTo>
                  <a:lnTo>
                    <a:pt x="377987" y="518790"/>
                  </a:lnTo>
                  <a:cubicBezTo>
                    <a:pt x="368785" y="527981"/>
                    <a:pt x="356517" y="533051"/>
                    <a:pt x="343507" y="533051"/>
                  </a:cubicBezTo>
                  <a:cubicBezTo>
                    <a:pt x="330498" y="533051"/>
                    <a:pt x="318229" y="527981"/>
                    <a:pt x="309028" y="518790"/>
                  </a:cubicBezTo>
                  <a:lnTo>
                    <a:pt x="306066" y="515833"/>
                  </a:lnTo>
                  <a:cubicBezTo>
                    <a:pt x="296865" y="506642"/>
                    <a:pt x="291788" y="494494"/>
                    <a:pt x="291788" y="481501"/>
                  </a:cubicBezTo>
                  <a:cubicBezTo>
                    <a:pt x="291788" y="468402"/>
                    <a:pt x="296865" y="456254"/>
                    <a:pt x="306066" y="447064"/>
                  </a:cubicBezTo>
                  <a:lnTo>
                    <a:pt x="429707" y="323576"/>
                  </a:lnTo>
                  <a:lnTo>
                    <a:pt x="446418" y="254491"/>
                  </a:lnTo>
                  <a:cubicBezTo>
                    <a:pt x="446418" y="254385"/>
                    <a:pt x="446418" y="254385"/>
                    <a:pt x="446418" y="254280"/>
                  </a:cubicBezTo>
                  <a:cubicBezTo>
                    <a:pt x="448956" y="245089"/>
                    <a:pt x="456254" y="237801"/>
                    <a:pt x="465455" y="235265"/>
                  </a:cubicBezTo>
                  <a:lnTo>
                    <a:pt x="527963" y="218575"/>
                  </a:lnTo>
                  <a:cubicBezTo>
                    <a:pt x="530290" y="217941"/>
                    <a:pt x="532617" y="217624"/>
                    <a:pt x="534943" y="217624"/>
                  </a:cubicBezTo>
                  <a:close/>
                  <a:moveTo>
                    <a:pt x="253873" y="140927"/>
                  </a:moveTo>
                  <a:cubicBezTo>
                    <a:pt x="191674" y="140927"/>
                    <a:pt x="141005" y="191424"/>
                    <a:pt x="141005" y="253542"/>
                  </a:cubicBezTo>
                  <a:cubicBezTo>
                    <a:pt x="141005" y="315765"/>
                    <a:pt x="191674" y="366262"/>
                    <a:pt x="253873" y="366262"/>
                  </a:cubicBezTo>
                  <a:cubicBezTo>
                    <a:pt x="316072" y="366262"/>
                    <a:pt x="366741" y="315765"/>
                    <a:pt x="366741" y="253542"/>
                  </a:cubicBezTo>
                  <a:cubicBezTo>
                    <a:pt x="366741" y="191424"/>
                    <a:pt x="316072" y="140927"/>
                    <a:pt x="253873" y="140927"/>
                  </a:cubicBezTo>
                  <a:close/>
                  <a:moveTo>
                    <a:pt x="232929" y="0"/>
                  </a:moveTo>
                  <a:lnTo>
                    <a:pt x="274818" y="0"/>
                  </a:lnTo>
                  <a:cubicBezTo>
                    <a:pt x="298090" y="0"/>
                    <a:pt x="316918" y="18910"/>
                    <a:pt x="316918" y="42045"/>
                  </a:cubicBezTo>
                  <a:lnTo>
                    <a:pt x="316918" y="55885"/>
                  </a:lnTo>
                  <a:cubicBezTo>
                    <a:pt x="328025" y="59371"/>
                    <a:pt x="338921" y="63913"/>
                    <a:pt x="349287" y="69301"/>
                  </a:cubicBezTo>
                  <a:lnTo>
                    <a:pt x="359125" y="59476"/>
                  </a:lnTo>
                  <a:cubicBezTo>
                    <a:pt x="367058" y="51553"/>
                    <a:pt x="377637" y="47222"/>
                    <a:pt x="388849" y="47222"/>
                  </a:cubicBezTo>
                  <a:cubicBezTo>
                    <a:pt x="400062" y="47222"/>
                    <a:pt x="410640" y="51553"/>
                    <a:pt x="418574" y="59476"/>
                  </a:cubicBezTo>
                  <a:lnTo>
                    <a:pt x="448192" y="89162"/>
                  </a:lnTo>
                  <a:cubicBezTo>
                    <a:pt x="464588" y="105536"/>
                    <a:pt x="464588" y="132158"/>
                    <a:pt x="448192" y="148533"/>
                  </a:cubicBezTo>
                  <a:lnTo>
                    <a:pt x="438460" y="158252"/>
                  </a:lnTo>
                  <a:cubicBezTo>
                    <a:pt x="443749" y="168710"/>
                    <a:pt x="448298" y="179486"/>
                    <a:pt x="451789" y="190684"/>
                  </a:cubicBezTo>
                  <a:lnTo>
                    <a:pt x="465752" y="190684"/>
                  </a:lnTo>
                  <a:cubicBezTo>
                    <a:pt x="478657" y="190684"/>
                    <a:pt x="490187" y="196494"/>
                    <a:pt x="497909" y="205685"/>
                  </a:cubicBezTo>
                  <a:lnTo>
                    <a:pt x="450837" y="218257"/>
                  </a:lnTo>
                  <a:cubicBezTo>
                    <a:pt x="435604" y="222377"/>
                    <a:pt x="423440" y="234420"/>
                    <a:pt x="419420" y="249739"/>
                  </a:cubicBezTo>
                  <a:cubicBezTo>
                    <a:pt x="419314" y="249950"/>
                    <a:pt x="419314" y="250161"/>
                    <a:pt x="419208" y="250372"/>
                  </a:cubicBezTo>
                  <a:lnTo>
                    <a:pt x="403764" y="314603"/>
                  </a:lnTo>
                  <a:lnTo>
                    <a:pt x="283598" y="434613"/>
                  </a:lnTo>
                  <a:cubicBezTo>
                    <a:pt x="271010" y="447078"/>
                    <a:pt x="264134" y="463770"/>
                    <a:pt x="264134" y="481518"/>
                  </a:cubicBezTo>
                  <a:cubicBezTo>
                    <a:pt x="264134" y="490392"/>
                    <a:pt x="265932" y="499160"/>
                    <a:pt x="269317" y="507083"/>
                  </a:cubicBezTo>
                  <a:lnTo>
                    <a:pt x="232929" y="507083"/>
                  </a:lnTo>
                  <a:cubicBezTo>
                    <a:pt x="209657" y="507083"/>
                    <a:pt x="190828" y="488279"/>
                    <a:pt x="190828" y="465143"/>
                  </a:cubicBezTo>
                  <a:lnTo>
                    <a:pt x="190828" y="451304"/>
                  </a:lnTo>
                  <a:cubicBezTo>
                    <a:pt x="179721" y="447712"/>
                    <a:pt x="168826" y="443275"/>
                    <a:pt x="158459" y="437888"/>
                  </a:cubicBezTo>
                  <a:lnTo>
                    <a:pt x="148622" y="447712"/>
                  </a:lnTo>
                  <a:cubicBezTo>
                    <a:pt x="140688" y="455635"/>
                    <a:pt x="130110" y="459967"/>
                    <a:pt x="118897" y="459967"/>
                  </a:cubicBezTo>
                  <a:cubicBezTo>
                    <a:pt x="107685" y="459967"/>
                    <a:pt x="97107" y="455635"/>
                    <a:pt x="89173" y="447712"/>
                  </a:cubicBezTo>
                  <a:lnTo>
                    <a:pt x="59554" y="418027"/>
                  </a:lnTo>
                  <a:cubicBezTo>
                    <a:pt x="43158" y="401652"/>
                    <a:pt x="43158" y="375030"/>
                    <a:pt x="59554" y="358656"/>
                  </a:cubicBezTo>
                  <a:lnTo>
                    <a:pt x="69286" y="348831"/>
                  </a:lnTo>
                  <a:cubicBezTo>
                    <a:pt x="63997" y="338478"/>
                    <a:pt x="59449" y="327597"/>
                    <a:pt x="55958" y="316505"/>
                  </a:cubicBezTo>
                  <a:lnTo>
                    <a:pt x="41995" y="316505"/>
                  </a:lnTo>
                  <a:cubicBezTo>
                    <a:pt x="18829" y="316505"/>
                    <a:pt x="0" y="297700"/>
                    <a:pt x="0" y="274565"/>
                  </a:cubicBezTo>
                  <a:lnTo>
                    <a:pt x="0" y="232625"/>
                  </a:lnTo>
                  <a:cubicBezTo>
                    <a:pt x="0" y="209488"/>
                    <a:pt x="18829" y="190684"/>
                    <a:pt x="41995" y="190684"/>
                  </a:cubicBezTo>
                  <a:lnTo>
                    <a:pt x="55958" y="190684"/>
                  </a:lnTo>
                  <a:cubicBezTo>
                    <a:pt x="59449" y="179486"/>
                    <a:pt x="63997" y="168710"/>
                    <a:pt x="69286" y="158252"/>
                  </a:cubicBezTo>
                  <a:lnTo>
                    <a:pt x="59554" y="148533"/>
                  </a:lnTo>
                  <a:cubicBezTo>
                    <a:pt x="43158" y="132158"/>
                    <a:pt x="43158" y="105536"/>
                    <a:pt x="59554" y="89162"/>
                  </a:cubicBezTo>
                  <a:lnTo>
                    <a:pt x="89173" y="59476"/>
                  </a:lnTo>
                  <a:cubicBezTo>
                    <a:pt x="97107" y="51553"/>
                    <a:pt x="107685" y="47222"/>
                    <a:pt x="118897" y="47222"/>
                  </a:cubicBezTo>
                  <a:cubicBezTo>
                    <a:pt x="130110" y="47222"/>
                    <a:pt x="140688" y="51553"/>
                    <a:pt x="148622" y="59476"/>
                  </a:cubicBezTo>
                  <a:lnTo>
                    <a:pt x="158459" y="69301"/>
                  </a:lnTo>
                  <a:cubicBezTo>
                    <a:pt x="168826" y="63913"/>
                    <a:pt x="179721" y="59371"/>
                    <a:pt x="190828" y="55885"/>
                  </a:cubicBezTo>
                  <a:lnTo>
                    <a:pt x="190828" y="42045"/>
                  </a:lnTo>
                  <a:cubicBezTo>
                    <a:pt x="190828" y="18910"/>
                    <a:pt x="209657" y="0"/>
                    <a:pt x="23292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0" name="íšḷíďè">
            <a:extLst>
              <a:ext uri="{FF2B5EF4-FFF2-40B4-BE49-F238E27FC236}">
                <a16:creationId xmlns:a16="http://schemas.microsoft.com/office/drawing/2014/main" id="{15E6CAFD-B6DB-45CD-9805-0B1990DE179B}"/>
              </a:ext>
            </a:extLst>
          </p:cNvPr>
          <p:cNvGrpSpPr/>
          <p:nvPr/>
        </p:nvGrpSpPr>
        <p:grpSpPr>
          <a:xfrm>
            <a:off x="3309109" y="1992713"/>
            <a:ext cx="953230" cy="953228"/>
            <a:chOff x="7828426" y="1707625"/>
            <a:chExt cx="682538" cy="682537"/>
          </a:xfrm>
        </p:grpSpPr>
        <p:sp>
          <p:nvSpPr>
            <p:cNvPr id="26" name="ïṩḻîďe">
              <a:extLst>
                <a:ext uri="{FF2B5EF4-FFF2-40B4-BE49-F238E27FC236}">
                  <a16:creationId xmlns:a16="http://schemas.microsoft.com/office/drawing/2014/main" id="{A81BF8BD-9869-445D-91C1-C5C0B9F468F3}"/>
                </a:ext>
              </a:extLst>
            </p:cNvPr>
            <p:cNvSpPr/>
            <p:nvPr/>
          </p:nvSpPr>
          <p:spPr>
            <a:xfrm>
              <a:off x="7828426" y="1707625"/>
              <a:ext cx="682538" cy="682537"/>
            </a:xfrm>
            <a:prstGeom prst="ellipse">
              <a:avLst/>
            </a:prstGeom>
            <a:solidFill>
              <a:srgbClr val="F0B9B4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rtlCol="0" anchor="ctr">
              <a:normAutofit/>
            </a:bodyPr>
            <a:lstStyle/>
            <a:p>
              <a:pPr algn="ctr"/>
              <a:endParaRPr lang="zh-CN" altLang="en-US" sz="1600" b="1" i="1" dirty="0">
                <a:solidFill>
                  <a:schemeClr val="accent1"/>
                </a:solidFill>
                <a:cs typeface="+mn-ea"/>
                <a:sym typeface="+mn-lt"/>
              </a:endParaRPr>
            </a:p>
          </p:txBody>
        </p:sp>
        <p:sp>
          <p:nvSpPr>
            <p:cNvPr id="27" name="iŝľîḓe">
              <a:extLst>
                <a:ext uri="{FF2B5EF4-FFF2-40B4-BE49-F238E27FC236}">
                  <a16:creationId xmlns:a16="http://schemas.microsoft.com/office/drawing/2014/main" id="{4D651853-AEC7-4EF1-AD99-B58A382C7646}"/>
                </a:ext>
              </a:extLst>
            </p:cNvPr>
            <p:cNvSpPr/>
            <p:nvPr/>
          </p:nvSpPr>
          <p:spPr bwMode="auto">
            <a:xfrm>
              <a:off x="7963487" y="1868001"/>
              <a:ext cx="412418" cy="361786"/>
            </a:xfrm>
            <a:custGeom>
              <a:avLst/>
              <a:gdLst>
                <a:gd name="connsiteX0" fmla="*/ 352921 w 607646"/>
                <a:gd name="connsiteY0" fmla="*/ 457945 h 533051"/>
                <a:gd name="connsiteX1" fmla="*/ 342979 w 607646"/>
                <a:gd name="connsiteY1" fmla="*/ 462170 h 533051"/>
                <a:gd name="connsiteX2" fmla="*/ 338854 w 607646"/>
                <a:gd name="connsiteY2" fmla="*/ 472100 h 533051"/>
                <a:gd name="connsiteX3" fmla="*/ 342979 w 607646"/>
                <a:gd name="connsiteY3" fmla="*/ 482029 h 533051"/>
                <a:gd name="connsiteX4" fmla="*/ 352921 w 607646"/>
                <a:gd name="connsiteY4" fmla="*/ 486149 h 533051"/>
                <a:gd name="connsiteX5" fmla="*/ 362863 w 607646"/>
                <a:gd name="connsiteY5" fmla="*/ 482029 h 533051"/>
                <a:gd name="connsiteX6" fmla="*/ 366987 w 607646"/>
                <a:gd name="connsiteY6" fmla="*/ 472100 h 533051"/>
                <a:gd name="connsiteX7" fmla="*/ 362863 w 607646"/>
                <a:gd name="connsiteY7" fmla="*/ 462170 h 533051"/>
                <a:gd name="connsiteX8" fmla="*/ 352921 w 607646"/>
                <a:gd name="connsiteY8" fmla="*/ 457945 h 533051"/>
                <a:gd name="connsiteX9" fmla="*/ 438485 w 607646"/>
                <a:gd name="connsiteY9" fmla="*/ 375972 h 533051"/>
                <a:gd name="connsiteX10" fmla="*/ 431081 w 607646"/>
                <a:gd name="connsiteY10" fmla="*/ 379141 h 533051"/>
                <a:gd name="connsiteX11" fmla="*/ 372699 w 607646"/>
                <a:gd name="connsiteY11" fmla="*/ 437346 h 533051"/>
                <a:gd name="connsiteX12" fmla="*/ 369632 w 607646"/>
                <a:gd name="connsiteY12" fmla="*/ 444846 h 533051"/>
                <a:gd name="connsiteX13" fmla="*/ 372699 w 607646"/>
                <a:gd name="connsiteY13" fmla="*/ 452346 h 533051"/>
                <a:gd name="connsiteX14" fmla="*/ 380208 w 607646"/>
                <a:gd name="connsiteY14" fmla="*/ 455409 h 533051"/>
                <a:gd name="connsiteX15" fmla="*/ 387612 w 607646"/>
                <a:gd name="connsiteY15" fmla="*/ 452346 h 533051"/>
                <a:gd name="connsiteX16" fmla="*/ 445994 w 607646"/>
                <a:gd name="connsiteY16" fmla="*/ 394035 h 533051"/>
                <a:gd name="connsiteX17" fmla="*/ 449062 w 607646"/>
                <a:gd name="connsiteY17" fmla="*/ 386535 h 533051"/>
                <a:gd name="connsiteX18" fmla="*/ 445994 w 607646"/>
                <a:gd name="connsiteY18" fmla="*/ 379141 h 533051"/>
                <a:gd name="connsiteX19" fmla="*/ 438485 w 607646"/>
                <a:gd name="connsiteY19" fmla="*/ 375972 h 533051"/>
                <a:gd name="connsiteX20" fmla="*/ 534943 w 607646"/>
                <a:gd name="connsiteY20" fmla="*/ 217624 h 533051"/>
                <a:gd name="connsiteX21" fmla="*/ 553981 w 607646"/>
                <a:gd name="connsiteY21" fmla="*/ 225547 h 533051"/>
                <a:gd name="connsiteX22" fmla="*/ 554404 w 607646"/>
                <a:gd name="connsiteY22" fmla="*/ 225969 h 533051"/>
                <a:gd name="connsiteX23" fmla="*/ 556520 w 607646"/>
                <a:gd name="connsiteY23" fmla="*/ 230934 h 533051"/>
                <a:gd name="connsiteX24" fmla="*/ 554510 w 607646"/>
                <a:gd name="connsiteY24" fmla="*/ 235899 h 533051"/>
                <a:gd name="connsiteX25" fmla="*/ 524050 w 607646"/>
                <a:gd name="connsiteY25" fmla="*/ 266322 h 533051"/>
                <a:gd name="connsiteX26" fmla="*/ 516752 w 607646"/>
                <a:gd name="connsiteY26" fmla="*/ 283752 h 533051"/>
                <a:gd name="connsiteX27" fmla="*/ 524050 w 607646"/>
                <a:gd name="connsiteY27" fmla="*/ 301182 h 533051"/>
                <a:gd name="connsiteX28" fmla="*/ 541501 w 607646"/>
                <a:gd name="connsiteY28" fmla="*/ 308365 h 533051"/>
                <a:gd name="connsiteX29" fmla="*/ 558952 w 607646"/>
                <a:gd name="connsiteY29" fmla="*/ 301182 h 533051"/>
                <a:gd name="connsiteX30" fmla="*/ 589413 w 607646"/>
                <a:gd name="connsiteY30" fmla="*/ 270759 h 533051"/>
                <a:gd name="connsiteX31" fmla="*/ 594384 w 607646"/>
                <a:gd name="connsiteY31" fmla="*/ 268752 h 533051"/>
                <a:gd name="connsiteX32" fmla="*/ 599355 w 607646"/>
                <a:gd name="connsiteY32" fmla="*/ 270759 h 533051"/>
                <a:gd name="connsiteX33" fmla="*/ 599778 w 607646"/>
                <a:gd name="connsiteY33" fmla="*/ 271181 h 533051"/>
                <a:gd name="connsiteX34" fmla="*/ 606758 w 607646"/>
                <a:gd name="connsiteY34" fmla="*/ 297168 h 533051"/>
                <a:gd name="connsiteX35" fmla="*/ 590047 w 607646"/>
                <a:gd name="connsiteY35" fmla="*/ 359704 h 533051"/>
                <a:gd name="connsiteX36" fmla="*/ 571010 w 607646"/>
                <a:gd name="connsiteY36" fmla="*/ 378612 h 533051"/>
                <a:gd name="connsiteX37" fmla="*/ 570798 w 607646"/>
                <a:gd name="connsiteY37" fmla="*/ 378718 h 533051"/>
                <a:gd name="connsiteX38" fmla="*/ 501627 w 607646"/>
                <a:gd name="connsiteY38" fmla="*/ 395303 h 533051"/>
                <a:gd name="connsiteX39" fmla="*/ 377987 w 607646"/>
                <a:gd name="connsiteY39" fmla="*/ 518790 h 533051"/>
                <a:gd name="connsiteX40" fmla="*/ 343507 w 607646"/>
                <a:gd name="connsiteY40" fmla="*/ 533051 h 533051"/>
                <a:gd name="connsiteX41" fmla="*/ 309028 w 607646"/>
                <a:gd name="connsiteY41" fmla="*/ 518790 h 533051"/>
                <a:gd name="connsiteX42" fmla="*/ 306066 w 607646"/>
                <a:gd name="connsiteY42" fmla="*/ 515833 h 533051"/>
                <a:gd name="connsiteX43" fmla="*/ 291788 w 607646"/>
                <a:gd name="connsiteY43" fmla="*/ 481501 h 533051"/>
                <a:gd name="connsiteX44" fmla="*/ 306066 w 607646"/>
                <a:gd name="connsiteY44" fmla="*/ 447064 h 533051"/>
                <a:gd name="connsiteX45" fmla="*/ 429707 w 607646"/>
                <a:gd name="connsiteY45" fmla="*/ 323576 h 533051"/>
                <a:gd name="connsiteX46" fmla="*/ 446418 w 607646"/>
                <a:gd name="connsiteY46" fmla="*/ 254491 h 533051"/>
                <a:gd name="connsiteX47" fmla="*/ 446418 w 607646"/>
                <a:gd name="connsiteY47" fmla="*/ 254280 h 533051"/>
                <a:gd name="connsiteX48" fmla="*/ 465455 w 607646"/>
                <a:gd name="connsiteY48" fmla="*/ 235265 h 533051"/>
                <a:gd name="connsiteX49" fmla="*/ 527963 w 607646"/>
                <a:gd name="connsiteY49" fmla="*/ 218575 h 533051"/>
                <a:gd name="connsiteX50" fmla="*/ 534943 w 607646"/>
                <a:gd name="connsiteY50" fmla="*/ 217624 h 533051"/>
                <a:gd name="connsiteX51" fmla="*/ 253873 w 607646"/>
                <a:gd name="connsiteY51" fmla="*/ 140927 h 533051"/>
                <a:gd name="connsiteX52" fmla="*/ 141005 w 607646"/>
                <a:gd name="connsiteY52" fmla="*/ 253542 h 533051"/>
                <a:gd name="connsiteX53" fmla="*/ 253873 w 607646"/>
                <a:gd name="connsiteY53" fmla="*/ 366262 h 533051"/>
                <a:gd name="connsiteX54" fmla="*/ 366741 w 607646"/>
                <a:gd name="connsiteY54" fmla="*/ 253542 h 533051"/>
                <a:gd name="connsiteX55" fmla="*/ 253873 w 607646"/>
                <a:gd name="connsiteY55" fmla="*/ 140927 h 533051"/>
                <a:gd name="connsiteX56" fmla="*/ 232929 w 607646"/>
                <a:gd name="connsiteY56" fmla="*/ 0 h 533051"/>
                <a:gd name="connsiteX57" fmla="*/ 274818 w 607646"/>
                <a:gd name="connsiteY57" fmla="*/ 0 h 533051"/>
                <a:gd name="connsiteX58" fmla="*/ 316918 w 607646"/>
                <a:gd name="connsiteY58" fmla="*/ 42045 h 533051"/>
                <a:gd name="connsiteX59" fmla="*/ 316918 w 607646"/>
                <a:gd name="connsiteY59" fmla="*/ 55885 h 533051"/>
                <a:gd name="connsiteX60" fmla="*/ 349287 w 607646"/>
                <a:gd name="connsiteY60" fmla="*/ 69301 h 533051"/>
                <a:gd name="connsiteX61" fmla="*/ 359125 w 607646"/>
                <a:gd name="connsiteY61" fmla="*/ 59476 h 533051"/>
                <a:gd name="connsiteX62" fmla="*/ 388849 w 607646"/>
                <a:gd name="connsiteY62" fmla="*/ 47222 h 533051"/>
                <a:gd name="connsiteX63" fmla="*/ 418574 w 607646"/>
                <a:gd name="connsiteY63" fmla="*/ 59476 h 533051"/>
                <a:gd name="connsiteX64" fmla="*/ 448192 w 607646"/>
                <a:gd name="connsiteY64" fmla="*/ 89162 h 533051"/>
                <a:gd name="connsiteX65" fmla="*/ 448192 w 607646"/>
                <a:gd name="connsiteY65" fmla="*/ 148533 h 533051"/>
                <a:gd name="connsiteX66" fmla="*/ 438460 w 607646"/>
                <a:gd name="connsiteY66" fmla="*/ 158252 h 533051"/>
                <a:gd name="connsiteX67" fmla="*/ 451789 w 607646"/>
                <a:gd name="connsiteY67" fmla="*/ 190684 h 533051"/>
                <a:gd name="connsiteX68" fmla="*/ 465752 w 607646"/>
                <a:gd name="connsiteY68" fmla="*/ 190684 h 533051"/>
                <a:gd name="connsiteX69" fmla="*/ 497909 w 607646"/>
                <a:gd name="connsiteY69" fmla="*/ 205685 h 533051"/>
                <a:gd name="connsiteX70" fmla="*/ 450837 w 607646"/>
                <a:gd name="connsiteY70" fmla="*/ 218257 h 533051"/>
                <a:gd name="connsiteX71" fmla="*/ 419420 w 607646"/>
                <a:gd name="connsiteY71" fmla="*/ 249739 h 533051"/>
                <a:gd name="connsiteX72" fmla="*/ 419208 w 607646"/>
                <a:gd name="connsiteY72" fmla="*/ 250372 h 533051"/>
                <a:gd name="connsiteX73" fmla="*/ 403764 w 607646"/>
                <a:gd name="connsiteY73" fmla="*/ 314603 h 533051"/>
                <a:gd name="connsiteX74" fmla="*/ 283598 w 607646"/>
                <a:gd name="connsiteY74" fmla="*/ 434613 h 533051"/>
                <a:gd name="connsiteX75" fmla="*/ 264134 w 607646"/>
                <a:gd name="connsiteY75" fmla="*/ 481518 h 533051"/>
                <a:gd name="connsiteX76" fmla="*/ 269317 w 607646"/>
                <a:gd name="connsiteY76" fmla="*/ 507083 h 533051"/>
                <a:gd name="connsiteX77" fmla="*/ 232929 w 607646"/>
                <a:gd name="connsiteY77" fmla="*/ 507083 h 533051"/>
                <a:gd name="connsiteX78" fmla="*/ 190828 w 607646"/>
                <a:gd name="connsiteY78" fmla="*/ 465143 h 533051"/>
                <a:gd name="connsiteX79" fmla="*/ 190828 w 607646"/>
                <a:gd name="connsiteY79" fmla="*/ 451304 h 533051"/>
                <a:gd name="connsiteX80" fmla="*/ 158459 w 607646"/>
                <a:gd name="connsiteY80" fmla="*/ 437888 h 533051"/>
                <a:gd name="connsiteX81" fmla="*/ 148622 w 607646"/>
                <a:gd name="connsiteY81" fmla="*/ 447712 h 533051"/>
                <a:gd name="connsiteX82" fmla="*/ 118897 w 607646"/>
                <a:gd name="connsiteY82" fmla="*/ 459967 h 533051"/>
                <a:gd name="connsiteX83" fmla="*/ 89173 w 607646"/>
                <a:gd name="connsiteY83" fmla="*/ 447712 h 533051"/>
                <a:gd name="connsiteX84" fmla="*/ 59554 w 607646"/>
                <a:gd name="connsiteY84" fmla="*/ 418027 h 533051"/>
                <a:gd name="connsiteX85" fmla="*/ 59554 w 607646"/>
                <a:gd name="connsiteY85" fmla="*/ 358656 h 533051"/>
                <a:gd name="connsiteX86" fmla="*/ 69286 w 607646"/>
                <a:gd name="connsiteY86" fmla="*/ 348831 h 533051"/>
                <a:gd name="connsiteX87" fmla="*/ 55958 w 607646"/>
                <a:gd name="connsiteY87" fmla="*/ 316505 h 533051"/>
                <a:gd name="connsiteX88" fmla="*/ 41995 w 607646"/>
                <a:gd name="connsiteY88" fmla="*/ 316505 h 533051"/>
                <a:gd name="connsiteX89" fmla="*/ 0 w 607646"/>
                <a:gd name="connsiteY89" fmla="*/ 274565 h 533051"/>
                <a:gd name="connsiteX90" fmla="*/ 0 w 607646"/>
                <a:gd name="connsiteY90" fmla="*/ 232625 h 533051"/>
                <a:gd name="connsiteX91" fmla="*/ 41995 w 607646"/>
                <a:gd name="connsiteY91" fmla="*/ 190684 h 533051"/>
                <a:gd name="connsiteX92" fmla="*/ 55958 w 607646"/>
                <a:gd name="connsiteY92" fmla="*/ 190684 h 533051"/>
                <a:gd name="connsiteX93" fmla="*/ 69286 w 607646"/>
                <a:gd name="connsiteY93" fmla="*/ 158252 h 533051"/>
                <a:gd name="connsiteX94" fmla="*/ 59554 w 607646"/>
                <a:gd name="connsiteY94" fmla="*/ 148533 h 533051"/>
                <a:gd name="connsiteX95" fmla="*/ 59554 w 607646"/>
                <a:gd name="connsiteY95" fmla="*/ 89162 h 533051"/>
                <a:gd name="connsiteX96" fmla="*/ 89173 w 607646"/>
                <a:gd name="connsiteY96" fmla="*/ 59476 h 533051"/>
                <a:gd name="connsiteX97" fmla="*/ 118897 w 607646"/>
                <a:gd name="connsiteY97" fmla="*/ 47222 h 533051"/>
                <a:gd name="connsiteX98" fmla="*/ 148622 w 607646"/>
                <a:gd name="connsiteY98" fmla="*/ 59476 h 533051"/>
                <a:gd name="connsiteX99" fmla="*/ 158459 w 607646"/>
                <a:gd name="connsiteY99" fmla="*/ 69301 h 533051"/>
                <a:gd name="connsiteX100" fmla="*/ 190828 w 607646"/>
                <a:gd name="connsiteY100" fmla="*/ 55885 h 533051"/>
                <a:gd name="connsiteX101" fmla="*/ 190828 w 607646"/>
                <a:gd name="connsiteY101" fmla="*/ 42045 h 533051"/>
                <a:gd name="connsiteX102" fmla="*/ 232929 w 607646"/>
                <a:gd name="connsiteY102" fmla="*/ 0 h 5330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607646" h="533051">
                  <a:moveTo>
                    <a:pt x="352921" y="457945"/>
                  </a:moveTo>
                  <a:cubicBezTo>
                    <a:pt x="349113" y="457945"/>
                    <a:pt x="345623" y="459423"/>
                    <a:pt x="342979" y="462170"/>
                  </a:cubicBezTo>
                  <a:cubicBezTo>
                    <a:pt x="340229" y="464811"/>
                    <a:pt x="338854" y="468297"/>
                    <a:pt x="338854" y="472100"/>
                  </a:cubicBezTo>
                  <a:cubicBezTo>
                    <a:pt x="338854" y="475797"/>
                    <a:pt x="340229" y="479389"/>
                    <a:pt x="342979" y="482029"/>
                  </a:cubicBezTo>
                  <a:cubicBezTo>
                    <a:pt x="345623" y="484670"/>
                    <a:pt x="349113" y="486149"/>
                    <a:pt x="352921" y="486149"/>
                  </a:cubicBezTo>
                  <a:cubicBezTo>
                    <a:pt x="356622" y="486149"/>
                    <a:pt x="360218" y="484670"/>
                    <a:pt x="362863" y="482029"/>
                  </a:cubicBezTo>
                  <a:cubicBezTo>
                    <a:pt x="365507" y="479389"/>
                    <a:pt x="366987" y="475797"/>
                    <a:pt x="366987" y="472100"/>
                  </a:cubicBezTo>
                  <a:cubicBezTo>
                    <a:pt x="366987" y="468297"/>
                    <a:pt x="365507" y="464811"/>
                    <a:pt x="362863" y="462170"/>
                  </a:cubicBezTo>
                  <a:cubicBezTo>
                    <a:pt x="360218" y="459423"/>
                    <a:pt x="356622" y="457945"/>
                    <a:pt x="352921" y="457945"/>
                  </a:cubicBezTo>
                  <a:close/>
                  <a:moveTo>
                    <a:pt x="438485" y="375972"/>
                  </a:moveTo>
                  <a:cubicBezTo>
                    <a:pt x="435735" y="375972"/>
                    <a:pt x="432985" y="377134"/>
                    <a:pt x="431081" y="379141"/>
                  </a:cubicBezTo>
                  <a:lnTo>
                    <a:pt x="372699" y="437346"/>
                  </a:lnTo>
                  <a:cubicBezTo>
                    <a:pt x="370689" y="439353"/>
                    <a:pt x="369632" y="441994"/>
                    <a:pt x="369632" y="444846"/>
                  </a:cubicBezTo>
                  <a:cubicBezTo>
                    <a:pt x="369632" y="447698"/>
                    <a:pt x="370689" y="450339"/>
                    <a:pt x="372699" y="452346"/>
                  </a:cubicBezTo>
                  <a:cubicBezTo>
                    <a:pt x="374708" y="454353"/>
                    <a:pt x="377352" y="455409"/>
                    <a:pt x="380208" y="455409"/>
                  </a:cubicBezTo>
                  <a:cubicBezTo>
                    <a:pt x="382958" y="455409"/>
                    <a:pt x="385602" y="454353"/>
                    <a:pt x="387612" y="452346"/>
                  </a:cubicBezTo>
                  <a:lnTo>
                    <a:pt x="445994" y="394035"/>
                  </a:lnTo>
                  <a:cubicBezTo>
                    <a:pt x="448004" y="392028"/>
                    <a:pt x="449062" y="389387"/>
                    <a:pt x="449062" y="386535"/>
                  </a:cubicBezTo>
                  <a:cubicBezTo>
                    <a:pt x="449062" y="383789"/>
                    <a:pt x="448004" y="381148"/>
                    <a:pt x="445994" y="379141"/>
                  </a:cubicBezTo>
                  <a:cubicBezTo>
                    <a:pt x="443985" y="377134"/>
                    <a:pt x="441341" y="375972"/>
                    <a:pt x="438485" y="375972"/>
                  </a:cubicBezTo>
                  <a:close/>
                  <a:moveTo>
                    <a:pt x="534943" y="217624"/>
                  </a:moveTo>
                  <a:cubicBezTo>
                    <a:pt x="542136" y="217624"/>
                    <a:pt x="548905" y="220371"/>
                    <a:pt x="553981" y="225547"/>
                  </a:cubicBezTo>
                  <a:lnTo>
                    <a:pt x="554404" y="225969"/>
                  </a:lnTo>
                  <a:cubicBezTo>
                    <a:pt x="555779" y="227237"/>
                    <a:pt x="556520" y="229033"/>
                    <a:pt x="556520" y="230934"/>
                  </a:cubicBezTo>
                  <a:cubicBezTo>
                    <a:pt x="556520" y="232836"/>
                    <a:pt x="555779" y="234632"/>
                    <a:pt x="554510" y="235899"/>
                  </a:cubicBezTo>
                  <a:lnTo>
                    <a:pt x="524050" y="266322"/>
                  </a:lnTo>
                  <a:cubicBezTo>
                    <a:pt x="519396" y="270970"/>
                    <a:pt x="516752" y="277203"/>
                    <a:pt x="516752" y="283752"/>
                  </a:cubicBezTo>
                  <a:cubicBezTo>
                    <a:pt x="516752" y="290301"/>
                    <a:pt x="519396" y="296534"/>
                    <a:pt x="524050" y="301182"/>
                  </a:cubicBezTo>
                  <a:cubicBezTo>
                    <a:pt x="528703" y="305830"/>
                    <a:pt x="534838" y="308365"/>
                    <a:pt x="541501" y="308365"/>
                  </a:cubicBezTo>
                  <a:cubicBezTo>
                    <a:pt x="548058" y="308365"/>
                    <a:pt x="554299" y="305830"/>
                    <a:pt x="558952" y="301182"/>
                  </a:cubicBezTo>
                  <a:lnTo>
                    <a:pt x="589413" y="270759"/>
                  </a:lnTo>
                  <a:cubicBezTo>
                    <a:pt x="590682" y="269491"/>
                    <a:pt x="592480" y="268752"/>
                    <a:pt x="594384" y="268752"/>
                  </a:cubicBezTo>
                  <a:cubicBezTo>
                    <a:pt x="596288" y="268752"/>
                    <a:pt x="597980" y="269491"/>
                    <a:pt x="599355" y="270759"/>
                  </a:cubicBezTo>
                  <a:lnTo>
                    <a:pt x="599778" y="271181"/>
                  </a:lnTo>
                  <a:cubicBezTo>
                    <a:pt x="606547" y="277942"/>
                    <a:pt x="609191" y="287977"/>
                    <a:pt x="606758" y="297168"/>
                  </a:cubicBezTo>
                  <a:lnTo>
                    <a:pt x="590047" y="359704"/>
                  </a:lnTo>
                  <a:cubicBezTo>
                    <a:pt x="587509" y="368894"/>
                    <a:pt x="580211" y="376183"/>
                    <a:pt x="571010" y="378612"/>
                  </a:cubicBezTo>
                  <a:cubicBezTo>
                    <a:pt x="570904" y="378718"/>
                    <a:pt x="570904" y="378718"/>
                    <a:pt x="570798" y="378718"/>
                  </a:cubicBezTo>
                  <a:lnTo>
                    <a:pt x="501627" y="395303"/>
                  </a:lnTo>
                  <a:lnTo>
                    <a:pt x="377987" y="518790"/>
                  </a:lnTo>
                  <a:cubicBezTo>
                    <a:pt x="368785" y="527981"/>
                    <a:pt x="356517" y="533051"/>
                    <a:pt x="343507" y="533051"/>
                  </a:cubicBezTo>
                  <a:cubicBezTo>
                    <a:pt x="330498" y="533051"/>
                    <a:pt x="318229" y="527981"/>
                    <a:pt x="309028" y="518790"/>
                  </a:cubicBezTo>
                  <a:lnTo>
                    <a:pt x="306066" y="515833"/>
                  </a:lnTo>
                  <a:cubicBezTo>
                    <a:pt x="296865" y="506642"/>
                    <a:pt x="291788" y="494494"/>
                    <a:pt x="291788" y="481501"/>
                  </a:cubicBezTo>
                  <a:cubicBezTo>
                    <a:pt x="291788" y="468402"/>
                    <a:pt x="296865" y="456254"/>
                    <a:pt x="306066" y="447064"/>
                  </a:cubicBezTo>
                  <a:lnTo>
                    <a:pt x="429707" y="323576"/>
                  </a:lnTo>
                  <a:lnTo>
                    <a:pt x="446418" y="254491"/>
                  </a:lnTo>
                  <a:cubicBezTo>
                    <a:pt x="446418" y="254385"/>
                    <a:pt x="446418" y="254385"/>
                    <a:pt x="446418" y="254280"/>
                  </a:cubicBezTo>
                  <a:cubicBezTo>
                    <a:pt x="448956" y="245089"/>
                    <a:pt x="456254" y="237801"/>
                    <a:pt x="465455" y="235265"/>
                  </a:cubicBezTo>
                  <a:lnTo>
                    <a:pt x="527963" y="218575"/>
                  </a:lnTo>
                  <a:cubicBezTo>
                    <a:pt x="530290" y="217941"/>
                    <a:pt x="532617" y="217624"/>
                    <a:pt x="534943" y="217624"/>
                  </a:cubicBezTo>
                  <a:close/>
                  <a:moveTo>
                    <a:pt x="253873" y="140927"/>
                  </a:moveTo>
                  <a:cubicBezTo>
                    <a:pt x="191674" y="140927"/>
                    <a:pt x="141005" y="191424"/>
                    <a:pt x="141005" y="253542"/>
                  </a:cubicBezTo>
                  <a:cubicBezTo>
                    <a:pt x="141005" y="315765"/>
                    <a:pt x="191674" y="366262"/>
                    <a:pt x="253873" y="366262"/>
                  </a:cubicBezTo>
                  <a:cubicBezTo>
                    <a:pt x="316072" y="366262"/>
                    <a:pt x="366741" y="315765"/>
                    <a:pt x="366741" y="253542"/>
                  </a:cubicBezTo>
                  <a:cubicBezTo>
                    <a:pt x="366741" y="191424"/>
                    <a:pt x="316072" y="140927"/>
                    <a:pt x="253873" y="140927"/>
                  </a:cubicBezTo>
                  <a:close/>
                  <a:moveTo>
                    <a:pt x="232929" y="0"/>
                  </a:moveTo>
                  <a:lnTo>
                    <a:pt x="274818" y="0"/>
                  </a:lnTo>
                  <a:cubicBezTo>
                    <a:pt x="298090" y="0"/>
                    <a:pt x="316918" y="18910"/>
                    <a:pt x="316918" y="42045"/>
                  </a:cubicBezTo>
                  <a:lnTo>
                    <a:pt x="316918" y="55885"/>
                  </a:lnTo>
                  <a:cubicBezTo>
                    <a:pt x="328025" y="59371"/>
                    <a:pt x="338921" y="63913"/>
                    <a:pt x="349287" y="69301"/>
                  </a:cubicBezTo>
                  <a:lnTo>
                    <a:pt x="359125" y="59476"/>
                  </a:lnTo>
                  <a:cubicBezTo>
                    <a:pt x="367058" y="51553"/>
                    <a:pt x="377637" y="47222"/>
                    <a:pt x="388849" y="47222"/>
                  </a:cubicBezTo>
                  <a:cubicBezTo>
                    <a:pt x="400062" y="47222"/>
                    <a:pt x="410640" y="51553"/>
                    <a:pt x="418574" y="59476"/>
                  </a:cubicBezTo>
                  <a:lnTo>
                    <a:pt x="448192" y="89162"/>
                  </a:lnTo>
                  <a:cubicBezTo>
                    <a:pt x="464588" y="105536"/>
                    <a:pt x="464588" y="132158"/>
                    <a:pt x="448192" y="148533"/>
                  </a:cubicBezTo>
                  <a:lnTo>
                    <a:pt x="438460" y="158252"/>
                  </a:lnTo>
                  <a:cubicBezTo>
                    <a:pt x="443749" y="168710"/>
                    <a:pt x="448298" y="179486"/>
                    <a:pt x="451789" y="190684"/>
                  </a:cubicBezTo>
                  <a:lnTo>
                    <a:pt x="465752" y="190684"/>
                  </a:lnTo>
                  <a:cubicBezTo>
                    <a:pt x="478657" y="190684"/>
                    <a:pt x="490187" y="196494"/>
                    <a:pt x="497909" y="205685"/>
                  </a:cubicBezTo>
                  <a:lnTo>
                    <a:pt x="450837" y="218257"/>
                  </a:lnTo>
                  <a:cubicBezTo>
                    <a:pt x="435604" y="222377"/>
                    <a:pt x="423440" y="234420"/>
                    <a:pt x="419420" y="249739"/>
                  </a:cubicBezTo>
                  <a:cubicBezTo>
                    <a:pt x="419314" y="249950"/>
                    <a:pt x="419314" y="250161"/>
                    <a:pt x="419208" y="250372"/>
                  </a:cubicBezTo>
                  <a:lnTo>
                    <a:pt x="403764" y="314603"/>
                  </a:lnTo>
                  <a:lnTo>
                    <a:pt x="283598" y="434613"/>
                  </a:lnTo>
                  <a:cubicBezTo>
                    <a:pt x="271010" y="447078"/>
                    <a:pt x="264134" y="463770"/>
                    <a:pt x="264134" y="481518"/>
                  </a:cubicBezTo>
                  <a:cubicBezTo>
                    <a:pt x="264134" y="490392"/>
                    <a:pt x="265932" y="499160"/>
                    <a:pt x="269317" y="507083"/>
                  </a:cubicBezTo>
                  <a:lnTo>
                    <a:pt x="232929" y="507083"/>
                  </a:lnTo>
                  <a:cubicBezTo>
                    <a:pt x="209657" y="507083"/>
                    <a:pt x="190828" y="488279"/>
                    <a:pt x="190828" y="465143"/>
                  </a:cubicBezTo>
                  <a:lnTo>
                    <a:pt x="190828" y="451304"/>
                  </a:lnTo>
                  <a:cubicBezTo>
                    <a:pt x="179721" y="447712"/>
                    <a:pt x="168826" y="443275"/>
                    <a:pt x="158459" y="437888"/>
                  </a:cubicBezTo>
                  <a:lnTo>
                    <a:pt x="148622" y="447712"/>
                  </a:lnTo>
                  <a:cubicBezTo>
                    <a:pt x="140688" y="455635"/>
                    <a:pt x="130110" y="459967"/>
                    <a:pt x="118897" y="459967"/>
                  </a:cubicBezTo>
                  <a:cubicBezTo>
                    <a:pt x="107685" y="459967"/>
                    <a:pt x="97107" y="455635"/>
                    <a:pt x="89173" y="447712"/>
                  </a:cubicBezTo>
                  <a:lnTo>
                    <a:pt x="59554" y="418027"/>
                  </a:lnTo>
                  <a:cubicBezTo>
                    <a:pt x="43158" y="401652"/>
                    <a:pt x="43158" y="375030"/>
                    <a:pt x="59554" y="358656"/>
                  </a:cubicBezTo>
                  <a:lnTo>
                    <a:pt x="69286" y="348831"/>
                  </a:lnTo>
                  <a:cubicBezTo>
                    <a:pt x="63997" y="338478"/>
                    <a:pt x="59449" y="327597"/>
                    <a:pt x="55958" y="316505"/>
                  </a:cubicBezTo>
                  <a:lnTo>
                    <a:pt x="41995" y="316505"/>
                  </a:lnTo>
                  <a:cubicBezTo>
                    <a:pt x="18829" y="316505"/>
                    <a:pt x="0" y="297700"/>
                    <a:pt x="0" y="274565"/>
                  </a:cubicBezTo>
                  <a:lnTo>
                    <a:pt x="0" y="232625"/>
                  </a:lnTo>
                  <a:cubicBezTo>
                    <a:pt x="0" y="209488"/>
                    <a:pt x="18829" y="190684"/>
                    <a:pt x="41995" y="190684"/>
                  </a:cubicBezTo>
                  <a:lnTo>
                    <a:pt x="55958" y="190684"/>
                  </a:lnTo>
                  <a:cubicBezTo>
                    <a:pt x="59449" y="179486"/>
                    <a:pt x="63997" y="168710"/>
                    <a:pt x="69286" y="158252"/>
                  </a:cubicBezTo>
                  <a:lnTo>
                    <a:pt x="59554" y="148533"/>
                  </a:lnTo>
                  <a:cubicBezTo>
                    <a:pt x="43158" y="132158"/>
                    <a:pt x="43158" y="105536"/>
                    <a:pt x="59554" y="89162"/>
                  </a:cubicBezTo>
                  <a:lnTo>
                    <a:pt x="89173" y="59476"/>
                  </a:lnTo>
                  <a:cubicBezTo>
                    <a:pt x="97107" y="51553"/>
                    <a:pt x="107685" y="47222"/>
                    <a:pt x="118897" y="47222"/>
                  </a:cubicBezTo>
                  <a:cubicBezTo>
                    <a:pt x="130110" y="47222"/>
                    <a:pt x="140688" y="51553"/>
                    <a:pt x="148622" y="59476"/>
                  </a:cubicBezTo>
                  <a:lnTo>
                    <a:pt x="158459" y="69301"/>
                  </a:lnTo>
                  <a:cubicBezTo>
                    <a:pt x="168826" y="63913"/>
                    <a:pt x="179721" y="59371"/>
                    <a:pt x="190828" y="55885"/>
                  </a:cubicBezTo>
                  <a:lnTo>
                    <a:pt x="190828" y="42045"/>
                  </a:lnTo>
                  <a:cubicBezTo>
                    <a:pt x="190828" y="18910"/>
                    <a:pt x="209657" y="0"/>
                    <a:pt x="23292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1" name="ïṩļïdè">
            <a:extLst>
              <a:ext uri="{FF2B5EF4-FFF2-40B4-BE49-F238E27FC236}">
                <a16:creationId xmlns:a16="http://schemas.microsoft.com/office/drawing/2014/main" id="{BE8FE93E-08DC-4315-9847-0D5259EE41B9}"/>
              </a:ext>
            </a:extLst>
          </p:cNvPr>
          <p:cNvGrpSpPr/>
          <p:nvPr/>
        </p:nvGrpSpPr>
        <p:grpSpPr>
          <a:xfrm>
            <a:off x="1363645" y="4553396"/>
            <a:ext cx="2705263" cy="1024860"/>
            <a:chOff x="992893" y="1429926"/>
            <a:chExt cx="5103090" cy="1024860"/>
          </a:xfrm>
        </p:grpSpPr>
        <p:sp>
          <p:nvSpPr>
            <p:cNvPr id="24" name="ïṥlïḍê">
              <a:extLst>
                <a:ext uri="{FF2B5EF4-FFF2-40B4-BE49-F238E27FC236}">
                  <a16:creationId xmlns:a16="http://schemas.microsoft.com/office/drawing/2014/main" id="{BC1903A8-836E-43AF-8DBB-5E27C3EC8989}"/>
                </a:ext>
              </a:extLst>
            </p:cNvPr>
            <p:cNvSpPr/>
            <p:nvPr/>
          </p:nvSpPr>
          <p:spPr bwMode="auto">
            <a:xfrm>
              <a:off x="992893" y="1871732"/>
              <a:ext cx="5103090" cy="583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rmAutofit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>
                <a:lnSpc>
                  <a:spcPct val="12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Copy paste fonts. Choose the only option to retain text.......</a:t>
              </a:r>
            </a:p>
          </p:txBody>
        </p:sp>
        <p:sp>
          <p:nvSpPr>
            <p:cNvPr id="25" name="iŝlîḍè">
              <a:extLst>
                <a:ext uri="{FF2B5EF4-FFF2-40B4-BE49-F238E27FC236}">
                  <a16:creationId xmlns:a16="http://schemas.microsoft.com/office/drawing/2014/main" id="{D22DCBDA-05A1-4101-A677-A3B216661CAB}"/>
                </a:ext>
              </a:extLst>
            </p:cNvPr>
            <p:cNvSpPr txBox="1"/>
            <p:nvPr/>
          </p:nvSpPr>
          <p:spPr bwMode="auto">
            <a:xfrm>
              <a:off x="992893" y="1429926"/>
              <a:ext cx="5103090" cy="441805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</a:pPr>
              <a:r>
                <a:rPr lang="en-US" altLang="zh-CN" b="1" dirty="0">
                  <a:cs typeface="+mn-ea"/>
                  <a:sym typeface="+mn-lt"/>
                </a:rPr>
                <a:t>Text here</a:t>
              </a:r>
            </a:p>
          </p:txBody>
        </p:sp>
      </p:grpSp>
      <p:grpSp>
        <p:nvGrpSpPr>
          <p:cNvPr id="12" name="išḷíďè">
            <a:extLst>
              <a:ext uri="{FF2B5EF4-FFF2-40B4-BE49-F238E27FC236}">
                <a16:creationId xmlns:a16="http://schemas.microsoft.com/office/drawing/2014/main" id="{68666610-C6BD-416F-A236-99D564DEFAB0}"/>
              </a:ext>
            </a:extLst>
          </p:cNvPr>
          <p:cNvGrpSpPr/>
          <p:nvPr/>
        </p:nvGrpSpPr>
        <p:grpSpPr>
          <a:xfrm>
            <a:off x="7737013" y="4553396"/>
            <a:ext cx="2705263" cy="1024860"/>
            <a:chOff x="992893" y="1429926"/>
            <a:chExt cx="5103090" cy="1024860"/>
          </a:xfrm>
        </p:grpSpPr>
        <p:sp>
          <p:nvSpPr>
            <p:cNvPr id="22" name="iŝ1ïdê">
              <a:extLst>
                <a:ext uri="{FF2B5EF4-FFF2-40B4-BE49-F238E27FC236}">
                  <a16:creationId xmlns:a16="http://schemas.microsoft.com/office/drawing/2014/main" id="{0C3FB70C-7757-4B9F-B78F-A92655C623E4}"/>
                </a:ext>
              </a:extLst>
            </p:cNvPr>
            <p:cNvSpPr/>
            <p:nvPr/>
          </p:nvSpPr>
          <p:spPr bwMode="auto">
            <a:xfrm>
              <a:off x="992893" y="1871732"/>
              <a:ext cx="5103090" cy="583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rmAutofit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>
                <a:lnSpc>
                  <a:spcPct val="12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Copy paste fonts. Choose the only option to retain text.......</a:t>
              </a:r>
            </a:p>
          </p:txBody>
        </p:sp>
        <p:sp>
          <p:nvSpPr>
            <p:cNvPr id="23" name="îšļïḓé">
              <a:extLst>
                <a:ext uri="{FF2B5EF4-FFF2-40B4-BE49-F238E27FC236}">
                  <a16:creationId xmlns:a16="http://schemas.microsoft.com/office/drawing/2014/main" id="{1AD3A625-9C01-43DF-ABCC-90272157DE76}"/>
                </a:ext>
              </a:extLst>
            </p:cNvPr>
            <p:cNvSpPr txBox="1"/>
            <p:nvPr/>
          </p:nvSpPr>
          <p:spPr bwMode="auto">
            <a:xfrm>
              <a:off x="992893" y="1429926"/>
              <a:ext cx="5103090" cy="441805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</a:pPr>
              <a:r>
                <a:rPr lang="en-US" altLang="zh-CN" b="1" dirty="0">
                  <a:cs typeface="+mn-ea"/>
                  <a:sym typeface="+mn-lt"/>
                </a:rPr>
                <a:t>Text here</a:t>
              </a:r>
            </a:p>
          </p:txBody>
        </p:sp>
      </p:grpSp>
      <p:grpSp>
        <p:nvGrpSpPr>
          <p:cNvPr id="13" name="íşļíďe">
            <a:extLst>
              <a:ext uri="{FF2B5EF4-FFF2-40B4-BE49-F238E27FC236}">
                <a16:creationId xmlns:a16="http://schemas.microsoft.com/office/drawing/2014/main" id="{E407AFDE-2181-4EE9-A731-3A20976DEA16}"/>
              </a:ext>
            </a:extLst>
          </p:cNvPr>
          <p:cNvGrpSpPr/>
          <p:nvPr/>
        </p:nvGrpSpPr>
        <p:grpSpPr>
          <a:xfrm>
            <a:off x="4552980" y="5028786"/>
            <a:ext cx="2705263" cy="1024860"/>
            <a:chOff x="992893" y="1429926"/>
            <a:chExt cx="5103090" cy="1024860"/>
          </a:xfrm>
        </p:grpSpPr>
        <p:sp>
          <p:nvSpPr>
            <p:cNvPr id="20" name="ïšḷïḑè">
              <a:extLst>
                <a:ext uri="{FF2B5EF4-FFF2-40B4-BE49-F238E27FC236}">
                  <a16:creationId xmlns:a16="http://schemas.microsoft.com/office/drawing/2014/main" id="{CD04839E-5AA6-43A1-ABFC-5338635E596A}"/>
                </a:ext>
              </a:extLst>
            </p:cNvPr>
            <p:cNvSpPr/>
            <p:nvPr/>
          </p:nvSpPr>
          <p:spPr bwMode="auto">
            <a:xfrm>
              <a:off x="992893" y="1871732"/>
              <a:ext cx="5103090" cy="583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rmAutofit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>
                <a:lnSpc>
                  <a:spcPct val="12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Copy paste fonts. Choose the only option to retain text.......</a:t>
              </a:r>
            </a:p>
          </p:txBody>
        </p:sp>
        <p:sp>
          <p:nvSpPr>
            <p:cNvPr id="21" name="ïṩ1iḑe">
              <a:extLst>
                <a:ext uri="{FF2B5EF4-FFF2-40B4-BE49-F238E27FC236}">
                  <a16:creationId xmlns:a16="http://schemas.microsoft.com/office/drawing/2014/main" id="{F14F1A1C-D430-4041-872B-973985D74C63}"/>
                </a:ext>
              </a:extLst>
            </p:cNvPr>
            <p:cNvSpPr txBox="1"/>
            <p:nvPr/>
          </p:nvSpPr>
          <p:spPr bwMode="auto">
            <a:xfrm>
              <a:off x="992893" y="1429926"/>
              <a:ext cx="5103090" cy="441805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</a:pPr>
              <a:r>
                <a:rPr lang="en-US" altLang="zh-CN" b="1" dirty="0">
                  <a:cs typeface="+mn-ea"/>
                  <a:sym typeface="+mn-lt"/>
                </a:rPr>
                <a:t>Text here</a:t>
              </a:r>
            </a:p>
          </p:txBody>
        </p:sp>
      </p:grpSp>
      <p:grpSp>
        <p:nvGrpSpPr>
          <p:cNvPr id="14" name="iṩ1ïḋé">
            <a:extLst>
              <a:ext uri="{FF2B5EF4-FFF2-40B4-BE49-F238E27FC236}">
                <a16:creationId xmlns:a16="http://schemas.microsoft.com/office/drawing/2014/main" id="{33DB1274-7265-4AC5-9BA3-E727FFA73A53}"/>
              </a:ext>
            </a:extLst>
          </p:cNvPr>
          <p:cNvGrpSpPr/>
          <p:nvPr/>
        </p:nvGrpSpPr>
        <p:grpSpPr>
          <a:xfrm>
            <a:off x="2433093" y="1025767"/>
            <a:ext cx="2705263" cy="1024860"/>
            <a:chOff x="992893" y="1429926"/>
            <a:chExt cx="5103090" cy="1024860"/>
          </a:xfrm>
        </p:grpSpPr>
        <p:sp>
          <p:nvSpPr>
            <p:cNvPr id="18" name="íṣ1ïḍe">
              <a:extLst>
                <a:ext uri="{FF2B5EF4-FFF2-40B4-BE49-F238E27FC236}">
                  <a16:creationId xmlns:a16="http://schemas.microsoft.com/office/drawing/2014/main" id="{8BF4E04E-CB2E-47FE-BE7F-FBC836E2832D}"/>
                </a:ext>
              </a:extLst>
            </p:cNvPr>
            <p:cNvSpPr/>
            <p:nvPr/>
          </p:nvSpPr>
          <p:spPr bwMode="auto">
            <a:xfrm>
              <a:off x="992893" y="1871732"/>
              <a:ext cx="5103090" cy="583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rmAutofit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>
                <a:lnSpc>
                  <a:spcPct val="12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Copy paste fonts. Choose the only option to retain text.......</a:t>
              </a:r>
            </a:p>
          </p:txBody>
        </p:sp>
        <p:sp>
          <p:nvSpPr>
            <p:cNvPr id="19" name="íśḻíḍe">
              <a:extLst>
                <a:ext uri="{FF2B5EF4-FFF2-40B4-BE49-F238E27FC236}">
                  <a16:creationId xmlns:a16="http://schemas.microsoft.com/office/drawing/2014/main" id="{A2346076-D9EF-4CAB-96FD-DC7AFB7E5D17}"/>
                </a:ext>
              </a:extLst>
            </p:cNvPr>
            <p:cNvSpPr txBox="1"/>
            <p:nvPr/>
          </p:nvSpPr>
          <p:spPr bwMode="auto">
            <a:xfrm>
              <a:off x="992893" y="1429926"/>
              <a:ext cx="5103090" cy="441805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</a:pPr>
              <a:r>
                <a:rPr lang="en-US" altLang="zh-CN" b="1" dirty="0">
                  <a:cs typeface="+mn-ea"/>
                  <a:sym typeface="+mn-lt"/>
                </a:rPr>
                <a:t>Text here</a:t>
              </a:r>
            </a:p>
          </p:txBody>
        </p:sp>
      </p:grpSp>
      <p:grpSp>
        <p:nvGrpSpPr>
          <p:cNvPr id="15" name="îslíḑé">
            <a:extLst>
              <a:ext uri="{FF2B5EF4-FFF2-40B4-BE49-F238E27FC236}">
                <a16:creationId xmlns:a16="http://schemas.microsoft.com/office/drawing/2014/main" id="{A6F7E0A9-FAE9-476B-9102-0E83C8DB99A2}"/>
              </a:ext>
            </a:extLst>
          </p:cNvPr>
          <p:cNvGrpSpPr/>
          <p:nvPr/>
        </p:nvGrpSpPr>
        <p:grpSpPr>
          <a:xfrm>
            <a:off x="6672868" y="1025767"/>
            <a:ext cx="2705263" cy="1024860"/>
            <a:chOff x="992893" y="1429926"/>
            <a:chExt cx="5103090" cy="1024860"/>
          </a:xfrm>
        </p:grpSpPr>
        <p:sp>
          <p:nvSpPr>
            <p:cNvPr id="16" name="ïśḷîdê">
              <a:extLst>
                <a:ext uri="{FF2B5EF4-FFF2-40B4-BE49-F238E27FC236}">
                  <a16:creationId xmlns:a16="http://schemas.microsoft.com/office/drawing/2014/main" id="{EE556352-65F4-47B2-BB75-8B6B392DDE27}"/>
                </a:ext>
              </a:extLst>
            </p:cNvPr>
            <p:cNvSpPr/>
            <p:nvPr/>
          </p:nvSpPr>
          <p:spPr bwMode="auto">
            <a:xfrm>
              <a:off x="992893" y="1871732"/>
              <a:ext cx="5103090" cy="583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rmAutofit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>
                <a:lnSpc>
                  <a:spcPct val="12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Copy paste fonts. Choose the only option to retain text.......</a:t>
              </a:r>
            </a:p>
          </p:txBody>
        </p:sp>
        <p:sp>
          <p:nvSpPr>
            <p:cNvPr id="17" name="îSḷîḓé">
              <a:extLst>
                <a:ext uri="{FF2B5EF4-FFF2-40B4-BE49-F238E27FC236}">
                  <a16:creationId xmlns:a16="http://schemas.microsoft.com/office/drawing/2014/main" id="{06C1DA43-F326-46DE-8EDB-99451F5C2F16}"/>
                </a:ext>
              </a:extLst>
            </p:cNvPr>
            <p:cNvSpPr txBox="1"/>
            <p:nvPr/>
          </p:nvSpPr>
          <p:spPr bwMode="auto">
            <a:xfrm>
              <a:off x="992893" y="1429926"/>
              <a:ext cx="5103090" cy="441805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</a:pPr>
              <a:r>
                <a:rPr lang="en-US" altLang="zh-CN" b="1" dirty="0">
                  <a:cs typeface="+mn-ea"/>
                  <a:sym typeface="+mn-lt"/>
                </a:rPr>
                <a:t>Text here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6961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:a14="http://schemas.microsoft.com/office/drawing/2010/main" xmlns:a16="http://schemas.microsoft.com/office/drawing/2014/main"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PowerPoint 演示文稿"/>
</p:tagLst>
</file>

<file path=ppt/theme/theme1.xml><?xml version="1.0" encoding="utf-8"?>
<a:theme xmlns:a="http://schemas.openxmlformats.org/drawingml/2006/main" name="www.jpppt.com">
  <a:themeElements>
    <a:clrScheme name="自定义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79646"/>
      </a:hlink>
      <a:folHlink>
        <a:srgbClr val="F79646"/>
      </a:folHlink>
    </a:clrScheme>
    <a:fontScheme name="bvpuaaap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ww.freeppt7.co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456</TotalTime>
  <Words>1213</Words>
  <Application>Microsoft Office PowerPoint</Application>
  <PresentationFormat>宽屏</PresentationFormat>
  <Paragraphs>249</Paragraphs>
  <Slides>23</Slides>
  <Notes>23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23</vt:i4>
      </vt:variant>
    </vt:vector>
  </HeadingPairs>
  <TitlesOfParts>
    <vt:vector size="30" baseType="lpstr">
      <vt:lpstr>等线</vt:lpstr>
      <vt:lpstr>汉仪中圆简</vt:lpstr>
      <vt:lpstr>微软雅黑</vt:lpstr>
      <vt:lpstr>Arial</vt:lpstr>
      <vt:lpstr>Calibri</vt:lpstr>
      <vt:lpstr>www.jpppt.com</vt:lpstr>
      <vt:lpstr>www.freeppt7.com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>www.freeppt7.com</Manager>
  <Company>www.freeppt7.com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templates</dc:title>
  <dc:creator>www.freeppt7.com</dc:creator>
  <cp:keywords>www.freeppt7.com</cp:keywords>
  <dc:description>www.freeppt7.com</dc:description>
  <cp:lastModifiedBy>宇 之灵</cp:lastModifiedBy>
  <cp:revision>137</cp:revision>
  <dcterms:created xsi:type="dcterms:W3CDTF">2019-01-07T03:41:33Z</dcterms:created>
  <dcterms:modified xsi:type="dcterms:W3CDTF">2021-03-10T01:33:38Z</dcterms:modified>
</cp:coreProperties>
</file>