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41"/>
  </p:notesMasterIdLst>
  <p:sldIdLst>
    <p:sldId id="256" r:id="rId3"/>
    <p:sldId id="257" r:id="rId4"/>
    <p:sldId id="258" r:id="rId5"/>
    <p:sldId id="284" r:id="rId6"/>
    <p:sldId id="294" r:id="rId7"/>
    <p:sldId id="267" r:id="rId8"/>
    <p:sldId id="266" r:id="rId9"/>
    <p:sldId id="265" r:id="rId10"/>
    <p:sldId id="268" r:id="rId11"/>
    <p:sldId id="259" r:id="rId12"/>
    <p:sldId id="269" r:id="rId13"/>
    <p:sldId id="270" r:id="rId14"/>
    <p:sldId id="271" r:id="rId15"/>
    <p:sldId id="272" r:id="rId16"/>
    <p:sldId id="277" r:id="rId17"/>
    <p:sldId id="273" r:id="rId18"/>
    <p:sldId id="260" r:id="rId19"/>
    <p:sldId id="264" r:id="rId20"/>
    <p:sldId id="274" r:id="rId21"/>
    <p:sldId id="281" r:id="rId22"/>
    <p:sldId id="283" r:id="rId23"/>
    <p:sldId id="285" r:id="rId24"/>
    <p:sldId id="286" r:id="rId25"/>
    <p:sldId id="261" r:id="rId26"/>
    <p:sldId id="287" r:id="rId27"/>
    <p:sldId id="288" r:id="rId28"/>
    <p:sldId id="289" r:id="rId29"/>
    <p:sldId id="290" r:id="rId30"/>
    <p:sldId id="291" r:id="rId31"/>
    <p:sldId id="292" r:id="rId32"/>
    <p:sldId id="293" r:id="rId33"/>
    <p:sldId id="262" r:id="rId34"/>
    <p:sldId id="295" r:id="rId35"/>
    <p:sldId id="296" r:id="rId36"/>
    <p:sldId id="297" r:id="rId37"/>
    <p:sldId id="298" r:id="rId38"/>
    <p:sldId id="276" r:id="rId39"/>
    <p:sldId id="299"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44F"/>
    <a:srgbClr val="67A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9" autoAdjust="0"/>
    <p:restoredTop sz="98912" autoAdjust="0"/>
  </p:normalViewPr>
  <p:slideViewPr>
    <p:cSldViewPr snapToGrid="0">
      <p:cViewPr varScale="1">
        <p:scale>
          <a:sx n="72" d="100"/>
          <a:sy n="72" d="100"/>
        </p:scale>
        <p:origin x="816" y="72"/>
      </p:cViewPr>
      <p:guideLst>
        <p:guide orient="horz" pos="2160"/>
        <p:guide pos="3840"/>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38325475405202E-2"/>
          <c:y val="3.5645820878346716E-2"/>
          <c:w val="0.95450634426848302"/>
          <c:h val="0.69441376148123279"/>
        </c:manualLayout>
      </c:layout>
      <c:lineChart>
        <c:grouping val="standard"/>
        <c:varyColors val="0"/>
        <c:ser>
          <c:idx val="0"/>
          <c:order val="0"/>
          <c:tx>
            <c:strRef>
              <c:f>Sheet1!$B$1</c:f>
              <c:strCache>
                <c:ptCount val="1"/>
                <c:pt idx="0">
                  <c:v>列1</c:v>
                </c:pt>
              </c:strCache>
            </c:strRef>
          </c:tx>
          <c:spPr>
            <a:ln w="50800" cap="rnd" cmpd="sng" algn="ctr">
              <a:solidFill>
                <a:schemeClr val="accent6"/>
              </a:solidFill>
              <a:prstDash val="solid"/>
              <a:round/>
            </a:ln>
            <a:effectLst/>
          </c:spPr>
          <c:marker>
            <c:symbol val="circle"/>
            <c:size val="8"/>
            <c:spPr>
              <a:solidFill>
                <a:schemeClr val="bg1"/>
              </a:solidFill>
              <a:ln w="50800" cap="flat" cmpd="sng" algn="ctr">
                <a:solidFill>
                  <a:schemeClr val="accent6"/>
                </a:solidFill>
                <a:prstDash val="solid"/>
                <a:round/>
              </a:ln>
              <a:effectLst/>
            </c:spPr>
          </c:marker>
          <c:cat>
            <c:strRef>
              <c:f>Sheet1!$A$2:$A$7</c:f>
              <c:strCache>
                <c:ptCount val="6"/>
                <c:pt idx="0">
                  <c:v>标题</c:v>
                </c:pt>
                <c:pt idx="1">
                  <c:v>标题</c:v>
                </c:pt>
                <c:pt idx="2">
                  <c:v>标题</c:v>
                </c:pt>
                <c:pt idx="3">
                  <c:v>标题</c:v>
                </c:pt>
                <c:pt idx="4">
                  <c:v>标题</c:v>
                </c:pt>
                <c:pt idx="5">
                  <c:v>标题</c:v>
                </c:pt>
              </c:strCache>
            </c:strRef>
          </c:cat>
          <c:val>
            <c:numRef>
              <c:f>Sheet1!$B$2:$B$7</c:f>
              <c:numCache>
                <c:formatCode>General</c:formatCode>
                <c:ptCount val="6"/>
                <c:pt idx="0">
                  <c:v>8</c:v>
                </c:pt>
                <c:pt idx="1">
                  <c:v>15.6</c:v>
                </c:pt>
                <c:pt idx="2">
                  <c:v>34</c:v>
                </c:pt>
                <c:pt idx="3">
                  <c:v>27.7</c:v>
                </c:pt>
                <c:pt idx="4">
                  <c:v>39</c:v>
                </c:pt>
                <c:pt idx="5">
                  <c:v>53.8</c:v>
                </c:pt>
              </c:numCache>
            </c:numRef>
          </c:val>
          <c:smooth val="0"/>
          <c:extLst>
            <c:ext xmlns:c16="http://schemas.microsoft.com/office/drawing/2014/chart" uri="{C3380CC4-5D6E-409C-BE32-E72D297353CC}">
              <c16:uniqueId val="{00000000-BA2B-4FDA-9B2F-4FBF6654BCA2}"/>
            </c:ext>
          </c:extLst>
        </c:ser>
        <c:dLbls>
          <c:showLegendKey val="0"/>
          <c:showVal val="0"/>
          <c:showCatName val="0"/>
          <c:showSerName val="0"/>
          <c:showPercent val="0"/>
          <c:showBubbleSize val="0"/>
        </c:dLbls>
        <c:marker val="1"/>
        <c:smooth val="0"/>
        <c:axId val="632690176"/>
        <c:axId val="632692096"/>
      </c:lineChart>
      <c:catAx>
        <c:axId val="632690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32692096"/>
        <c:crosses val="autoZero"/>
        <c:auto val="1"/>
        <c:lblAlgn val="ctr"/>
        <c:lblOffset val="100"/>
        <c:noMultiLvlLbl val="0"/>
      </c:catAx>
      <c:valAx>
        <c:axId val="632692096"/>
        <c:scaling>
          <c:orientation val="minMax"/>
        </c:scaling>
        <c:delete val="0"/>
        <c:axPos val="l"/>
        <c:majorGridlines>
          <c:spPr>
            <a:ln w="9525" cap="flat" cmpd="sng" algn="ctr">
              <a:solidFill>
                <a:schemeClr val="bg1">
                  <a:lumMod val="95000"/>
                </a:schemeClr>
              </a:solidFill>
              <a:prstDash val="solid"/>
              <a:round/>
            </a:ln>
            <a:effectLst/>
          </c:spPr>
        </c:majorGridlines>
        <c:numFmt formatCode="General" sourceLinked="1"/>
        <c:majorTickMark val="out"/>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32690176"/>
        <c:crosses val="autoZero"/>
        <c:crossBetween val="between"/>
      </c:valAx>
      <c:spPr>
        <a:noFill/>
        <a:ln>
          <a:noFill/>
        </a:ln>
        <a:effectLst/>
      </c:spPr>
    </c:plotArea>
    <c:plotVisOnly val="1"/>
    <c:dispBlanksAs val="gap"/>
    <c:showDLblsOverMax val="0"/>
  </c:chart>
  <c:spPr>
    <a:noFill/>
    <a:ln>
      <a:noFill/>
    </a:ln>
    <a:effectLst/>
  </c:spPr>
  <c:txPr>
    <a:bodyPr/>
    <a:lstStyle/>
    <a:p>
      <a:pPr>
        <a:defRPr lang="zh-CN">
          <a:ea typeface="+mn-ea"/>
          <a:cs typeface="+mn-ea"/>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706E-2"/>
          <c:w val="0.94385468331620304"/>
          <c:h val="0.86309309509155407"/>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1</c:v>
                </c:pt>
              </c:numCache>
            </c:numRef>
          </c:val>
          <c:extLst>
            <c:ext xmlns:c16="http://schemas.microsoft.com/office/drawing/2014/chart" uri="{C3380CC4-5D6E-409C-BE32-E72D297353CC}">
              <c16:uniqueId val="{00000000-1D35-4784-ABFE-CE8A93C74555}"/>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1.5</c:v>
                </c:pt>
              </c:numCache>
            </c:numRef>
          </c:val>
          <c:extLst>
            <c:ext xmlns:c16="http://schemas.microsoft.com/office/drawing/2014/chart" uri="{C3380CC4-5D6E-409C-BE32-E72D297353CC}">
              <c16:uniqueId val="{00000001-1D35-4784-ABFE-CE8A93C74555}"/>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2</c:v>
                </c:pt>
              </c:numCache>
            </c:numRef>
          </c:val>
          <c:extLst>
            <c:ext xmlns:c16="http://schemas.microsoft.com/office/drawing/2014/chart" uri="{C3380CC4-5D6E-409C-BE32-E72D297353CC}">
              <c16:uniqueId val="{00000002-1D35-4784-ABFE-CE8A93C74555}"/>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3</c:v>
                </c:pt>
              </c:numCache>
            </c:numRef>
          </c:val>
          <c:extLst>
            <c:ext xmlns:c16="http://schemas.microsoft.com/office/drawing/2014/chart" uri="{C3380CC4-5D6E-409C-BE32-E72D297353CC}">
              <c16:uniqueId val="{00000003-1D35-4784-ABFE-CE8A93C74555}"/>
            </c:ext>
          </c:extLst>
        </c:ser>
        <c:dLbls>
          <c:showLegendKey val="0"/>
          <c:showVal val="0"/>
          <c:showCatName val="0"/>
          <c:showSerName val="0"/>
          <c:showPercent val="0"/>
          <c:showBubbleSize val="0"/>
        </c:dLbls>
        <c:gapWidth val="50"/>
        <c:axId val="637513088"/>
        <c:axId val="637514880"/>
      </c:barChart>
      <c:catAx>
        <c:axId val="6375130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37514880"/>
        <c:crossesAt val="0"/>
        <c:auto val="1"/>
        <c:lblAlgn val="ctr"/>
        <c:lblOffset val="100"/>
        <c:noMultiLvlLbl val="0"/>
      </c:catAx>
      <c:valAx>
        <c:axId val="63751488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375130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706E-2"/>
          <c:w val="0.94385468331620304"/>
          <c:h val="0.86309309509155407"/>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0.30000000000000004</c:v>
                </c:pt>
              </c:numCache>
            </c:numRef>
          </c:val>
          <c:extLst>
            <c:ext xmlns:c16="http://schemas.microsoft.com/office/drawing/2014/chart" uri="{C3380CC4-5D6E-409C-BE32-E72D297353CC}">
              <c16:uniqueId val="{00000000-769C-472C-9D93-8C8D42105A56}"/>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1.2</c:v>
                </c:pt>
              </c:numCache>
            </c:numRef>
          </c:val>
          <c:extLst>
            <c:ext xmlns:c16="http://schemas.microsoft.com/office/drawing/2014/chart" uri="{C3380CC4-5D6E-409C-BE32-E72D297353CC}">
              <c16:uniqueId val="{00000001-769C-472C-9D93-8C8D42105A56}"/>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1</c:v>
                </c:pt>
              </c:numCache>
            </c:numRef>
          </c:val>
          <c:extLst>
            <c:ext xmlns:c16="http://schemas.microsoft.com/office/drawing/2014/chart" uri="{C3380CC4-5D6E-409C-BE32-E72D297353CC}">
              <c16:uniqueId val="{00000002-769C-472C-9D93-8C8D42105A56}"/>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1.6</c:v>
                </c:pt>
              </c:numCache>
            </c:numRef>
          </c:val>
          <c:extLst>
            <c:ext xmlns:c16="http://schemas.microsoft.com/office/drawing/2014/chart" uri="{C3380CC4-5D6E-409C-BE32-E72D297353CC}">
              <c16:uniqueId val="{00000003-769C-472C-9D93-8C8D42105A56}"/>
            </c:ext>
          </c:extLst>
        </c:ser>
        <c:dLbls>
          <c:showLegendKey val="0"/>
          <c:showVal val="0"/>
          <c:showCatName val="0"/>
          <c:showSerName val="0"/>
          <c:showPercent val="0"/>
          <c:showBubbleSize val="0"/>
        </c:dLbls>
        <c:gapWidth val="50"/>
        <c:axId val="645239168"/>
        <c:axId val="645240704"/>
      </c:barChart>
      <c:catAx>
        <c:axId val="64523916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45240704"/>
        <c:crossesAt val="0"/>
        <c:auto val="1"/>
        <c:lblAlgn val="ctr"/>
        <c:lblOffset val="100"/>
        <c:noMultiLvlLbl val="0"/>
      </c:catAx>
      <c:valAx>
        <c:axId val="645240704"/>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452391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913657031092E-2"/>
          <c:y val="0"/>
          <c:w val="0.94385468331620304"/>
          <c:h val="0.86309309509155407"/>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5</c:v>
                </c:pt>
              </c:numCache>
            </c:numRef>
          </c:val>
          <c:extLst>
            <c:ext xmlns:c16="http://schemas.microsoft.com/office/drawing/2014/chart" uri="{C3380CC4-5D6E-409C-BE32-E72D297353CC}">
              <c16:uniqueId val="{00000000-D18E-46BC-8D6C-1BA0C8141BE7}"/>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2.6</c:v>
                </c:pt>
              </c:numCache>
            </c:numRef>
          </c:val>
          <c:extLst>
            <c:ext xmlns:c16="http://schemas.microsoft.com/office/drawing/2014/chart" uri="{C3380CC4-5D6E-409C-BE32-E72D297353CC}">
              <c16:uniqueId val="{00000001-D18E-46BC-8D6C-1BA0C8141BE7}"/>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3.5</c:v>
                </c:pt>
              </c:numCache>
            </c:numRef>
          </c:val>
          <c:extLst>
            <c:ext xmlns:c16="http://schemas.microsoft.com/office/drawing/2014/chart" uri="{C3380CC4-5D6E-409C-BE32-E72D297353CC}">
              <c16:uniqueId val="{00000002-D18E-46BC-8D6C-1BA0C8141BE7}"/>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1.8</c:v>
                </c:pt>
              </c:numCache>
            </c:numRef>
          </c:val>
          <c:extLst>
            <c:ext xmlns:c16="http://schemas.microsoft.com/office/drawing/2014/chart" uri="{C3380CC4-5D6E-409C-BE32-E72D297353CC}">
              <c16:uniqueId val="{00000003-D18E-46BC-8D6C-1BA0C8141BE7}"/>
            </c:ext>
          </c:extLst>
        </c:ser>
        <c:dLbls>
          <c:showLegendKey val="0"/>
          <c:showVal val="0"/>
          <c:showCatName val="0"/>
          <c:showSerName val="0"/>
          <c:showPercent val="0"/>
          <c:showBubbleSize val="0"/>
        </c:dLbls>
        <c:gapWidth val="50"/>
        <c:axId val="645235840"/>
        <c:axId val="645237376"/>
      </c:barChart>
      <c:catAx>
        <c:axId val="64523584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defRPr>
            </a:pPr>
            <a:endParaRPr lang="zh-CN"/>
          </a:p>
        </c:txPr>
        <c:crossAx val="645237376"/>
        <c:crossesAt val="0"/>
        <c:auto val="1"/>
        <c:lblAlgn val="ctr"/>
        <c:lblOffset val="100"/>
        <c:noMultiLvlLbl val="0"/>
      </c:catAx>
      <c:valAx>
        <c:axId val="64523737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defRPr>
            </a:pPr>
            <a:endParaRPr lang="zh-CN"/>
          </a:p>
        </c:txPr>
        <c:crossAx val="64523584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800">
          <a:latin typeface="+mn-lt"/>
          <a:ea typeface="+mn-ea"/>
          <a:cs typeface="+mn-ea"/>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706E-2"/>
          <c:w val="0.94385468331620304"/>
          <c:h val="0.86309309509155407"/>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1.2</c:v>
                </c:pt>
              </c:numCache>
            </c:numRef>
          </c:val>
          <c:extLst>
            <c:ext xmlns:c16="http://schemas.microsoft.com/office/drawing/2014/chart" uri="{C3380CC4-5D6E-409C-BE32-E72D297353CC}">
              <c16:uniqueId val="{00000000-F1E4-40FE-BAA2-F1564D6CE78A}"/>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2.5</c:v>
                </c:pt>
              </c:numCache>
            </c:numRef>
          </c:val>
          <c:extLst>
            <c:ext xmlns:c16="http://schemas.microsoft.com/office/drawing/2014/chart" uri="{C3380CC4-5D6E-409C-BE32-E72D297353CC}">
              <c16:uniqueId val="{00000001-F1E4-40FE-BAA2-F1564D6CE78A}"/>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4</c:v>
                </c:pt>
              </c:numCache>
            </c:numRef>
          </c:val>
          <c:extLst>
            <c:ext xmlns:c16="http://schemas.microsoft.com/office/drawing/2014/chart" uri="{C3380CC4-5D6E-409C-BE32-E72D297353CC}">
              <c16:uniqueId val="{00000002-F1E4-40FE-BAA2-F1564D6CE78A}"/>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0.70000000000000007</c:v>
                </c:pt>
              </c:numCache>
            </c:numRef>
          </c:val>
          <c:extLst>
            <c:ext xmlns:c16="http://schemas.microsoft.com/office/drawing/2014/chart" uri="{C3380CC4-5D6E-409C-BE32-E72D297353CC}">
              <c16:uniqueId val="{00000003-F1E4-40FE-BAA2-F1564D6CE78A}"/>
            </c:ext>
          </c:extLst>
        </c:ser>
        <c:dLbls>
          <c:showLegendKey val="0"/>
          <c:showVal val="0"/>
          <c:showCatName val="0"/>
          <c:showSerName val="0"/>
          <c:showPercent val="0"/>
          <c:showBubbleSize val="0"/>
        </c:dLbls>
        <c:gapWidth val="50"/>
        <c:axId val="645425024"/>
        <c:axId val="645426560"/>
      </c:barChart>
      <c:catAx>
        <c:axId val="64542502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45426560"/>
        <c:crossesAt val="0"/>
        <c:auto val="1"/>
        <c:lblAlgn val="ctr"/>
        <c:lblOffset val="100"/>
        <c:noMultiLvlLbl val="0"/>
      </c:catAx>
      <c:valAx>
        <c:axId val="64542656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4542502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706E-2"/>
          <c:w val="0.94385468331620304"/>
          <c:h val="0.86309309509155407"/>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2.8</c:v>
                </c:pt>
              </c:numCache>
            </c:numRef>
          </c:val>
          <c:extLst>
            <c:ext xmlns:c16="http://schemas.microsoft.com/office/drawing/2014/chart" uri="{C3380CC4-5D6E-409C-BE32-E72D297353CC}">
              <c16:uniqueId val="{00000000-D7C0-4C57-AEB6-2C85792D19D0}"/>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0.60000000000000009</c:v>
                </c:pt>
              </c:numCache>
            </c:numRef>
          </c:val>
          <c:extLst>
            <c:ext xmlns:c16="http://schemas.microsoft.com/office/drawing/2014/chart" uri="{C3380CC4-5D6E-409C-BE32-E72D297353CC}">
              <c16:uniqueId val="{00000001-D7C0-4C57-AEB6-2C85792D19D0}"/>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1</c:v>
                </c:pt>
              </c:numCache>
            </c:numRef>
          </c:val>
          <c:extLst>
            <c:ext xmlns:c16="http://schemas.microsoft.com/office/drawing/2014/chart" uri="{C3380CC4-5D6E-409C-BE32-E72D297353CC}">
              <c16:uniqueId val="{00000002-D7C0-4C57-AEB6-2C85792D19D0}"/>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0.9</c:v>
                </c:pt>
              </c:numCache>
            </c:numRef>
          </c:val>
          <c:extLst>
            <c:ext xmlns:c16="http://schemas.microsoft.com/office/drawing/2014/chart" uri="{C3380CC4-5D6E-409C-BE32-E72D297353CC}">
              <c16:uniqueId val="{00000003-D7C0-4C57-AEB6-2C85792D19D0}"/>
            </c:ext>
          </c:extLst>
        </c:ser>
        <c:dLbls>
          <c:showLegendKey val="0"/>
          <c:showVal val="0"/>
          <c:showCatName val="0"/>
          <c:showSerName val="0"/>
          <c:showPercent val="0"/>
          <c:showBubbleSize val="0"/>
        </c:dLbls>
        <c:gapWidth val="50"/>
        <c:axId val="645450368"/>
        <c:axId val="646648192"/>
      </c:barChart>
      <c:catAx>
        <c:axId val="64545036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46648192"/>
        <c:crossesAt val="0"/>
        <c:auto val="1"/>
        <c:lblAlgn val="ctr"/>
        <c:lblOffset val="100"/>
        <c:noMultiLvlLbl val="0"/>
      </c:catAx>
      <c:valAx>
        <c:axId val="64664819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6454503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27D503-2EFE-419E-8FFA-1B1BDED0F46E}" type="doc">
      <dgm:prSet loTypeId="urn:microsoft.com/office/officeart/2005/8/layout/radial3" loCatId="relationship" qsTypeId="urn:microsoft.com/office/officeart/2005/8/quickstyle/simple4#1" qsCatId="simple" csTypeId="urn:microsoft.com/office/officeart/2005/8/colors/colorful1#1" csCatId="colorful" phldr="1"/>
      <dgm:spPr/>
      <dgm:t>
        <a:bodyPr/>
        <a:lstStyle/>
        <a:p>
          <a:endParaRPr lang="zh-CN" altLang="en-US"/>
        </a:p>
      </dgm:t>
    </dgm:pt>
    <dgm:pt modelId="{F76782E7-4608-4722-8ACB-C8E973D3724E}">
      <dgm:prSet phldrT="[文本]">
        <dgm:style>
          <a:lnRef idx="1">
            <a:schemeClr val="accent2"/>
          </a:lnRef>
          <a:fillRef idx="3">
            <a:schemeClr val="accent2"/>
          </a:fillRef>
          <a:effectRef idx="2">
            <a:schemeClr val="accent2"/>
          </a:effectRef>
          <a:fontRef idx="minor">
            <a:schemeClr val="lt1"/>
          </a:fontRef>
        </dgm:style>
      </dgm:prSet>
      <dgm:spPr>
        <a:solidFill>
          <a:schemeClr val="bg1">
            <a:lumMod val="75000"/>
          </a:schemeClr>
        </a:solidFill>
        <a:ln>
          <a:noFill/>
        </a:ln>
      </dgm:spPr>
      <dgm:t>
        <a:bodyPr/>
        <a:lstStyle/>
        <a:p>
          <a:r>
            <a:rPr lang="en-US" altLang="zh-CN" dirty="0">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dgm:t>
    </dgm:pt>
    <dgm:pt modelId="{A0304884-98B4-40B6-9C34-32B5E5299714}" type="par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556C6004-F61F-4340-A227-82A97E994178}" type="sib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2AB2B8E2-6CFD-440A-8A05-13B6B4E80F31}">
      <dgm:prSet phldrT="[文本]">
        <dgm:style>
          <a:lnRef idx="1">
            <a:schemeClr val="accent4"/>
          </a:lnRef>
          <a:fillRef idx="3">
            <a:schemeClr val="accent4"/>
          </a:fillRef>
          <a:effectRef idx="2">
            <a:schemeClr val="accent4"/>
          </a:effectRef>
          <a:fontRef idx="minor">
            <a:schemeClr val="lt1"/>
          </a:fontRef>
        </dgm:style>
      </dgm:prSet>
      <dgm:spPr>
        <a:solidFill>
          <a:schemeClr val="accent1"/>
        </a:solidFill>
        <a:ln>
          <a:noFill/>
        </a:ln>
      </dgm:spPr>
      <dgm:t>
        <a:bodyPr/>
        <a:lstStyle/>
        <a:p>
          <a:r>
            <a:rPr lang="en-US" altLang="zh-CN" dirty="0">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dgm:t>
    </dgm:pt>
    <dgm:pt modelId="{077B69DD-8C99-40D3-BEDA-AA5217282347}" type="par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D42F54AF-CCB7-474D-A1BA-EF1E492D136F}" type="sib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A822C787-FB51-465C-81B5-42423C776808}">
      <dgm:prSet phldrT="[文本]">
        <dgm:style>
          <a:lnRef idx="1">
            <a:schemeClr val="accent1"/>
          </a:lnRef>
          <a:fillRef idx="3">
            <a:schemeClr val="accent1"/>
          </a:fillRef>
          <a:effectRef idx="2">
            <a:schemeClr val="accent1"/>
          </a:effectRef>
          <a:fontRef idx="minor">
            <a:schemeClr val="lt1"/>
          </a:fontRef>
        </dgm:style>
      </dgm:prSet>
      <dgm:spPr>
        <a:solidFill>
          <a:schemeClr val="accent2"/>
        </a:solidFill>
        <a:ln>
          <a:noFill/>
        </a:ln>
      </dgm:spPr>
      <dgm:t>
        <a:bodyPr/>
        <a:lstStyle/>
        <a:p>
          <a:r>
            <a:rPr lang="en-US" altLang="zh-CN">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dgm:t>
    </dgm:pt>
    <dgm:pt modelId="{12250AA1-567C-42E5-8474-E6952071896F}" type="par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6CB2B05-332B-43FB-A826-06F6FC4CEB21}" type="sib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D727651-7534-4791-8FF4-ACB2F6AFF870}">
      <dgm:prSet phldrT="[文本]">
        <dgm:style>
          <a:lnRef idx="1">
            <a:schemeClr val="accent5"/>
          </a:lnRef>
          <a:fillRef idx="3">
            <a:schemeClr val="accent5"/>
          </a:fillRef>
          <a:effectRef idx="2">
            <a:schemeClr val="accent5"/>
          </a:effectRef>
          <a:fontRef idx="minor">
            <a:schemeClr val="lt1"/>
          </a:fontRef>
        </dgm:style>
      </dgm:prSet>
      <dgm:spPr>
        <a:solidFill>
          <a:schemeClr val="accent3"/>
        </a:solidFill>
        <a:ln>
          <a:noFill/>
        </a:ln>
      </dgm:spPr>
      <dgm:t>
        <a:bodyPr/>
        <a:lstStyle/>
        <a:p>
          <a:r>
            <a:rPr lang="en-US" altLang="zh-CN">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dgm:t>
    </dgm:pt>
    <dgm:pt modelId="{B4E231E5-710E-444F-8E4A-9B8D7B8E1CB6}" type="par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4F6AE446-5048-475A-A4D1-1B93A14B3E6C}" type="sib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1569FA95-9393-40DD-8E1D-A6B0113368AE}">
      <dgm:prSet phldrT="[文本]">
        <dgm:style>
          <a:lnRef idx="1">
            <a:schemeClr val="accent6"/>
          </a:lnRef>
          <a:fillRef idx="3">
            <a:schemeClr val="accent6"/>
          </a:fillRef>
          <a:effectRef idx="2">
            <a:schemeClr val="accent6"/>
          </a:effectRef>
          <a:fontRef idx="minor">
            <a:schemeClr val="lt1"/>
          </a:fontRef>
        </dgm:style>
      </dgm:prSet>
      <dgm:spPr>
        <a:solidFill>
          <a:schemeClr val="tx2"/>
        </a:solidFill>
        <a:ln>
          <a:noFill/>
        </a:ln>
      </dgm:spPr>
      <dgm:t>
        <a:bodyPr/>
        <a:lstStyle/>
        <a:p>
          <a:r>
            <a:rPr lang="en-US" altLang="zh-CN" dirty="0">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dgm:t>
    </dgm:pt>
    <dgm:pt modelId="{46D89025-E97E-49D7-B7DD-441677B70582}" type="par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9B623D02-B94F-4B0D-A976-FBA07E1288BC}" type="sib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1B864259-7E0F-4DF9-A2B3-B89110C94209}">
      <dgm:prSet phldrT="[文本]">
        <dgm:style>
          <a:lnRef idx="1">
            <a:schemeClr val="accent3"/>
          </a:lnRef>
          <a:fillRef idx="3">
            <a:schemeClr val="accent3"/>
          </a:fillRef>
          <a:effectRef idx="2">
            <a:schemeClr val="accent3"/>
          </a:effectRef>
          <a:fontRef idx="minor">
            <a:schemeClr val="lt1"/>
          </a:fontRef>
        </dgm:style>
      </dgm:prSet>
      <dgm:spPr>
        <a:solidFill>
          <a:schemeClr val="accent4"/>
        </a:solidFill>
        <a:ln>
          <a:noFill/>
        </a:ln>
      </dgm:spPr>
      <dgm:t>
        <a:bodyPr/>
        <a:lstStyle/>
        <a:p>
          <a:r>
            <a:rPr lang="en-US" altLang="zh-CN">
              <a:latin typeface="微软雅黑" panose="020B0503020204020204" pitchFamily="34" charset="-122"/>
              <a:ea typeface="微软雅黑" panose="020B0503020204020204" pitchFamily="34" charset="-122"/>
            </a:rPr>
            <a:t>text</a:t>
          </a:r>
          <a:endParaRPr lang="zh-CN" altLang="en-US" dirty="0">
            <a:latin typeface="微软雅黑" panose="020B0503020204020204" pitchFamily="34" charset="-122"/>
            <a:ea typeface="微软雅黑" panose="020B0503020204020204" pitchFamily="34" charset="-122"/>
          </a:endParaRPr>
        </a:p>
      </dgm:t>
    </dgm:pt>
    <dgm:pt modelId="{77305106-A143-4436-8D40-24AF0BFA3442}" type="par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11ED9039-6630-4820-9A79-7888365205CE}" type="sib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E48C2E78-A69C-4EB7-90A4-8E2E4B8826DF}" type="pres">
      <dgm:prSet presAssocID="{EB27D503-2EFE-419E-8FFA-1B1BDED0F46E}" presName="composite" presStyleCnt="0">
        <dgm:presLayoutVars>
          <dgm:chMax val="1"/>
          <dgm:dir/>
          <dgm:resizeHandles val="exact"/>
        </dgm:presLayoutVars>
      </dgm:prSet>
      <dgm:spPr/>
    </dgm:pt>
    <dgm:pt modelId="{2B4D5045-6D29-4B07-B2C5-2DBCBEA282D1}" type="pres">
      <dgm:prSet presAssocID="{EB27D503-2EFE-419E-8FFA-1B1BDED0F46E}" presName="radial" presStyleCnt="0">
        <dgm:presLayoutVars>
          <dgm:animLvl val="ctr"/>
        </dgm:presLayoutVars>
      </dgm:prSet>
      <dgm:spPr/>
    </dgm:pt>
    <dgm:pt modelId="{CE00A88B-73F4-420F-B1CF-5BF0052B1278}" type="pres">
      <dgm:prSet presAssocID="{F76782E7-4608-4722-8ACB-C8E973D3724E}" presName="centerShape" presStyleLbl="vennNode1" presStyleIdx="0" presStyleCnt="6"/>
      <dgm:spPr/>
    </dgm:pt>
    <dgm:pt modelId="{9F267963-D523-4A71-8F92-DA6BE1638C59}" type="pres">
      <dgm:prSet presAssocID="{2AB2B8E2-6CFD-440A-8A05-13B6B4E80F31}" presName="node" presStyleLbl="vennNode1" presStyleIdx="1" presStyleCnt="6">
        <dgm:presLayoutVars>
          <dgm:bulletEnabled val="1"/>
        </dgm:presLayoutVars>
      </dgm:prSet>
      <dgm:spPr/>
    </dgm:pt>
    <dgm:pt modelId="{58643847-3948-4A42-839C-4B449566B6D8}" type="pres">
      <dgm:prSet presAssocID="{A822C787-FB51-465C-81B5-42423C776808}" presName="node" presStyleLbl="vennNode1" presStyleIdx="2" presStyleCnt="6">
        <dgm:presLayoutVars>
          <dgm:bulletEnabled val="1"/>
        </dgm:presLayoutVars>
      </dgm:prSet>
      <dgm:spPr/>
    </dgm:pt>
    <dgm:pt modelId="{4ACABEBA-0D5C-41E7-912C-E0012DBA5711}" type="pres">
      <dgm:prSet presAssocID="{AD727651-7534-4791-8FF4-ACB2F6AFF870}" presName="node" presStyleLbl="vennNode1" presStyleIdx="3" presStyleCnt="6">
        <dgm:presLayoutVars>
          <dgm:bulletEnabled val="1"/>
        </dgm:presLayoutVars>
      </dgm:prSet>
      <dgm:spPr/>
    </dgm:pt>
    <dgm:pt modelId="{500743A8-B340-4E09-87CD-2B997D16D5D4}" type="pres">
      <dgm:prSet presAssocID="{1B864259-7E0F-4DF9-A2B3-B89110C94209}" presName="node" presStyleLbl="vennNode1" presStyleIdx="4" presStyleCnt="6">
        <dgm:presLayoutVars>
          <dgm:bulletEnabled val="1"/>
        </dgm:presLayoutVars>
      </dgm:prSet>
      <dgm:spPr/>
    </dgm:pt>
    <dgm:pt modelId="{19007E95-2091-48F4-BEDE-A6DD04F36F24}" type="pres">
      <dgm:prSet presAssocID="{1569FA95-9393-40DD-8E1D-A6B0113368AE}" presName="node" presStyleLbl="vennNode1" presStyleIdx="5" presStyleCnt="6">
        <dgm:presLayoutVars>
          <dgm:bulletEnabled val="1"/>
        </dgm:presLayoutVars>
      </dgm:prSet>
      <dgm:spPr/>
    </dgm:pt>
  </dgm:ptLst>
  <dgm:cxnLst>
    <dgm:cxn modelId="{94714409-0E72-4FDA-9D75-2ECEBBA3582A}" type="presOf" srcId="{F76782E7-4608-4722-8ACB-C8E973D3724E}" destId="{CE00A88B-73F4-420F-B1CF-5BF0052B1278}" srcOrd="0" destOrd="0" presId="urn:microsoft.com/office/officeart/2005/8/layout/radial3"/>
    <dgm:cxn modelId="{4587FF1A-4194-4FAD-8576-E7B5FB820CA1}" srcId="{F76782E7-4608-4722-8ACB-C8E973D3724E}" destId="{2AB2B8E2-6CFD-440A-8A05-13B6B4E80F31}" srcOrd="0" destOrd="0" parTransId="{077B69DD-8C99-40D3-BEDA-AA5217282347}" sibTransId="{D42F54AF-CCB7-474D-A1BA-EF1E492D136F}"/>
    <dgm:cxn modelId="{B99F5F2C-D879-4A94-98F6-85CD784B6954}" srcId="{F76782E7-4608-4722-8ACB-C8E973D3724E}" destId="{1B864259-7E0F-4DF9-A2B3-B89110C94209}" srcOrd="3" destOrd="0" parTransId="{77305106-A143-4436-8D40-24AF0BFA3442}" sibTransId="{11ED9039-6630-4820-9A79-7888365205CE}"/>
    <dgm:cxn modelId="{5F8E415E-F174-4C0A-8711-D1E8BA201C5A}" srcId="{F76782E7-4608-4722-8ACB-C8E973D3724E}" destId="{1569FA95-9393-40DD-8E1D-A6B0113368AE}" srcOrd="4" destOrd="0" parTransId="{46D89025-E97E-49D7-B7DD-441677B70582}" sibTransId="{9B623D02-B94F-4B0D-A976-FBA07E1288BC}"/>
    <dgm:cxn modelId="{5E360544-9577-46BE-9C30-C9BA0DA59ACC}" srcId="{EB27D503-2EFE-419E-8FFA-1B1BDED0F46E}" destId="{F76782E7-4608-4722-8ACB-C8E973D3724E}" srcOrd="0" destOrd="0" parTransId="{A0304884-98B4-40B6-9C34-32B5E5299714}" sibTransId="{556C6004-F61F-4340-A227-82A97E994178}"/>
    <dgm:cxn modelId="{B519E879-6E05-4A04-94B3-607CBECE9D6F}" srcId="{F76782E7-4608-4722-8ACB-C8E973D3724E}" destId="{A822C787-FB51-465C-81B5-42423C776808}" srcOrd="1" destOrd="0" parTransId="{12250AA1-567C-42E5-8474-E6952071896F}" sibTransId="{A6CB2B05-332B-43FB-A826-06F6FC4CEB21}"/>
    <dgm:cxn modelId="{4F4D2CAB-5E32-4105-9DF1-25042AB9DCB7}" type="presOf" srcId="{2AB2B8E2-6CFD-440A-8A05-13B6B4E80F31}" destId="{9F267963-D523-4A71-8F92-DA6BE1638C59}" srcOrd="0" destOrd="0" presId="urn:microsoft.com/office/officeart/2005/8/layout/radial3"/>
    <dgm:cxn modelId="{FF3BA2AF-7D67-4924-8E31-5FFDAD92A6CA}" type="presOf" srcId="{A822C787-FB51-465C-81B5-42423C776808}" destId="{58643847-3948-4A42-839C-4B449566B6D8}" srcOrd="0" destOrd="0" presId="urn:microsoft.com/office/officeart/2005/8/layout/radial3"/>
    <dgm:cxn modelId="{11160EC0-3A66-413E-874F-5E498755A4E9}" srcId="{F76782E7-4608-4722-8ACB-C8E973D3724E}" destId="{AD727651-7534-4791-8FF4-ACB2F6AFF870}" srcOrd="2" destOrd="0" parTransId="{B4E231E5-710E-444F-8E4A-9B8D7B8E1CB6}" sibTransId="{4F6AE446-5048-475A-A4D1-1B93A14B3E6C}"/>
    <dgm:cxn modelId="{F747A1C2-ED84-433F-9094-5BB76C55A47D}" type="presOf" srcId="{AD727651-7534-4791-8FF4-ACB2F6AFF870}" destId="{4ACABEBA-0D5C-41E7-912C-E0012DBA5711}" srcOrd="0" destOrd="0" presId="urn:microsoft.com/office/officeart/2005/8/layout/radial3"/>
    <dgm:cxn modelId="{3F86ECCF-105C-4FC0-811A-78CD8182309E}" type="presOf" srcId="{1B864259-7E0F-4DF9-A2B3-B89110C94209}" destId="{500743A8-B340-4E09-87CD-2B997D16D5D4}" srcOrd="0" destOrd="0" presId="urn:microsoft.com/office/officeart/2005/8/layout/radial3"/>
    <dgm:cxn modelId="{5B22ABD1-ADE7-4335-88F8-3FC7CF530215}" type="presOf" srcId="{1569FA95-9393-40DD-8E1D-A6B0113368AE}" destId="{19007E95-2091-48F4-BEDE-A6DD04F36F24}" srcOrd="0" destOrd="0" presId="urn:microsoft.com/office/officeart/2005/8/layout/radial3"/>
    <dgm:cxn modelId="{77B9DBF0-EE35-44EA-88DD-DDF9886CC719}" type="presOf" srcId="{EB27D503-2EFE-419E-8FFA-1B1BDED0F46E}" destId="{E48C2E78-A69C-4EB7-90A4-8E2E4B8826DF}" srcOrd="0" destOrd="0" presId="urn:microsoft.com/office/officeart/2005/8/layout/radial3"/>
    <dgm:cxn modelId="{25B93ED9-05A0-4651-AC96-618BC95C72F5}" type="presParOf" srcId="{E48C2E78-A69C-4EB7-90A4-8E2E4B8826DF}" destId="{2B4D5045-6D29-4B07-B2C5-2DBCBEA282D1}" srcOrd="0" destOrd="0" presId="urn:microsoft.com/office/officeart/2005/8/layout/radial3"/>
    <dgm:cxn modelId="{E66A50DA-E3EE-4BC8-AB4F-D938B6B8800C}" type="presParOf" srcId="{2B4D5045-6D29-4B07-B2C5-2DBCBEA282D1}" destId="{CE00A88B-73F4-420F-B1CF-5BF0052B1278}" srcOrd="0" destOrd="0" presId="urn:microsoft.com/office/officeart/2005/8/layout/radial3"/>
    <dgm:cxn modelId="{FFD6D708-EFF2-4391-B860-29B194C1488A}" type="presParOf" srcId="{2B4D5045-6D29-4B07-B2C5-2DBCBEA282D1}" destId="{9F267963-D523-4A71-8F92-DA6BE1638C59}" srcOrd="1" destOrd="0" presId="urn:microsoft.com/office/officeart/2005/8/layout/radial3"/>
    <dgm:cxn modelId="{9A4965AD-06D9-425E-90E8-36BF714C0F9C}" type="presParOf" srcId="{2B4D5045-6D29-4B07-B2C5-2DBCBEA282D1}" destId="{58643847-3948-4A42-839C-4B449566B6D8}" srcOrd="2" destOrd="0" presId="urn:microsoft.com/office/officeart/2005/8/layout/radial3"/>
    <dgm:cxn modelId="{176FE626-7F86-46D1-A644-FFDA8C0181A7}" type="presParOf" srcId="{2B4D5045-6D29-4B07-B2C5-2DBCBEA282D1}" destId="{4ACABEBA-0D5C-41E7-912C-E0012DBA5711}" srcOrd="3" destOrd="0" presId="urn:microsoft.com/office/officeart/2005/8/layout/radial3"/>
    <dgm:cxn modelId="{4F2825F8-D7A0-4F50-8524-6641765DA6D1}" type="presParOf" srcId="{2B4D5045-6D29-4B07-B2C5-2DBCBEA282D1}" destId="{500743A8-B340-4E09-87CD-2B997D16D5D4}" srcOrd="4" destOrd="0" presId="urn:microsoft.com/office/officeart/2005/8/layout/radial3"/>
    <dgm:cxn modelId="{D2105619-FF06-48BE-AAA5-52310297C647}" type="presParOf" srcId="{2B4D5045-6D29-4B07-B2C5-2DBCBEA282D1}" destId="{19007E95-2091-48F4-BEDE-A6DD04F36F2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A88B-73F4-420F-B1CF-5BF0052B1278}">
      <dsp:nvSpPr>
        <dsp:cNvPr id="0" name=""/>
        <dsp:cNvSpPr/>
      </dsp:nvSpPr>
      <dsp:spPr>
        <a:xfrm>
          <a:off x="1820987" y="794128"/>
          <a:ext cx="1840855" cy="1840855"/>
        </a:xfrm>
        <a:prstGeom prst="ellipse">
          <a:avLst/>
        </a:prstGeom>
        <a:solidFill>
          <a:schemeClr val="bg1">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altLang="zh-CN" sz="5000" kern="1200" dirty="0">
              <a:latin typeface="微软雅黑" panose="020B0503020204020204" pitchFamily="34" charset="-122"/>
              <a:ea typeface="微软雅黑" panose="020B0503020204020204" pitchFamily="34" charset="-122"/>
            </a:rPr>
            <a:t>text</a:t>
          </a:r>
          <a:endParaRPr lang="zh-CN" altLang="en-US" sz="5000" kern="1200" dirty="0">
            <a:latin typeface="微软雅黑" panose="020B0503020204020204" pitchFamily="34" charset="-122"/>
            <a:ea typeface="微软雅黑" panose="020B0503020204020204" pitchFamily="34" charset="-122"/>
          </a:endParaRPr>
        </a:p>
      </dsp:txBody>
      <dsp:txXfrm>
        <a:off x="2090574" y="1063715"/>
        <a:ext cx="1301681" cy="1301681"/>
      </dsp:txXfrm>
    </dsp:sp>
    <dsp:sp modelId="{9F267963-D523-4A71-8F92-DA6BE1638C59}">
      <dsp:nvSpPr>
        <dsp:cNvPr id="0" name=""/>
        <dsp:cNvSpPr/>
      </dsp:nvSpPr>
      <dsp:spPr>
        <a:xfrm>
          <a:off x="2281201" y="56794"/>
          <a:ext cx="920427" cy="920427"/>
        </a:xfrm>
        <a:prstGeom prst="ellipse">
          <a:avLst/>
        </a:prstGeom>
        <a:solidFill>
          <a:schemeClr val="accent1"/>
        </a:solidFill>
        <a:ln w="6350" cap="flat" cmpd="sng" algn="ctr">
          <a:no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微软雅黑" panose="020B0503020204020204" pitchFamily="34" charset="-122"/>
              <a:ea typeface="微软雅黑" panose="020B0503020204020204" pitchFamily="34" charset="-122"/>
            </a:rPr>
            <a:t>text</a:t>
          </a:r>
          <a:endParaRPr lang="zh-CN" altLang="en-US" sz="2500" kern="1200" dirty="0">
            <a:latin typeface="微软雅黑" panose="020B0503020204020204" pitchFamily="34" charset="-122"/>
            <a:ea typeface="微软雅黑" panose="020B0503020204020204" pitchFamily="34" charset="-122"/>
          </a:endParaRPr>
        </a:p>
      </dsp:txBody>
      <dsp:txXfrm>
        <a:off x="2415994" y="191587"/>
        <a:ext cx="650841" cy="650841"/>
      </dsp:txXfrm>
    </dsp:sp>
    <dsp:sp modelId="{58643847-3948-4A42-839C-4B449566B6D8}">
      <dsp:nvSpPr>
        <dsp:cNvPr id="0" name=""/>
        <dsp:cNvSpPr/>
      </dsp:nvSpPr>
      <dsp:spPr>
        <a:xfrm>
          <a:off x="3420136" y="884279"/>
          <a:ext cx="920427" cy="920427"/>
        </a:xfrm>
        <a:prstGeom prst="ellipse">
          <a:avLst/>
        </a:prstGeom>
        <a:solidFill>
          <a:schemeClr val="accent2"/>
        </a:solidFill>
        <a:ln w="6350" cap="flat" cmpd="sng" algn="ctr">
          <a:no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a:latin typeface="微软雅黑" panose="020B0503020204020204" pitchFamily="34" charset="-122"/>
              <a:ea typeface="微软雅黑" panose="020B0503020204020204" pitchFamily="34" charset="-122"/>
            </a:rPr>
            <a:t>text</a:t>
          </a:r>
          <a:endParaRPr lang="zh-CN" altLang="en-US" sz="2500" kern="1200" dirty="0">
            <a:latin typeface="微软雅黑" panose="020B0503020204020204" pitchFamily="34" charset="-122"/>
            <a:ea typeface="微软雅黑" panose="020B0503020204020204" pitchFamily="34" charset="-122"/>
          </a:endParaRPr>
        </a:p>
      </dsp:txBody>
      <dsp:txXfrm>
        <a:off x="3554929" y="1019072"/>
        <a:ext cx="650841" cy="650841"/>
      </dsp:txXfrm>
    </dsp:sp>
    <dsp:sp modelId="{4ACABEBA-0D5C-41E7-912C-E0012DBA5711}">
      <dsp:nvSpPr>
        <dsp:cNvPr id="0" name=""/>
        <dsp:cNvSpPr/>
      </dsp:nvSpPr>
      <dsp:spPr>
        <a:xfrm>
          <a:off x="2985101" y="2223177"/>
          <a:ext cx="920427" cy="920427"/>
        </a:xfrm>
        <a:prstGeom prst="ellipse">
          <a:avLst/>
        </a:prstGeom>
        <a:solidFill>
          <a:schemeClr val="accent3"/>
        </a:soli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a:latin typeface="微软雅黑" panose="020B0503020204020204" pitchFamily="34" charset="-122"/>
              <a:ea typeface="微软雅黑" panose="020B0503020204020204" pitchFamily="34" charset="-122"/>
            </a:rPr>
            <a:t>text</a:t>
          </a:r>
          <a:endParaRPr lang="zh-CN" altLang="en-US" sz="2500" kern="1200" dirty="0">
            <a:latin typeface="微软雅黑" panose="020B0503020204020204" pitchFamily="34" charset="-122"/>
            <a:ea typeface="微软雅黑" panose="020B0503020204020204" pitchFamily="34" charset="-122"/>
          </a:endParaRPr>
        </a:p>
      </dsp:txBody>
      <dsp:txXfrm>
        <a:off x="3119894" y="2357970"/>
        <a:ext cx="650841" cy="650841"/>
      </dsp:txXfrm>
    </dsp:sp>
    <dsp:sp modelId="{500743A8-B340-4E09-87CD-2B997D16D5D4}">
      <dsp:nvSpPr>
        <dsp:cNvPr id="0" name=""/>
        <dsp:cNvSpPr/>
      </dsp:nvSpPr>
      <dsp:spPr>
        <a:xfrm>
          <a:off x="1577300" y="2223177"/>
          <a:ext cx="920427" cy="920427"/>
        </a:xfrm>
        <a:prstGeom prst="ellipse">
          <a:avLst/>
        </a:prstGeom>
        <a:solidFill>
          <a:schemeClr val="accent4"/>
        </a:solidFill>
        <a:ln w="6350" cap="flat" cmpd="sng" algn="ctr">
          <a:no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a:latin typeface="微软雅黑" panose="020B0503020204020204" pitchFamily="34" charset="-122"/>
              <a:ea typeface="微软雅黑" panose="020B0503020204020204" pitchFamily="34" charset="-122"/>
            </a:rPr>
            <a:t>text</a:t>
          </a:r>
          <a:endParaRPr lang="zh-CN" altLang="en-US" sz="2500" kern="1200" dirty="0">
            <a:latin typeface="微软雅黑" panose="020B0503020204020204" pitchFamily="34" charset="-122"/>
            <a:ea typeface="微软雅黑" panose="020B0503020204020204" pitchFamily="34" charset="-122"/>
          </a:endParaRPr>
        </a:p>
      </dsp:txBody>
      <dsp:txXfrm>
        <a:off x="1712093" y="2357970"/>
        <a:ext cx="650841" cy="650841"/>
      </dsp:txXfrm>
    </dsp:sp>
    <dsp:sp modelId="{19007E95-2091-48F4-BEDE-A6DD04F36F24}">
      <dsp:nvSpPr>
        <dsp:cNvPr id="0" name=""/>
        <dsp:cNvSpPr/>
      </dsp:nvSpPr>
      <dsp:spPr>
        <a:xfrm>
          <a:off x="1142266" y="884279"/>
          <a:ext cx="920427" cy="920427"/>
        </a:xfrm>
        <a:prstGeom prst="ellipse">
          <a:avLst/>
        </a:prstGeom>
        <a:solidFill>
          <a:schemeClr val="tx2"/>
        </a:solidFill>
        <a:ln w="6350" cap="flat" cmpd="sng" algn="ctr">
          <a:no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微软雅黑" panose="020B0503020204020204" pitchFamily="34" charset="-122"/>
              <a:ea typeface="微软雅黑" panose="020B0503020204020204" pitchFamily="34" charset="-122"/>
            </a:rPr>
            <a:t>text</a:t>
          </a:r>
          <a:endParaRPr lang="zh-CN" altLang="en-US" sz="2500" kern="1200" dirty="0">
            <a:latin typeface="微软雅黑" panose="020B0503020204020204" pitchFamily="34" charset="-122"/>
            <a:ea typeface="微软雅黑" panose="020B0503020204020204" pitchFamily="34" charset="-122"/>
          </a:endParaRPr>
        </a:p>
      </dsp:txBody>
      <dsp:txXfrm>
        <a:off x="1277059" y="1019072"/>
        <a:ext cx="650841" cy="6508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B161D-9BA2-4165-B8D6-6CD7BEA0E955}" type="datetimeFigureOut">
              <a:rPr lang="zh-CN" altLang="en-US" smtClean="0"/>
              <a:pPr/>
              <a:t>2021/3/15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48CB-4206-469E-9679-E5F302C61CC4}" type="slidenum">
              <a:rPr lang="zh-CN" altLang="en-US" smtClean="0"/>
              <a:pPr/>
              <a:t>‹#›</a:t>
            </a:fld>
            <a:endParaRPr lang="zh-CN" altLang="en-US"/>
          </a:p>
        </p:txBody>
      </p:sp>
    </p:spTree>
    <p:extLst>
      <p:ext uri="{BB962C8B-B14F-4D97-AF65-F5344CB8AC3E}">
        <p14:creationId xmlns:p14="http://schemas.microsoft.com/office/powerpoint/2010/main" val="59246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a:p>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23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37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CE6248CB-4206-469E-9679-E5F302C61CC4}" type="slidenum">
              <a:rPr lang="zh-CN" altLang="en-US" smtClean="0"/>
              <a:pPr/>
              <a:t>38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pPr/>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2021/3/15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44405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2021/3/15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82799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98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11" name="TextBox 10"/>
          <p:cNvSpPr txBox="1"/>
          <p:nvPr userDrawn="1"/>
        </p:nvSpPr>
        <p:spPr>
          <a:xfrm>
            <a:off x="12346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19223" y="182246"/>
            <a:ext cx="10515600" cy="549275"/>
          </a:xfrm>
        </p:spPr>
        <p:txBody>
          <a:bodyPr>
            <a:normAutofit/>
          </a:bodyPr>
          <a:lstStyle>
            <a:lvl1pPr>
              <a:defRPr sz="2800" b="1">
                <a:solidFill>
                  <a:srgbClr val="95944F"/>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cstate="print">
            <a:lum/>
          </a:blip>
          <a:srcRect/>
          <a:stretch>
            <a:fillRect t="-6000" b="-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7129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11.gif"/><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0.gif"/><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image" Target="../media/image14.gif"/><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7.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6.xml"/><Relationship Id="rId28" Type="http://schemas.openxmlformats.org/officeDocument/2006/relationships/image" Target="../media/image13.gif"/><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image" Target="../media/image12.gif"/><Relationship Id="rId30" Type="http://schemas.openxmlformats.org/officeDocument/2006/relationships/image" Target="../media/image15.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hyperlink" Target="http://www.1ppt.com/moban/" TargetMode="External"/><Relationship Id="rId7"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07476" y="2985385"/>
            <a:ext cx="8024812" cy="1015663"/>
          </a:xfrm>
          <a:prstGeom prst="rect">
            <a:avLst/>
          </a:prstGeom>
          <a:noFill/>
        </p:spPr>
        <p:txBody>
          <a:bodyPr wrap="square" rtlCol="0">
            <a:spAutoFit/>
          </a:bodyPr>
          <a:lstStyle/>
          <a:p>
            <a:pPr algn="ctr"/>
            <a:r>
              <a:rPr lang="en-US" altLang="zh-CN" sz="6000" dirty="0">
                <a:solidFill>
                  <a:srgbClr val="95944F"/>
                </a:solidFill>
                <a:latin typeface="方正正黑简体" panose="02000000000000000000" pitchFamily="2" charset="-122"/>
                <a:ea typeface="方正正黑简体" panose="02000000000000000000" pitchFamily="2" charset="-122"/>
              </a:rPr>
              <a:t>Free ppt templates</a:t>
            </a:r>
            <a:endParaRPr lang="zh-CN" altLang="en-US" sz="6000" dirty="0">
              <a:solidFill>
                <a:srgbClr val="95944F"/>
              </a:solidFill>
              <a:latin typeface="方正正黑简体" panose="02000000000000000000" pitchFamily="2" charset="-122"/>
              <a:ea typeface="方正正黑简体" panose="02000000000000000000" pitchFamily="2" charset="-122"/>
            </a:endParaRPr>
          </a:p>
        </p:txBody>
      </p:sp>
      <p:sp>
        <p:nvSpPr>
          <p:cNvPr id="3" name="文本框 2"/>
          <p:cNvSpPr txBox="1"/>
          <p:nvPr/>
        </p:nvSpPr>
        <p:spPr>
          <a:xfrm>
            <a:off x="4148195" y="4061918"/>
            <a:ext cx="4143375" cy="276999"/>
          </a:xfrm>
          <a:prstGeom prst="rect">
            <a:avLst/>
          </a:prstGeom>
          <a:noFill/>
        </p:spPr>
        <p:txBody>
          <a:bodyPr wrap="square" rtlCol="0">
            <a:spAutoFit/>
          </a:bodyPr>
          <a:lstStyle/>
          <a:p>
            <a:pPr algn="dist"/>
            <a:r>
              <a:rPr lang="en-US" altLang="zh-CN" sz="1200" dirty="0">
                <a:solidFill>
                  <a:srgbClr val="887B72"/>
                </a:solidFill>
                <a:latin typeface="微软雅黑" panose="020B0503020204020204" pitchFamily="34" charset="-122"/>
                <a:ea typeface="微软雅黑" panose="020B0503020204020204" pitchFamily="34" charset="-122"/>
              </a:rPr>
              <a:t>PROFESSIONAL POWERPOINT TEMPLATE</a:t>
            </a:r>
            <a:endParaRPr lang="zh-CN" altLang="en-US" sz="1200" dirty="0">
              <a:solidFill>
                <a:srgbClr val="887B7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282" y="1663933"/>
            <a:ext cx="1219200" cy="1219200"/>
          </a:xfrm>
          <a:prstGeom prst="rect">
            <a:avLst/>
          </a:prstGeom>
        </p:spPr>
      </p:pic>
      <p:sp>
        <p:nvSpPr>
          <p:cNvPr id="6" name="TextBox 3">
            <a:hlinkClick r:id="rId4"/>
            <a:extLst>
              <a:ext uri="{FF2B5EF4-FFF2-40B4-BE49-F238E27FC236}">
                <a16:creationId xmlns:a16="http://schemas.microsoft.com/office/drawing/2014/main" id="{E30C16D2-890B-406F-9291-CADEF5774627}"/>
              </a:ext>
            </a:extLst>
          </p:cNvPr>
          <p:cNvSpPr txBox="1"/>
          <p:nvPr/>
        </p:nvSpPr>
        <p:spPr>
          <a:xfrm>
            <a:off x="3635075" y="6056751"/>
            <a:ext cx="5169613" cy="246221"/>
          </a:xfrm>
          <a:prstGeom prst="rect">
            <a:avLst/>
          </a:prstGeom>
          <a:noFill/>
        </p:spPr>
        <p:txBody>
          <a:bodyPr wrap="square" rtlCol="0">
            <a:spAutoFit/>
          </a:bodyPr>
          <a:lstStyle/>
          <a:p>
            <a:pPr algn="ctr"/>
            <a:r>
              <a:rPr lang="en-US" altLang="zh-CN" sz="1000" dirty="0">
                <a:solidFill>
                  <a:srgbClr val="95944F"/>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95944F"/>
              </a:solidFill>
              <a:cs typeface="Arial" pitchFamily="34" charset="0"/>
            </a:endParaRPr>
          </a:p>
        </p:txBody>
      </p:sp>
      <p:sp>
        <p:nvSpPr>
          <p:cNvPr id="7" name="Rounded Rectangle 7">
            <a:extLst>
              <a:ext uri="{FF2B5EF4-FFF2-40B4-BE49-F238E27FC236}">
                <a16:creationId xmlns:a16="http://schemas.microsoft.com/office/drawing/2014/main" id="{91CC719A-4FFD-41DF-BE27-9EBDACE1999E}"/>
              </a:ext>
            </a:extLst>
          </p:cNvPr>
          <p:cNvSpPr/>
          <p:nvPr/>
        </p:nvSpPr>
        <p:spPr>
          <a:xfrm>
            <a:off x="5253700" y="268685"/>
            <a:ext cx="1684599" cy="413563"/>
          </a:xfrm>
          <a:prstGeom prst="roundRect">
            <a:avLst>
              <a:gd name="adj" fmla="val 50000"/>
            </a:avLst>
          </a:prstGeom>
          <a:solidFill>
            <a:schemeClr val="bg1">
              <a:alpha val="0"/>
            </a:schemeClr>
          </a:solidFill>
          <a:ln w="15875">
            <a:solidFill>
              <a:srgbClr val="9594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95944F"/>
                </a:solidFill>
              </a:rPr>
              <a:t>LOGO</a:t>
            </a:r>
            <a:endParaRPr lang="ko-KR" altLang="en-US" sz="2700" dirty="0">
              <a:solidFill>
                <a:srgbClr val="95944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hyp="http://schemas.microsoft.com/office/drawing/2018/hyperlinkcolor"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par>
                          <p:cTn id="17" fill="hold">
                            <p:stCondLst>
                              <p:cond delay="3500"/>
                            </p:stCondLst>
                            <p:childTnLst>
                              <p:par>
                                <p:cTn id="18" presetID="16" presetClass="entr" presetSubtype="37"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52378"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3" name="TextBox 26"/>
          <p:cNvSpPr txBox="1">
            <a:spLocks noChangeArrowheads="1"/>
          </p:cNvSpPr>
          <p:nvPr/>
        </p:nvSpPr>
        <p:spPr bwMode="auto">
          <a:xfrm>
            <a:off x="7289628"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4" name="Freeform 21"/>
          <p:cNvSpPr>
            <a:spLocks noEditPoints="1"/>
          </p:cNvSpPr>
          <p:nvPr/>
        </p:nvSpPr>
        <p:spPr bwMode="auto">
          <a:xfrm>
            <a:off x="4869950"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992919"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28737"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The title text</a:t>
            </a:r>
          </a:p>
        </p:txBody>
      </p:sp>
      <p:sp>
        <p:nvSpPr>
          <p:cNvPr id="7" name="Freeform 5"/>
          <p:cNvSpPr/>
          <p:nvPr/>
        </p:nvSpPr>
        <p:spPr bwMode="auto">
          <a:xfrm>
            <a:off x="2472487"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52378"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1" name="TextBox 16"/>
          <p:cNvSpPr txBox="1">
            <a:spLocks noChangeArrowheads="1"/>
          </p:cNvSpPr>
          <p:nvPr/>
        </p:nvSpPr>
        <p:spPr bwMode="auto">
          <a:xfrm>
            <a:off x="7289628"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2" name="Freeform 21"/>
          <p:cNvSpPr>
            <a:spLocks noEditPoints="1"/>
          </p:cNvSpPr>
          <p:nvPr/>
        </p:nvSpPr>
        <p:spPr bwMode="auto">
          <a:xfrm>
            <a:off x="4869950"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991333"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711100"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a:solidFill>
                  <a:srgbClr val="95944F"/>
                </a:solidFill>
              </a:rPr>
              <a:t>02</a:t>
            </a:r>
            <a:endParaRPr lang="zh-CN" altLang="en-US" sz="8795" dirty="0">
              <a:solidFill>
                <a:srgbClr val="95944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78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38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88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8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2832060" y="2050955"/>
            <a:ext cx="2879948" cy="858311"/>
          </a:xfrm>
          <a:prstGeom prst="rightArrow">
            <a:avLst>
              <a:gd name="adj1" fmla="val 64939"/>
              <a:gd name="adj2" fmla="val 64858"/>
            </a:avLst>
          </a:pr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3" name="右箭头 2"/>
          <p:cNvSpPr/>
          <p:nvPr/>
        </p:nvSpPr>
        <p:spPr>
          <a:xfrm>
            <a:off x="2832060" y="3005276"/>
            <a:ext cx="2879948" cy="858311"/>
          </a:xfrm>
          <a:prstGeom prst="rightArrow">
            <a:avLst>
              <a:gd name="adj1" fmla="val 64939"/>
              <a:gd name="adj2" fmla="val 64858"/>
            </a:avLst>
          </a:pr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4" name="右箭头 3"/>
          <p:cNvSpPr/>
          <p:nvPr/>
        </p:nvSpPr>
        <p:spPr>
          <a:xfrm>
            <a:off x="2832060" y="4045767"/>
            <a:ext cx="2879948" cy="858311"/>
          </a:xfrm>
          <a:prstGeom prst="rightArrow">
            <a:avLst>
              <a:gd name="adj1" fmla="val 64939"/>
              <a:gd name="adj2" fmla="val 64858"/>
            </a:avLst>
          </a:pr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5" name="右箭头 4"/>
          <p:cNvSpPr/>
          <p:nvPr/>
        </p:nvSpPr>
        <p:spPr>
          <a:xfrm>
            <a:off x="2832060" y="5000088"/>
            <a:ext cx="2879948" cy="858311"/>
          </a:xfrm>
          <a:prstGeom prst="rightArrow">
            <a:avLst>
              <a:gd name="adj1" fmla="val 64939"/>
              <a:gd name="adj2" fmla="val 64858"/>
            </a:avLst>
          </a:pr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6" name="矩形 8"/>
          <p:cNvSpPr/>
          <p:nvPr/>
        </p:nvSpPr>
        <p:spPr>
          <a:xfrm>
            <a:off x="798" y="590540"/>
            <a:ext cx="2831833" cy="2168911"/>
          </a:xfrm>
          <a:custGeom>
            <a:avLst/>
            <a:gdLst/>
            <a:ahLst/>
            <a:cxnLst/>
            <a:rect l="l" t="t" r="r" b="b"/>
            <a:pathLst>
              <a:path w="2124151" h="2168910">
                <a:moveTo>
                  <a:pt x="0" y="0"/>
                </a:moveTo>
                <a:lnTo>
                  <a:pt x="2124151" y="1617230"/>
                </a:lnTo>
                <a:lnTo>
                  <a:pt x="2124151" y="2168910"/>
                </a:lnTo>
                <a:lnTo>
                  <a:pt x="0" y="976562"/>
                </a:lnTo>
                <a:close/>
              </a:path>
            </a:pathLst>
          </a:cu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7" name="矩形 8"/>
          <p:cNvSpPr/>
          <p:nvPr/>
        </p:nvSpPr>
        <p:spPr>
          <a:xfrm>
            <a:off x="35105" y="2164717"/>
            <a:ext cx="2830805" cy="1552316"/>
          </a:xfrm>
          <a:custGeom>
            <a:avLst/>
            <a:gdLst>
              <a:gd name="connsiteX0" fmla="*/ 0 w 2123380"/>
              <a:gd name="connsiteY0" fmla="*/ 0 h 1652524"/>
              <a:gd name="connsiteX1" fmla="*/ 2123380 w 2123380"/>
              <a:gd name="connsiteY1" fmla="*/ 1100844 h 1652524"/>
              <a:gd name="connsiteX2" fmla="*/ 2123380 w 2123380"/>
              <a:gd name="connsiteY2" fmla="*/ 1652524 h 1652524"/>
              <a:gd name="connsiteX3" fmla="*/ 0 w 2123380"/>
              <a:gd name="connsiteY3" fmla="*/ 1100113 h 1652524"/>
              <a:gd name="connsiteX4" fmla="*/ 0 w 2123380"/>
              <a:gd name="connsiteY4" fmla="*/ 0 h 1652524"/>
              <a:gd name="connsiteX0-1" fmla="*/ 0 w 2123380"/>
              <a:gd name="connsiteY0-2" fmla="*/ 0 h 1652524"/>
              <a:gd name="connsiteX1-3" fmla="*/ 2123380 w 2123380"/>
              <a:gd name="connsiteY1-4" fmla="*/ 1100844 h 1652524"/>
              <a:gd name="connsiteX2-5" fmla="*/ 2123380 w 2123380"/>
              <a:gd name="connsiteY2-6" fmla="*/ 1652524 h 1652524"/>
              <a:gd name="connsiteX3-7" fmla="*/ 16934 w 2123380"/>
              <a:gd name="connsiteY3-8" fmla="*/ 1150913 h 1652524"/>
              <a:gd name="connsiteX4-9" fmla="*/ 0 w 2123380"/>
              <a:gd name="connsiteY4-10" fmla="*/ 0 h 1652524"/>
              <a:gd name="connsiteX0-11" fmla="*/ 0 w 2123380"/>
              <a:gd name="connsiteY0-12" fmla="*/ 0 h 1652524"/>
              <a:gd name="connsiteX1-13" fmla="*/ 2123380 w 2123380"/>
              <a:gd name="connsiteY1-14" fmla="*/ 1100844 h 1652524"/>
              <a:gd name="connsiteX2-15" fmla="*/ 2123380 w 2123380"/>
              <a:gd name="connsiteY2-16" fmla="*/ 1652524 h 1652524"/>
              <a:gd name="connsiteX3-17" fmla="*/ 1 w 2123380"/>
              <a:gd name="connsiteY3-18" fmla="*/ 1133979 h 1652524"/>
              <a:gd name="connsiteX4-19" fmla="*/ 0 w 2123380"/>
              <a:gd name="connsiteY4-20" fmla="*/ 0 h 1652524"/>
              <a:gd name="connsiteX0-21" fmla="*/ 25051 w 2123379"/>
              <a:gd name="connsiteY0-22" fmla="*/ 0 h 1552316"/>
              <a:gd name="connsiteX1-23" fmla="*/ 2123379 w 2123379"/>
              <a:gd name="connsiteY1-24" fmla="*/ 1000636 h 1552316"/>
              <a:gd name="connsiteX2-25" fmla="*/ 2123379 w 2123379"/>
              <a:gd name="connsiteY2-26" fmla="*/ 1552316 h 1552316"/>
              <a:gd name="connsiteX3-27" fmla="*/ 0 w 2123379"/>
              <a:gd name="connsiteY3-28" fmla="*/ 1033771 h 1552316"/>
              <a:gd name="connsiteX4-29" fmla="*/ 25051 w 2123379"/>
              <a:gd name="connsiteY4-30" fmla="*/ 0 h 1552316"/>
              <a:gd name="connsiteX0-31" fmla="*/ 0 w 2123380"/>
              <a:gd name="connsiteY0-32" fmla="*/ 0 h 1552316"/>
              <a:gd name="connsiteX1-33" fmla="*/ 2123380 w 2123380"/>
              <a:gd name="connsiteY1-34" fmla="*/ 1000636 h 1552316"/>
              <a:gd name="connsiteX2-35" fmla="*/ 2123380 w 2123380"/>
              <a:gd name="connsiteY2-36" fmla="*/ 1552316 h 1552316"/>
              <a:gd name="connsiteX3-37" fmla="*/ 1 w 2123380"/>
              <a:gd name="connsiteY3-38" fmla="*/ 1033771 h 1552316"/>
              <a:gd name="connsiteX4-39" fmla="*/ 0 w 2123380"/>
              <a:gd name="connsiteY4-40" fmla="*/ 0 h 155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380" h="1552316">
                <a:moveTo>
                  <a:pt x="0" y="0"/>
                </a:moveTo>
                <a:lnTo>
                  <a:pt x="2123380" y="1000636"/>
                </a:lnTo>
                <a:lnTo>
                  <a:pt x="2123380" y="1552316"/>
                </a:lnTo>
                <a:lnTo>
                  <a:pt x="1" y="1033771"/>
                </a:lnTo>
                <a:cubicBezTo>
                  <a:pt x="1" y="655778"/>
                  <a:pt x="0" y="377993"/>
                  <a:pt x="0" y="0"/>
                </a:cubicBezTo>
                <a:close/>
              </a:path>
            </a:pathLst>
          </a:cu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8" name="矩形 8"/>
          <p:cNvSpPr/>
          <p:nvPr/>
        </p:nvSpPr>
        <p:spPr>
          <a:xfrm>
            <a:off x="794" y="3815017"/>
            <a:ext cx="2831266" cy="1151856"/>
          </a:xfrm>
          <a:custGeom>
            <a:avLst/>
            <a:gdLst>
              <a:gd name="connsiteX0" fmla="*/ 0 w 2123726"/>
              <a:gd name="connsiteY0" fmla="*/ 0 h 1202656"/>
              <a:gd name="connsiteX1" fmla="*/ 2123726 w 2123726"/>
              <a:gd name="connsiteY1" fmla="*/ 377019 h 1202656"/>
              <a:gd name="connsiteX2" fmla="*/ 2123726 w 2123726"/>
              <a:gd name="connsiteY2" fmla="*/ 928699 h 1202656"/>
              <a:gd name="connsiteX3" fmla="*/ 0 w 2123726"/>
              <a:gd name="connsiteY3" fmla="*/ 1202656 h 1202656"/>
              <a:gd name="connsiteX4" fmla="*/ 0 w 2123726"/>
              <a:gd name="connsiteY4" fmla="*/ 0 h 1202656"/>
              <a:gd name="connsiteX0-1" fmla="*/ 0 w 2123726"/>
              <a:gd name="connsiteY0-2" fmla="*/ 0 h 1151856"/>
              <a:gd name="connsiteX1-3" fmla="*/ 2123726 w 2123726"/>
              <a:gd name="connsiteY1-4" fmla="*/ 377019 h 1151856"/>
              <a:gd name="connsiteX2-5" fmla="*/ 2123726 w 2123726"/>
              <a:gd name="connsiteY2-6" fmla="*/ 928699 h 1151856"/>
              <a:gd name="connsiteX3-7" fmla="*/ 0 w 2123726"/>
              <a:gd name="connsiteY3-8" fmla="*/ 1151856 h 1151856"/>
              <a:gd name="connsiteX4-9" fmla="*/ 0 w 2123726"/>
              <a:gd name="connsiteY4-10" fmla="*/ 0 h 11518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726" h="1151856">
                <a:moveTo>
                  <a:pt x="0" y="0"/>
                </a:moveTo>
                <a:lnTo>
                  <a:pt x="2123726" y="377019"/>
                </a:lnTo>
                <a:lnTo>
                  <a:pt x="2123726" y="928699"/>
                </a:lnTo>
                <a:lnTo>
                  <a:pt x="0" y="1151856"/>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9" name="矩形 8"/>
          <p:cNvSpPr/>
          <p:nvPr/>
        </p:nvSpPr>
        <p:spPr>
          <a:xfrm>
            <a:off x="794" y="5162461"/>
            <a:ext cx="2847192" cy="1338880"/>
          </a:xfrm>
          <a:custGeom>
            <a:avLst/>
            <a:gdLst/>
            <a:ahLst/>
            <a:cxnLst/>
            <a:rect l="l" t="t" r="r" b="b"/>
            <a:pathLst>
              <a:path w="2135672" h="1338880">
                <a:moveTo>
                  <a:pt x="2135672" y="0"/>
                </a:moveTo>
                <a:lnTo>
                  <a:pt x="2135672" y="551680"/>
                </a:lnTo>
                <a:lnTo>
                  <a:pt x="0" y="1338880"/>
                </a:lnTo>
                <a:lnTo>
                  <a:pt x="0" y="302772"/>
                </a:lnTo>
                <a:close/>
              </a:path>
            </a:pathLst>
          </a:cu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18" name="TextBox 47"/>
          <p:cNvSpPr>
            <a:spLocks noChangeArrowheads="1"/>
          </p:cNvSpPr>
          <p:nvPr/>
        </p:nvSpPr>
        <p:spPr bwMode="auto">
          <a:xfrm>
            <a:off x="5712008" y="2132856"/>
            <a:ext cx="5951886" cy="4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Your content is typed here, or by copying your text after selecting Paste in this box</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47"/>
          <p:cNvSpPr>
            <a:spLocks noChangeArrowheads="1"/>
          </p:cNvSpPr>
          <p:nvPr/>
        </p:nvSpPr>
        <p:spPr bwMode="auto">
          <a:xfrm>
            <a:off x="5712008" y="3069059"/>
            <a:ext cx="5951886" cy="4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Your content is typed here, or by copying your text after selecting Paste in this box</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47"/>
          <p:cNvSpPr>
            <a:spLocks noChangeArrowheads="1"/>
          </p:cNvSpPr>
          <p:nvPr/>
        </p:nvSpPr>
        <p:spPr bwMode="auto">
          <a:xfrm>
            <a:off x="5712008" y="4037858"/>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7"/>
          <p:cNvSpPr>
            <a:spLocks noChangeArrowheads="1"/>
          </p:cNvSpPr>
          <p:nvPr/>
        </p:nvSpPr>
        <p:spPr bwMode="auto">
          <a:xfrm>
            <a:off x="5712008" y="5047074"/>
            <a:ext cx="5951886" cy="4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Your content is typed here, or by copying your text after selecting Paste in this box</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3312054" y="2221513"/>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Add content</a:t>
            </a:r>
          </a:p>
        </p:txBody>
      </p:sp>
      <p:sp>
        <p:nvSpPr>
          <p:cNvPr id="23" name="TextBox 22"/>
          <p:cNvSpPr txBox="1"/>
          <p:nvPr/>
        </p:nvSpPr>
        <p:spPr>
          <a:xfrm>
            <a:off x="3312054" y="3188209"/>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Add content</a:t>
            </a:r>
          </a:p>
        </p:txBody>
      </p:sp>
      <p:sp>
        <p:nvSpPr>
          <p:cNvPr id="24" name="TextBox 23"/>
          <p:cNvSpPr txBox="1"/>
          <p:nvPr/>
        </p:nvSpPr>
        <p:spPr>
          <a:xfrm>
            <a:off x="3312054" y="4228700"/>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Add content</a:t>
            </a:r>
          </a:p>
        </p:txBody>
      </p:sp>
      <p:sp>
        <p:nvSpPr>
          <p:cNvPr id="25" name="TextBox 24"/>
          <p:cNvSpPr txBox="1"/>
          <p:nvPr/>
        </p:nvSpPr>
        <p:spPr>
          <a:xfrm>
            <a:off x="3312054" y="5187461"/>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Add content</a:t>
            </a:r>
          </a:p>
        </p:txBody>
      </p:sp>
      <p:sp>
        <p:nvSpPr>
          <p:cNvPr id="10" name="标题 9"/>
          <p:cNvSpPr>
            <a:spLocks noGrp="1"/>
          </p:cNvSpPr>
          <p:nvPr>
            <p:ph type="title"/>
          </p:nvPr>
        </p:nvSpPr>
        <p:spPr/>
        <p:txBody>
          <a:bodyPr/>
          <a:lstStyle/>
          <a:p>
            <a:r>
              <a:rPr lang="zh-CN" altLang="en-US" dirty="0"/>
              <a:t>Click here to add a title</a:t>
            </a:r>
          </a:p>
        </p:txBody>
      </p:sp>
      <p:sp>
        <p:nvSpPr>
          <p:cNvPr id="26" name="TextBox 47">
            <a:extLst>
              <a:ext uri="{FF2B5EF4-FFF2-40B4-BE49-F238E27FC236}">
                <a16:creationId xmlns:a16="http://schemas.microsoft.com/office/drawing/2014/main" id="{5892C96B-2A7C-44D2-BBE3-81804B0D37C6}"/>
              </a:ext>
            </a:extLst>
          </p:cNvPr>
          <p:cNvSpPr>
            <a:spLocks noChangeArrowheads="1"/>
          </p:cNvSpPr>
          <p:nvPr/>
        </p:nvSpPr>
        <p:spPr bwMode="auto">
          <a:xfrm>
            <a:off x="5712008" y="4037878"/>
            <a:ext cx="5951886" cy="4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Your content is typed here, or by copying your text after selecting Paste in this box</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1" fill="hold" grpId="0" nodeType="after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grpId="0" nodeType="with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par>
                                <p:cTn id="49" presetID="22" presetClass="entr" presetSubtype="1" fill="hold" grpId="0" nodeType="withEffect" nodePh="1">
                                  <p:stCondLst>
                                    <p:cond delay="0"/>
                                  </p:stCondLst>
                                  <p:endCondLst>
                                    <p:cond evt="begin" delay="0">
                                      <p:tn val="49"/>
                                    </p:cond>
                                  </p:end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par>
                                <p:cTn id="52" presetID="22" presetClass="entr" presetSubtype="1" fill="hold" grpId="0" nodeType="with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par>
                                <p:cTn id="55" presetID="22" presetClass="entr" presetSubtype="1" fill="hold" grpId="0" nodeType="withEffect">
                                  <p:stCondLst>
                                    <p:cond delay="0"/>
                                  </p:stCondLst>
                                  <p:iterate type="lt">
                                    <p:tmPct val="10000"/>
                                  </p:iterate>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8" grpId="0" bldLvl="0" autoUpdateAnimBg="0"/>
      <p:bldP spid="19" grpId="0" bldLvl="0" autoUpdateAnimBg="0"/>
      <p:bldP spid="20" grpId="0" bldLvl="0" autoUpdateAnimBg="0"/>
      <p:bldP spid="21" grpId="0" bldLvl="0" autoUpdateAnimBg="0"/>
      <p:bldP spid="22" grpId="0"/>
      <p:bldP spid="23" grpId="0"/>
      <p:bldP spid="24" grpId="0"/>
      <p:bldP spid="25" grpId="0"/>
      <p:bldP spid="26"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示 21"/>
          <p:cNvGraphicFramePr/>
          <p:nvPr>
            <p:extLst>
              <p:ext uri="{D42A27DB-BD31-4B8C-83A1-F6EECF244321}">
                <p14:modId xmlns:p14="http://schemas.microsoft.com/office/powerpoint/2010/main" val="2929635508"/>
              </p:ext>
            </p:extLst>
          </p:nvPr>
        </p:nvGraphicFramePr>
        <p:xfrm>
          <a:off x="3401117" y="2625795"/>
          <a:ext cx="548283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矩形 22"/>
          <p:cNvSpPr/>
          <p:nvPr/>
        </p:nvSpPr>
        <p:spPr>
          <a:xfrm>
            <a:off x="7516686" y="5133647"/>
            <a:ext cx="4173746" cy="701299"/>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paste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08415" y="3057843"/>
            <a:ext cx="3773887" cy="701299"/>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paste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868344" y="2984562"/>
            <a:ext cx="3822088" cy="701299"/>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paste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68221" y="5092800"/>
            <a:ext cx="3773887" cy="701299"/>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paste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86862" y="1544513"/>
            <a:ext cx="5469047" cy="38121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your text here, or copy your text paste</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8222" y="5650131"/>
            <a:ext cx="4461591" cy="288032"/>
            <a:chOff x="1130623" y="5949280"/>
            <a:chExt cx="4464496" cy="288032"/>
          </a:xfrm>
        </p:grpSpPr>
        <p:cxnSp>
          <p:nvCxnSpPr>
            <p:cNvPr id="29" name="直接连接符 28"/>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V="1">
            <a:off x="608416" y="3862358"/>
            <a:ext cx="4133693" cy="253363"/>
            <a:chOff x="1130623" y="5949280"/>
            <a:chExt cx="4464496" cy="288032"/>
          </a:xfrm>
        </p:grpSpPr>
        <p:cxnSp>
          <p:nvCxnSpPr>
            <p:cNvPr id="32" name="直接连接符 31"/>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3486862" y="2337763"/>
            <a:ext cx="546904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149423" y="2341022"/>
            <a:ext cx="0" cy="42879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flipH="1" flipV="1">
            <a:off x="7588646" y="3860706"/>
            <a:ext cx="3957863" cy="395515"/>
            <a:chOff x="1130623" y="5949280"/>
            <a:chExt cx="4464496" cy="288032"/>
          </a:xfrm>
        </p:grpSpPr>
        <p:cxnSp>
          <p:nvCxnSpPr>
            <p:cNvPr id="37" name="直接连接符 36"/>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7096525" y="5592831"/>
            <a:ext cx="4449985" cy="310632"/>
            <a:chOff x="1130623" y="5949280"/>
            <a:chExt cx="4464496" cy="288032"/>
          </a:xfrm>
        </p:grpSpPr>
        <p:cxnSp>
          <p:nvCxnSpPr>
            <p:cNvPr id="40" name="直接连接符 39"/>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dgm="http://schemas.openxmlformats.org/drawingml/2006/diagram"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2" presetClass="entr" presetSubtype="8"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3"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1769" y="1559268"/>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rPr>
              <a:t>01</a:t>
            </a:r>
            <a:endParaRPr lang="zh-CN" altLang="en-US"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3" name="矩形 2"/>
          <p:cNvSpPr/>
          <p:nvPr/>
        </p:nvSpPr>
        <p:spPr>
          <a:xfrm>
            <a:off x="2912" y="2927422"/>
            <a:ext cx="1869933"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同心圆 3"/>
          <p:cNvSpPr/>
          <p:nvPr/>
        </p:nvSpPr>
        <p:spPr>
          <a:xfrm>
            <a:off x="838650" y="1316765"/>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5" name="TextBox 4"/>
          <p:cNvSpPr txBox="1"/>
          <p:nvPr/>
        </p:nvSpPr>
        <p:spPr>
          <a:xfrm>
            <a:off x="2748242" y="1604798"/>
            <a:ext cx="3734331" cy="892540"/>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Click here to add a title</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Click here to add text, click here to add text</a:t>
            </a:r>
            <a:endParaRPr lang="en-US" altLang="zh-CN" sz="1600" dirty="0">
              <a:solidFill>
                <a:schemeClr val="tx1">
                  <a:lumMod val="50000"/>
                  <a:lumOff val="50000"/>
                </a:schemeClr>
              </a:solidFill>
            </a:endParaRPr>
          </a:p>
          <a:p>
            <a:endParaRPr lang="zh-CN" altLang="en-US" sz="1600" dirty="0">
              <a:solidFill>
                <a:schemeClr val="tx1">
                  <a:lumMod val="50000"/>
                  <a:lumOff val="50000"/>
                </a:schemeClr>
              </a:solidFill>
            </a:endParaRPr>
          </a:p>
        </p:txBody>
      </p:sp>
      <p:sp>
        <p:nvSpPr>
          <p:cNvPr id="6" name="椭圆 5"/>
          <p:cNvSpPr/>
          <p:nvPr/>
        </p:nvSpPr>
        <p:spPr>
          <a:xfrm>
            <a:off x="6545639" y="2333572"/>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rPr>
              <a:t>02</a:t>
            </a:r>
            <a:endParaRPr lang="zh-CN" altLang="en-US"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7" name="矩形 6"/>
          <p:cNvSpPr/>
          <p:nvPr/>
        </p:nvSpPr>
        <p:spPr>
          <a:xfrm>
            <a:off x="2913" y="3701726"/>
            <a:ext cx="7236291"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同心圆 7"/>
          <p:cNvSpPr/>
          <p:nvPr/>
        </p:nvSpPr>
        <p:spPr>
          <a:xfrm>
            <a:off x="6290115" y="2091069"/>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9" name="椭圆 8"/>
          <p:cNvSpPr/>
          <p:nvPr/>
        </p:nvSpPr>
        <p:spPr>
          <a:xfrm>
            <a:off x="5113261" y="4775625"/>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rPr>
              <a:t>03</a:t>
            </a:r>
            <a:endParaRPr lang="zh-CN" altLang="en-US"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10" name="矩形 9"/>
          <p:cNvSpPr/>
          <p:nvPr/>
        </p:nvSpPr>
        <p:spPr>
          <a:xfrm>
            <a:off x="2914" y="4533125"/>
            <a:ext cx="5807211"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同心圆 10"/>
          <p:cNvSpPr/>
          <p:nvPr/>
        </p:nvSpPr>
        <p:spPr>
          <a:xfrm flipV="1">
            <a:off x="4850142" y="4533123"/>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12" name="TextBox 11"/>
          <p:cNvSpPr txBox="1"/>
          <p:nvPr/>
        </p:nvSpPr>
        <p:spPr>
          <a:xfrm>
            <a:off x="8114081" y="2389916"/>
            <a:ext cx="3734331" cy="646319"/>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Click here to add a title</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Click here to add text, click here to add text</a:t>
            </a:r>
            <a:endParaRPr lang="en-US" altLang="zh-CN" sz="1600" dirty="0">
              <a:solidFill>
                <a:schemeClr val="tx1">
                  <a:lumMod val="50000"/>
                  <a:lumOff val="50000"/>
                </a:schemeClr>
              </a:solidFill>
            </a:endParaRPr>
          </a:p>
        </p:txBody>
      </p:sp>
      <p:sp>
        <p:nvSpPr>
          <p:cNvPr id="13" name="TextBox 12"/>
          <p:cNvSpPr txBox="1"/>
          <p:nvPr/>
        </p:nvSpPr>
        <p:spPr>
          <a:xfrm>
            <a:off x="6962103" y="4869161"/>
            <a:ext cx="3734331" cy="646319"/>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Click here to add a title</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Click here to add text, click here to add text</a:t>
            </a:r>
            <a:endParaRPr lang="en-US" altLang="zh-CN" sz="1600" dirty="0">
              <a:solidFill>
                <a:schemeClr val="tx1">
                  <a:lumMod val="50000"/>
                  <a:lumOff val="50000"/>
                </a:schemeClr>
              </a:solidFill>
            </a:endParaRPr>
          </a:p>
        </p:txBody>
      </p:sp>
      <p:sp>
        <p:nvSpPr>
          <p:cNvPr id="14" name="标题 13"/>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1189679" y="1998499"/>
            <a:ext cx="2668239" cy="1381125"/>
            <a:chOff x="0" y="0"/>
            <a:chExt cx="2669808" cy="1380959"/>
          </a:xfrm>
          <a:solidFill>
            <a:schemeClr val="accent2"/>
          </a:solidFill>
        </p:grpSpPr>
        <p:grpSp>
          <p:nvGrpSpPr>
            <p:cNvPr id="3" name="组合 49"/>
            <p:cNvGrpSpPr/>
            <p:nvPr/>
          </p:nvGrpSpPr>
          <p:grpSpPr bwMode="auto">
            <a:xfrm>
              <a:off x="0" y="0"/>
              <a:ext cx="2669808" cy="1380959"/>
              <a:chOff x="0" y="0"/>
              <a:chExt cx="1908982" cy="987422"/>
            </a:xfrm>
            <a:grpFill/>
          </p:grpSpPr>
          <p:sp>
            <p:nvSpPr>
              <p:cNvPr id="5" name="下箭头 50"/>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51"/>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 name="文本框 52"/>
            <p:cNvSpPr>
              <a:spLocks noChangeArrowheads="1"/>
            </p:cNvSpPr>
            <p:nvPr/>
          </p:nvSpPr>
          <p:spPr bwMode="auto">
            <a:xfrm>
              <a:off x="144183" y="39385"/>
              <a:ext cx="533103"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53"/>
          <p:cNvGrpSpPr/>
          <p:nvPr/>
        </p:nvGrpSpPr>
        <p:grpSpPr bwMode="auto">
          <a:xfrm>
            <a:off x="4762676" y="1998499"/>
            <a:ext cx="2669827" cy="1381125"/>
            <a:chOff x="0" y="0"/>
            <a:chExt cx="2669808" cy="1380959"/>
          </a:xfrm>
          <a:solidFill>
            <a:schemeClr val="accent3"/>
          </a:solidFill>
        </p:grpSpPr>
        <p:grpSp>
          <p:nvGrpSpPr>
            <p:cNvPr id="8" name="组合 54"/>
            <p:cNvGrpSpPr/>
            <p:nvPr/>
          </p:nvGrpSpPr>
          <p:grpSpPr bwMode="auto">
            <a:xfrm>
              <a:off x="0" y="0"/>
              <a:ext cx="2669808" cy="1380959"/>
              <a:chOff x="0" y="0"/>
              <a:chExt cx="1908982" cy="987422"/>
            </a:xfrm>
            <a:grpFill/>
          </p:grpSpPr>
          <p:sp>
            <p:nvSpPr>
              <p:cNvPr id="10" name="下箭头 56"/>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57"/>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 name="文本框 55"/>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58"/>
          <p:cNvGrpSpPr/>
          <p:nvPr/>
        </p:nvGrpSpPr>
        <p:grpSpPr bwMode="auto">
          <a:xfrm>
            <a:off x="8337261" y="1998499"/>
            <a:ext cx="2669827" cy="1381125"/>
            <a:chOff x="0" y="0"/>
            <a:chExt cx="2669808" cy="1380959"/>
          </a:xfrm>
          <a:solidFill>
            <a:schemeClr val="accent4"/>
          </a:solidFill>
        </p:grpSpPr>
        <p:grpSp>
          <p:nvGrpSpPr>
            <p:cNvPr id="13" name="组合 59"/>
            <p:cNvGrpSpPr/>
            <p:nvPr/>
          </p:nvGrpSpPr>
          <p:grpSpPr bwMode="auto">
            <a:xfrm>
              <a:off x="0" y="0"/>
              <a:ext cx="2669808" cy="1380959"/>
              <a:chOff x="0" y="0"/>
              <a:chExt cx="1908982" cy="987422"/>
            </a:xfrm>
            <a:grpFill/>
          </p:grpSpPr>
          <p:sp>
            <p:nvSpPr>
              <p:cNvPr id="15" name="下箭头 61"/>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62"/>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文本框 60"/>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任意多边形 9"/>
          <p:cNvSpPr>
            <a:spLocks noChangeArrowheads="1"/>
          </p:cNvSpPr>
          <p:nvPr/>
        </p:nvSpPr>
        <p:spPr bwMode="auto">
          <a:xfrm>
            <a:off x="4229344"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任意多边形 63"/>
          <p:cNvSpPr>
            <a:spLocks noChangeArrowheads="1"/>
          </p:cNvSpPr>
          <p:nvPr/>
        </p:nvSpPr>
        <p:spPr bwMode="auto">
          <a:xfrm>
            <a:off x="7905516"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文本框 37"/>
          <p:cNvSpPr txBox="1"/>
          <p:nvPr/>
        </p:nvSpPr>
        <p:spPr>
          <a:xfrm>
            <a:off x="1013919" y="4331009"/>
            <a:ext cx="3094566" cy="77744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6"/>
          <p:cNvSpPr txBox="1"/>
          <p:nvPr/>
        </p:nvSpPr>
        <p:spPr>
          <a:xfrm>
            <a:off x="1333777"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4442817" y="4331009"/>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6"/>
          <p:cNvSpPr txBox="1"/>
          <p:nvPr/>
        </p:nvSpPr>
        <p:spPr>
          <a:xfrm>
            <a:off x="4762674"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7"/>
          <p:cNvSpPr txBox="1"/>
          <p:nvPr/>
        </p:nvSpPr>
        <p:spPr>
          <a:xfrm>
            <a:off x="8161586" y="4331009"/>
            <a:ext cx="3094566" cy="77744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6"/>
          <p:cNvSpPr txBox="1"/>
          <p:nvPr/>
        </p:nvSpPr>
        <p:spPr>
          <a:xfrm>
            <a:off x="8481443"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lstStyle/>
          <a:p>
            <a:r>
              <a:rPr lang="zh-CN" altLang="en-US" dirty="0"/>
              <a:t>Click here to add a title</a:t>
            </a:r>
          </a:p>
        </p:txBody>
      </p:sp>
      <p:sp>
        <p:nvSpPr>
          <p:cNvPr id="26" name="文本框 37">
            <a:extLst>
              <a:ext uri="{FF2B5EF4-FFF2-40B4-BE49-F238E27FC236}">
                <a16:creationId xmlns:a16="http://schemas.microsoft.com/office/drawing/2014/main" id="{B68D8C07-A114-44EA-B8BE-1D5E74A25558}"/>
              </a:ext>
            </a:extLst>
          </p:cNvPr>
          <p:cNvSpPr txBox="1"/>
          <p:nvPr/>
        </p:nvSpPr>
        <p:spPr>
          <a:xfrm>
            <a:off x="4476618" y="4331008"/>
            <a:ext cx="3094566" cy="77744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8" fill="hold" grpId="0" nodeType="withEffect" nodePh="1">
                                  <p:stCondLst>
                                    <p:cond delay="0"/>
                                  </p:stCondLst>
                                  <p:endCondLst>
                                    <p:cond evt="begin" delay="0">
                                      <p:tn val="32"/>
                                    </p:cond>
                                  </p:end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8" grpId="0"/>
      <p:bldP spid="29" grpId="0"/>
      <p:bldP spid="30" grpId="0"/>
      <p:bldP spid="31" grpId="0"/>
      <p:bldP spid="32" grpId="0"/>
      <p:bldP spid="33"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624106" y="1850435"/>
            <a:ext cx="3665298" cy="21285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a:solidFill>
                  <a:schemeClr val="bg1"/>
                </a:solidFill>
                <a:latin typeface="微软雅黑" panose="020B0503020204020204" pitchFamily="34" charset="-122"/>
                <a:ea typeface="微软雅黑" panose="020B0503020204020204" pitchFamily="34" charset="-122"/>
              </a:rPr>
              <a:t>Complete one of the projects</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Click to add text Click to add text</a:t>
            </a:r>
          </a:p>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8075820" y="1858583"/>
            <a:ext cx="3665298" cy="21285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a:solidFill>
                  <a:schemeClr val="bg1"/>
                </a:solidFill>
                <a:latin typeface="微软雅黑" panose="020B0503020204020204" pitchFamily="34" charset="-122"/>
                <a:ea typeface="微软雅黑" panose="020B0503020204020204" pitchFamily="34" charset="-122"/>
              </a:rPr>
              <a:t>Complete one of the projects</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Click to add text Click to add text</a:t>
            </a:r>
          </a:p>
          <a:p>
            <a:pPr algn="ctr"/>
            <a:endParaRPr lang="zh-CN" altLang="en-US" sz="1500" dirty="0">
              <a:solidFill>
                <a:schemeClr val="bg1"/>
              </a:solidFill>
            </a:endParaRPr>
          </a:p>
        </p:txBody>
      </p:sp>
      <p:sp>
        <p:nvSpPr>
          <p:cNvPr id="43" name="矩形 42"/>
          <p:cNvSpPr/>
          <p:nvPr/>
        </p:nvSpPr>
        <p:spPr>
          <a:xfrm>
            <a:off x="4349963" y="4042400"/>
            <a:ext cx="3665298" cy="21285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b="1" dirty="0">
                <a:solidFill>
                  <a:schemeClr val="bg1"/>
                </a:solidFill>
                <a:latin typeface="微软雅黑" panose="020B0503020204020204" pitchFamily="34" charset="-122"/>
                <a:ea typeface="微软雅黑" panose="020B0503020204020204" pitchFamily="34" charset="-122"/>
              </a:rPr>
              <a:t>Complete one of the projects</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Click to add text Click to add text</a:t>
            </a:r>
          </a:p>
          <a:p>
            <a:pPr algn="ctr"/>
            <a:endParaRPr lang="zh-CN" altLang="en-US" sz="2100" dirty="0">
              <a:solidFill>
                <a:schemeClr val="bg1"/>
              </a:solidFill>
            </a:endParaRPr>
          </a:p>
        </p:txBody>
      </p:sp>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t="6600" b="4691"/>
          <a:stretch>
            <a:fillRect/>
          </a:stretch>
        </p:blipFill>
        <p:spPr>
          <a:xfrm>
            <a:off x="8066399" y="4050547"/>
            <a:ext cx="3674719" cy="2120365"/>
          </a:xfrm>
          <a:prstGeom prst="rect">
            <a:avLst/>
          </a:prstGeom>
        </p:spPr>
      </p:pic>
      <p:pic>
        <p:nvPicPr>
          <p:cNvPr id="45" name="图片 44"/>
          <p:cNvPicPr>
            <a:picLocks noChangeAspect="1"/>
          </p:cNvPicPr>
          <p:nvPr/>
        </p:nvPicPr>
        <p:blipFill rotWithShape="1">
          <a:blip r:embed="rId4" cstate="print">
            <a:extLst>
              <a:ext uri="{28A0092B-C50C-407E-A947-70E740481C1C}">
                <a14:useLocalDpi xmlns:a14="http://schemas.microsoft.com/office/drawing/2010/main" val="0"/>
              </a:ext>
            </a:extLst>
          </a:blip>
          <a:srcRect t="7813"/>
          <a:stretch>
            <a:fillRect/>
          </a:stretch>
        </p:blipFill>
        <p:spPr>
          <a:xfrm>
            <a:off x="4349963" y="1850435"/>
            <a:ext cx="3665298" cy="2128515"/>
          </a:xfrm>
          <a:prstGeom prst="rect">
            <a:avLst/>
          </a:prstGeom>
        </p:spPr>
      </p:pic>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106" y="4050549"/>
            <a:ext cx="3665298" cy="2120365"/>
          </a:xfrm>
          <a:prstGeom prst="rect">
            <a:avLst/>
          </a:prstGeom>
        </p:spPr>
      </p:pic>
      <p:sp>
        <p:nvSpPr>
          <p:cNvPr id="2" name="标题 1"/>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7"/>
          <p:cNvGrpSpPr/>
          <p:nvPr/>
        </p:nvGrpSpPr>
        <p:grpSpPr>
          <a:xfrm>
            <a:off x="2525192" y="1600201"/>
            <a:ext cx="7143205" cy="4486939"/>
            <a:chOff x="2032000" y="876235"/>
            <a:chExt cx="8127999" cy="5105528"/>
          </a:xfrm>
          <a:solidFill>
            <a:schemeClr val="bg1">
              <a:lumMod val="85000"/>
              <a:alpha val="60000"/>
            </a:schemeClr>
          </a:solidFill>
        </p:grpSpPr>
        <p:sp>
          <p:nvSpPr>
            <p:cNvPr id="14" name="Freeform 8"/>
            <p:cNvSpPr/>
            <p:nvPr/>
          </p:nvSpPr>
          <p:spPr>
            <a:xfrm>
              <a:off x="3564940" y="1075351"/>
              <a:ext cx="4370425" cy="4370331"/>
            </a:xfrm>
            <a:custGeom>
              <a:avLst/>
              <a:gdLst>
                <a:gd name="connsiteX0" fmla="*/ 0 w 4370425"/>
                <a:gd name="connsiteY0" fmla="*/ 2185166 h 4370331"/>
                <a:gd name="connsiteX1" fmla="*/ 2185213 w 4370425"/>
                <a:gd name="connsiteY1" fmla="*/ 0 h 4370331"/>
                <a:gd name="connsiteX2" fmla="*/ 4370426 w 4370425"/>
                <a:gd name="connsiteY2" fmla="*/ 2185166 h 4370331"/>
                <a:gd name="connsiteX3" fmla="*/ 2185213 w 4370425"/>
                <a:gd name="connsiteY3" fmla="*/ 4370332 h 4370331"/>
                <a:gd name="connsiteX4" fmla="*/ 0 w 4370425"/>
                <a:gd name="connsiteY4" fmla="*/ 2185166 h 437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425" h="4370331">
                  <a:moveTo>
                    <a:pt x="0" y="2185166"/>
                  </a:moveTo>
                  <a:cubicBezTo>
                    <a:pt x="0" y="978332"/>
                    <a:pt x="978353" y="0"/>
                    <a:pt x="2185213" y="0"/>
                  </a:cubicBezTo>
                  <a:cubicBezTo>
                    <a:pt x="3392073" y="0"/>
                    <a:pt x="4370426" y="978332"/>
                    <a:pt x="4370426" y="2185166"/>
                  </a:cubicBezTo>
                  <a:cubicBezTo>
                    <a:pt x="4370426" y="3392000"/>
                    <a:pt x="3392073" y="4370332"/>
                    <a:pt x="2185213" y="4370332"/>
                  </a:cubicBezTo>
                  <a:cubicBezTo>
                    <a:pt x="978353" y="4370332"/>
                    <a:pt x="0" y="3392000"/>
                    <a:pt x="0" y="2185166"/>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7684" tIns="887670" rIns="887684" bIns="887670" numCol="1" spcCol="1270" anchor="ctr" anchorCtr="0">
              <a:noAutofit/>
            </a:bodyPr>
            <a:lstStyle/>
            <a:p>
              <a:pPr algn="ctr" defTabSz="2889250">
                <a:lnSpc>
                  <a:spcPct val="90000"/>
                </a:lnSpc>
                <a:spcBef>
                  <a:spcPct val="0"/>
                </a:spcBef>
                <a:spcAft>
                  <a:spcPct val="35000"/>
                </a:spcAft>
              </a:pPr>
              <a:endParaRPr lang="en-US" sz="6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Oval 9"/>
            <p:cNvSpPr/>
            <p:nvPr/>
          </p:nvSpPr>
          <p:spPr>
            <a:xfrm>
              <a:off x="6058611" y="876235"/>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0"/>
            <p:cNvSpPr/>
            <p:nvPr/>
          </p:nvSpPr>
          <p:spPr>
            <a:xfrm>
              <a:off x="4907686" y="512097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1"/>
            <p:cNvSpPr/>
            <p:nvPr/>
          </p:nvSpPr>
          <p:spPr>
            <a:xfrm>
              <a:off x="8216595" y="284901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2"/>
            <p:cNvSpPr/>
            <p:nvPr/>
          </p:nvSpPr>
          <p:spPr>
            <a:xfrm>
              <a:off x="6532473" y="5495717"/>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3"/>
            <p:cNvSpPr/>
            <p:nvPr/>
          </p:nvSpPr>
          <p:spPr>
            <a:xfrm>
              <a:off x="5007660" y="1567013"/>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4"/>
            <p:cNvSpPr/>
            <p:nvPr/>
          </p:nvSpPr>
          <p:spPr>
            <a:xfrm>
              <a:off x="3898188" y="3582165"/>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15"/>
            <p:cNvSpPr/>
            <p:nvPr/>
          </p:nvSpPr>
          <p:spPr>
            <a:xfrm>
              <a:off x="2199436" y="1864155"/>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Oval 16"/>
            <p:cNvSpPr/>
            <p:nvPr/>
          </p:nvSpPr>
          <p:spPr>
            <a:xfrm>
              <a:off x="5566867" y="1582330"/>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17"/>
            <p:cNvSpPr/>
            <p:nvPr/>
          </p:nvSpPr>
          <p:spPr>
            <a:xfrm>
              <a:off x="2366060" y="4161132"/>
              <a:ext cx="878636" cy="87866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18"/>
            <p:cNvSpPr/>
            <p:nvPr/>
          </p:nvSpPr>
          <p:spPr>
            <a:xfrm>
              <a:off x="8383219" y="1028380"/>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Oval 19"/>
            <p:cNvSpPr/>
            <p:nvPr/>
          </p:nvSpPr>
          <p:spPr>
            <a:xfrm>
              <a:off x="7590739" y="2254728"/>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0"/>
            <p:cNvSpPr/>
            <p:nvPr/>
          </p:nvSpPr>
          <p:spPr>
            <a:xfrm>
              <a:off x="2032000" y="5206744"/>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1"/>
            <p:cNvSpPr/>
            <p:nvPr/>
          </p:nvSpPr>
          <p:spPr>
            <a:xfrm>
              <a:off x="5541670" y="470538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8"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190" y="2110734"/>
            <a:ext cx="4221341" cy="3519948"/>
          </a:xfrm>
          <a:prstGeom prst="rect">
            <a:avLst/>
          </a:prstGeom>
        </p:spPr>
      </p:pic>
      <p:grpSp>
        <p:nvGrpSpPr>
          <p:cNvPr id="2" name="组合 1"/>
          <p:cNvGrpSpPr/>
          <p:nvPr/>
        </p:nvGrpSpPr>
        <p:grpSpPr>
          <a:xfrm>
            <a:off x="1212906" y="1488710"/>
            <a:ext cx="3020939" cy="1004186"/>
            <a:chOff x="1212112" y="1488710"/>
            <a:chExt cx="3020939" cy="1004186"/>
          </a:xfrm>
        </p:grpSpPr>
        <p:sp>
          <p:nvSpPr>
            <p:cNvPr id="29" name="Oval 23"/>
            <p:cNvSpPr/>
            <p:nvPr/>
          </p:nvSpPr>
          <p:spPr>
            <a:xfrm>
              <a:off x="1212112" y="1813778"/>
              <a:ext cx="496601" cy="4966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0" name="Straight Connector 25"/>
            <p:cNvCxnSpPr/>
            <p:nvPr/>
          </p:nvCxnSpPr>
          <p:spPr>
            <a:xfrm>
              <a:off x="1751988" y="2062078"/>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84406" y="1488710"/>
              <a:ext cx="2448645" cy="523220"/>
            </a:xfrm>
            <a:prstGeom prst="rect">
              <a:avLst/>
            </a:prstGeom>
            <a:noFill/>
          </p:spPr>
          <p:txBody>
            <a:bodyPr wrap="square" rtlCol="0">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The name of the company's customers</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TextBox 31"/>
            <p:cNvSpPr txBox="1"/>
            <p:nvPr/>
          </p:nvSpPr>
          <p:spPr>
            <a:xfrm>
              <a:off x="1784406" y="209278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of the chart above here, and this entry into the chart above.</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组合 53"/>
          <p:cNvGrpSpPr/>
          <p:nvPr/>
        </p:nvGrpSpPr>
        <p:grpSpPr>
          <a:xfrm>
            <a:off x="1991544" y="4754387"/>
            <a:ext cx="2987499" cy="1018939"/>
            <a:chOff x="2569681" y="4930341"/>
            <a:chExt cx="2987499" cy="1018939"/>
          </a:xfrm>
        </p:grpSpPr>
        <p:sp>
          <p:nvSpPr>
            <p:cNvPr id="33" name="Oval 28"/>
            <p:cNvSpPr/>
            <p:nvPr/>
          </p:nvSpPr>
          <p:spPr>
            <a:xfrm>
              <a:off x="2569681" y="5247387"/>
              <a:ext cx="496601" cy="496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4" name="Straight Connector 29"/>
            <p:cNvCxnSpPr/>
            <p:nvPr/>
          </p:nvCxnSpPr>
          <p:spPr>
            <a:xfrm>
              <a:off x="3109557" y="5495687"/>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03329" y="4930341"/>
              <a:ext cx="2453851" cy="523220"/>
            </a:xfrm>
            <a:prstGeom prst="rect">
              <a:avLst/>
            </a:prstGeom>
            <a:noFill/>
          </p:spPr>
          <p:txBody>
            <a:bodyPr wrap="square" rtlCol="0">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The name of the company's customers</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3141975" y="5549170"/>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of the chart above here, and this entry into the chart above.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3" name="组合 52"/>
          <p:cNvGrpSpPr/>
          <p:nvPr/>
        </p:nvGrpSpPr>
        <p:grpSpPr>
          <a:xfrm>
            <a:off x="915194" y="3327997"/>
            <a:ext cx="3029890" cy="1005169"/>
            <a:chOff x="914400" y="3327997"/>
            <a:chExt cx="3029890" cy="1005169"/>
          </a:xfrm>
        </p:grpSpPr>
        <p:sp>
          <p:nvSpPr>
            <p:cNvPr id="37" name="Oval 32"/>
            <p:cNvSpPr/>
            <p:nvPr/>
          </p:nvSpPr>
          <p:spPr>
            <a:xfrm>
              <a:off x="914400" y="3630820"/>
              <a:ext cx="496601" cy="4966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33"/>
            <p:cNvCxnSpPr/>
            <p:nvPr/>
          </p:nvCxnSpPr>
          <p:spPr>
            <a:xfrm>
              <a:off x="1454276" y="3879120"/>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72527" y="3327997"/>
              <a:ext cx="2471763" cy="523220"/>
            </a:xfrm>
            <a:prstGeom prst="rect">
              <a:avLst/>
            </a:prstGeom>
            <a:noFill/>
          </p:spPr>
          <p:txBody>
            <a:bodyPr wrap="square" rtlCol="0">
              <a:spAutoFit/>
            </a:bodyPr>
            <a:lstStyle/>
            <a:p>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The name of the company's customers</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1486694" y="393305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of the chart above here, and this entry into the chart above.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5" name="组合 54"/>
          <p:cNvGrpSpPr/>
          <p:nvPr/>
        </p:nvGrpSpPr>
        <p:grpSpPr>
          <a:xfrm>
            <a:off x="8588123" y="1826979"/>
            <a:ext cx="2696067" cy="953949"/>
            <a:chOff x="8587329" y="1826979"/>
            <a:chExt cx="2696067" cy="953949"/>
          </a:xfrm>
        </p:grpSpPr>
        <p:sp>
          <p:nvSpPr>
            <p:cNvPr id="41" name="Oval 36"/>
            <p:cNvSpPr/>
            <p:nvPr/>
          </p:nvSpPr>
          <p:spPr>
            <a:xfrm>
              <a:off x="10786795" y="2098573"/>
              <a:ext cx="496601" cy="4966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2" name="Straight Connector 37"/>
            <p:cNvCxnSpPr/>
            <p:nvPr/>
          </p:nvCxnSpPr>
          <p:spPr>
            <a:xfrm flipH="1">
              <a:off x="9457724" y="234687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587329" y="1826979"/>
              <a:ext cx="2133490" cy="523220"/>
            </a:xfrm>
            <a:prstGeom prst="rect">
              <a:avLst/>
            </a:prstGeom>
            <a:noFill/>
          </p:spPr>
          <p:txBody>
            <a:bodyPr wrap="squar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The name of the company's customers</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4" name="TextBox 43"/>
            <p:cNvSpPr txBox="1"/>
            <p:nvPr/>
          </p:nvSpPr>
          <p:spPr>
            <a:xfrm>
              <a:off x="8817522" y="2380818"/>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of the chart above here, and this entry into the chart above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6" name="组合 55"/>
          <p:cNvGrpSpPr/>
          <p:nvPr/>
        </p:nvGrpSpPr>
        <p:grpSpPr>
          <a:xfrm>
            <a:off x="7994744" y="3334046"/>
            <a:ext cx="2757931" cy="959051"/>
            <a:chOff x="7993949" y="3334045"/>
            <a:chExt cx="2757931" cy="959051"/>
          </a:xfrm>
        </p:grpSpPr>
        <p:sp>
          <p:nvSpPr>
            <p:cNvPr id="45" name="Oval 40"/>
            <p:cNvSpPr/>
            <p:nvPr/>
          </p:nvSpPr>
          <p:spPr>
            <a:xfrm>
              <a:off x="10255279" y="3612813"/>
              <a:ext cx="496601" cy="4966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Straight Connector 41"/>
            <p:cNvCxnSpPr/>
            <p:nvPr/>
          </p:nvCxnSpPr>
          <p:spPr>
            <a:xfrm flipH="1">
              <a:off x="8926208" y="386111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993949" y="3334045"/>
              <a:ext cx="2261330" cy="523220"/>
            </a:xfrm>
            <a:prstGeom prst="rect">
              <a:avLst/>
            </a:prstGeom>
            <a:noFill/>
          </p:spPr>
          <p:txBody>
            <a:bodyPr wrap="squar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The name of the company's customers</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TextBox 47"/>
            <p:cNvSpPr txBox="1"/>
            <p:nvPr/>
          </p:nvSpPr>
          <p:spPr>
            <a:xfrm>
              <a:off x="8329937" y="3892986"/>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of the chart above here, and this entry into the chart above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组合 56"/>
          <p:cNvGrpSpPr/>
          <p:nvPr/>
        </p:nvGrpSpPr>
        <p:grpSpPr>
          <a:xfrm>
            <a:off x="7971564" y="4640952"/>
            <a:ext cx="3163466" cy="933022"/>
            <a:chOff x="7970769" y="4640951"/>
            <a:chExt cx="3163466" cy="933022"/>
          </a:xfrm>
        </p:grpSpPr>
        <p:sp>
          <p:nvSpPr>
            <p:cNvPr id="49" name="Oval 44"/>
            <p:cNvSpPr/>
            <p:nvPr/>
          </p:nvSpPr>
          <p:spPr>
            <a:xfrm>
              <a:off x="10637634" y="4864684"/>
              <a:ext cx="496601" cy="4966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Straight Connector 45"/>
            <p:cNvCxnSpPr/>
            <p:nvPr/>
          </p:nvCxnSpPr>
          <p:spPr>
            <a:xfrm flipH="1">
              <a:off x="9308563" y="5112984"/>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970769" y="4640951"/>
              <a:ext cx="2632616" cy="523220"/>
            </a:xfrm>
            <a:prstGeom prst="rect">
              <a:avLst/>
            </a:prstGeom>
            <a:noFill/>
          </p:spPr>
          <p:txBody>
            <a:bodyPr wrap="squar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The name of the company's customers</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TextBox 51"/>
            <p:cNvSpPr txBox="1"/>
            <p:nvPr/>
          </p:nvSpPr>
          <p:spPr>
            <a:xfrm>
              <a:off x="8712292" y="5173863"/>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of the chart above here, and this entry into the chart above</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 name="标题 2"/>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ppt_w</p:attrName>
                                        </p:attrNameLst>
                                      </p:cBhvr>
                                      <p:tavLst>
                                        <p:tav tm="0">
                                          <p:val>
                                            <p:fltVal val="0"/>
                                          </p:val>
                                        </p:tav>
                                        <p:tav tm="100000">
                                          <p:val>
                                            <p:strVal val="#ppt_w"/>
                                          </p:val>
                                        </p:tav>
                                      </p:tavLst>
                                    </p:anim>
                                    <p:anim calcmode="lin" valueType="num">
                                      <p:cBhvr>
                                        <p:cTn id="13" dur="750" fill="hold"/>
                                        <p:tgtEl>
                                          <p:spTgt spid="13"/>
                                        </p:tgtEl>
                                        <p:attrNameLst>
                                          <p:attrName>ppt_h</p:attrName>
                                        </p:attrNameLst>
                                      </p:cBhvr>
                                      <p:tavLst>
                                        <p:tav tm="0">
                                          <p:val>
                                            <p:fltVal val="0"/>
                                          </p:val>
                                        </p:tav>
                                        <p:tav tm="100000">
                                          <p:val>
                                            <p:strVal val="#ppt_h"/>
                                          </p:val>
                                        </p:tav>
                                      </p:tavLst>
                                    </p:anim>
                                    <p:animEffect transition="in" filter="fade">
                                      <p:cBhvr>
                                        <p:cTn id="14" dur="750"/>
                                        <p:tgtEl>
                                          <p:spTgt spid="13"/>
                                        </p:tgtEl>
                                      </p:cBhvr>
                                    </p:animEffect>
                                  </p:childTnLst>
                                </p:cTn>
                              </p:par>
                              <p:par>
                                <p:cTn id="15" presetID="2" presetClass="entr" presetSubtype="8" fill="hold" nodeType="withEffect">
                                  <p:stCondLst>
                                    <p:cond delay="75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75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1+#ppt_w/2"/>
                                          </p:val>
                                        </p:tav>
                                        <p:tav tm="100000">
                                          <p:val>
                                            <p:strVal val="#ppt_x"/>
                                          </p:val>
                                        </p:tav>
                                      </p:tavLst>
                                    </p:anim>
                                    <p:anim calcmode="lin" valueType="num">
                                      <p:cBhvr additive="base">
                                        <p:cTn id="22" dur="500" fill="hold"/>
                                        <p:tgtEl>
                                          <p:spTgt spid="5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25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25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75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1+#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4223910"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3" name="TextBox 26"/>
          <p:cNvSpPr txBox="1">
            <a:spLocks noChangeArrowheads="1"/>
          </p:cNvSpPr>
          <p:nvPr/>
        </p:nvSpPr>
        <p:spPr bwMode="auto">
          <a:xfrm>
            <a:off x="6361160"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4" name="Freeform 21"/>
          <p:cNvSpPr>
            <a:spLocks noEditPoints="1"/>
          </p:cNvSpPr>
          <p:nvPr/>
        </p:nvSpPr>
        <p:spPr bwMode="auto">
          <a:xfrm>
            <a:off x="394148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064451"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3800269"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The title text</a:t>
            </a:r>
          </a:p>
        </p:txBody>
      </p:sp>
      <p:sp>
        <p:nvSpPr>
          <p:cNvPr id="7" name="Freeform 5"/>
          <p:cNvSpPr/>
          <p:nvPr/>
        </p:nvSpPr>
        <p:spPr bwMode="auto">
          <a:xfrm>
            <a:off x="1544019"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4223910"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1" name="TextBox 16"/>
          <p:cNvSpPr txBox="1">
            <a:spLocks noChangeArrowheads="1"/>
          </p:cNvSpPr>
          <p:nvPr/>
        </p:nvSpPr>
        <p:spPr bwMode="auto">
          <a:xfrm>
            <a:off x="6361160"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2" name="Freeform 21"/>
          <p:cNvSpPr>
            <a:spLocks noEditPoints="1"/>
          </p:cNvSpPr>
          <p:nvPr/>
        </p:nvSpPr>
        <p:spPr bwMode="auto">
          <a:xfrm>
            <a:off x="3941482"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062865"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1782632"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a:solidFill>
                  <a:srgbClr val="95944F"/>
                </a:solidFill>
              </a:rPr>
              <a:t>03</a:t>
            </a:r>
            <a:endParaRPr lang="zh-CN" altLang="en-US" sz="8795" dirty="0">
              <a:solidFill>
                <a:srgbClr val="95944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78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38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88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8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24469" y="3581402"/>
            <a:ext cx="2022008" cy="6557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2018</a:t>
            </a:r>
            <a:endParaRPr lang="zh-CN" altLang="en-US" sz="2800" b="1" dirty="0">
              <a:solidFill>
                <a:prstClr val="white"/>
              </a:solidFill>
            </a:endParaRPr>
          </a:p>
        </p:txBody>
      </p:sp>
      <p:sp>
        <p:nvSpPr>
          <p:cNvPr id="6" name="圆角矩形 5"/>
          <p:cNvSpPr/>
          <p:nvPr/>
        </p:nvSpPr>
        <p:spPr>
          <a:xfrm>
            <a:off x="1511221" y="4200527"/>
            <a:ext cx="2022008" cy="6557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2018</a:t>
            </a:r>
            <a:endParaRPr lang="zh-CN" altLang="en-US" sz="2800" b="1" dirty="0">
              <a:solidFill>
                <a:prstClr val="white"/>
              </a:solidFill>
            </a:endParaRPr>
          </a:p>
        </p:txBody>
      </p:sp>
      <p:sp>
        <p:nvSpPr>
          <p:cNvPr id="7" name="圆角矩形 6"/>
          <p:cNvSpPr/>
          <p:nvPr/>
        </p:nvSpPr>
        <p:spPr>
          <a:xfrm>
            <a:off x="9350964" y="2334677"/>
            <a:ext cx="2022008" cy="655793"/>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20XX</a:t>
            </a:r>
            <a:endParaRPr lang="zh-CN" altLang="en-US" sz="2800" b="1" dirty="0">
              <a:solidFill>
                <a:prstClr val="white"/>
              </a:solidFill>
            </a:endParaRPr>
          </a:p>
        </p:txBody>
      </p:sp>
      <p:sp>
        <p:nvSpPr>
          <p:cNvPr id="8" name="圆角矩形 7"/>
          <p:cNvSpPr/>
          <p:nvPr/>
        </p:nvSpPr>
        <p:spPr>
          <a:xfrm>
            <a:off x="6737716" y="2944659"/>
            <a:ext cx="2022008" cy="6557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2020</a:t>
            </a:r>
            <a:endParaRPr lang="zh-CN" altLang="en-US" sz="2800" b="1" dirty="0">
              <a:solidFill>
                <a:prstClr val="white"/>
              </a:solidFill>
            </a:endParaRPr>
          </a:p>
        </p:txBody>
      </p:sp>
      <p:sp>
        <p:nvSpPr>
          <p:cNvPr id="9" name="圆角矩形 8"/>
          <p:cNvSpPr/>
          <p:nvPr/>
        </p:nvSpPr>
        <p:spPr>
          <a:xfrm>
            <a:off x="3533229" y="3581402"/>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0" name="圆角矩形 9"/>
          <p:cNvSpPr/>
          <p:nvPr/>
        </p:nvSpPr>
        <p:spPr>
          <a:xfrm>
            <a:off x="917434" y="4193014"/>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1" name="圆角矩形 10"/>
          <p:cNvSpPr/>
          <p:nvPr/>
        </p:nvSpPr>
        <p:spPr>
          <a:xfrm>
            <a:off x="8759725" y="2339397"/>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2" name="圆角矩形 11"/>
          <p:cNvSpPr/>
          <p:nvPr/>
        </p:nvSpPr>
        <p:spPr>
          <a:xfrm>
            <a:off x="6143930" y="2936261"/>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3" name="矩形 12"/>
          <p:cNvSpPr/>
          <p:nvPr/>
        </p:nvSpPr>
        <p:spPr>
          <a:xfrm>
            <a:off x="980336" y="4950584"/>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Please click here to enter a brief text introduction, a brief description of the content</a:t>
            </a:r>
            <a:endParaRPr lang="zh-CN" altLang="en-US" sz="1600" dirty="0">
              <a:solidFill>
                <a:prstClr val="black">
                  <a:lumMod val="95000"/>
                  <a:lumOff val="5000"/>
                </a:prstClr>
              </a:solidFill>
            </a:endParaRPr>
          </a:p>
        </p:txBody>
      </p:sp>
      <p:sp>
        <p:nvSpPr>
          <p:cNvPr id="14" name="矩形 13"/>
          <p:cNvSpPr/>
          <p:nvPr/>
        </p:nvSpPr>
        <p:spPr>
          <a:xfrm>
            <a:off x="3622708" y="4288475"/>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Please click here to enter a brief text introduction, a brief description of the content</a:t>
            </a:r>
            <a:endParaRPr lang="zh-CN" altLang="en-US" sz="1600" dirty="0">
              <a:solidFill>
                <a:prstClr val="black">
                  <a:lumMod val="95000"/>
                  <a:lumOff val="5000"/>
                </a:prstClr>
              </a:solidFill>
            </a:endParaRPr>
          </a:p>
        </p:txBody>
      </p:sp>
      <p:sp>
        <p:nvSpPr>
          <p:cNvPr id="18" name="矩形 17"/>
          <p:cNvSpPr/>
          <p:nvPr/>
        </p:nvSpPr>
        <p:spPr>
          <a:xfrm>
            <a:off x="6238502" y="3638449"/>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Please click here to enter a brief text introduction, a brief description of the content</a:t>
            </a:r>
            <a:endParaRPr lang="zh-CN" altLang="en-US" sz="1600" dirty="0">
              <a:solidFill>
                <a:prstClr val="black">
                  <a:lumMod val="95000"/>
                  <a:lumOff val="5000"/>
                </a:prstClr>
              </a:solidFill>
            </a:endParaRPr>
          </a:p>
        </p:txBody>
      </p:sp>
      <p:sp>
        <p:nvSpPr>
          <p:cNvPr id="19" name="矩形 18"/>
          <p:cNvSpPr/>
          <p:nvPr/>
        </p:nvSpPr>
        <p:spPr>
          <a:xfrm>
            <a:off x="8817646" y="3028467"/>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Please click here to enter a brief text introduction, a brief description of the content</a:t>
            </a:r>
            <a:endParaRPr lang="zh-CN" altLang="en-US" sz="1600" dirty="0">
              <a:solidFill>
                <a:prstClr val="black">
                  <a:lumMod val="95000"/>
                  <a:lumOff val="5000"/>
                </a:prstClr>
              </a:solidFill>
            </a:endParaRPr>
          </a:p>
        </p:txBody>
      </p:sp>
      <p:sp>
        <p:nvSpPr>
          <p:cNvPr id="2" name="标题 1"/>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3"/>
          <p:cNvSpPr/>
          <p:nvPr/>
        </p:nvSpPr>
        <p:spPr bwMode="auto">
          <a:xfrm>
            <a:off x="7277932"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9" name="Freeform 53"/>
          <p:cNvSpPr/>
          <p:nvPr/>
        </p:nvSpPr>
        <p:spPr bwMode="auto">
          <a:xfrm>
            <a:off x="3616201"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0" name="Freeform 53"/>
          <p:cNvSpPr/>
          <p:nvPr/>
        </p:nvSpPr>
        <p:spPr bwMode="auto">
          <a:xfrm flipH="1">
            <a:off x="617689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1" name="Freeform 53"/>
          <p:cNvSpPr/>
          <p:nvPr/>
        </p:nvSpPr>
        <p:spPr bwMode="auto">
          <a:xfrm>
            <a:off x="495188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2"/>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2" name="Freeform 53"/>
          <p:cNvSpPr/>
          <p:nvPr/>
        </p:nvSpPr>
        <p:spPr bwMode="auto">
          <a:xfrm>
            <a:off x="2834142"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3"/>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3" name="Freeform 53"/>
          <p:cNvSpPr/>
          <p:nvPr/>
        </p:nvSpPr>
        <p:spPr bwMode="auto">
          <a:xfrm flipH="1">
            <a:off x="8237037"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cxnSp>
        <p:nvCxnSpPr>
          <p:cNvPr id="14" name="Elbow Connector 212"/>
          <p:cNvCxnSpPr/>
          <p:nvPr/>
        </p:nvCxnSpPr>
        <p:spPr>
          <a:xfrm>
            <a:off x="3354155" y="3583270"/>
            <a:ext cx="1701565" cy="907154"/>
          </a:xfrm>
          <a:prstGeom prst="bentConnector3">
            <a:avLst>
              <a:gd name="adj1" fmla="val -72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Elbow Connector 214"/>
          <p:cNvCxnSpPr/>
          <p:nvPr/>
        </p:nvCxnSpPr>
        <p:spPr>
          <a:xfrm flipH="1">
            <a:off x="7067650" y="3583270"/>
            <a:ext cx="1701565" cy="907154"/>
          </a:xfrm>
          <a:prstGeom prst="bentConnector3">
            <a:avLst>
              <a:gd name="adj1" fmla="val -72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215"/>
          <p:cNvCxnSpPr/>
          <p:nvPr/>
        </p:nvCxnSpPr>
        <p:spPr>
          <a:xfrm rot="5400000">
            <a:off x="6674375" y="2871773"/>
            <a:ext cx="1636734" cy="850185"/>
          </a:xfrm>
          <a:prstGeom prst="bentConnector3">
            <a:avLst>
              <a:gd name="adj1" fmla="val 100048"/>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Elbow Connector 221"/>
          <p:cNvCxnSpPr/>
          <p:nvPr/>
        </p:nvCxnSpPr>
        <p:spPr>
          <a:xfrm rot="16200000" flipH="1">
            <a:off x="3791279" y="2871774"/>
            <a:ext cx="1636734" cy="850185"/>
          </a:xfrm>
          <a:prstGeom prst="bentConnector3">
            <a:avLst>
              <a:gd name="adj1" fmla="val 10004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3"/>
          <p:cNvCxnSpPr/>
          <p:nvPr/>
        </p:nvCxnSpPr>
        <p:spPr>
          <a:xfrm>
            <a:off x="5475024" y="3295236"/>
            <a:ext cx="0" cy="33546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224"/>
          <p:cNvCxnSpPr/>
          <p:nvPr/>
        </p:nvCxnSpPr>
        <p:spPr>
          <a:xfrm>
            <a:off x="6706804" y="3295236"/>
            <a:ext cx="0" cy="3354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reeform 131"/>
          <p:cNvSpPr/>
          <p:nvPr/>
        </p:nvSpPr>
        <p:spPr bwMode="auto">
          <a:xfrm>
            <a:off x="3133783" y="3092695"/>
            <a:ext cx="358551" cy="36398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1" name="Freeform 82"/>
          <p:cNvSpPr>
            <a:spLocks noEditPoints="1"/>
          </p:cNvSpPr>
          <p:nvPr/>
        </p:nvSpPr>
        <p:spPr bwMode="auto">
          <a:xfrm>
            <a:off x="4041526" y="1880461"/>
            <a:ext cx="349554" cy="413109"/>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2" name="Freeform 135"/>
          <p:cNvSpPr>
            <a:spLocks noEditPoints="1"/>
          </p:cNvSpPr>
          <p:nvPr/>
        </p:nvSpPr>
        <p:spPr bwMode="auto">
          <a:xfrm>
            <a:off x="5261227" y="2776772"/>
            <a:ext cx="403135" cy="37762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3" name="Freeform 145"/>
          <p:cNvSpPr/>
          <p:nvPr/>
        </p:nvSpPr>
        <p:spPr bwMode="auto">
          <a:xfrm>
            <a:off x="6502311" y="2782409"/>
            <a:ext cx="398237" cy="34340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4" name="Freeform 36"/>
          <p:cNvSpPr>
            <a:spLocks noEditPoints="1"/>
          </p:cNvSpPr>
          <p:nvPr/>
        </p:nvSpPr>
        <p:spPr bwMode="auto">
          <a:xfrm>
            <a:off x="7735838" y="1902685"/>
            <a:ext cx="344945" cy="374590"/>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5" name="Freeform 182"/>
          <p:cNvSpPr>
            <a:spLocks noEditPoints="1"/>
          </p:cNvSpPr>
          <p:nvPr/>
        </p:nvSpPr>
        <p:spPr bwMode="auto">
          <a:xfrm>
            <a:off x="8577238" y="3092695"/>
            <a:ext cx="383952" cy="358728"/>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6" name="Rectangle 252"/>
          <p:cNvSpPr/>
          <p:nvPr/>
        </p:nvSpPr>
        <p:spPr>
          <a:xfrm>
            <a:off x="2524139"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Enter the title</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253"/>
          <p:cNvSpPr/>
          <p:nvPr/>
        </p:nvSpPr>
        <p:spPr>
          <a:xfrm>
            <a:off x="8906694"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Enter the title</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254"/>
          <p:cNvSpPr/>
          <p:nvPr/>
        </p:nvSpPr>
        <p:spPr>
          <a:xfrm>
            <a:off x="8042598"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Enter the title</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55"/>
          <p:cNvSpPr/>
          <p:nvPr/>
        </p:nvSpPr>
        <p:spPr>
          <a:xfrm>
            <a:off x="3414224"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Enter the title</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56"/>
          <p:cNvSpPr/>
          <p:nvPr/>
        </p:nvSpPr>
        <p:spPr>
          <a:xfrm>
            <a:off x="6818462"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Enter the title</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57"/>
          <p:cNvSpPr/>
          <p:nvPr/>
        </p:nvSpPr>
        <p:spPr>
          <a:xfrm>
            <a:off x="4643458"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Enter the title</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2" name="Group 41"/>
          <p:cNvGrpSpPr/>
          <p:nvPr/>
        </p:nvGrpSpPr>
        <p:grpSpPr>
          <a:xfrm>
            <a:off x="4577372" y="3640877"/>
            <a:ext cx="2968625" cy="1552598"/>
            <a:chOff x="2844800" y="1304396"/>
            <a:chExt cx="2803525" cy="1466250"/>
          </a:xfrm>
        </p:grpSpPr>
        <p:grpSp>
          <p:nvGrpSpPr>
            <p:cNvPr id="33" name="Group 44"/>
            <p:cNvGrpSpPr/>
            <p:nvPr/>
          </p:nvGrpSpPr>
          <p:grpSpPr>
            <a:xfrm>
              <a:off x="3209925" y="1304396"/>
              <a:ext cx="2073275" cy="1397000"/>
              <a:chOff x="4843457" y="992546"/>
              <a:chExt cx="2073275" cy="1397000"/>
            </a:xfrm>
          </p:grpSpPr>
          <p:sp>
            <p:nvSpPr>
              <p:cNvPr id="38"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dirty="0"/>
              </a:p>
            </p:txBody>
          </p:sp>
          <p:sp>
            <p:nvSpPr>
              <p:cNvPr id="39" name="Rectangle 13"/>
              <p:cNvSpPr>
                <a:spLocks noChangeArrowheads="1"/>
              </p:cNvSpPr>
              <p:nvPr/>
            </p:nvSpPr>
            <p:spPr bwMode="auto">
              <a:xfrm>
                <a:off x="4926007" y="1068746"/>
                <a:ext cx="1914525" cy="118110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sp>
            <p:nvSpPr>
              <p:cNvPr id="40"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a:p>
            </p:txBody>
          </p:sp>
        </p:grpSp>
        <p:grpSp>
          <p:nvGrpSpPr>
            <p:cNvPr id="34" name="Group 43"/>
            <p:cNvGrpSpPr/>
            <p:nvPr/>
          </p:nvGrpSpPr>
          <p:grpSpPr>
            <a:xfrm>
              <a:off x="2844800" y="2648409"/>
              <a:ext cx="2803525" cy="122237"/>
              <a:chOff x="4462463" y="2425701"/>
              <a:chExt cx="2803525" cy="122237"/>
            </a:xfrm>
          </p:grpSpPr>
          <p:sp>
            <p:nvSpPr>
              <p:cNvPr id="35"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36"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a:p>
            </p:txBody>
          </p:sp>
          <p:sp>
            <p:nvSpPr>
              <p:cNvPr id="37"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grpSp>
        <p:nvGrpSpPr>
          <p:cNvPr id="41" name="Group 72"/>
          <p:cNvGrpSpPr/>
          <p:nvPr/>
        </p:nvGrpSpPr>
        <p:grpSpPr>
          <a:xfrm>
            <a:off x="5683592" y="3954313"/>
            <a:ext cx="756182" cy="760229"/>
            <a:chOff x="-327025" y="473075"/>
            <a:chExt cx="1779588" cy="1789113"/>
          </a:xfrm>
          <a:solidFill>
            <a:schemeClr val="tx1">
              <a:lumMod val="75000"/>
              <a:lumOff val="25000"/>
            </a:schemeClr>
          </a:solidFill>
        </p:grpSpPr>
        <p:sp>
          <p:nvSpPr>
            <p:cNvPr id="42" name="Freeform 5"/>
            <p:cNvSpPr>
              <a:spLocks noEditPoints="1"/>
            </p:cNvSpPr>
            <p:nvPr/>
          </p:nvSpPr>
          <p:spPr bwMode="auto">
            <a:xfrm>
              <a:off x="446088" y="1243013"/>
              <a:ext cx="1006475" cy="1019175"/>
            </a:xfrm>
            <a:custGeom>
              <a:avLst/>
              <a:gdLst/>
              <a:ahLst/>
              <a:cxnLst>
                <a:cxn ang="0">
                  <a:pos x="256" y="203"/>
                </a:cxn>
                <a:cxn ang="0">
                  <a:pos x="214" y="161"/>
                </a:cxn>
                <a:cxn ang="0">
                  <a:pos x="192" y="41"/>
                </a:cxn>
                <a:cxn ang="0">
                  <a:pos x="41" y="41"/>
                </a:cxn>
                <a:cxn ang="0">
                  <a:pos x="41" y="192"/>
                </a:cxn>
                <a:cxn ang="0">
                  <a:pos x="161" y="214"/>
                </a:cxn>
                <a:cxn ang="0">
                  <a:pos x="203" y="256"/>
                </a:cxn>
                <a:cxn ang="0">
                  <a:pos x="256" y="256"/>
                </a:cxn>
                <a:cxn ang="0">
                  <a:pos x="267" y="229"/>
                </a:cxn>
                <a:cxn ang="0">
                  <a:pos x="256" y="203"/>
                </a:cxn>
                <a:cxn ang="0">
                  <a:pos x="166" y="166"/>
                </a:cxn>
                <a:cxn ang="0">
                  <a:pos x="68" y="166"/>
                </a:cxn>
                <a:cxn ang="0">
                  <a:pos x="68" y="68"/>
                </a:cxn>
                <a:cxn ang="0">
                  <a:pos x="166" y="68"/>
                </a:cxn>
                <a:cxn ang="0">
                  <a:pos x="166" y="166"/>
                </a:cxn>
                <a:cxn ang="0">
                  <a:pos x="166" y="166"/>
                </a:cxn>
                <a:cxn ang="0">
                  <a:pos x="166" y="166"/>
                </a:cxn>
              </a:cxnLst>
              <a:rect l="0" t="0" r="r" b="b"/>
              <a:pathLst>
                <a:path w="267" h="270">
                  <a:moveTo>
                    <a:pt x="256" y="203"/>
                  </a:moveTo>
                  <a:cubicBezTo>
                    <a:pt x="214" y="161"/>
                    <a:pt x="214" y="161"/>
                    <a:pt x="214" y="161"/>
                  </a:cubicBezTo>
                  <a:cubicBezTo>
                    <a:pt x="232" y="122"/>
                    <a:pt x="225" y="74"/>
                    <a:pt x="192" y="41"/>
                  </a:cubicBezTo>
                  <a:cubicBezTo>
                    <a:pt x="151" y="0"/>
                    <a:pt x="83" y="0"/>
                    <a:pt x="41" y="41"/>
                  </a:cubicBezTo>
                  <a:cubicBezTo>
                    <a:pt x="0" y="83"/>
                    <a:pt x="0" y="151"/>
                    <a:pt x="41" y="192"/>
                  </a:cubicBezTo>
                  <a:cubicBezTo>
                    <a:pt x="74" y="225"/>
                    <a:pt x="122" y="232"/>
                    <a:pt x="161" y="214"/>
                  </a:cubicBezTo>
                  <a:cubicBezTo>
                    <a:pt x="203" y="256"/>
                    <a:pt x="203" y="256"/>
                    <a:pt x="203" y="256"/>
                  </a:cubicBezTo>
                  <a:cubicBezTo>
                    <a:pt x="217" y="270"/>
                    <a:pt x="241" y="270"/>
                    <a:pt x="256" y="256"/>
                  </a:cubicBezTo>
                  <a:cubicBezTo>
                    <a:pt x="263" y="249"/>
                    <a:pt x="267" y="239"/>
                    <a:pt x="267" y="229"/>
                  </a:cubicBezTo>
                  <a:cubicBezTo>
                    <a:pt x="267" y="220"/>
                    <a:pt x="263" y="210"/>
                    <a:pt x="256" y="203"/>
                  </a:cubicBezTo>
                  <a:close/>
                  <a:moveTo>
                    <a:pt x="166" y="166"/>
                  </a:moveTo>
                  <a:cubicBezTo>
                    <a:pt x="139" y="193"/>
                    <a:pt x="95" y="193"/>
                    <a:pt x="68" y="166"/>
                  </a:cubicBezTo>
                  <a:cubicBezTo>
                    <a:pt x="41" y="139"/>
                    <a:pt x="41" y="95"/>
                    <a:pt x="68" y="68"/>
                  </a:cubicBezTo>
                  <a:cubicBezTo>
                    <a:pt x="95" y="41"/>
                    <a:pt x="139" y="41"/>
                    <a:pt x="166" y="68"/>
                  </a:cubicBezTo>
                  <a:cubicBezTo>
                    <a:pt x="193" y="95"/>
                    <a:pt x="193" y="139"/>
                    <a:pt x="166" y="166"/>
                  </a:cubicBezTo>
                  <a:close/>
                  <a:moveTo>
                    <a:pt x="166" y="166"/>
                  </a:moveTo>
                  <a:cubicBezTo>
                    <a:pt x="166" y="166"/>
                    <a:pt x="166" y="166"/>
                    <a:pt x="166" y="166"/>
                  </a:cubicBezTo>
                </a:path>
              </a:pathLst>
            </a:custGeom>
            <a:grpFill/>
            <a:ln w="9525">
              <a:noFill/>
              <a:round/>
            </a:ln>
          </p:spPr>
          <p:txBody>
            <a:bodyPr vert="horz" wrap="square" lIns="91440" tIns="45720" rIns="91440" bIns="45720" numCol="1" anchor="t" anchorCtr="0" compatLnSpc="1"/>
            <a:lstStyle/>
            <a:p>
              <a:endParaRPr lang="en-US"/>
            </a:p>
          </p:txBody>
        </p:sp>
        <p:sp>
          <p:nvSpPr>
            <p:cNvPr id="43" name="Freeform 6"/>
            <p:cNvSpPr>
              <a:spLocks noEditPoints="1"/>
            </p:cNvSpPr>
            <p:nvPr/>
          </p:nvSpPr>
          <p:spPr bwMode="auto">
            <a:xfrm>
              <a:off x="566738" y="654050"/>
              <a:ext cx="869950" cy="1109663"/>
            </a:xfrm>
            <a:custGeom>
              <a:avLst/>
              <a:gdLst/>
              <a:ahLst/>
              <a:cxnLst>
                <a:cxn ang="0">
                  <a:pos x="89" y="21"/>
                </a:cxn>
                <a:cxn ang="0">
                  <a:pos x="70" y="4"/>
                </a:cxn>
                <a:cxn ang="0">
                  <a:pos x="48" y="0"/>
                </a:cxn>
                <a:cxn ang="0">
                  <a:pos x="48" y="10"/>
                </a:cxn>
                <a:cxn ang="0">
                  <a:pos x="69" y="31"/>
                </a:cxn>
                <a:cxn ang="0">
                  <a:pos x="80" y="43"/>
                </a:cxn>
                <a:cxn ang="0">
                  <a:pos x="68" y="49"/>
                </a:cxn>
                <a:cxn ang="0">
                  <a:pos x="58" y="47"/>
                </a:cxn>
                <a:cxn ang="0">
                  <a:pos x="44" y="41"/>
                </a:cxn>
                <a:cxn ang="0">
                  <a:pos x="44" y="29"/>
                </a:cxn>
                <a:cxn ang="0">
                  <a:pos x="25" y="21"/>
                </a:cxn>
                <a:cxn ang="0">
                  <a:pos x="19" y="48"/>
                </a:cxn>
                <a:cxn ang="0">
                  <a:pos x="0" y="53"/>
                </a:cxn>
                <a:cxn ang="0">
                  <a:pos x="2" y="68"/>
                </a:cxn>
                <a:cxn ang="0">
                  <a:pos x="27" y="73"/>
                </a:cxn>
                <a:cxn ang="0">
                  <a:pos x="31" y="48"/>
                </a:cxn>
                <a:cxn ang="0">
                  <a:pos x="52" y="51"/>
                </a:cxn>
                <a:cxn ang="0">
                  <a:pos x="61" y="57"/>
                </a:cxn>
                <a:cxn ang="0">
                  <a:pos x="77" y="57"/>
                </a:cxn>
                <a:cxn ang="0">
                  <a:pos x="87" y="78"/>
                </a:cxn>
                <a:cxn ang="0">
                  <a:pos x="115" y="106"/>
                </a:cxn>
                <a:cxn ang="0">
                  <a:pos x="113" y="117"/>
                </a:cxn>
                <a:cxn ang="0">
                  <a:pos x="90" y="115"/>
                </a:cxn>
                <a:cxn ang="0">
                  <a:pos x="52" y="134"/>
                </a:cxn>
                <a:cxn ang="0">
                  <a:pos x="24" y="167"/>
                </a:cxn>
                <a:cxn ang="0">
                  <a:pos x="85" y="151"/>
                </a:cxn>
                <a:cxn ang="0">
                  <a:pos x="171" y="187"/>
                </a:cxn>
                <a:cxn ang="0">
                  <a:pos x="205" y="294"/>
                </a:cxn>
                <a:cxn ang="0">
                  <a:pos x="231" y="187"/>
                </a:cxn>
                <a:cxn ang="0">
                  <a:pos x="191" y="56"/>
                </a:cxn>
                <a:cxn ang="0">
                  <a:pos x="184" y="59"/>
                </a:cxn>
                <a:cxn ang="0">
                  <a:pos x="147" y="62"/>
                </a:cxn>
                <a:cxn ang="0">
                  <a:pos x="136" y="79"/>
                </a:cxn>
                <a:cxn ang="0">
                  <a:pos x="129" y="76"/>
                </a:cxn>
                <a:cxn ang="0">
                  <a:pos x="99" y="49"/>
                </a:cxn>
                <a:cxn ang="0">
                  <a:pos x="95" y="36"/>
                </a:cxn>
                <a:cxn ang="0">
                  <a:pos x="89" y="21"/>
                </a:cxn>
                <a:cxn ang="0">
                  <a:pos x="89" y="21"/>
                </a:cxn>
                <a:cxn ang="0">
                  <a:pos x="89" y="21"/>
                </a:cxn>
              </a:cxnLst>
              <a:rect l="0" t="0" r="r" b="b"/>
              <a:pathLst>
                <a:path w="231" h="294">
                  <a:moveTo>
                    <a:pt x="89" y="21"/>
                  </a:moveTo>
                  <a:cubicBezTo>
                    <a:pt x="70" y="4"/>
                    <a:pt x="70" y="4"/>
                    <a:pt x="70" y="4"/>
                  </a:cubicBezTo>
                  <a:cubicBezTo>
                    <a:pt x="48" y="0"/>
                    <a:pt x="48" y="0"/>
                    <a:pt x="48" y="0"/>
                  </a:cubicBezTo>
                  <a:cubicBezTo>
                    <a:pt x="48" y="10"/>
                    <a:pt x="48" y="10"/>
                    <a:pt x="48" y="10"/>
                  </a:cubicBezTo>
                  <a:cubicBezTo>
                    <a:pt x="69" y="31"/>
                    <a:pt x="69" y="31"/>
                    <a:pt x="69" y="31"/>
                  </a:cubicBezTo>
                  <a:cubicBezTo>
                    <a:pt x="80" y="43"/>
                    <a:pt x="80" y="43"/>
                    <a:pt x="80" y="43"/>
                  </a:cubicBezTo>
                  <a:cubicBezTo>
                    <a:pt x="68" y="49"/>
                    <a:pt x="68" y="49"/>
                    <a:pt x="68" y="49"/>
                  </a:cubicBezTo>
                  <a:cubicBezTo>
                    <a:pt x="58" y="47"/>
                    <a:pt x="58" y="47"/>
                    <a:pt x="58" y="47"/>
                  </a:cubicBezTo>
                  <a:cubicBezTo>
                    <a:pt x="44" y="41"/>
                    <a:pt x="44" y="41"/>
                    <a:pt x="44" y="41"/>
                  </a:cubicBezTo>
                  <a:cubicBezTo>
                    <a:pt x="44" y="29"/>
                    <a:pt x="44" y="29"/>
                    <a:pt x="44" y="29"/>
                  </a:cubicBezTo>
                  <a:cubicBezTo>
                    <a:pt x="25" y="21"/>
                    <a:pt x="25" y="21"/>
                    <a:pt x="25" y="21"/>
                  </a:cubicBezTo>
                  <a:cubicBezTo>
                    <a:pt x="19" y="48"/>
                    <a:pt x="19" y="48"/>
                    <a:pt x="19" y="48"/>
                  </a:cubicBezTo>
                  <a:cubicBezTo>
                    <a:pt x="0" y="53"/>
                    <a:pt x="0" y="53"/>
                    <a:pt x="0" y="53"/>
                  </a:cubicBezTo>
                  <a:cubicBezTo>
                    <a:pt x="2" y="68"/>
                    <a:pt x="2" y="68"/>
                    <a:pt x="2" y="68"/>
                  </a:cubicBezTo>
                  <a:cubicBezTo>
                    <a:pt x="27" y="73"/>
                    <a:pt x="27" y="73"/>
                    <a:pt x="27" y="73"/>
                  </a:cubicBezTo>
                  <a:cubicBezTo>
                    <a:pt x="31" y="48"/>
                    <a:pt x="31" y="48"/>
                    <a:pt x="31" y="48"/>
                  </a:cubicBezTo>
                  <a:cubicBezTo>
                    <a:pt x="52" y="51"/>
                    <a:pt x="52" y="51"/>
                    <a:pt x="52" y="51"/>
                  </a:cubicBezTo>
                  <a:cubicBezTo>
                    <a:pt x="61" y="57"/>
                    <a:pt x="61" y="57"/>
                    <a:pt x="61" y="57"/>
                  </a:cubicBezTo>
                  <a:cubicBezTo>
                    <a:pt x="77" y="57"/>
                    <a:pt x="77" y="57"/>
                    <a:pt x="77" y="57"/>
                  </a:cubicBezTo>
                  <a:cubicBezTo>
                    <a:pt x="87" y="78"/>
                    <a:pt x="87" y="78"/>
                    <a:pt x="87" y="78"/>
                  </a:cubicBezTo>
                  <a:cubicBezTo>
                    <a:pt x="115" y="106"/>
                    <a:pt x="115" y="106"/>
                    <a:pt x="115" y="106"/>
                  </a:cubicBezTo>
                  <a:cubicBezTo>
                    <a:pt x="113" y="117"/>
                    <a:pt x="113" y="117"/>
                    <a:pt x="113" y="117"/>
                  </a:cubicBezTo>
                  <a:cubicBezTo>
                    <a:pt x="90" y="115"/>
                    <a:pt x="90" y="115"/>
                    <a:pt x="90" y="115"/>
                  </a:cubicBezTo>
                  <a:cubicBezTo>
                    <a:pt x="52" y="134"/>
                    <a:pt x="52" y="134"/>
                    <a:pt x="52" y="134"/>
                  </a:cubicBezTo>
                  <a:cubicBezTo>
                    <a:pt x="24" y="167"/>
                    <a:pt x="24" y="167"/>
                    <a:pt x="24" y="167"/>
                  </a:cubicBezTo>
                  <a:cubicBezTo>
                    <a:pt x="43" y="156"/>
                    <a:pt x="63" y="151"/>
                    <a:pt x="85" y="151"/>
                  </a:cubicBezTo>
                  <a:cubicBezTo>
                    <a:pt x="117" y="151"/>
                    <a:pt x="148" y="164"/>
                    <a:pt x="171" y="187"/>
                  </a:cubicBezTo>
                  <a:cubicBezTo>
                    <a:pt x="199" y="215"/>
                    <a:pt x="211" y="256"/>
                    <a:pt x="205" y="294"/>
                  </a:cubicBezTo>
                  <a:cubicBezTo>
                    <a:pt x="221" y="262"/>
                    <a:pt x="231" y="225"/>
                    <a:pt x="231" y="187"/>
                  </a:cubicBezTo>
                  <a:cubicBezTo>
                    <a:pt x="231" y="138"/>
                    <a:pt x="216" y="94"/>
                    <a:pt x="191" y="56"/>
                  </a:cubicBezTo>
                  <a:cubicBezTo>
                    <a:pt x="184" y="59"/>
                    <a:pt x="184" y="59"/>
                    <a:pt x="184" y="59"/>
                  </a:cubicBezTo>
                  <a:cubicBezTo>
                    <a:pt x="147" y="62"/>
                    <a:pt x="147" y="62"/>
                    <a:pt x="147" y="62"/>
                  </a:cubicBezTo>
                  <a:cubicBezTo>
                    <a:pt x="136" y="79"/>
                    <a:pt x="136" y="79"/>
                    <a:pt x="136" y="79"/>
                  </a:cubicBezTo>
                  <a:cubicBezTo>
                    <a:pt x="129" y="76"/>
                    <a:pt x="129" y="76"/>
                    <a:pt x="129" y="76"/>
                  </a:cubicBezTo>
                  <a:cubicBezTo>
                    <a:pt x="99" y="49"/>
                    <a:pt x="99" y="49"/>
                    <a:pt x="99" y="49"/>
                  </a:cubicBezTo>
                  <a:cubicBezTo>
                    <a:pt x="95" y="36"/>
                    <a:pt x="95" y="36"/>
                    <a:pt x="95" y="36"/>
                  </a:cubicBezTo>
                  <a:lnTo>
                    <a:pt x="89" y="21"/>
                  </a:lnTo>
                  <a:close/>
                  <a:moveTo>
                    <a:pt x="89" y="21"/>
                  </a:moveTo>
                  <a:cubicBezTo>
                    <a:pt x="89" y="21"/>
                    <a:pt x="89" y="21"/>
                    <a:pt x="89" y="21"/>
                  </a:cubicBezTo>
                </a:path>
              </a:pathLst>
            </a:custGeom>
            <a:grpFill/>
            <a:ln w="9525">
              <a:noFill/>
              <a:round/>
            </a:ln>
          </p:spPr>
          <p:txBody>
            <a:bodyPr vert="horz" wrap="square" lIns="91440" tIns="45720" rIns="91440" bIns="45720" numCol="1" anchor="t" anchorCtr="0" compatLnSpc="1"/>
            <a:lstStyle/>
            <a:p>
              <a:endParaRPr lang="en-US"/>
            </a:p>
          </p:txBody>
        </p:sp>
        <p:sp>
          <p:nvSpPr>
            <p:cNvPr id="44" name="Freeform 7"/>
            <p:cNvSpPr>
              <a:spLocks noEditPoints="1"/>
            </p:cNvSpPr>
            <p:nvPr/>
          </p:nvSpPr>
          <p:spPr bwMode="auto">
            <a:xfrm>
              <a:off x="465138" y="1311275"/>
              <a:ext cx="120650" cy="106363"/>
            </a:xfrm>
            <a:custGeom>
              <a:avLst/>
              <a:gdLst/>
              <a:ahLst/>
              <a:cxnLst>
                <a:cxn ang="0">
                  <a:pos x="0" y="9"/>
                </a:cxn>
                <a:cxn ang="0">
                  <a:pos x="5" y="28"/>
                </a:cxn>
                <a:cxn ang="0">
                  <a:pos x="13" y="19"/>
                </a:cxn>
                <a:cxn ang="0">
                  <a:pos x="20" y="18"/>
                </a:cxn>
                <a:cxn ang="0">
                  <a:pos x="25" y="13"/>
                </a:cxn>
                <a:cxn ang="0">
                  <a:pos x="32" y="6"/>
                </a:cxn>
                <a:cxn ang="0">
                  <a:pos x="18" y="0"/>
                </a:cxn>
                <a:cxn ang="0">
                  <a:pos x="0" y="9"/>
                </a:cxn>
                <a:cxn ang="0">
                  <a:pos x="0" y="9"/>
                </a:cxn>
                <a:cxn ang="0">
                  <a:pos x="0" y="9"/>
                </a:cxn>
              </a:cxnLst>
              <a:rect l="0" t="0" r="r" b="b"/>
              <a:pathLst>
                <a:path w="32" h="28">
                  <a:moveTo>
                    <a:pt x="0" y="9"/>
                  </a:moveTo>
                  <a:cubicBezTo>
                    <a:pt x="5" y="28"/>
                    <a:pt x="5" y="28"/>
                    <a:pt x="5" y="28"/>
                  </a:cubicBezTo>
                  <a:cubicBezTo>
                    <a:pt x="13" y="19"/>
                    <a:pt x="13" y="19"/>
                    <a:pt x="13" y="19"/>
                  </a:cubicBezTo>
                  <a:cubicBezTo>
                    <a:pt x="20" y="18"/>
                    <a:pt x="20" y="18"/>
                    <a:pt x="20" y="18"/>
                  </a:cubicBezTo>
                  <a:cubicBezTo>
                    <a:pt x="22" y="16"/>
                    <a:pt x="24" y="14"/>
                    <a:pt x="25" y="13"/>
                  </a:cubicBezTo>
                  <a:cubicBezTo>
                    <a:pt x="28" y="10"/>
                    <a:pt x="30" y="8"/>
                    <a:pt x="32" y="6"/>
                  </a:cubicBezTo>
                  <a:cubicBezTo>
                    <a:pt x="18" y="0"/>
                    <a:pt x="18" y="0"/>
                    <a:pt x="18" y="0"/>
                  </a:cubicBezTo>
                  <a:lnTo>
                    <a:pt x="0" y="9"/>
                  </a:lnTo>
                  <a:close/>
                  <a:moveTo>
                    <a:pt x="0" y="9"/>
                  </a:moveTo>
                  <a:cubicBezTo>
                    <a:pt x="0" y="9"/>
                    <a:pt x="0" y="9"/>
                    <a:pt x="0" y="9"/>
                  </a:cubicBezTo>
                </a:path>
              </a:pathLst>
            </a:custGeom>
            <a:grpFill/>
            <a:ln w="9525">
              <a:noFill/>
              <a:round/>
            </a:ln>
          </p:spPr>
          <p:txBody>
            <a:bodyPr vert="horz" wrap="square" lIns="91440" tIns="45720" rIns="91440" bIns="45720" numCol="1" anchor="t" anchorCtr="0" compatLnSpc="1"/>
            <a:lstStyle/>
            <a:p>
              <a:endParaRPr lang="en-US"/>
            </a:p>
          </p:txBody>
        </p:sp>
        <p:sp>
          <p:nvSpPr>
            <p:cNvPr id="45" name="Freeform 8"/>
            <p:cNvSpPr>
              <a:spLocks noEditPoints="1"/>
            </p:cNvSpPr>
            <p:nvPr/>
          </p:nvSpPr>
          <p:spPr bwMode="auto">
            <a:xfrm>
              <a:off x="762000" y="2133600"/>
              <a:ext cx="211138" cy="84138"/>
            </a:xfrm>
            <a:custGeom>
              <a:avLst/>
              <a:gdLst/>
              <a:ahLst/>
              <a:cxnLst>
                <a:cxn ang="0">
                  <a:pos x="12" y="1"/>
                </a:cxn>
                <a:cxn ang="0">
                  <a:pos x="4" y="7"/>
                </a:cxn>
                <a:cxn ang="0">
                  <a:pos x="0" y="22"/>
                </a:cxn>
                <a:cxn ang="0">
                  <a:pos x="56" y="0"/>
                </a:cxn>
                <a:cxn ang="0">
                  <a:pos x="33" y="3"/>
                </a:cxn>
                <a:cxn ang="0">
                  <a:pos x="12" y="1"/>
                </a:cxn>
                <a:cxn ang="0">
                  <a:pos x="12" y="1"/>
                </a:cxn>
                <a:cxn ang="0">
                  <a:pos x="12" y="1"/>
                </a:cxn>
              </a:cxnLst>
              <a:rect l="0" t="0" r="r" b="b"/>
              <a:pathLst>
                <a:path w="56" h="22">
                  <a:moveTo>
                    <a:pt x="12" y="1"/>
                  </a:moveTo>
                  <a:cubicBezTo>
                    <a:pt x="4" y="7"/>
                    <a:pt x="4" y="7"/>
                    <a:pt x="4" y="7"/>
                  </a:cubicBezTo>
                  <a:cubicBezTo>
                    <a:pt x="0" y="22"/>
                    <a:pt x="0" y="22"/>
                    <a:pt x="0" y="22"/>
                  </a:cubicBezTo>
                  <a:cubicBezTo>
                    <a:pt x="20" y="17"/>
                    <a:pt x="39" y="10"/>
                    <a:pt x="56" y="0"/>
                  </a:cubicBezTo>
                  <a:cubicBezTo>
                    <a:pt x="48" y="2"/>
                    <a:pt x="40" y="3"/>
                    <a:pt x="33" y="3"/>
                  </a:cubicBezTo>
                  <a:cubicBezTo>
                    <a:pt x="26" y="3"/>
                    <a:pt x="19" y="2"/>
                    <a:pt x="12" y="1"/>
                  </a:cubicBezTo>
                  <a:close/>
                  <a:moveTo>
                    <a:pt x="12" y="1"/>
                  </a:moveTo>
                  <a:cubicBezTo>
                    <a:pt x="12" y="1"/>
                    <a:pt x="12" y="1"/>
                    <a:pt x="12" y="1"/>
                  </a:cubicBezTo>
                </a:path>
              </a:pathLst>
            </a:custGeom>
            <a:grpFill/>
            <a:ln w="9525">
              <a:noFill/>
              <a:round/>
            </a:ln>
          </p:spPr>
          <p:txBody>
            <a:bodyPr vert="horz" wrap="square" lIns="91440" tIns="45720" rIns="91440" bIns="45720" numCol="1" anchor="t" anchorCtr="0" compatLnSpc="1"/>
            <a:lstStyle/>
            <a:p>
              <a:endParaRPr lang="en-US"/>
            </a:p>
          </p:txBody>
        </p:sp>
        <p:sp>
          <p:nvSpPr>
            <p:cNvPr id="46" name="Freeform 9"/>
            <p:cNvSpPr>
              <a:spLocks noEditPoints="1"/>
            </p:cNvSpPr>
            <p:nvPr/>
          </p:nvSpPr>
          <p:spPr bwMode="auto">
            <a:xfrm>
              <a:off x="-327025" y="900113"/>
              <a:ext cx="990600" cy="1343025"/>
            </a:xfrm>
            <a:custGeom>
              <a:avLst/>
              <a:gdLst/>
              <a:ahLst/>
              <a:cxnLst>
                <a:cxn ang="0">
                  <a:pos x="235" y="294"/>
                </a:cxn>
                <a:cxn ang="0">
                  <a:pos x="200" y="208"/>
                </a:cxn>
                <a:cxn ang="0">
                  <a:pos x="212" y="154"/>
                </a:cxn>
                <a:cxn ang="0">
                  <a:pos x="187" y="149"/>
                </a:cxn>
                <a:cxn ang="0">
                  <a:pos x="174" y="122"/>
                </a:cxn>
                <a:cxn ang="0">
                  <a:pos x="174" y="138"/>
                </a:cxn>
                <a:cxn ang="0">
                  <a:pos x="169" y="138"/>
                </a:cxn>
                <a:cxn ang="0">
                  <a:pos x="135" y="92"/>
                </a:cxn>
                <a:cxn ang="0">
                  <a:pos x="135" y="55"/>
                </a:cxn>
                <a:cxn ang="0">
                  <a:pos x="110" y="15"/>
                </a:cxn>
                <a:cxn ang="0">
                  <a:pos x="71" y="22"/>
                </a:cxn>
                <a:cxn ang="0">
                  <a:pos x="45" y="22"/>
                </a:cxn>
                <a:cxn ang="0">
                  <a:pos x="32" y="13"/>
                </a:cxn>
                <a:cxn ang="0">
                  <a:pos x="49" y="0"/>
                </a:cxn>
                <a:cxn ang="0">
                  <a:pos x="32" y="4"/>
                </a:cxn>
                <a:cxn ang="0">
                  <a:pos x="0" y="122"/>
                </a:cxn>
                <a:cxn ang="0">
                  <a:pos x="234" y="356"/>
                </a:cxn>
                <a:cxn ang="0">
                  <a:pos x="263" y="354"/>
                </a:cxn>
                <a:cxn ang="0">
                  <a:pos x="261" y="325"/>
                </a:cxn>
                <a:cxn ang="0">
                  <a:pos x="263" y="315"/>
                </a:cxn>
                <a:cxn ang="0">
                  <a:pos x="235" y="294"/>
                </a:cxn>
                <a:cxn ang="0">
                  <a:pos x="235" y="294"/>
                </a:cxn>
                <a:cxn ang="0">
                  <a:pos x="235" y="294"/>
                </a:cxn>
              </a:cxnLst>
              <a:rect l="0" t="0" r="r" b="b"/>
              <a:pathLst>
                <a:path w="263" h="356">
                  <a:moveTo>
                    <a:pt x="235" y="294"/>
                  </a:moveTo>
                  <a:cubicBezTo>
                    <a:pt x="212" y="271"/>
                    <a:pt x="200" y="241"/>
                    <a:pt x="200" y="208"/>
                  </a:cubicBezTo>
                  <a:cubicBezTo>
                    <a:pt x="200" y="189"/>
                    <a:pt x="204" y="171"/>
                    <a:pt x="212" y="154"/>
                  </a:cubicBezTo>
                  <a:cubicBezTo>
                    <a:pt x="187" y="149"/>
                    <a:pt x="187" y="149"/>
                    <a:pt x="187" y="149"/>
                  </a:cubicBezTo>
                  <a:cubicBezTo>
                    <a:pt x="174" y="122"/>
                    <a:pt x="174" y="122"/>
                    <a:pt x="174" y="122"/>
                  </a:cubicBezTo>
                  <a:cubicBezTo>
                    <a:pt x="174" y="138"/>
                    <a:pt x="174" y="138"/>
                    <a:pt x="174" y="138"/>
                  </a:cubicBezTo>
                  <a:cubicBezTo>
                    <a:pt x="169" y="138"/>
                    <a:pt x="169" y="138"/>
                    <a:pt x="169" y="138"/>
                  </a:cubicBezTo>
                  <a:cubicBezTo>
                    <a:pt x="135" y="92"/>
                    <a:pt x="135" y="92"/>
                    <a:pt x="135" y="92"/>
                  </a:cubicBezTo>
                  <a:cubicBezTo>
                    <a:pt x="135" y="55"/>
                    <a:pt x="135" y="55"/>
                    <a:pt x="135" y="55"/>
                  </a:cubicBezTo>
                  <a:cubicBezTo>
                    <a:pt x="110" y="15"/>
                    <a:pt x="110" y="15"/>
                    <a:pt x="110" y="15"/>
                  </a:cubicBezTo>
                  <a:cubicBezTo>
                    <a:pt x="71" y="22"/>
                    <a:pt x="71" y="22"/>
                    <a:pt x="71" y="22"/>
                  </a:cubicBezTo>
                  <a:cubicBezTo>
                    <a:pt x="45" y="22"/>
                    <a:pt x="45" y="22"/>
                    <a:pt x="45" y="22"/>
                  </a:cubicBezTo>
                  <a:cubicBezTo>
                    <a:pt x="32" y="13"/>
                    <a:pt x="32" y="13"/>
                    <a:pt x="32" y="13"/>
                  </a:cubicBezTo>
                  <a:cubicBezTo>
                    <a:pt x="49" y="0"/>
                    <a:pt x="49" y="0"/>
                    <a:pt x="49" y="0"/>
                  </a:cubicBezTo>
                  <a:cubicBezTo>
                    <a:pt x="32" y="4"/>
                    <a:pt x="32" y="4"/>
                    <a:pt x="32" y="4"/>
                  </a:cubicBezTo>
                  <a:cubicBezTo>
                    <a:pt x="11" y="38"/>
                    <a:pt x="0" y="79"/>
                    <a:pt x="0" y="122"/>
                  </a:cubicBezTo>
                  <a:cubicBezTo>
                    <a:pt x="0" y="251"/>
                    <a:pt x="104" y="356"/>
                    <a:pt x="234" y="356"/>
                  </a:cubicBezTo>
                  <a:cubicBezTo>
                    <a:pt x="244" y="356"/>
                    <a:pt x="253" y="355"/>
                    <a:pt x="263" y="354"/>
                  </a:cubicBezTo>
                  <a:cubicBezTo>
                    <a:pt x="261" y="325"/>
                    <a:pt x="261" y="325"/>
                    <a:pt x="261" y="325"/>
                  </a:cubicBezTo>
                  <a:cubicBezTo>
                    <a:pt x="261" y="325"/>
                    <a:pt x="262" y="321"/>
                    <a:pt x="263" y="315"/>
                  </a:cubicBezTo>
                  <a:cubicBezTo>
                    <a:pt x="253" y="310"/>
                    <a:pt x="244" y="303"/>
                    <a:pt x="235" y="294"/>
                  </a:cubicBezTo>
                  <a:close/>
                  <a:moveTo>
                    <a:pt x="235" y="294"/>
                  </a:moveTo>
                  <a:cubicBezTo>
                    <a:pt x="235" y="294"/>
                    <a:pt x="235" y="294"/>
                    <a:pt x="235" y="294"/>
                  </a:cubicBezTo>
                </a:path>
              </a:pathLst>
            </a:custGeom>
            <a:grpFill/>
            <a:ln w="9525">
              <a:noFill/>
              <a:round/>
            </a:ln>
          </p:spPr>
          <p:txBody>
            <a:bodyPr vert="horz" wrap="square" lIns="91440" tIns="45720" rIns="91440" bIns="45720" numCol="1" anchor="t" anchorCtr="0" compatLnSpc="1"/>
            <a:lstStyle/>
            <a:p>
              <a:endParaRPr lang="en-US"/>
            </a:p>
          </p:txBody>
        </p:sp>
        <p:sp>
          <p:nvSpPr>
            <p:cNvPr id="47" name="Freeform 10"/>
            <p:cNvSpPr>
              <a:spLocks noEditPoints="1"/>
            </p:cNvSpPr>
            <p:nvPr/>
          </p:nvSpPr>
          <p:spPr bwMode="auto">
            <a:xfrm>
              <a:off x="-127000" y="473075"/>
              <a:ext cx="1055688" cy="325438"/>
            </a:xfrm>
            <a:custGeom>
              <a:avLst/>
              <a:gdLst/>
              <a:ahLst/>
              <a:cxnLst>
                <a:cxn ang="0">
                  <a:pos x="34" y="76"/>
                </a:cxn>
                <a:cxn ang="0">
                  <a:pos x="75" y="70"/>
                </a:cxn>
                <a:cxn ang="0">
                  <a:pos x="94" y="60"/>
                </a:cxn>
                <a:cxn ang="0">
                  <a:pos x="116" y="66"/>
                </a:cxn>
                <a:cxn ang="0">
                  <a:pos x="150" y="64"/>
                </a:cxn>
                <a:cxn ang="0">
                  <a:pos x="162" y="45"/>
                </a:cxn>
                <a:cxn ang="0">
                  <a:pos x="179" y="48"/>
                </a:cxn>
                <a:cxn ang="0">
                  <a:pos x="221" y="44"/>
                </a:cxn>
                <a:cxn ang="0">
                  <a:pos x="233" y="32"/>
                </a:cxn>
                <a:cxn ang="0">
                  <a:pos x="249" y="21"/>
                </a:cxn>
                <a:cxn ang="0">
                  <a:pos x="272" y="24"/>
                </a:cxn>
                <a:cxn ang="0">
                  <a:pos x="280" y="23"/>
                </a:cxn>
                <a:cxn ang="0">
                  <a:pos x="181" y="0"/>
                </a:cxn>
                <a:cxn ang="0">
                  <a:pos x="0" y="86"/>
                </a:cxn>
                <a:cxn ang="0">
                  <a:pos x="0" y="86"/>
                </a:cxn>
                <a:cxn ang="0">
                  <a:pos x="34" y="76"/>
                </a:cxn>
                <a:cxn ang="0">
                  <a:pos x="191" y="24"/>
                </a:cxn>
                <a:cxn ang="0">
                  <a:pos x="215" y="11"/>
                </a:cxn>
                <a:cxn ang="0">
                  <a:pos x="230" y="19"/>
                </a:cxn>
                <a:cxn ang="0">
                  <a:pos x="208" y="36"/>
                </a:cxn>
                <a:cxn ang="0">
                  <a:pos x="186" y="39"/>
                </a:cxn>
                <a:cxn ang="0">
                  <a:pos x="177" y="32"/>
                </a:cxn>
                <a:cxn ang="0">
                  <a:pos x="191" y="24"/>
                </a:cxn>
                <a:cxn ang="0">
                  <a:pos x="120" y="26"/>
                </a:cxn>
                <a:cxn ang="0">
                  <a:pos x="130" y="30"/>
                </a:cxn>
                <a:cxn ang="0">
                  <a:pos x="144" y="26"/>
                </a:cxn>
                <a:cxn ang="0">
                  <a:pos x="152" y="39"/>
                </a:cxn>
                <a:cxn ang="0">
                  <a:pos x="120" y="47"/>
                </a:cxn>
                <a:cxn ang="0">
                  <a:pos x="104" y="38"/>
                </a:cxn>
                <a:cxn ang="0">
                  <a:pos x="120" y="26"/>
                </a:cxn>
                <a:cxn ang="0">
                  <a:pos x="120" y="26"/>
                </a:cxn>
                <a:cxn ang="0">
                  <a:pos x="120" y="26"/>
                </a:cxn>
              </a:cxnLst>
              <a:rect l="0" t="0" r="r" b="b"/>
              <a:pathLst>
                <a:path w="280" h="86">
                  <a:moveTo>
                    <a:pt x="34" y="76"/>
                  </a:moveTo>
                  <a:cubicBezTo>
                    <a:pt x="75" y="70"/>
                    <a:pt x="75" y="70"/>
                    <a:pt x="75" y="70"/>
                  </a:cubicBezTo>
                  <a:cubicBezTo>
                    <a:pt x="94" y="60"/>
                    <a:pt x="94" y="60"/>
                    <a:pt x="94" y="60"/>
                  </a:cubicBezTo>
                  <a:cubicBezTo>
                    <a:pt x="116" y="66"/>
                    <a:pt x="116" y="66"/>
                    <a:pt x="116" y="66"/>
                  </a:cubicBezTo>
                  <a:cubicBezTo>
                    <a:pt x="150" y="64"/>
                    <a:pt x="150" y="64"/>
                    <a:pt x="150" y="64"/>
                  </a:cubicBezTo>
                  <a:cubicBezTo>
                    <a:pt x="162" y="45"/>
                    <a:pt x="162" y="45"/>
                    <a:pt x="162" y="45"/>
                  </a:cubicBezTo>
                  <a:cubicBezTo>
                    <a:pt x="179" y="48"/>
                    <a:pt x="179" y="48"/>
                    <a:pt x="179" y="48"/>
                  </a:cubicBezTo>
                  <a:cubicBezTo>
                    <a:pt x="221" y="44"/>
                    <a:pt x="221" y="44"/>
                    <a:pt x="221" y="44"/>
                  </a:cubicBezTo>
                  <a:cubicBezTo>
                    <a:pt x="233" y="32"/>
                    <a:pt x="233" y="32"/>
                    <a:pt x="233" y="32"/>
                  </a:cubicBezTo>
                  <a:cubicBezTo>
                    <a:pt x="249" y="21"/>
                    <a:pt x="249" y="21"/>
                    <a:pt x="249" y="21"/>
                  </a:cubicBezTo>
                  <a:cubicBezTo>
                    <a:pt x="272" y="24"/>
                    <a:pt x="272" y="24"/>
                    <a:pt x="272" y="24"/>
                  </a:cubicBezTo>
                  <a:cubicBezTo>
                    <a:pt x="280" y="23"/>
                    <a:pt x="280" y="23"/>
                    <a:pt x="280" y="23"/>
                  </a:cubicBezTo>
                  <a:cubicBezTo>
                    <a:pt x="250" y="9"/>
                    <a:pt x="216" y="0"/>
                    <a:pt x="181" y="0"/>
                  </a:cubicBezTo>
                  <a:cubicBezTo>
                    <a:pt x="108" y="0"/>
                    <a:pt x="43" y="34"/>
                    <a:pt x="0" y="86"/>
                  </a:cubicBezTo>
                  <a:cubicBezTo>
                    <a:pt x="0" y="86"/>
                    <a:pt x="0" y="86"/>
                    <a:pt x="0" y="86"/>
                  </a:cubicBezTo>
                  <a:lnTo>
                    <a:pt x="34" y="76"/>
                  </a:lnTo>
                  <a:close/>
                  <a:moveTo>
                    <a:pt x="191" y="24"/>
                  </a:moveTo>
                  <a:cubicBezTo>
                    <a:pt x="215" y="11"/>
                    <a:pt x="215" y="11"/>
                    <a:pt x="215" y="11"/>
                  </a:cubicBezTo>
                  <a:cubicBezTo>
                    <a:pt x="230" y="19"/>
                    <a:pt x="230" y="19"/>
                    <a:pt x="230" y="19"/>
                  </a:cubicBezTo>
                  <a:cubicBezTo>
                    <a:pt x="208" y="36"/>
                    <a:pt x="208" y="36"/>
                    <a:pt x="208" y="36"/>
                  </a:cubicBezTo>
                  <a:cubicBezTo>
                    <a:pt x="186" y="39"/>
                    <a:pt x="186" y="39"/>
                    <a:pt x="186" y="39"/>
                  </a:cubicBezTo>
                  <a:cubicBezTo>
                    <a:pt x="177" y="32"/>
                    <a:pt x="177" y="32"/>
                    <a:pt x="177" y="32"/>
                  </a:cubicBezTo>
                  <a:lnTo>
                    <a:pt x="191" y="24"/>
                  </a:lnTo>
                  <a:close/>
                  <a:moveTo>
                    <a:pt x="120" y="26"/>
                  </a:moveTo>
                  <a:cubicBezTo>
                    <a:pt x="130" y="30"/>
                    <a:pt x="130" y="30"/>
                    <a:pt x="130" y="30"/>
                  </a:cubicBezTo>
                  <a:cubicBezTo>
                    <a:pt x="144" y="26"/>
                    <a:pt x="144" y="26"/>
                    <a:pt x="144" y="26"/>
                  </a:cubicBezTo>
                  <a:cubicBezTo>
                    <a:pt x="152" y="39"/>
                    <a:pt x="152" y="39"/>
                    <a:pt x="152" y="39"/>
                  </a:cubicBezTo>
                  <a:cubicBezTo>
                    <a:pt x="120" y="47"/>
                    <a:pt x="120" y="47"/>
                    <a:pt x="120" y="47"/>
                  </a:cubicBezTo>
                  <a:cubicBezTo>
                    <a:pt x="104" y="38"/>
                    <a:pt x="104" y="38"/>
                    <a:pt x="104" y="38"/>
                  </a:cubicBezTo>
                  <a:cubicBezTo>
                    <a:pt x="104" y="38"/>
                    <a:pt x="119" y="28"/>
                    <a:pt x="120" y="26"/>
                  </a:cubicBezTo>
                  <a:close/>
                  <a:moveTo>
                    <a:pt x="120" y="26"/>
                  </a:moveTo>
                  <a:cubicBezTo>
                    <a:pt x="120" y="26"/>
                    <a:pt x="120" y="26"/>
                    <a:pt x="120" y="26"/>
                  </a:cubicBezTo>
                </a:path>
              </a:pathLst>
            </a:custGeom>
            <a:grpFill/>
            <a:ln w="9525">
              <a:noFill/>
              <a:round/>
            </a:ln>
          </p:spPr>
          <p:txBody>
            <a:bodyPr vert="horz" wrap="square" lIns="91440" tIns="45720" rIns="91440" bIns="45720" numCol="1" anchor="t" anchorCtr="0" compatLnSpc="1"/>
            <a:lstStyle/>
            <a:p>
              <a:endParaRPr lang="en-US"/>
            </a:p>
          </p:txBody>
        </p:sp>
      </p:grpSp>
      <p:sp>
        <p:nvSpPr>
          <p:cNvPr id="48" name="TextBox 47"/>
          <p:cNvSpPr txBox="1"/>
          <p:nvPr/>
        </p:nvSpPr>
        <p:spPr>
          <a:xfrm>
            <a:off x="1999738" y="6011996"/>
            <a:ext cx="8172908" cy="184666"/>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Click to enter a brief text commentary, the commentary text as far as possible general refinement, without unnecessary text decoration, concise and accurate commentary refined core concepts.</a:t>
            </a:r>
          </a:p>
        </p:txBody>
      </p:sp>
      <p:sp>
        <p:nvSpPr>
          <p:cNvPr id="49" name="TextBox 48"/>
          <p:cNvSpPr txBox="1"/>
          <p:nvPr/>
        </p:nvSpPr>
        <p:spPr>
          <a:xfrm>
            <a:off x="4089124" y="5465788"/>
            <a:ext cx="3845957" cy="307777"/>
          </a:xfrm>
          <a:prstGeom prst="rect">
            <a:avLst/>
          </a:prstGeom>
          <a:noFill/>
        </p:spPr>
        <p:txBody>
          <a:bodyPr wrap="square" lIns="0" tIns="0" rIns="0" bIns="0" rtlCol="0">
            <a:spAutoFit/>
          </a:bodyPr>
          <a:lstStyle/>
          <a:p>
            <a:pPr algn="ctr"/>
            <a:r>
              <a:rPr lang="zh-CN" altLang="en-US" sz="2000" b="1" dirty="0">
                <a:solidFill>
                  <a:schemeClr val="tx2"/>
                </a:solidFill>
                <a:latin typeface="Impact MT Std" pitchFamily="34" charset="0"/>
                <a:ea typeface="微软雅黑" panose="020B0503020204020204" pitchFamily="34" charset="-122"/>
              </a:rPr>
              <a:t>Click to enter the title text</a:t>
            </a:r>
          </a:p>
        </p:txBody>
      </p:sp>
      <p:sp>
        <p:nvSpPr>
          <p:cNvPr id="2" name="标题 1"/>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Left)">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2000"/>
                            </p:stCondLst>
                            <p:childTnLst>
                              <p:par>
                                <p:cTn id="32" presetID="18" presetClass="entr" presetSubtype="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trips(downRight)">
                                      <p:cBhvr>
                                        <p:cTn id="34" dur="500"/>
                                        <p:tgtEl>
                                          <p:spTgt spid="26"/>
                                        </p:tgtEl>
                                      </p:cBhvr>
                                    </p:animEffect>
                                  </p:childTnLst>
                                </p:cTn>
                              </p:par>
                            </p:childTnLst>
                          </p:cTn>
                        </p:par>
                        <p:par>
                          <p:cTn id="35" fill="hold">
                            <p:stCondLst>
                              <p:cond delay="2500"/>
                            </p:stCondLst>
                            <p:childTnLst>
                              <p:par>
                                <p:cTn id="36" presetID="18" presetClass="entr" presetSubtype="9"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upLeft)">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3500"/>
                            </p:stCondLst>
                            <p:childTnLst>
                              <p:par>
                                <p:cTn id="51" presetID="18" presetClass="entr" presetSubtype="6"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Right)">
                                      <p:cBhvr>
                                        <p:cTn id="53" dur="500"/>
                                        <p:tgtEl>
                                          <p:spTgt spid="29"/>
                                        </p:tgtEl>
                                      </p:cBhvr>
                                    </p:animEffect>
                                  </p:childTnLst>
                                </p:cTn>
                              </p:par>
                            </p:childTnLst>
                          </p:cTn>
                        </p:par>
                        <p:par>
                          <p:cTn id="54" fill="hold">
                            <p:stCondLst>
                              <p:cond delay="4000"/>
                            </p:stCondLst>
                            <p:childTnLst>
                              <p:par>
                                <p:cTn id="55" presetID="18" presetClass="entr" presetSubtype="1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Left)">
                                      <p:cBhvr>
                                        <p:cTn id="57" dur="500"/>
                                        <p:tgtEl>
                                          <p:spTgt spid="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5000"/>
                            </p:stCondLst>
                            <p:childTnLst>
                              <p:par>
                                <p:cTn id="70" presetID="18" presetClass="entr" presetSubtype="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strips(downRight)">
                                      <p:cBhvr>
                                        <p:cTn id="72" dur="500"/>
                                        <p:tgtEl>
                                          <p:spTgt spid="31"/>
                                        </p:tgtEl>
                                      </p:cBhvr>
                                    </p:animEffect>
                                  </p:childTnLst>
                                </p:cTn>
                              </p:par>
                            </p:childTnLst>
                          </p:cTn>
                        </p:par>
                        <p:par>
                          <p:cTn id="73" fill="hold">
                            <p:stCondLst>
                              <p:cond delay="5500"/>
                            </p:stCondLst>
                            <p:childTnLst>
                              <p:par>
                                <p:cTn id="74" presetID="18" presetClass="entr" presetSubtype="12"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6500"/>
                            </p:stCondLst>
                            <p:childTnLst>
                              <p:par>
                                <p:cTn id="89" presetID="18" presetClass="entr" presetSubtype="6"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strips(downRight)">
                                      <p:cBhvr>
                                        <p:cTn id="91" dur="500"/>
                                        <p:tgtEl>
                                          <p:spTgt spid="30"/>
                                        </p:tgtEl>
                                      </p:cBhvr>
                                    </p:animEffect>
                                  </p:childTnLst>
                                </p:cTn>
                              </p:par>
                            </p:childTnLst>
                          </p:cTn>
                        </p:par>
                        <p:par>
                          <p:cTn id="92" fill="hold">
                            <p:stCondLst>
                              <p:cond delay="7000"/>
                            </p:stCondLst>
                            <p:childTnLst>
                              <p:par>
                                <p:cTn id="93" presetID="18" presetClass="entr" presetSubtype="3"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strips(upRight)">
                                      <p:cBhvr>
                                        <p:cTn id="95" dur="500"/>
                                        <p:tgtEl>
                                          <p:spTgt spid="1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500" fill="hold"/>
                                        <p:tgtEl>
                                          <p:spTgt spid="8"/>
                                        </p:tgtEl>
                                        <p:attrNameLst>
                                          <p:attrName>ppt_w</p:attrName>
                                        </p:attrNameLst>
                                      </p:cBhvr>
                                      <p:tavLst>
                                        <p:tav tm="0">
                                          <p:val>
                                            <p:fltVal val="0"/>
                                          </p:val>
                                        </p:tav>
                                        <p:tav tm="100000">
                                          <p:val>
                                            <p:strVal val="#ppt_w"/>
                                          </p:val>
                                        </p:tav>
                                      </p:tavLst>
                                    </p:anim>
                                    <p:anim calcmode="lin" valueType="num">
                                      <p:cBhvr>
                                        <p:cTn id="99" dur="500" fill="hold"/>
                                        <p:tgtEl>
                                          <p:spTgt spid="8"/>
                                        </p:tgtEl>
                                        <p:attrNameLst>
                                          <p:attrName>ppt_h</p:attrName>
                                        </p:attrNameLst>
                                      </p:cBhvr>
                                      <p:tavLst>
                                        <p:tav tm="0">
                                          <p:val>
                                            <p:fltVal val="0"/>
                                          </p:val>
                                        </p:tav>
                                        <p:tav tm="100000">
                                          <p:val>
                                            <p:strVal val="#ppt_h"/>
                                          </p:val>
                                        </p:tav>
                                      </p:tavLst>
                                    </p:anim>
                                    <p:animEffect transition="in" filter="fade">
                                      <p:cBhvr>
                                        <p:cTn id="100" dur="500"/>
                                        <p:tgtEl>
                                          <p:spTgt spid="8"/>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childTnLst>
                          </p:cTn>
                        </p:par>
                        <p:par>
                          <p:cTn id="107" fill="hold">
                            <p:stCondLst>
                              <p:cond delay="8000"/>
                            </p:stCondLst>
                            <p:childTnLst>
                              <p:par>
                                <p:cTn id="108" presetID="18" presetClass="entr" presetSubtype="6"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strips(downRight)">
                                      <p:cBhvr>
                                        <p:cTn id="110" dur="500"/>
                                        <p:tgtEl>
                                          <p:spTgt spid="28"/>
                                        </p:tgtEl>
                                      </p:cBhvr>
                                    </p:animEffect>
                                  </p:childTnLst>
                                </p:cTn>
                              </p:par>
                            </p:childTnLst>
                          </p:cTn>
                        </p:par>
                        <p:par>
                          <p:cTn id="111" fill="hold">
                            <p:stCondLst>
                              <p:cond delay="8500"/>
                            </p:stCondLst>
                            <p:childTnLst>
                              <p:par>
                                <p:cTn id="112" presetID="18" presetClass="entr" presetSubtype="3"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strips(upRight)">
                                      <p:cBhvr>
                                        <p:cTn id="114" dur="500"/>
                                        <p:tgtEl>
                                          <p:spTgt spid="1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par>
                          <p:cTn id="120" fill="hold">
                            <p:stCondLst>
                              <p:cond delay="9000"/>
                            </p:stCondLst>
                            <p:childTnLst>
                              <p:par>
                                <p:cTn id="121" presetID="53" presetClass="entr" presetSubtype="16"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p:cTn id="123" dur="500" fill="hold"/>
                                        <p:tgtEl>
                                          <p:spTgt spid="25"/>
                                        </p:tgtEl>
                                        <p:attrNameLst>
                                          <p:attrName>ppt_w</p:attrName>
                                        </p:attrNameLst>
                                      </p:cBhvr>
                                      <p:tavLst>
                                        <p:tav tm="0">
                                          <p:val>
                                            <p:fltVal val="0"/>
                                          </p:val>
                                        </p:tav>
                                        <p:tav tm="100000">
                                          <p:val>
                                            <p:strVal val="#ppt_w"/>
                                          </p:val>
                                        </p:tav>
                                      </p:tavLst>
                                    </p:anim>
                                    <p:anim calcmode="lin" valueType="num">
                                      <p:cBhvr>
                                        <p:cTn id="124" dur="500" fill="hold"/>
                                        <p:tgtEl>
                                          <p:spTgt spid="25"/>
                                        </p:tgtEl>
                                        <p:attrNameLst>
                                          <p:attrName>ppt_h</p:attrName>
                                        </p:attrNameLst>
                                      </p:cBhvr>
                                      <p:tavLst>
                                        <p:tav tm="0">
                                          <p:val>
                                            <p:fltVal val="0"/>
                                          </p:val>
                                        </p:tav>
                                        <p:tav tm="100000">
                                          <p:val>
                                            <p:strVal val="#ppt_h"/>
                                          </p:val>
                                        </p:tav>
                                      </p:tavLst>
                                    </p:anim>
                                    <p:animEffect transition="in" filter="fade">
                                      <p:cBhvr>
                                        <p:cTn id="125" dur="500"/>
                                        <p:tgtEl>
                                          <p:spTgt spid="25"/>
                                        </p:tgtEl>
                                      </p:cBhvr>
                                    </p:animEffect>
                                  </p:childTnLst>
                                </p:cTn>
                              </p:par>
                            </p:childTnLst>
                          </p:cTn>
                        </p:par>
                        <p:par>
                          <p:cTn id="126" fill="hold">
                            <p:stCondLst>
                              <p:cond delay="9500"/>
                            </p:stCondLst>
                            <p:childTnLst>
                              <p:par>
                                <p:cTn id="127" presetID="18" presetClass="entr" presetSubtype="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strips(downRight)">
                                      <p:cBhvr>
                                        <p:cTn id="129" dur="500"/>
                                        <p:tgtEl>
                                          <p:spTgt spid="27"/>
                                        </p:tgtEl>
                                      </p:cBhvr>
                                    </p:animEffect>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300" fill="hold"/>
                                        <p:tgtEl>
                                          <p:spTgt spid="49"/>
                                        </p:tgtEl>
                                        <p:attrNameLst>
                                          <p:attrName>ppt_x</p:attrName>
                                        </p:attrNameLst>
                                      </p:cBhvr>
                                      <p:tavLst>
                                        <p:tav tm="0">
                                          <p:val>
                                            <p:strVal val="1+#ppt_w/2"/>
                                          </p:val>
                                        </p:tav>
                                        <p:tav tm="100000">
                                          <p:val>
                                            <p:strVal val="#ppt_x"/>
                                          </p:val>
                                        </p:tav>
                                      </p:tavLst>
                                    </p:anim>
                                    <p:anim calcmode="lin" valueType="num">
                                      <p:cBhvr additive="base">
                                        <p:cTn id="134" dur="300" fill="hold"/>
                                        <p:tgtEl>
                                          <p:spTgt spid="49"/>
                                        </p:tgtEl>
                                        <p:attrNameLst>
                                          <p:attrName>ppt_y</p:attrName>
                                        </p:attrNameLst>
                                      </p:cBhvr>
                                      <p:tavLst>
                                        <p:tav tm="0">
                                          <p:val>
                                            <p:strVal val="#ppt_y"/>
                                          </p:val>
                                        </p:tav>
                                        <p:tav tm="100000">
                                          <p:val>
                                            <p:strVal val="#ppt_y"/>
                                          </p:val>
                                        </p:tav>
                                      </p:tavLst>
                                    </p:anim>
                                  </p:childTnLst>
                                </p:cTn>
                              </p:par>
                            </p:childTnLst>
                          </p:cTn>
                        </p:par>
                        <p:par>
                          <p:cTn id="135" fill="hold">
                            <p:stCondLst>
                              <p:cond delay="10500"/>
                            </p:stCondLst>
                            <p:childTnLst>
                              <p:par>
                                <p:cTn id="136" presetID="2" presetClass="entr" presetSubtype="2" fill="hold" grpId="0" nodeType="afterEffect">
                                  <p:stCondLst>
                                    <p:cond delay="0"/>
                                  </p:stCondLst>
                                  <p:childTnLst>
                                    <p:set>
                                      <p:cBhvr>
                                        <p:cTn id="137" dur="1" fill="hold">
                                          <p:stCondLst>
                                            <p:cond delay="0"/>
                                          </p:stCondLst>
                                        </p:cTn>
                                        <p:tgtEl>
                                          <p:spTgt spid="48"/>
                                        </p:tgtEl>
                                        <p:attrNameLst>
                                          <p:attrName>style.visibility</p:attrName>
                                        </p:attrNameLst>
                                      </p:cBhvr>
                                      <p:to>
                                        <p:strVal val="visible"/>
                                      </p:to>
                                    </p:set>
                                    <p:anim calcmode="lin" valueType="num">
                                      <p:cBhvr additive="base">
                                        <p:cTn id="138" dur="300" fill="hold"/>
                                        <p:tgtEl>
                                          <p:spTgt spid="48"/>
                                        </p:tgtEl>
                                        <p:attrNameLst>
                                          <p:attrName>ppt_x</p:attrName>
                                        </p:attrNameLst>
                                      </p:cBhvr>
                                      <p:tavLst>
                                        <p:tav tm="0">
                                          <p:val>
                                            <p:strVal val="1+#ppt_w/2"/>
                                          </p:val>
                                        </p:tav>
                                        <p:tav tm="100000">
                                          <p:val>
                                            <p:strVal val="#ppt_x"/>
                                          </p:val>
                                        </p:tav>
                                      </p:tavLst>
                                    </p:anim>
                                    <p:anim calcmode="lin" valueType="num">
                                      <p:cBhvr additive="base">
                                        <p:cTn id="139" dur="3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a:off x="2372387" y="2360920"/>
            <a:ext cx="0" cy="2226392"/>
          </a:xfrm>
          <a:prstGeom prst="line">
            <a:avLst/>
          </a:prstGeom>
          <a:noFill/>
          <a:ln w="12700">
            <a:solidFill>
              <a:srgbClr val="95944F"/>
            </a:solidFill>
            <a:round/>
          </a:ln>
          <a:extLst>
            <a:ext uri="{909E8E84-426E-40DD-AFC4-6F175D3DCCD1}">
              <a14:hiddenFill xmlns:a14="http://schemas.microsoft.com/office/drawing/2010/main">
                <a:noFill/>
              </a14:hiddenFill>
            </a:ext>
          </a:extLst>
        </p:spPr>
        <p:txBody>
          <a:bodyPr/>
          <a:lstStyle/>
          <a:p>
            <a:endParaRPr lang="zh-CN" altLang="en-US" sz="1800">
              <a:solidFill>
                <a:srgbClr val="95944F"/>
              </a:solidFill>
            </a:endParaRPr>
          </a:p>
        </p:txBody>
      </p:sp>
      <p:sp>
        <p:nvSpPr>
          <p:cNvPr id="3" name="Line 6"/>
          <p:cNvSpPr>
            <a:spLocks noChangeShapeType="1"/>
          </p:cNvSpPr>
          <p:nvPr/>
        </p:nvSpPr>
        <p:spPr bwMode="auto">
          <a:xfrm>
            <a:off x="4862201" y="2360920"/>
            <a:ext cx="0" cy="2226392"/>
          </a:xfrm>
          <a:prstGeom prst="line">
            <a:avLst/>
          </a:prstGeom>
          <a:noFill/>
          <a:ln w="12700">
            <a:solidFill>
              <a:srgbClr val="95944F"/>
            </a:solidFill>
            <a:round/>
          </a:ln>
          <a:extLst>
            <a:ext uri="{909E8E84-426E-40DD-AFC4-6F175D3DCCD1}">
              <a14:hiddenFill xmlns:a14="http://schemas.microsoft.com/office/drawing/2010/main">
                <a:noFill/>
              </a14:hiddenFill>
            </a:ext>
          </a:extLst>
        </p:spPr>
        <p:txBody>
          <a:bodyPr/>
          <a:lstStyle/>
          <a:p>
            <a:endParaRPr lang="zh-CN" altLang="en-US" sz="1800">
              <a:solidFill>
                <a:srgbClr val="95944F"/>
              </a:solidFill>
            </a:endParaRPr>
          </a:p>
        </p:txBody>
      </p:sp>
      <p:sp>
        <p:nvSpPr>
          <p:cNvPr id="4" name="Line 7"/>
          <p:cNvSpPr>
            <a:spLocks noChangeShapeType="1"/>
          </p:cNvSpPr>
          <p:nvPr/>
        </p:nvSpPr>
        <p:spPr bwMode="auto">
          <a:xfrm>
            <a:off x="7350429" y="2360920"/>
            <a:ext cx="0" cy="2226392"/>
          </a:xfrm>
          <a:prstGeom prst="line">
            <a:avLst/>
          </a:prstGeom>
          <a:noFill/>
          <a:ln w="12700">
            <a:solidFill>
              <a:srgbClr val="95944F"/>
            </a:solidFill>
            <a:round/>
          </a:ln>
          <a:extLst>
            <a:ext uri="{909E8E84-426E-40DD-AFC4-6F175D3DCCD1}">
              <a14:hiddenFill xmlns:a14="http://schemas.microsoft.com/office/drawing/2010/main">
                <a:noFill/>
              </a14:hiddenFill>
            </a:ext>
          </a:extLst>
        </p:spPr>
        <p:txBody>
          <a:bodyPr/>
          <a:lstStyle/>
          <a:p>
            <a:endParaRPr lang="zh-CN" altLang="en-US" sz="1800">
              <a:solidFill>
                <a:srgbClr val="95944F"/>
              </a:solidFill>
            </a:endParaRPr>
          </a:p>
        </p:txBody>
      </p:sp>
      <p:sp>
        <p:nvSpPr>
          <p:cNvPr id="5" name="Line 8"/>
          <p:cNvSpPr>
            <a:spLocks noChangeShapeType="1"/>
          </p:cNvSpPr>
          <p:nvPr/>
        </p:nvSpPr>
        <p:spPr bwMode="auto">
          <a:xfrm>
            <a:off x="9840244" y="2360920"/>
            <a:ext cx="0" cy="2226392"/>
          </a:xfrm>
          <a:prstGeom prst="line">
            <a:avLst/>
          </a:prstGeom>
          <a:noFill/>
          <a:ln w="12700">
            <a:solidFill>
              <a:srgbClr val="95944F"/>
            </a:solidFill>
            <a:round/>
          </a:ln>
          <a:extLst>
            <a:ext uri="{909E8E84-426E-40DD-AFC4-6F175D3DCCD1}">
              <a14:hiddenFill xmlns:a14="http://schemas.microsoft.com/office/drawing/2010/main">
                <a:noFill/>
              </a14:hiddenFill>
            </a:ext>
          </a:extLst>
        </p:spPr>
        <p:txBody>
          <a:bodyPr/>
          <a:lstStyle/>
          <a:p>
            <a:endParaRPr lang="zh-CN" altLang="en-US" sz="1800">
              <a:solidFill>
                <a:srgbClr val="95944F"/>
              </a:solidFill>
            </a:endParaRPr>
          </a:p>
        </p:txBody>
      </p:sp>
      <p:sp>
        <p:nvSpPr>
          <p:cNvPr id="6" name="Freeform 11"/>
          <p:cNvSpPr>
            <a:spLocks noEditPoints="1"/>
          </p:cNvSpPr>
          <p:nvPr/>
        </p:nvSpPr>
        <p:spPr bwMode="auto">
          <a:xfrm>
            <a:off x="8183542" y="2433916"/>
            <a:ext cx="790266" cy="683945"/>
          </a:xfrm>
          <a:custGeom>
            <a:avLst/>
            <a:gdLst>
              <a:gd name="T0" fmla="*/ 491191 w 948"/>
              <a:gd name="T1" fmla="*/ 144445 h 810"/>
              <a:gd name="T2" fmla="*/ 472844 w 948"/>
              <a:gd name="T3" fmla="*/ 187525 h 810"/>
              <a:gd name="T4" fmla="*/ 447826 w 948"/>
              <a:gd name="T5" fmla="*/ 207798 h 810"/>
              <a:gd name="T6" fmla="*/ 429479 w 948"/>
              <a:gd name="T7" fmla="*/ 213711 h 810"/>
              <a:gd name="T8" fmla="*/ 406963 w 948"/>
              <a:gd name="T9" fmla="*/ 215400 h 810"/>
              <a:gd name="T10" fmla="*/ 372771 w 948"/>
              <a:gd name="T11" fmla="*/ 204419 h 810"/>
              <a:gd name="T12" fmla="*/ 351089 w 948"/>
              <a:gd name="T13" fmla="*/ 184146 h 810"/>
              <a:gd name="T14" fmla="*/ 336912 w 948"/>
              <a:gd name="T15" fmla="*/ 152892 h 810"/>
              <a:gd name="T16" fmla="*/ 335244 w 948"/>
              <a:gd name="T17" fmla="*/ 130929 h 810"/>
              <a:gd name="T18" fmla="*/ 345251 w 948"/>
              <a:gd name="T19" fmla="*/ 97986 h 810"/>
              <a:gd name="T20" fmla="*/ 363598 w 948"/>
              <a:gd name="T21" fmla="*/ 75179 h 810"/>
              <a:gd name="T22" fmla="*/ 392786 w 948"/>
              <a:gd name="T23" fmla="*/ 59974 h 810"/>
              <a:gd name="T24" fmla="*/ 415302 w 948"/>
              <a:gd name="T25" fmla="*/ 57440 h 810"/>
              <a:gd name="T26" fmla="*/ 443656 w 948"/>
              <a:gd name="T27" fmla="*/ 64198 h 810"/>
              <a:gd name="T28" fmla="*/ 471176 w 948"/>
              <a:gd name="T29" fmla="*/ 84471 h 810"/>
              <a:gd name="T30" fmla="*/ 487021 w 948"/>
              <a:gd name="T31" fmla="*/ 111501 h 810"/>
              <a:gd name="T32" fmla="*/ 513707 w 948"/>
              <a:gd name="T33" fmla="*/ 96297 h 810"/>
              <a:gd name="T34" fmla="*/ 318565 w 948"/>
              <a:gd name="T35" fmla="*/ 39701 h 810"/>
              <a:gd name="T36" fmla="*/ 370269 w 948"/>
              <a:gd name="T37" fmla="*/ 238207 h 810"/>
              <a:gd name="T38" fmla="*/ 547898 w 948"/>
              <a:gd name="T39" fmla="*/ 137687 h 810"/>
              <a:gd name="T40" fmla="*/ 371103 w 948"/>
              <a:gd name="T41" fmla="*/ 489085 h 810"/>
              <a:gd name="T42" fmla="*/ 321901 w 948"/>
              <a:gd name="T43" fmla="*/ 554972 h 810"/>
              <a:gd name="T44" fmla="*/ 269363 w 948"/>
              <a:gd name="T45" fmla="*/ 578624 h 810"/>
              <a:gd name="T46" fmla="*/ 234337 w 948"/>
              <a:gd name="T47" fmla="*/ 582003 h 810"/>
              <a:gd name="T48" fmla="*/ 194308 w 948"/>
              <a:gd name="T49" fmla="*/ 574400 h 810"/>
              <a:gd name="T50" fmla="*/ 140102 w 948"/>
              <a:gd name="T51" fmla="*/ 539767 h 810"/>
              <a:gd name="T52" fmla="*/ 110914 w 948"/>
              <a:gd name="T53" fmla="*/ 495843 h 810"/>
              <a:gd name="T54" fmla="*/ 100073 w 948"/>
              <a:gd name="T55" fmla="*/ 435024 h 810"/>
              <a:gd name="T56" fmla="*/ 107578 w 948"/>
              <a:gd name="T57" fmla="*/ 395322 h 810"/>
              <a:gd name="T58" fmla="*/ 138434 w 948"/>
              <a:gd name="T59" fmla="*/ 343795 h 810"/>
              <a:gd name="T60" fmla="*/ 180965 w 948"/>
              <a:gd name="T61" fmla="*/ 313386 h 810"/>
              <a:gd name="T62" fmla="*/ 238507 w 948"/>
              <a:gd name="T63" fmla="*/ 299871 h 810"/>
              <a:gd name="T64" fmla="*/ 278536 w 948"/>
              <a:gd name="T65" fmla="*/ 305784 h 810"/>
              <a:gd name="T66" fmla="*/ 323569 w 948"/>
              <a:gd name="T67" fmla="*/ 328591 h 810"/>
              <a:gd name="T68" fmla="*/ 363598 w 948"/>
              <a:gd name="T69" fmla="*/ 376739 h 810"/>
              <a:gd name="T70" fmla="*/ 378609 w 948"/>
              <a:gd name="T71" fmla="*/ 430800 h 810"/>
              <a:gd name="T72" fmla="*/ 431981 w 948"/>
              <a:gd name="T73" fmla="*/ 415595 h 810"/>
              <a:gd name="T74" fmla="*/ 118419 w 948"/>
              <a:gd name="T75" fmla="*/ 230605 h 810"/>
              <a:gd name="T76" fmla="*/ 120921 w 948"/>
              <a:gd name="T77" fmla="*/ 596363 h 810"/>
              <a:gd name="T78" fmla="*/ 472010 w 948"/>
              <a:gd name="T79" fmla="*/ 503445 h 810"/>
              <a:gd name="T80" fmla="*/ 714686 w 948"/>
              <a:gd name="T81" fmla="*/ 410527 h 810"/>
              <a:gd name="T82" fmla="*/ 679661 w 948"/>
              <a:gd name="T83" fmla="*/ 456986 h 810"/>
              <a:gd name="T84" fmla="*/ 642968 w 948"/>
              <a:gd name="T85" fmla="*/ 473880 h 810"/>
              <a:gd name="T86" fmla="*/ 618783 w 948"/>
              <a:gd name="T87" fmla="*/ 475570 h 810"/>
              <a:gd name="T88" fmla="*/ 590429 w 948"/>
              <a:gd name="T89" fmla="*/ 470501 h 810"/>
              <a:gd name="T90" fmla="*/ 552902 w 948"/>
              <a:gd name="T91" fmla="*/ 446005 h 810"/>
              <a:gd name="T92" fmla="*/ 532054 w 948"/>
              <a:gd name="T93" fmla="*/ 415595 h 810"/>
              <a:gd name="T94" fmla="*/ 524548 w 948"/>
              <a:gd name="T95" fmla="*/ 372515 h 810"/>
              <a:gd name="T96" fmla="*/ 529552 w 948"/>
              <a:gd name="T97" fmla="*/ 344640 h 810"/>
              <a:gd name="T98" fmla="*/ 551234 w 948"/>
              <a:gd name="T99" fmla="*/ 308318 h 810"/>
              <a:gd name="T100" fmla="*/ 581256 w 948"/>
              <a:gd name="T101" fmla="*/ 287200 h 810"/>
              <a:gd name="T102" fmla="*/ 621285 w 948"/>
              <a:gd name="T103" fmla="*/ 277908 h 810"/>
              <a:gd name="T104" fmla="*/ 649639 w 948"/>
              <a:gd name="T105" fmla="*/ 281287 h 810"/>
              <a:gd name="T106" fmla="*/ 681329 w 948"/>
              <a:gd name="T107" fmla="*/ 298181 h 810"/>
              <a:gd name="T108" fmla="*/ 709683 w 948"/>
              <a:gd name="T109" fmla="*/ 331970 h 810"/>
              <a:gd name="T110" fmla="*/ 719690 w 948"/>
              <a:gd name="T111" fmla="*/ 369981 h 810"/>
              <a:gd name="T112" fmla="*/ 757217 w 948"/>
              <a:gd name="T113" fmla="*/ 359000 h 810"/>
              <a:gd name="T114" fmla="*/ 537057 w 948"/>
              <a:gd name="T115" fmla="*/ 228915 h 810"/>
              <a:gd name="T116" fmla="*/ 539559 w 948"/>
              <a:gd name="T117" fmla="*/ 485706 h 810"/>
              <a:gd name="T118" fmla="*/ 785571 w 948"/>
              <a:gd name="T119" fmla="*/ 420664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95944F"/>
          </a:solidFill>
          <a:ln>
            <a:noFill/>
          </a:ln>
        </p:spPr>
        <p:txBody>
          <a:bodyPr/>
          <a:lstStyle/>
          <a:p>
            <a:endParaRPr lang="zh-CN" altLang="en-US" sz="1800">
              <a:solidFill>
                <a:srgbClr val="95944F"/>
              </a:solidFill>
            </a:endParaRPr>
          </a:p>
        </p:txBody>
      </p:sp>
      <p:sp>
        <p:nvSpPr>
          <p:cNvPr id="7" name="Freeform 12"/>
          <p:cNvSpPr>
            <a:spLocks noEditPoints="1"/>
          </p:cNvSpPr>
          <p:nvPr/>
        </p:nvSpPr>
        <p:spPr bwMode="auto">
          <a:xfrm>
            <a:off x="5646120" y="2345051"/>
            <a:ext cx="852155" cy="822004"/>
          </a:xfrm>
          <a:custGeom>
            <a:avLst/>
            <a:gdLst>
              <a:gd name="T0" fmla="*/ 355342 w 1022"/>
              <a:gd name="T1" fmla="*/ 745417 h 973"/>
              <a:gd name="T2" fmla="*/ 355342 w 1022"/>
              <a:gd name="T3" fmla="*/ 782603 h 973"/>
              <a:gd name="T4" fmla="*/ 516331 w 1022"/>
              <a:gd name="T5" fmla="*/ 764010 h 973"/>
              <a:gd name="T6" fmla="*/ 497146 w 1022"/>
              <a:gd name="T7" fmla="*/ 687102 h 973"/>
              <a:gd name="T8" fmla="*/ 355342 w 1022"/>
              <a:gd name="T9" fmla="*/ 687102 h 973"/>
              <a:gd name="T10" fmla="*/ 355342 w 1022"/>
              <a:gd name="T11" fmla="*/ 725133 h 973"/>
              <a:gd name="T12" fmla="*/ 516331 w 1022"/>
              <a:gd name="T13" fmla="*/ 705695 h 973"/>
              <a:gd name="T14" fmla="*/ 426244 w 1022"/>
              <a:gd name="T15" fmla="*/ 822325 h 973"/>
              <a:gd name="T16" fmla="*/ 487970 w 1022"/>
              <a:gd name="T17" fmla="*/ 799506 h 973"/>
              <a:gd name="T18" fmla="*/ 426244 w 1022"/>
              <a:gd name="T19" fmla="*/ 822325 h 973"/>
              <a:gd name="T20" fmla="*/ 428746 w 1022"/>
              <a:gd name="T21" fmla="*/ 220583 h 973"/>
              <a:gd name="T22" fmla="*/ 226885 w 1022"/>
              <a:gd name="T23" fmla="*/ 410740 h 973"/>
              <a:gd name="T24" fmla="*/ 347001 w 1022"/>
              <a:gd name="T25" fmla="*/ 665128 h 973"/>
              <a:gd name="T26" fmla="*/ 428746 w 1022"/>
              <a:gd name="T27" fmla="*/ 671044 h 973"/>
              <a:gd name="T28" fmla="*/ 528843 w 1022"/>
              <a:gd name="T29" fmla="*/ 609349 h 973"/>
              <a:gd name="T30" fmla="*/ 428746 w 1022"/>
              <a:gd name="T31" fmla="*/ 220583 h 973"/>
              <a:gd name="T32" fmla="*/ 167662 w 1022"/>
              <a:gd name="T33" fmla="*/ 445391 h 973"/>
              <a:gd name="T34" fmla="*/ 32531 w 1022"/>
              <a:gd name="T35" fmla="*/ 418346 h 973"/>
              <a:gd name="T36" fmla="*/ 32531 w 1022"/>
              <a:gd name="T37" fmla="*/ 471590 h 973"/>
              <a:gd name="T38" fmla="*/ 167662 w 1022"/>
              <a:gd name="T39" fmla="*/ 445391 h 973"/>
              <a:gd name="T40" fmla="*/ 819957 w 1022"/>
              <a:gd name="T41" fmla="*/ 418346 h 973"/>
              <a:gd name="T42" fmla="*/ 685661 w 1022"/>
              <a:gd name="T43" fmla="*/ 445391 h 973"/>
              <a:gd name="T44" fmla="*/ 819957 w 1022"/>
              <a:gd name="T45" fmla="*/ 471590 h 973"/>
              <a:gd name="T46" fmla="*/ 819957 w 1022"/>
              <a:gd name="T47" fmla="*/ 418346 h 973"/>
              <a:gd name="T48" fmla="*/ 652295 w 1022"/>
              <a:gd name="T49" fmla="*/ 250163 h 973"/>
              <a:gd name="T50" fmla="*/ 729036 w 1022"/>
              <a:gd name="T51" fmla="*/ 134378 h 973"/>
              <a:gd name="T52" fmla="*/ 614759 w 1022"/>
              <a:gd name="T53" fmla="*/ 212131 h 973"/>
              <a:gd name="T54" fmla="*/ 652295 w 1022"/>
              <a:gd name="T55" fmla="*/ 250163 h 973"/>
              <a:gd name="T56" fmla="*/ 423742 w 1022"/>
              <a:gd name="T57" fmla="*/ 169874 h 973"/>
              <a:gd name="T58" fmla="*/ 450434 w 1022"/>
              <a:gd name="T59" fmla="*/ 32961 h 973"/>
              <a:gd name="T60" fmla="*/ 397049 w 1022"/>
              <a:gd name="T61" fmla="*/ 32961 h 973"/>
              <a:gd name="T62" fmla="*/ 423742 w 1022"/>
              <a:gd name="T63" fmla="*/ 169874 h 973"/>
              <a:gd name="T64" fmla="*/ 191017 w 1022"/>
              <a:gd name="T65" fmla="*/ 239176 h 973"/>
              <a:gd name="T66" fmla="*/ 228554 w 1022"/>
              <a:gd name="T67" fmla="*/ 201144 h 973"/>
              <a:gd name="T68" fmla="*/ 114277 w 1022"/>
              <a:gd name="T69" fmla="*/ 123391 h 973"/>
              <a:gd name="T70" fmla="*/ 191017 w 1022"/>
              <a:gd name="T71" fmla="*/ 239176 h 973"/>
              <a:gd name="T72" fmla="*/ 200193 w 1022"/>
              <a:gd name="T73" fmla="*/ 638929 h 973"/>
              <a:gd name="T74" fmla="*/ 123452 w 1022"/>
              <a:gd name="T75" fmla="*/ 755559 h 973"/>
              <a:gd name="T76" fmla="*/ 237729 w 1022"/>
              <a:gd name="T77" fmla="*/ 677805 h 973"/>
              <a:gd name="T78" fmla="*/ 200193 w 1022"/>
              <a:gd name="T79" fmla="*/ 638929 h 973"/>
              <a:gd name="T80" fmla="*/ 661471 w 1022"/>
              <a:gd name="T81" fmla="*/ 649916 h 973"/>
              <a:gd name="T82" fmla="*/ 623934 w 1022"/>
              <a:gd name="T83" fmla="*/ 687947 h 973"/>
              <a:gd name="T84" fmla="*/ 738211 w 1022"/>
              <a:gd name="T85" fmla="*/ 765700 h 973"/>
              <a:gd name="T86" fmla="*/ 661471 w 1022"/>
              <a:gd name="T87" fmla="*/ 649916 h 9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95944F"/>
          </a:solidFill>
          <a:ln>
            <a:noFill/>
          </a:ln>
        </p:spPr>
        <p:txBody>
          <a:bodyPr/>
          <a:lstStyle/>
          <a:p>
            <a:endParaRPr lang="zh-CN" altLang="en-US" sz="1800">
              <a:solidFill>
                <a:srgbClr val="95944F"/>
              </a:solidFill>
            </a:endParaRPr>
          </a:p>
        </p:txBody>
      </p:sp>
      <p:sp>
        <p:nvSpPr>
          <p:cNvPr id="8" name="Freeform 13"/>
          <p:cNvSpPr>
            <a:spLocks noEditPoints="1"/>
          </p:cNvSpPr>
          <p:nvPr/>
        </p:nvSpPr>
        <p:spPr bwMode="auto">
          <a:xfrm>
            <a:off x="3246758" y="2421221"/>
            <a:ext cx="798201" cy="749007"/>
          </a:xfrm>
          <a:custGeom>
            <a:avLst/>
            <a:gdLst>
              <a:gd name="T0" fmla="*/ 0 w 957"/>
              <a:gd name="T1" fmla="*/ 442807 h 885"/>
              <a:gd name="T2" fmla="*/ 307056 w 957"/>
              <a:gd name="T3" fmla="*/ 749300 h 885"/>
              <a:gd name="T4" fmla="*/ 538183 w 957"/>
              <a:gd name="T5" fmla="*/ 708660 h 885"/>
              <a:gd name="T6" fmla="*/ 485616 w 957"/>
              <a:gd name="T7" fmla="*/ 331047 h 885"/>
              <a:gd name="T8" fmla="*/ 473100 w 957"/>
              <a:gd name="T9" fmla="*/ 695960 h 885"/>
              <a:gd name="T10" fmla="*/ 313731 w 957"/>
              <a:gd name="T11" fmla="*/ 627380 h 885"/>
              <a:gd name="T12" fmla="*/ 270343 w 957"/>
              <a:gd name="T13" fmla="*/ 436880 h 885"/>
              <a:gd name="T14" fmla="*/ 55070 w 957"/>
              <a:gd name="T15" fmla="*/ 430953 h 885"/>
              <a:gd name="T16" fmla="*/ 61745 w 957"/>
              <a:gd name="T17" fmla="*/ 137160 h 885"/>
              <a:gd name="T18" fmla="*/ 313731 w 957"/>
              <a:gd name="T19" fmla="*/ 77893 h 885"/>
              <a:gd name="T20" fmla="*/ 0 w 957"/>
              <a:gd name="T21" fmla="*/ 131233 h 885"/>
              <a:gd name="T22" fmla="*/ 448903 w 957"/>
              <a:gd name="T23" fmla="*/ 154093 h 885"/>
              <a:gd name="T24" fmla="*/ 421368 w 957"/>
              <a:gd name="T25" fmla="*/ 122767 h 885"/>
              <a:gd name="T26" fmla="*/ 443062 w 957"/>
              <a:gd name="T27" fmla="*/ 104140 h 885"/>
              <a:gd name="T28" fmla="*/ 498132 w 957"/>
              <a:gd name="T29" fmla="*/ 104140 h 885"/>
              <a:gd name="T30" fmla="*/ 520661 w 957"/>
              <a:gd name="T31" fmla="*/ 122767 h 885"/>
              <a:gd name="T32" fmla="*/ 493126 w 957"/>
              <a:gd name="T33" fmla="*/ 154093 h 885"/>
              <a:gd name="T34" fmla="*/ 520661 w 957"/>
              <a:gd name="T35" fmla="*/ 186267 h 885"/>
              <a:gd name="T36" fmla="*/ 498132 w 957"/>
              <a:gd name="T37" fmla="*/ 204893 h 885"/>
              <a:gd name="T38" fmla="*/ 443062 w 957"/>
              <a:gd name="T39" fmla="*/ 204893 h 885"/>
              <a:gd name="T40" fmla="*/ 421368 w 957"/>
              <a:gd name="T41" fmla="*/ 186267 h 885"/>
              <a:gd name="T42" fmla="*/ 650826 w 957"/>
              <a:gd name="T43" fmla="*/ 281093 h 885"/>
              <a:gd name="T44" fmla="*/ 787666 w 957"/>
              <a:gd name="T45" fmla="*/ 459740 h 885"/>
              <a:gd name="T46" fmla="*/ 732596 w 957"/>
              <a:gd name="T47" fmla="*/ 475827 h 885"/>
              <a:gd name="T48" fmla="*/ 650826 w 957"/>
              <a:gd name="T49" fmla="*/ 281093 h 885"/>
              <a:gd name="T50" fmla="*/ 569055 w 957"/>
              <a:gd name="T51" fmla="*/ 55033 h 885"/>
              <a:gd name="T52" fmla="*/ 629131 w 957"/>
              <a:gd name="T53" fmla="*/ 280247 h 885"/>
              <a:gd name="T54" fmla="*/ 601597 w 957"/>
              <a:gd name="T55" fmla="*/ 314960 h 885"/>
              <a:gd name="T56" fmla="*/ 550699 w 957"/>
              <a:gd name="T57" fmla="*/ 270087 h 885"/>
              <a:gd name="T58" fmla="*/ 372973 w 957"/>
              <a:gd name="T59" fmla="*/ 55033 h 885"/>
              <a:gd name="T60" fmla="*/ 536514 w 957"/>
              <a:gd name="T61" fmla="*/ 88053 h 885"/>
              <a:gd name="T62" fmla="*/ 405514 w 957"/>
              <a:gd name="T63" fmla="*/ 220980 h 885"/>
              <a:gd name="T64" fmla="*/ 255324 w 957"/>
              <a:gd name="T65" fmla="*/ 651933 h 885"/>
              <a:gd name="T66" fmla="*/ 98458 w 957"/>
              <a:gd name="T67" fmla="*/ 490220 h 885"/>
              <a:gd name="T68" fmla="*/ 255324 w 957"/>
              <a:gd name="T69" fmla="*/ 651933 h 885"/>
              <a:gd name="T70" fmla="*/ 91783 w 957"/>
              <a:gd name="T71" fmla="*/ 211667 h 885"/>
              <a:gd name="T72" fmla="*/ 313731 w 957"/>
              <a:gd name="T73" fmla="*/ 224367 h 885"/>
              <a:gd name="T74" fmla="*/ 199420 w 957"/>
              <a:gd name="T75" fmla="*/ 181187 h 885"/>
              <a:gd name="T76" fmla="*/ 91783 w 957"/>
              <a:gd name="T77" fmla="*/ 342900 h 885"/>
              <a:gd name="T78" fmla="*/ 100961 w 957"/>
              <a:gd name="T79" fmla="*/ 381000 h 885"/>
              <a:gd name="T80" fmla="*/ 316235 w 957"/>
              <a:gd name="T81" fmla="*/ 340360 h 885"/>
              <a:gd name="T82" fmla="*/ 91783 w 957"/>
              <a:gd name="T83" fmla="*/ 342900 h 885"/>
              <a:gd name="T84" fmla="*/ 91783 w 957"/>
              <a:gd name="T85" fmla="*/ 290407 h 885"/>
              <a:gd name="T86" fmla="*/ 316235 w 957"/>
              <a:gd name="T87" fmla="*/ 302260 h 885"/>
              <a:gd name="T88" fmla="*/ 328750 w 957"/>
              <a:gd name="T89" fmla="*/ 281093 h 885"/>
              <a:gd name="T90" fmla="*/ 196916 w 957"/>
              <a:gd name="T91" fmla="*/ 261620 h 885"/>
              <a:gd name="T92" fmla="*/ 91783 w 957"/>
              <a:gd name="T93" fmla="*/ 277707 h 8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95944F"/>
          </a:solidFill>
          <a:ln>
            <a:noFill/>
          </a:ln>
        </p:spPr>
        <p:txBody>
          <a:bodyPr/>
          <a:lstStyle/>
          <a:p>
            <a:endParaRPr lang="zh-CN" altLang="en-US" sz="1800">
              <a:solidFill>
                <a:srgbClr val="95944F"/>
              </a:solidFill>
            </a:endParaRPr>
          </a:p>
        </p:txBody>
      </p:sp>
      <p:sp>
        <p:nvSpPr>
          <p:cNvPr id="9" name="Rectangle 14"/>
          <p:cNvSpPr>
            <a:spLocks noChangeArrowheads="1"/>
          </p:cNvSpPr>
          <p:nvPr/>
        </p:nvSpPr>
        <p:spPr bwMode="auto">
          <a:xfrm>
            <a:off x="961650" y="3354307"/>
            <a:ext cx="576038"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1</a:t>
            </a:r>
            <a:endParaRPr lang="zh-CN" altLang="en-US" sz="1800">
              <a:solidFill>
                <a:srgbClr val="95944F"/>
              </a:solidFill>
              <a:latin typeface="微软雅黑" panose="020B0503020204020204" pitchFamily="34" charset="-122"/>
            </a:endParaRPr>
          </a:p>
        </p:txBody>
      </p:sp>
      <p:sp>
        <p:nvSpPr>
          <p:cNvPr id="10" name="Rectangle 17"/>
          <p:cNvSpPr>
            <a:spLocks noChangeArrowheads="1"/>
          </p:cNvSpPr>
          <p:nvPr/>
        </p:nvSpPr>
        <p:spPr bwMode="auto">
          <a:xfrm>
            <a:off x="3280082" y="3354307"/>
            <a:ext cx="576037"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2</a:t>
            </a:r>
            <a:endParaRPr lang="zh-CN" altLang="en-US" sz="1800">
              <a:solidFill>
                <a:srgbClr val="95944F"/>
              </a:solidFill>
              <a:latin typeface="微软雅黑" panose="020B0503020204020204" pitchFamily="34" charset="-122"/>
            </a:endParaRPr>
          </a:p>
        </p:txBody>
      </p:sp>
      <p:sp>
        <p:nvSpPr>
          <p:cNvPr id="11" name="Rectangle 20"/>
          <p:cNvSpPr>
            <a:spLocks noChangeArrowheads="1"/>
          </p:cNvSpPr>
          <p:nvPr/>
        </p:nvSpPr>
        <p:spPr bwMode="auto">
          <a:xfrm>
            <a:off x="5793700" y="3354307"/>
            <a:ext cx="576037"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3</a:t>
            </a:r>
            <a:endParaRPr lang="zh-CN" altLang="en-US" sz="1800">
              <a:solidFill>
                <a:srgbClr val="95944F"/>
              </a:solidFill>
              <a:latin typeface="微软雅黑" panose="020B0503020204020204" pitchFamily="34" charset="-122"/>
            </a:endParaRPr>
          </a:p>
        </p:txBody>
      </p:sp>
      <p:sp>
        <p:nvSpPr>
          <p:cNvPr id="12" name="Rectangle 23"/>
          <p:cNvSpPr>
            <a:spLocks noChangeArrowheads="1"/>
          </p:cNvSpPr>
          <p:nvPr/>
        </p:nvSpPr>
        <p:spPr bwMode="auto">
          <a:xfrm>
            <a:off x="8286689" y="3354307"/>
            <a:ext cx="576038"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4</a:t>
            </a:r>
            <a:endParaRPr lang="zh-CN" altLang="en-US" sz="1800">
              <a:solidFill>
                <a:srgbClr val="95944F"/>
              </a:solidFill>
              <a:latin typeface="微软雅黑" panose="020B0503020204020204" pitchFamily="34" charset="-122"/>
            </a:endParaRPr>
          </a:p>
        </p:txBody>
      </p:sp>
      <p:sp>
        <p:nvSpPr>
          <p:cNvPr id="13" name="Rectangle 26"/>
          <p:cNvSpPr>
            <a:spLocks noChangeArrowheads="1"/>
          </p:cNvSpPr>
          <p:nvPr/>
        </p:nvSpPr>
        <p:spPr bwMode="auto">
          <a:xfrm>
            <a:off x="10670183" y="3354307"/>
            <a:ext cx="576038" cy="2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5</a:t>
            </a:r>
            <a:endParaRPr lang="zh-CN" altLang="en-US" sz="1800">
              <a:solidFill>
                <a:srgbClr val="95944F"/>
              </a:solidFill>
              <a:latin typeface="微软雅黑" panose="020B0503020204020204" pitchFamily="34" charset="-122"/>
            </a:endParaRPr>
          </a:p>
        </p:txBody>
      </p:sp>
      <p:sp>
        <p:nvSpPr>
          <p:cNvPr id="14" name="Freeform 27"/>
          <p:cNvSpPr>
            <a:spLocks noEditPoints="1"/>
          </p:cNvSpPr>
          <p:nvPr/>
        </p:nvSpPr>
        <p:spPr bwMode="auto">
          <a:xfrm>
            <a:off x="998149" y="2460893"/>
            <a:ext cx="676011" cy="725205"/>
          </a:xfrm>
          <a:custGeom>
            <a:avLst/>
            <a:gdLst>
              <a:gd name="T0" fmla="*/ 422255 w 812"/>
              <a:gd name="T1" fmla="*/ 0 h 858"/>
              <a:gd name="T2" fmla="*/ 516368 w 812"/>
              <a:gd name="T3" fmla="*/ 223227 h 858"/>
              <a:gd name="T4" fmla="*/ 445575 w 812"/>
              <a:gd name="T5" fmla="*/ 95548 h 858"/>
              <a:gd name="T6" fmla="*/ 205714 w 812"/>
              <a:gd name="T7" fmla="*/ 71872 h 858"/>
              <a:gd name="T8" fmla="*/ 187391 w 812"/>
              <a:gd name="T9" fmla="*/ 191096 h 858"/>
              <a:gd name="T10" fmla="*/ 71625 w 812"/>
              <a:gd name="T11" fmla="*/ 543693 h 858"/>
              <a:gd name="T12" fmla="*/ 312319 w 812"/>
              <a:gd name="T13" fmla="*/ 566523 h 858"/>
              <a:gd name="T14" fmla="*/ 94112 w 812"/>
              <a:gd name="T15" fmla="*/ 639241 h 858"/>
              <a:gd name="T16" fmla="*/ 0 w 812"/>
              <a:gd name="T17" fmla="*/ 150509 h 858"/>
              <a:gd name="T18" fmla="*/ 600486 w 812"/>
              <a:gd name="T19" fmla="*/ 234219 h 858"/>
              <a:gd name="T20" fmla="*/ 667946 w 812"/>
              <a:gd name="T21" fmla="*/ 302709 h 858"/>
              <a:gd name="T22" fmla="*/ 588826 w 812"/>
              <a:gd name="T23" fmla="*/ 497188 h 858"/>
              <a:gd name="T24" fmla="*/ 634632 w 812"/>
              <a:gd name="T25" fmla="*/ 349215 h 858"/>
              <a:gd name="T26" fmla="*/ 617143 w 812"/>
              <a:gd name="T27" fmla="*/ 306937 h 858"/>
              <a:gd name="T28" fmla="*/ 529693 w 812"/>
              <a:gd name="T29" fmla="*/ 255358 h 858"/>
              <a:gd name="T30" fmla="*/ 611313 w 812"/>
              <a:gd name="T31" fmla="*/ 333995 h 858"/>
              <a:gd name="T32" fmla="*/ 483054 w 812"/>
              <a:gd name="T33" fmla="*/ 575824 h 858"/>
              <a:gd name="T34" fmla="*/ 368120 w 812"/>
              <a:gd name="T35" fmla="*/ 508180 h 858"/>
              <a:gd name="T36" fmla="*/ 509705 w 812"/>
              <a:gd name="T37" fmla="*/ 274806 h 858"/>
              <a:gd name="T38" fmla="*/ 611313 w 812"/>
              <a:gd name="T39" fmla="*/ 333995 h 858"/>
              <a:gd name="T40" fmla="*/ 326478 w 812"/>
              <a:gd name="T41" fmla="*/ 717032 h 858"/>
              <a:gd name="T42" fmla="*/ 411428 w 812"/>
              <a:gd name="T43" fmla="*/ 568214 h 858"/>
              <a:gd name="T44" fmla="*/ 244858 w 812"/>
              <a:gd name="T45" fmla="*/ 125988 h 858"/>
              <a:gd name="T46" fmla="*/ 401434 w 812"/>
              <a:gd name="T47" fmla="*/ 163193 h 858"/>
              <a:gd name="T48" fmla="*/ 244858 w 812"/>
              <a:gd name="T49" fmla="*/ 125988 h 858"/>
              <a:gd name="T50" fmla="*/ 214876 w 812"/>
              <a:gd name="T51" fmla="*/ 369508 h 858"/>
              <a:gd name="T52" fmla="*/ 123262 w 812"/>
              <a:gd name="T53" fmla="*/ 405867 h 858"/>
              <a:gd name="T54" fmla="*/ 123262 w 812"/>
              <a:gd name="T55" fmla="*/ 284953 h 858"/>
              <a:gd name="T56" fmla="*/ 401434 w 812"/>
              <a:gd name="T57" fmla="*/ 322157 h 858"/>
              <a:gd name="T58" fmla="*/ 123262 w 812"/>
              <a:gd name="T59" fmla="*/ 284953 h 858"/>
              <a:gd name="T60" fmla="*/ 401434 w 812"/>
              <a:gd name="T61" fmla="*/ 207161 h 858"/>
              <a:gd name="T62" fmla="*/ 123262 w 812"/>
              <a:gd name="T63" fmla="*/ 243520 h 858"/>
              <a:gd name="T64" fmla="*/ 92446 w 812"/>
              <a:gd name="T65" fmla="*/ 158119 h 858"/>
              <a:gd name="T66" fmla="*/ 173233 w 812"/>
              <a:gd name="T67" fmla="*/ 146281 h 858"/>
              <a:gd name="T68" fmla="*/ 92446 w 812"/>
              <a:gd name="T69" fmla="*/ 158119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95944F"/>
          </a:solidFill>
          <a:ln>
            <a:noFill/>
          </a:ln>
        </p:spPr>
        <p:txBody>
          <a:bodyPr/>
          <a:lstStyle/>
          <a:p>
            <a:endParaRPr lang="zh-CN" altLang="en-US" sz="1800">
              <a:solidFill>
                <a:srgbClr val="95944F"/>
              </a:solidFill>
            </a:endParaRPr>
          </a:p>
        </p:txBody>
      </p:sp>
      <p:sp>
        <p:nvSpPr>
          <p:cNvPr id="15" name="Freeform 28"/>
          <p:cNvSpPr>
            <a:spLocks noEditPoints="1"/>
          </p:cNvSpPr>
          <p:nvPr/>
        </p:nvSpPr>
        <p:spPr bwMode="auto">
          <a:xfrm>
            <a:off x="10708268" y="2514847"/>
            <a:ext cx="769637" cy="650621"/>
          </a:xfrm>
          <a:custGeom>
            <a:avLst/>
            <a:gdLst>
              <a:gd name="T0" fmla="*/ 683184 w 923"/>
              <a:gd name="T1" fmla="*/ 0 h 771"/>
              <a:gd name="T2" fmla="*/ 769938 w 923"/>
              <a:gd name="T3" fmla="*/ 87796 h 771"/>
              <a:gd name="T4" fmla="*/ 744079 w 923"/>
              <a:gd name="T5" fmla="*/ 325860 h 771"/>
              <a:gd name="T6" fmla="*/ 614783 w 923"/>
              <a:gd name="T7" fmla="*/ 351185 h 771"/>
              <a:gd name="T8" fmla="*/ 487155 w 923"/>
              <a:gd name="T9" fmla="*/ 510738 h 771"/>
              <a:gd name="T10" fmla="*/ 487155 w 923"/>
              <a:gd name="T11" fmla="*/ 351185 h 771"/>
              <a:gd name="T12" fmla="*/ 418753 w 923"/>
              <a:gd name="T13" fmla="*/ 310664 h 771"/>
              <a:gd name="T14" fmla="*/ 527195 w 923"/>
              <a:gd name="T15" fmla="*/ 310664 h 771"/>
              <a:gd name="T16" fmla="*/ 527195 w 923"/>
              <a:gd name="T17" fmla="*/ 396772 h 771"/>
              <a:gd name="T18" fmla="*/ 595597 w 923"/>
              <a:gd name="T19" fmla="*/ 310664 h 771"/>
              <a:gd name="T20" fmla="*/ 683184 w 923"/>
              <a:gd name="T21" fmla="*/ 310664 h 771"/>
              <a:gd name="T22" fmla="*/ 729898 w 923"/>
              <a:gd name="T23" fmla="*/ 264233 h 771"/>
              <a:gd name="T24" fmla="*/ 715717 w 923"/>
              <a:gd name="T25" fmla="*/ 54873 h 771"/>
              <a:gd name="T26" fmla="*/ 252753 w 923"/>
              <a:gd name="T27" fmla="*/ 40521 h 771"/>
              <a:gd name="T28" fmla="*/ 206040 w 923"/>
              <a:gd name="T29" fmla="*/ 87796 h 771"/>
              <a:gd name="T30" fmla="*/ 188522 w 923"/>
              <a:gd name="T31" fmla="*/ 300534 h 771"/>
              <a:gd name="T32" fmla="*/ 166000 w 923"/>
              <a:gd name="T33" fmla="*/ 264233 h 771"/>
              <a:gd name="T34" fmla="*/ 191859 w 923"/>
              <a:gd name="T35" fmla="*/ 26170 h 771"/>
              <a:gd name="T36" fmla="*/ 108442 w 923"/>
              <a:gd name="T37" fmla="*/ 290403 h 771"/>
              <a:gd name="T38" fmla="*/ 37538 w 923"/>
              <a:gd name="T39" fmla="*/ 362160 h 771"/>
              <a:gd name="T40" fmla="*/ 179346 w 923"/>
              <a:gd name="T41" fmla="*/ 362160 h 771"/>
              <a:gd name="T42" fmla="*/ 303638 w 923"/>
              <a:gd name="T43" fmla="*/ 223712 h 771"/>
              <a:gd name="T44" fmla="*/ 217718 w 923"/>
              <a:gd name="T45" fmla="*/ 310664 h 771"/>
              <a:gd name="T46" fmla="*/ 388723 w 923"/>
              <a:gd name="T47" fmla="*/ 310664 h 771"/>
              <a:gd name="T48" fmla="*/ 228562 w 923"/>
              <a:gd name="T49" fmla="*/ 631458 h 771"/>
              <a:gd name="T50" fmla="*/ 228562 w 923"/>
              <a:gd name="T51" fmla="*/ 507362 h 771"/>
              <a:gd name="T52" fmla="*/ 237738 w 923"/>
              <a:gd name="T53" fmla="*/ 631458 h 771"/>
              <a:gd name="T54" fmla="*/ 372039 w 923"/>
              <a:gd name="T55" fmla="*/ 650875 h 771"/>
              <a:gd name="T56" fmla="*/ 372039 w 923"/>
              <a:gd name="T57" fmla="*/ 507362 h 771"/>
              <a:gd name="T58" fmla="*/ 381215 w 923"/>
              <a:gd name="T59" fmla="*/ 631458 h 771"/>
              <a:gd name="T60" fmla="*/ 435436 w 923"/>
              <a:gd name="T61" fmla="*/ 462619 h 771"/>
              <a:gd name="T62" fmla="*/ 226060 w 923"/>
              <a:gd name="T63" fmla="*/ 407747 h 771"/>
              <a:gd name="T64" fmla="*/ 172673 w 923"/>
              <a:gd name="T65" fmla="*/ 631458 h 771"/>
              <a:gd name="T66" fmla="*/ 45879 w 923"/>
              <a:gd name="T67" fmla="*/ 627238 h 771"/>
              <a:gd name="T68" fmla="*/ 45879 w 923"/>
              <a:gd name="T69" fmla="*/ 525090 h 771"/>
              <a:gd name="T70" fmla="*/ 54221 w 923"/>
              <a:gd name="T71" fmla="*/ 627238 h 771"/>
              <a:gd name="T72" fmla="*/ 145145 w 923"/>
              <a:gd name="T73" fmla="*/ 639056 h 771"/>
              <a:gd name="T74" fmla="*/ 147648 w 923"/>
              <a:gd name="T75" fmla="*/ 442359 h 771"/>
              <a:gd name="T76" fmla="*/ 0 w 923"/>
              <a:gd name="T77" fmla="*/ 487101 h 771"/>
              <a:gd name="T78" fmla="*/ 45879 w 923"/>
              <a:gd name="T79" fmla="*/ 627238 h 7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95944F"/>
          </a:solidFill>
          <a:ln>
            <a:noFill/>
          </a:ln>
        </p:spPr>
        <p:txBody>
          <a:bodyPr/>
          <a:lstStyle/>
          <a:p>
            <a:endParaRPr lang="zh-CN" altLang="en-US" sz="1800">
              <a:solidFill>
                <a:srgbClr val="95944F"/>
              </a:solidFill>
            </a:endParaRPr>
          </a:p>
        </p:txBody>
      </p:sp>
      <p:sp>
        <p:nvSpPr>
          <p:cNvPr id="16" name="TextBox 58"/>
          <p:cNvSpPr txBox="1">
            <a:spLocks noChangeArrowheads="1"/>
          </p:cNvSpPr>
          <p:nvPr/>
        </p:nvSpPr>
        <p:spPr bwMode="auto">
          <a:xfrm>
            <a:off x="2594550" y="3847935"/>
            <a:ext cx="1947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95944F"/>
                </a:solidFill>
                <a:latin typeface="微软雅黑" panose="020B0503020204020204" pitchFamily="34" charset="-122"/>
              </a:rPr>
              <a:t>The title text</a:t>
            </a:r>
          </a:p>
        </p:txBody>
      </p:sp>
      <p:sp>
        <p:nvSpPr>
          <p:cNvPr id="17" name="TextBox 59"/>
          <p:cNvSpPr txBox="1">
            <a:spLocks noChangeArrowheads="1"/>
          </p:cNvSpPr>
          <p:nvPr/>
        </p:nvSpPr>
        <p:spPr bwMode="auto">
          <a:xfrm>
            <a:off x="341180" y="3848112"/>
            <a:ext cx="1947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95944F"/>
                </a:solidFill>
                <a:latin typeface="微软雅黑" panose="020B0503020204020204" pitchFamily="34" charset="-122"/>
              </a:rPr>
              <a:t>The title text</a:t>
            </a:r>
          </a:p>
        </p:txBody>
      </p:sp>
      <p:sp>
        <p:nvSpPr>
          <p:cNvPr id="18" name="TextBox 68"/>
          <p:cNvSpPr txBox="1">
            <a:spLocks noChangeArrowheads="1"/>
          </p:cNvSpPr>
          <p:nvPr/>
        </p:nvSpPr>
        <p:spPr bwMode="auto">
          <a:xfrm>
            <a:off x="5084365" y="3847935"/>
            <a:ext cx="20915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95944F"/>
                </a:solidFill>
                <a:latin typeface="微软雅黑" panose="020B0503020204020204" pitchFamily="34" charset="-122"/>
              </a:rPr>
              <a:t>The title text</a:t>
            </a:r>
          </a:p>
        </p:txBody>
      </p:sp>
      <p:sp>
        <p:nvSpPr>
          <p:cNvPr id="19" name="TextBox 69"/>
          <p:cNvSpPr txBox="1">
            <a:spLocks noChangeArrowheads="1"/>
          </p:cNvSpPr>
          <p:nvPr/>
        </p:nvSpPr>
        <p:spPr bwMode="auto">
          <a:xfrm>
            <a:off x="7574179" y="3847935"/>
            <a:ext cx="1948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95944F"/>
                </a:solidFill>
                <a:latin typeface="微软雅黑" panose="020B0503020204020204" pitchFamily="34" charset="-122"/>
              </a:rPr>
              <a:t>The title text</a:t>
            </a:r>
          </a:p>
        </p:txBody>
      </p:sp>
      <p:sp>
        <p:nvSpPr>
          <p:cNvPr id="20" name="TextBox 70"/>
          <p:cNvSpPr txBox="1">
            <a:spLocks noChangeArrowheads="1"/>
          </p:cNvSpPr>
          <p:nvPr/>
        </p:nvSpPr>
        <p:spPr bwMode="auto">
          <a:xfrm>
            <a:off x="9984650" y="3847935"/>
            <a:ext cx="1948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95944F"/>
                </a:solidFill>
                <a:latin typeface="微软雅黑" panose="020B0503020204020204" pitchFamily="34" charset="-122"/>
              </a:rPr>
              <a:t>The title text</a:t>
            </a:r>
          </a:p>
        </p:txBody>
      </p:sp>
      <p:sp>
        <p:nvSpPr>
          <p:cNvPr id="22" name="Text Box 5"/>
          <p:cNvSpPr txBox="1">
            <a:spLocks noChangeArrowheads="1"/>
          </p:cNvSpPr>
          <p:nvPr/>
        </p:nvSpPr>
        <p:spPr bwMode="auto">
          <a:xfrm>
            <a:off x="4654560" y="301361"/>
            <a:ext cx="280877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95944F"/>
                </a:solidFill>
              </a:rPr>
              <a:t>C</a:t>
            </a:r>
            <a:r>
              <a:rPr lang="zh-CN" altLang="en-US" sz="3600" b="1" dirty="0">
                <a:solidFill>
                  <a:srgbClr val="95944F"/>
                </a:solidFill>
              </a:rPr>
              <a:t>ONTENTS</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1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1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3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00" fill="hold"/>
                                        <p:tgtEl>
                                          <p:spTgt spid="22"/>
                                        </p:tgtEl>
                                        <p:attrNameLst>
                                          <p:attrName>ppt_w</p:attrName>
                                        </p:attrNameLst>
                                      </p:cBhvr>
                                      <p:tavLst>
                                        <p:tav tm="0">
                                          <p:val>
                                            <p:fltVal val="0"/>
                                          </p:val>
                                        </p:tav>
                                        <p:tav tm="100000">
                                          <p:val>
                                            <p:strVal val="#ppt_w"/>
                                          </p:val>
                                        </p:tav>
                                      </p:tavLst>
                                    </p:anim>
                                    <p:anim calcmode="lin" valueType="num">
                                      <p:cBhvr>
                                        <p:cTn id="28" dur="300" fill="hold"/>
                                        <p:tgtEl>
                                          <p:spTgt spid="22"/>
                                        </p:tgtEl>
                                        <p:attrNameLst>
                                          <p:attrName>ppt_h</p:attrName>
                                        </p:attrNameLst>
                                      </p:cBhvr>
                                      <p:tavLst>
                                        <p:tav tm="0">
                                          <p:val>
                                            <p:fltVal val="0"/>
                                          </p:val>
                                        </p:tav>
                                        <p:tav tm="100000">
                                          <p:val>
                                            <p:strVal val="#ppt_h"/>
                                          </p:val>
                                        </p:tav>
                                      </p:tavLst>
                                    </p:anim>
                                    <p:anim calcmode="lin" valueType="num">
                                      <p:cBhvr>
                                        <p:cTn id="29" dur="300" fill="hold"/>
                                        <p:tgtEl>
                                          <p:spTgt spid="22"/>
                                        </p:tgtEl>
                                        <p:attrNameLst>
                                          <p:attrName>style.rotation</p:attrName>
                                        </p:attrNameLst>
                                      </p:cBhvr>
                                      <p:tavLst>
                                        <p:tav tm="0">
                                          <p:val>
                                            <p:fltVal val="90"/>
                                          </p:val>
                                        </p:tav>
                                        <p:tav tm="100000">
                                          <p:val>
                                            <p:fltVal val="0"/>
                                          </p:val>
                                        </p:tav>
                                      </p:tavLst>
                                    </p:anim>
                                    <p:animEffect transition="in" filter="fade">
                                      <p:cBhvr>
                                        <p:cTn id="30"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P spid="20" grpId="0" autoUpdateAnimBg="0"/>
      <p:bldP spid="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PA_组合 81"/>
          <p:cNvGrpSpPr/>
          <p:nvPr>
            <p:custDataLst>
              <p:tags r:id="rId1"/>
            </p:custDataLst>
          </p:nvPr>
        </p:nvGrpSpPr>
        <p:grpSpPr>
          <a:xfrm>
            <a:off x="4620657" y="2113215"/>
            <a:ext cx="1716058" cy="2632740"/>
            <a:chOff x="4620464" y="2113215"/>
            <a:chExt cx="1716281" cy="2632740"/>
          </a:xfrm>
          <a:solidFill>
            <a:schemeClr val="tx2"/>
          </a:solidFill>
        </p:grpSpPr>
        <p:sp>
          <p:nvSpPr>
            <p:cNvPr id="83" name="梯形 82"/>
            <p:cNvSpPr/>
            <p:nvPr/>
          </p:nvSpPr>
          <p:spPr>
            <a:xfrm rot="5400000">
              <a:off x="4072040" y="314255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4" name="梯形 83"/>
            <p:cNvSpPr/>
            <p:nvPr/>
          </p:nvSpPr>
          <p:spPr>
            <a:xfrm rot="8993242">
              <a:off x="4664982" y="211321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5" name="梯形 84"/>
            <p:cNvSpPr/>
            <p:nvPr/>
          </p:nvSpPr>
          <p:spPr>
            <a:xfrm rot="1800000">
              <a:off x="4667006" y="417306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86" name="PA_组合 85"/>
          <p:cNvGrpSpPr/>
          <p:nvPr>
            <p:custDataLst>
              <p:tags r:id="rId2"/>
            </p:custDataLst>
          </p:nvPr>
        </p:nvGrpSpPr>
        <p:grpSpPr>
          <a:xfrm>
            <a:off x="5856965" y="2112051"/>
            <a:ext cx="1716054" cy="2632728"/>
            <a:chOff x="5856933" y="2112051"/>
            <a:chExt cx="1716277" cy="2632728"/>
          </a:xfrm>
          <a:solidFill>
            <a:schemeClr val="accent1"/>
          </a:solidFill>
        </p:grpSpPr>
        <p:sp>
          <p:nvSpPr>
            <p:cNvPr id="87" name="梯形 86"/>
            <p:cNvSpPr/>
            <p:nvPr/>
          </p:nvSpPr>
          <p:spPr>
            <a:xfrm rot="16200000" flipH="1">
              <a:off x="6451894" y="314255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8" name="梯形 87"/>
            <p:cNvSpPr/>
            <p:nvPr/>
          </p:nvSpPr>
          <p:spPr>
            <a:xfrm rot="19793242" flipH="1">
              <a:off x="5858956" y="4171887"/>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9" name="梯形 88"/>
            <p:cNvSpPr/>
            <p:nvPr/>
          </p:nvSpPr>
          <p:spPr>
            <a:xfrm rot="12600000" flipH="1">
              <a:off x="5856933" y="2112051"/>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cxnSp>
        <p:nvCxnSpPr>
          <p:cNvPr id="90" name="PA_直接连接符 89"/>
          <p:cNvCxnSpPr/>
          <p:nvPr>
            <p:custDataLst>
              <p:tags r:id="rId3"/>
            </p:custDataLst>
          </p:nvPr>
        </p:nvCxnSpPr>
        <p:spPr>
          <a:xfrm flipV="1">
            <a:off x="736406" y="3426082"/>
            <a:ext cx="3666039" cy="1"/>
          </a:xfrm>
          <a:prstGeom prst="line">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91" name="PA_任意多边形 90"/>
          <p:cNvSpPr/>
          <p:nvPr>
            <p:custDataLst>
              <p:tags r:id="rId4"/>
            </p:custDataLst>
          </p:nvPr>
        </p:nvSpPr>
        <p:spPr>
          <a:xfrm>
            <a:off x="736407" y="1689080"/>
            <a:ext cx="4298650"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sp>
        <p:nvSpPr>
          <p:cNvPr id="92" name="PA_任意多边形 91"/>
          <p:cNvSpPr/>
          <p:nvPr>
            <p:custDataLst>
              <p:tags r:id="rId5"/>
            </p:custDataLst>
          </p:nvPr>
        </p:nvSpPr>
        <p:spPr>
          <a:xfrm flipV="1">
            <a:off x="732538" y="4730995"/>
            <a:ext cx="4298650"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cxnSp>
        <p:nvCxnSpPr>
          <p:cNvPr id="93" name="PA_直接连接符 92"/>
          <p:cNvCxnSpPr/>
          <p:nvPr>
            <p:custDataLst>
              <p:tags r:id="rId6"/>
            </p:custDataLst>
          </p:nvPr>
        </p:nvCxnSpPr>
        <p:spPr>
          <a:xfrm flipH="1">
            <a:off x="7791231" y="3426082"/>
            <a:ext cx="3664368" cy="2921"/>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94" name="PA_任意多边形 93"/>
          <p:cNvSpPr/>
          <p:nvPr>
            <p:custDataLst>
              <p:tags r:id="rId7"/>
            </p:custDataLst>
          </p:nvPr>
        </p:nvSpPr>
        <p:spPr>
          <a:xfrm flipH="1">
            <a:off x="7158629" y="1689080"/>
            <a:ext cx="429697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sp>
        <p:nvSpPr>
          <p:cNvPr id="95" name="PA_任意多边形 94"/>
          <p:cNvSpPr/>
          <p:nvPr>
            <p:custDataLst>
              <p:tags r:id="rId8"/>
            </p:custDataLst>
          </p:nvPr>
        </p:nvSpPr>
        <p:spPr>
          <a:xfrm flipH="1" flipV="1">
            <a:off x="7162495" y="4730995"/>
            <a:ext cx="429697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pic>
        <p:nvPicPr>
          <p:cNvPr id="96" name="PA_图片 95"/>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8094993" y="4835441"/>
            <a:ext cx="255793" cy="255827"/>
          </a:xfrm>
          <a:prstGeom prst="rect">
            <a:avLst/>
          </a:prstGeom>
        </p:spPr>
      </p:pic>
      <p:pic>
        <p:nvPicPr>
          <p:cNvPr id="97" name="PA_图片 96"/>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8106236" y="1391474"/>
            <a:ext cx="233308" cy="233339"/>
          </a:xfrm>
          <a:prstGeom prst="rect">
            <a:avLst/>
          </a:prstGeom>
        </p:spPr>
      </p:pic>
      <p:pic>
        <p:nvPicPr>
          <p:cNvPr id="98" name="PA_图片 97"/>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3877212" y="4874565"/>
            <a:ext cx="203090" cy="203116"/>
          </a:xfrm>
          <a:prstGeom prst="rect">
            <a:avLst/>
          </a:prstGeom>
        </p:spPr>
      </p:pic>
      <p:pic>
        <p:nvPicPr>
          <p:cNvPr id="99" name="PA_图片 98"/>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3875287" y="3158770"/>
            <a:ext cx="206941" cy="185257"/>
          </a:xfrm>
          <a:prstGeom prst="rect">
            <a:avLst/>
          </a:prstGeom>
        </p:spPr>
      </p:pic>
      <p:pic>
        <p:nvPicPr>
          <p:cNvPr id="100" name="PA_图片 99"/>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3836777" y="1320865"/>
            <a:ext cx="283958" cy="283995"/>
          </a:xfrm>
          <a:prstGeom prst="rect">
            <a:avLst/>
          </a:prstGeom>
        </p:spPr>
      </p:pic>
      <p:pic>
        <p:nvPicPr>
          <p:cNvPr id="101" name="PA_图片 100"/>
          <p:cNvPicPr>
            <a:picLocks noChangeAspect="1"/>
          </p:cNvPicPr>
          <p:nvPr>
            <p:custDataLst>
              <p:tags r:id="rId14"/>
            </p:custDataLst>
          </p:nvPr>
        </p:nvPicPr>
        <p:blipFill>
          <a:blip r:embed="rId30" cstate="print">
            <a:extLst>
              <a:ext uri="{28A0092B-C50C-407E-A947-70E740481C1C}">
                <a14:useLocalDpi xmlns:a14="http://schemas.microsoft.com/office/drawing/2010/main" val="0"/>
              </a:ext>
            </a:extLst>
          </a:blip>
          <a:stretch>
            <a:fillRect/>
          </a:stretch>
        </p:blipFill>
        <p:spPr>
          <a:xfrm>
            <a:off x="8112655" y="3139317"/>
            <a:ext cx="220470" cy="220499"/>
          </a:xfrm>
          <a:prstGeom prst="rect">
            <a:avLst/>
          </a:prstGeom>
        </p:spPr>
      </p:pic>
      <p:grpSp>
        <p:nvGrpSpPr>
          <p:cNvPr id="102" name="PA_组合 101"/>
          <p:cNvGrpSpPr/>
          <p:nvPr>
            <p:custDataLst>
              <p:tags r:id="rId15"/>
            </p:custDataLst>
          </p:nvPr>
        </p:nvGrpSpPr>
        <p:grpSpPr>
          <a:xfrm>
            <a:off x="775527" y="1286450"/>
            <a:ext cx="3400588" cy="1269261"/>
            <a:chOff x="774833" y="1286447"/>
            <a:chExt cx="3401031" cy="1269260"/>
          </a:xfrm>
        </p:grpSpPr>
        <p:sp>
          <p:nvSpPr>
            <p:cNvPr id="103" name="文本框 45"/>
            <p:cNvSpPr txBox="1"/>
            <p:nvPr/>
          </p:nvSpPr>
          <p:spPr>
            <a:xfrm>
              <a:off x="774833" y="1286447"/>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Add a title</a:t>
              </a:r>
            </a:p>
          </p:txBody>
        </p:sp>
        <p:sp>
          <p:nvSpPr>
            <p:cNvPr id="104" name="文本框 48"/>
            <p:cNvSpPr txBox="1"/>
            <p:nvPr/>
          </p:nvSpPr>
          <p:spPr>
            <a:xfrm>
              <a:off x="812802" y="1743178"/>
              <a:ext cx="3363062" cy="812529"/>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mn-ea"/>
                  <a:cs typeface="+mn-ea"/>
                </a:rPr>
                <a:t>Click Add Text Click Add Text Click Add Text Click Add Text Click Add Text Click Add Text Click Add Text Click Add Text Click Add Text Click Add Text Click Add Text Click Add Text</a:t>
              </a:r>
              <a:endParaRPr lang="en-US" altLang="zh-CN" sz="1200" dirty="0">
                <a:solidFill>
                  <a:schemeClr val="bg1">
                    <a:lumMod val="50000"/>
                  </a:schemeClr>
                </a:solidFill>
                <a:latin typeface="+mn-ea"/>
                <a:cs typeface="+mn-ea"/>
              </a:endParaRPr>
            </a:p>
          </p:txBody>
        </p:sp>
      </p:grpSp>
      <p:grpSp>
        <p:nvGrpSpPr>
          <p:cNvPr id="105" name="PA_组合 104"/>
          <p:cNvGrpSpPr/>
          <p:nvPr>
            <p:custDataLst>
              <p:tags r:id="rId16"/>
            </p:custDataLst>
          </p:nvPr>
        </p:nvGrpSpPr>
        <p:grpSpPr>
          <a:xfrm>
            <a:off x="775526" y="3017165"/>
            <a:ext cx="3400596" cy="1044940"/>
            <a:chOff x="774833" y="3017162"/>
            <a:chExt cx="3401038" cy="1044940"/>
          </a:xfrm>
        </p:grpSpPr>
        <p:sp>
          <p:nvSpPr>
            <p:cNvPr id="106" name="文本框 46"/>
            <p:cNvSpPr txBox="1"/>
            <p:nvPr/>
          </p:nvSpPr>
          <p:spPr>
            <a:xfrm>
              <a:off x="774833" y="3017162"/>
              <a:ext cx="3063473"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Add a title</a:t>
              </a:r>
            </a:p>
          </p:txBody>
        </p:sp>
        <p:sp>
          <p:nvSpPr>
            <p:cNvPr id="107" name="文本框 49"/>
            <p:cNvSpPr txBox="1"/>
            <p:nvPr/>
          </p:nvSpPr>
          <p:spPr>
            <a:xfrm>
              <a:off x="812809" y="3489638"/>
              <a:ext cx="3363062" cy="572464"/>
            </a:xfrm>
            <a:prstGeom prst="rect">
              <a:avLst/>
            </a:prstGeom>
            <a:noFill/>
          </p:spPr>
          <p:txBody>
            <a:bodyPr wrap="square" rtlCol="0">
              <a:spAutoFit/>
            </a:bodyPr>
            <a:lstStyle/>
            <a:p>
              <a:pPr algn="r">
                <a:lnSpc>
                  <a:spcPct val="130000"/>
                </a:lnSpc>
              </a:pPr>
              <a:endParaRPr lang="zh-CN" altLang="en-US" sz="1200" dirty="0">
                <a:solidFill>
                  <a:schemeClr val="bg1">
                    <a:lumMod val="50000"/>
                  </a:schemeClr>
                </a:solidFill>
                <a:latin typeface="+mn-ea"/>
                <a:cs typeface="+mn-ea"/>
              </a:endParaRPr>
            </a:p>
            <a:p>
              <a:pPr algn="r">
                <a:lnSpc>
                  <a:spcPct val="130000"/>
                </a:lnSpc>
              </a:pPr>
              <a:endParaRPr lang="en-US" altLang="zh-CN" sz="1200" dirty="0">
                <a:solidFill>
                  <a:schemeClr val="bg1">
                    <a:lumMod val="50000"/>
                  </a:schemeClr>
                </a:solidFill>
                <a:latin typeface="+mn-ea"/>
                <a:cs typeface="+mn-ea"/>
              </a:endParaRPr>
            </a:p>
          </p:txBody>
        </p:sp>
      </p:grpSp>
      <p:grpSp>
        <p:nvGrpSpPr>
          <p:cNvPr id="108" name="PA_组合 107"/>
          <p:cNvGrpSpPr/>
          <p:nvPr>
            <p:custDataLst>
              <p:tags r:id="rId17"/>
            </p:custDataLst>
          </p:nvPr>
        </p:nvGrpSpPr>
        <p:grpSpPr>
          <a:xfrm>
            <a:off x="775528" y="4740549"/>
            <a:ext cx="3405347" cy="1293235"/>
            <a:chOff x="774833" y="4740545"/>
            <a:chExt cx="3405791" cy="1293235"/>
          </a:xfrm>
        </p:grpSpPr>
        <p:sp>
          <p:nvSpPr>
            <p:cNvPr id="109" name="文本框 47"/>
            <p:cNvSpPr txBox="1"/>
            <p:nvPr/>
          </p:nvSpPr>
          <p:spPr>
            <a:xfrm>
              <a:off x="774833" y="4740545"/>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Add a title</a:t>
              </a:r>
            </a:p>
          </p:txBody>
        </p:sp>
        <p:sp>
          <p:nvSpPr>
            <p:cNvPr id="110" name="文本框 50"/>
            <p:cNvSpPr txBox="1"/>
            <p:nvPr/>
          </p:nvSpPr>
          <p:spPr>
            <a:xfrm>
              <a:off x="817562" y="5221250"/>
              <a:ext cx="3363062"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mn-ea"/>
                  <a:cs typeface="+mn-ea"/>
                </a:rPr>
                <a:t>Click Add Text Click Add Text Click Add Text Click Add Text Click Add Text Click Add Text Click Add Text Click Add Text Click Add Text Click Add Text Click Add Text Click Add</a:t>
              </a:r>
              <a:endParaRPr lang="en-US" altLang="zh-CN" sz="1200" dirty="0">
                <a:solidFill>
                  <a:schemeClr val="bg1">
                    <a:lumMod val="50000"/>
                  </a:schemeClr>
                </a:solidFill>
                <a:latin typeface="+mn-ea"/>
                <a:cs typeface="+mn-ea"/>
              </a:endParaRPr>
            </a:p>
          </p:txBody>
        </p:sp>
      </p:grpSp>
      <p:grpSp>
        <p:nvGrpSpPr>
          <p:cNvPr id="111" name="PA_组合 110"/>
          <p:cNvGrpSpPr/>
          <p:nvPr>
            <p:custDataLst>
              <p:tags r:id="rId18"/>
            </p:custDataLst>
          </p:nvPr>
        </p:nvGrpSpPr>
        <p:grpSpPr>
          <a:xfrm>
            <a:off x="8018007" y="1271833"/>
            <a:ext cx="3362625" cy="1283874"/>
            <a:chOff x="7985918" y="1271833"/>
            <a:chExt cx="3363062" cy="1283874"/>
          </a:xfrm>
        </p:grpSpPr>
        <p:sp>
          <p:nvSpPr>
            <p:cNvPr id="112" name="文本框 51"/>
            <p:cNvSpPr txBox="1"/>
            <p:nvPr/>
          </p:nvSpPr>
          <p:spPr>
            <a:xfrm>
              <a:off x="8266457" y="1271833"/>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Add a title</a:t>
              </a:r>
            </a:p>
          </p:txBody>
        </p:sp>
        <p:sp>
          <p:nvSpPr>
            <p:cNvPr id="113" name="文本框 54"/>
            <p:cNvSpPr txBox="1"/>
            <p:nvPr/>
          </p:nvSpPr>
          <p:spPr>
            <a:xfrm>
              <a:off x="7985918" y="1743177"/>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Click Add Text Click Add Text Click Add Text Click Add Text Click Add Text Click Add Text Click Add Text Click Add Text Click Add Text Click Add Text Click Add Text Click Add</a:t>
              </a:r>
              <a:endParaRPr lang="en-US" altLang="zh-CN" sz="1200" dirty="0">
                <a:solidFill>
                  <a:schemeClr val="bg1">
                    <a:lumMod val="50000"/>
                  </a:schemeClr>
                </a:solidFill>
                <a:latin typeface="+mn-ea"/>
                <a:cs typeface="+mn-ea"/>
              </a:endParaRPr>
            </a:p>
          </p:txBody>
        </p:sp>
      </p:grpSp>
      <p:grpSp>
        <p:nvGrpSpPr>
          <p:cNvPr id="114" name="PA_组合 113"/>
          <p:cNvGrpSpPr/>
          <p:nvPr>
            <p:custDataLst>
              <p:tags r:id="rId19"/>
            </p:custDataLst>
          </p:nvPr>
        </p:nvGrpSpPr>
        <p:grpSpPr>
          <a:xfrm>
            <a:off x="8014832" y="3002548"/>
            <a:ext cx="3362625" cy="1299620"/>
            <a:chOff x="7982743" y="3002548"/>
            <a:chExt cx="3363062" cy="1299620"/>
          </a:xfrm>
        </p:grpSpPr>
        <p:sp>
          <p:nvSpPr>
            <p:cNvPr id="115" name="文本框 52"/>
            <p:cNvSpPr txBox="1"/>
            <p:nvPr/>
          </p:nvSpPr>
          <p:spPr>
            <a:xfrm>
              <a:off x="8266458" y="3002548"/>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Add a title</a:t>
              </a:r>
            </a:p>
          </p:txBody>
        </p:sp>
        <p:sp>
          <p:nvSpPr>
            <p:cNvPr id="116" name="文本框 55"/>
            <p:cNvSpPr txBox="1"/>
            <p:nvPr/>
          </p:nvSpPr>
          <p:spPr>
            <a:xfrm>
              <a:off x="7982743" y="3489638"/>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Click Add Text Click Add Text Click Add Text Click Add Text Click Add Text Click Add Text Click Add Text Click Add Text Click Add Text Click Add Text Click Add Text Click Add</a:t>
              </a:r>
              <a:endParaRPr lang="en-US" altLang="zh-CN" sz="1200" dirty="0">
                <a:solidFill>
                  <a:schemeClr val="bg1">
                    <a:lumMod val="50000"/>
                  </a:schemeClr>
                </a:solidFill>
                <a:latin typeface="+mn-ea"/>
                <a:cs typeface="+mn-ea"/>
              </a:endParaRPr>
            </a:p>
          </p:txBody>
        </p:sp>
      </p:grpSp>
      <p:grpSp>
        <p:nvGrpSpPr>
          <p:cNvPr id="117" name="PA_组合 116"/>
          <p:cNvGrpSpPr/>
          <p:nvPr>
            <p:custDataLst>
              <p:tags r:id="rId20"/>
            </p:custDataLst>
          </p:nvPr>
        </p:nvGrpSpPr>
        <p:grpSpPr>
          <a:xfrm>
            <a:off x="8018007" y="4751334"/>
            <a:ext cx="3362625" cy="1282449"/>
            <a:chOff x="7985918" y="4751331"/>
            <a:chExt cx="3363062" cy="1282449"/>
          </a:xfrm>
        </p:grpSpPr>
        <p:sp>
          <p:nvSpPr>
            <p:cNvPr id="118" name="文本框 53"/>
            <p:cNvSpPr txBox="1"/>
            <p:nvPr/>
          </p:nvSpPr>
          <p:spPr>
            <a:xfrm>
              <a:off x="8266457" y="4751331"/>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Add a title</a:t>
              </a:r>
            </a:p>
          </p:txBody>
        </p:sp>
        <p:sp>
          <p:nvSpPr>
            <p:cNvPr id="119" name="文本框 56"/>
            <p:cNvSpPr txBox="1"/>
            <p:nvPr/>
          </p:nvSpPr>
          <p:spPr>
            <a:xfrm>
              <a:off x="7985918" y="5221250"/>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Click Add Text Click Add Text Click Add Text Click Add Text Click Add Text Click Add Text Click Add Text Click Add Text Click Add Text Click Add Text Click Add Text Click Add</a:t>
              </a:r>
              <a:endParaRPr lang="en-US" altLang="zh-CN" sz="1200" dirty="0">
                <a:solidFill>
                  <a:schemeClr val="bg1">
                    <a:lumMod val="50000"/>
                  </a:schemeClr>
                </a:solidFill>
                <a:latin typeface="+mn-ea"/>
                <a:cs typeface="+mn-ea"/>
              </a:endParaRPr>
            </a:p>
          </p:txBody>
        </p:sp>
      </p:grpSp>
      <p:sp>
        <p:nvSpPr>
          <p:cNvPr id="120" name="PA_文本框 57"/>
          <p:cNvSpPr txBox="1"/>
          <p:nvPr>
            <p:custDataLst>
              <p:tags r:id="rId21"/>
            </p:custDataLst>
          </p:nvPr>
        </p:nvSpPr>
        <p:spPr>
          <a:xfrm>
            <a:off x="5197552" y="3176951"/>
            <a:ext cx="1796901" cy="517064"/>
          </a:xfrm>
          <a:prstGeom prst="rect">
            <a:avLst/>
          </a:prstGeom>
          <a:noFill/>
        </p:spPr>
        <p:txBody>
          <a:bodyPr wrap="square" lIns="91431" tIns="45715" rIns="91431" bIns="45715" rtlCol="0">
            <a:spAutoFit/>
          </a:bodyPr>
          <a:lstStyle/>
          <a:p>
            <a:pPr algn="ctr">
              <a:lnSpc>
                <a:spcPct val="90000"/>
              </a:lnSpc>
              <a:spcBef>
                <a:spcPts val="1000"/>
              </a:spcBef>
            </a:pPr>
            <a:r>
              <a:rPr lang="zh-CN" altLang="en-US" sz="3100" b="1" dirty="0">
                <a:solidFill>
                  <a:schemeClr val="tx2"/>
                </a:solidFill>
                <a:latin typeface="+mn-ea"/>
                <a:cs typeface="+mn-ea"/>
              </a:rPr>
              <a:t>Add to</a:t>
            </a:r>
            <a:r>
              <a:rPr lang="zh-CN" altLang="en-US" sz="3100" b="1" dirty="0">
                <a:solidFill>
                  <a:schemeClr val="accent1"/>
                </a:solidFill>
                <a:latin typeface="+mn-ea"/>
                <a:cs typeface="+mn-ea"/>
              </a:rPr>
              <a:t>Title</a:t>
            </a:r>
          </a:p>
        </p:txBody>
      </p:sp>
      <p:sp>
        <p:nvSpPr>
          <p:cNvPr id="2" name="PA_标题 1"/>
          <p:cNvSpPr>
            <a:spLocks noGrp="1"/>
          </p:cNvSpPr>
          <p:nvPr>
            <p:ph type="title"/>
            <p:custDataLst>
              <p:tags r:id="rId22"/>
            </p:custDataLst>
          </p:nvPr>
        </p:nvSpPr>
        <p:spPr/>
        <p:txBody>
          <a:bodyPr>
            <a:normAutofit/>
          </a:bodyPr>
          <a:lstStyle/>
          <a:p>
            <a:r>
              <a:rPr lang="zh-CN" altLang="en-US" dirty="0">
                <a:ea typeface="+mn-ea"/>
                <a:cs typeface="+mn-ea"/>
              </a:rPr>
              <a:t>Click here to add a title</a:t>
            </a:r>
          </a:p>
        </p:txBody>
      </p:sp>
      <p:sp>
        <p:nvSpPr>
          <p:cNvPr id="42" name="文本框 48">
            <a:extLst>
              <a:ext uri="{FF2B5EF4-FFF2-40B4-BE49-F238E27FC236}">
                <a16:creationId xmlns:a16="http://schemas.microsoft.com/office/drawing/2014/main" id="{60A5E4E3-3D5E-43CC-82F2-AA747A5D246C}"/>
              </a:ext>
            </a:extLst>
          </p:cNvPr>
          <p:cNvSpPr txBox="1"/>
          <p:nvPr/>
        </p:nvSpPr>
        <p:spPr>
          <a:xfrm>
            <a:off x="775526" y="3621422"/>
            <a:ext cx="3362624"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mn-ea"/>
                <a:cs typeface="+mn-ea"/>
              </a:rPr>
              <a:t>Click Add Text Click Add Text Click Add Text Click Add Text Click Add Text Click Add Text Click Add Text Click Add Text Click Add Text Click Add Text Click Add Text Click Add Text</a:t>
            </a:r>
            <a:endParaRPr lang="en-US" altLang="zh-CN" sz="1200" dirty="0">
              <a:solidFill>
                <a:schemeClr val="bg1">
                  <a:lumMod val="50000"/>
                </a:schemeClr>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p:cTn id="16" dur="500" fill="hold"/>
                                        <p:tgtEl>
                                          <p:spTgt spid="120"/>
                                        </p:tgtEl>
                                        <p:attrNameLst>
                                          <p:attrName>ppt_w</p:attrName>
                                        </p:attrNameLst>
                                      </p:cBhvr>
                                      <p:tavLst>
                                        <p:tav tm="0">
                                          <p:val>
                                            <p:fltVal val="0"/>
                                          </p:val>
                                        </p:tav>
                                        <p:tav tm="100000">
                                          <p:val>
                                            <p:strVal val="#ppt_w"/>
                                          </p:val>
                                        </p:tav>
                                      </p:tavLst>
                                    </p:anim>
                                    <p:anim calcmode="lin" valueType="num">
                                      <p:cBhvr>
                                        <p:cTn id="17" dur="500" fill="hold"/>
                                        <p:tgtEl>
                                          <p:spTgt spid="120"/>
                                        </p:tgtEl>
                                        <p:attrNameLst>
                                          <p:attrName>ppt_h</p:attrName>
                                        </p:attrNameLst>
                                      </p:cBhvr>
                                      <p:tavLst>
                                        <p:tav tm="0">
                                          <p:val>
                                            <p:fltVal val="0"/>
                                          </p:val>
                                        </p:tav>
                                        <p:tav tm="100000">
                                          <p:val>
                                            <p:strVal val="#ppt_h"/>
                                          </p:val>
                                        </p:tav>
                                      </p:tavLst>
                                    </p:anim>
                                    <p:animEffect transition="in" filter="fade">
                                      <p:cBhvr>
                                        <p:cTn id="18" dur="500"/>
                                        <p:tgtEl>
                                          <p:spTgt spid="12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right)">
                                      <p:cBhvr>
                                        <p:cTn id="22" dur="500"/>
                                        <p:tgtEl>
                                          <p:spTgt spid="9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left)">
                                      <p:cBhvr>
                                        <p:cTn id="25" dur="500"/>
                                        <p:tgtEl>
                                          <p:spTgt spid="94"/>
                                        </p:tgtEl>
                                      </p:cBhvr>
                                    </p:animEffect>
                                  </p:childTnLst>
                                </p:cTn>
                              </p:par>
                              <p:par>
                                <p:cTn id="26" presetID="10" presetClass="entr" presetSubtype="0" fill="hold"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 presetClass="entr" presetSubtype="0" fill="hold" nodeType="withEffect">
                                  <p:stCondLst>
                                    <p:cond delay="250"/>
                                  </p:stCondLst>
                                  <p:childTnLst>
                                    <p:set>
                                      <p:cBhvr>
                                        <p:cTn id="33" dur="1" fill="hold">
                                          <p:stCondLst>
                                            <p:cond delay="0"/>
                                          </p:stCondLst>
                                        </p:cTn>
                                        <p:tgtEl>
                                          <p:spTgt spid="102"/>
                                        </p:tgtEl>
                                        <p:attrNameLst>
                                          <p:attrName>style.visibility</p:attrName>
                                        </p:attrNameLst>
                                      </p:cBhvr>
                                      <p:to>
                                        <p:strVal val="visible"/>
                                      </p:to>
                                    </p:set>
                                  </p:childTnLst>
                                </p:cTn>
                              </p:par>
                              <p:par>
                                <p:cTn id="34" presetID="26" presetClass="emph" presetSubtype="0" fill="hold" nodeType="withEffect">
                                  <p:stCondLst>
                                    <p:cond delay="250"/>
                                  </p:stCondLst>
                                  <p:childTnLst>
                                    <p:animEffect transition="out" filter="fade">
                                      <p:cBhvr>
                                        <p:cTn id="35" dur="500" tmFilter="0, 0; .2, .5; .8, .5; 1, 0"/>
                                        <p:tgtEl>
                                          <p:spTgt spid="102"/>
                                        </p:tgtEl>
                                      </p:cBhvr>
                                    </p:animEffect>
                                    <p:animScale>
                                      <p:cBhvr>
                                        <p:cTn id="36" dur="250" autoRev="1" fill="hold"/>
                                        <p:tgtEl>
                                          <p:spTgt spid="102"/>
                                        </p:tgtEl>
                                      </p:cBhvr>
                                      <p:by x="105000" y="105000"/>
                                    </p:animScale>
                                  </p:childTnLst>
                                </p:cTn>
                              </p:par>
                              <p:par>
                                <p:cTn id="37" presetID="1" presetClass="entr" presetSubtype="0" fill="hold" nodeType="withEffect">
                                  <p:stCondLst>
                                    <p:cond delay="250"/>
                                  </p:stCondLst>
                                  <p:childTnLst>
                                    <p:set>
                                      <p:cBhvr>
                                        <p:cTn id="38" dur="1" fill="hold">
                                          <p:stCondLst>
                                            <p:cond delay="0"/>
                                          </p:stCondLst>
                                        </p:cTn>
                                        <p:tgtEl>
                                          <p:spTgt spid="111"/>
                                        </p:tgtEl>
                                        <p:attrNameLst>
                                          <p:attrName>style.visibility</p:attrName>
                                        </p:attrNameLst>
                                      </p:cBhvr>
                                      <p:to>
                                        <p:strVal val="visible"/>
                                      </p:to>
                                    </p:set>
                                  </p:childTnLst>
                                </p:cTn>
                              </p:par>
                              <p:par>
                                <p:cTn id="39" presetID="26" presetClass="emph" presetSubtype="0" fill="hold" nodeType="withEffect">
                                  <p:stCondLst>
                                    <p:cond delay="250"/>
                                  </p:stCondLst>
                                  <p:childTnLst>
                                    <p:animEffect transition="out" filter="fade">
                                      <p:cBhvr>
                                        <p:cTn id="40" dur="500" tmFilter="0, 0; .2, .5; .8, .5; 1, 0"/>
                                        <p:tgtEl>
                                          <p:spTgt spid="111"/>
                                        </p:tgtEl>
                                      </p:cBhvr>
                                    </p:animEffect>
                                    <p:animScale>
                                      <p:cBhvr>
                                        <p:cTn id="41" dur="250" autoRev="1" fill="hold"/>
                                        <p:tgtEl>
                                          <p:spTgt spid="111"/>
                                        </p:tgtEl>
                                      </p:cBhvr>
                                      <p:by x="105000" y="105000"/>
                                    </p:animScale>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right)">
                                      <p:cBhvr>
                                        <p:cTn id="45" dur="500"/>
                                        <p:tgtEl>
                                          <p:spTgt spid="90"/>
                                        </p:tgtEl>
                                      </p:cBhvr>
                                    </p:animEffect>
                                  </p:childTnLst>
                                </p:cTn>
                              </p:par>
                              <p:par>
                                <p:cTn id="46" presetID="22" presetClass="entr" presetSubtype="8" fill="hold"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10"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par>
                                <p:cTn id="52" presetID="10" presetClass="entr" presetSubtype="0" fill="hold" nodeType="with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1" presetClass="entr" presetSubtype="0" fill="hold" nodeType="withEffect">
                                  <p:stCondLst>
                                    <p:cond delay="250"/>
                                  </p:stCondLst>
                                  <p:childTnLst>
                                    <p:set>
                                      <p:cBhvr>
                                        <p:cTn id="56" dur="1" fill="hold">
                                          <p:stCondLst>
                                            <p:cond delay="0"/>
                                          </p:stCondLst>
                                        </p:cTn>
                                        <p:tgtEl>
                                          <p:spTgt spid="105"/>
                                        </p:tgtEl>
                                        <p:attrNameLst>
                                          <p:attrName>style.visibility</p:attrName>
                                        </p:attrNameLst>
                                      </p:cBhvr>
                                      <p:to>
                                        <p:strVal val="visible"/>
                                      </p:to>
                                    </p:set>
                                  </p:childTnLst>
                                </p:cTn>
                              </p:par>
                              <p:par>
                                <p:cTn id="57" presetID="26" presetClass="emph" presetSubtype="0" fill="hold" nodeType="withEffect">
                                  <p:stCondLst>
                                    <p:cond delay="250"/>
                                  </p:stCondLst>
                                  <p:childTnLst>
                                    <p:animEffect transition="out" filter="fade">
                                      <p:cBhvr>
                                        <p:cTn id="58" dur="500" tmFilter="0, 0; .2, .5; .8, .5; 1, 0"/>
                                        <p:tgtEl>
                                          <p:spTgt spid="105"/>
                                        </p:tgtEl>
                                      </p:cBhvr>
                                    </p:animEffect>
                                    <p:animScale>
                                      <p:cBhvr>
                                        <p:cTn id="59" dur="250" autoRev="1" fill="hold"/>
                                        <p:tgtEl>
                                          <p:spTgt spid="105"/>
                                        </p:tgtEl>
                                      </p:cBhvr>
                                      <p:by x="105000" y="105000"/>
                                    </p:animScale>
                                  </p:childTnLst>
                                </p:cTn>
                              </p:par>
                              <p:par>
                                <p:cTn id="60" presetID="1" presetClass="entr" presetSubtype="0" fill="hold" nodeType="withEffect">
                                  <p:stCondLst>
                                    <p:cond delay="250"/>
                                  </p:stCondLst>
                                  <p:childTnLst>
                                    <p:set>
                                      <p:cBhvr>
                                        <p:cTn id="61" dur="1" fill="hold">
                                          <p:stCondLst>
                                            <p:cond delay="0"/>
                                          </p:stCondLst>
                                        </p:cTn>
                                        <p:tgtEl>
                                          <p:spTgt spid="114"/>
                                        </p:tgtEl>
                                        <p:attrNameLst>
                                          <p:attrName>style.visibility</p:attrName>
                                        </p:attrNameLst>
                                      </p:cBhvr>
                                      <p:to>
                                        <p:strVal val="visible"/>
                                      </p:to>
                                    </p:set>
                                  </p:childTnLst>
                                </p:cTn>
                              </p:par>
                              <p:par>
                                <p:cTn id="62" presetID="26" presetClass="emph" presetSubtype="0" fill="hold" nodeType="withEffect">
                                  <p:stCondLst>
                                    <p:cond delay="250"/>
                                  </p:stCondLst>
                                  <p:childTnLst>
                                    <p:animEffect transition="out" filter="fade">
                                      <p:cBhvr>
                                        <p:cTn id="63" dur="500" tmFilter="0, 0; .2, .5; .8, .5; 1, 0"/>
                                        <p:tgtEl>
                                          <p:spTgt spid="114"/>
                                        </p:tgtEl>
                                      </p:cBhvr>
                                    </p:animEffect>
                                    <p:animScale>
                                      <p:cBhvr>
                                        <p:cTn id="64" dur="250" autoRev="1" fill="hold"/>
                                        <p:tgtEl>
                                          <p:spTgt spid="114"/>
                                        </p:tgtEl>
                                      </p:cBhvr>
                                      <p:by x="105000" y="105000"/>
                                    </p:animScale>
                                  </p:childTnLst>
                                </p:cTn>
                              </p:par>
                            </p:childTnLst>
                          </p:cTn>
                        </p:par>
                        <p:par>
                          <p:cTn id="65" fill="hold">
                            <p:stCondLst>
                              <p:cond delay="2000"/>
                            </p:stCondLst>
                            <p:childTnLst>
                              <p:par>
                                <p:cTn id="66" presetID="22" presetClass="entr" presetSubtype="2"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wipe(right)">
                                      <p:cBhvr>
                                        <p:cTn id="68" dur="500"/>
                                        <p:tgtEl>
                                          <p:spTgt spid="9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500"/>
                                        <p:tgtEl>
                                          <p:spTgt spid="95"/>
                                        </p:tgtEl>
                                      </p:cBhvr>
                                    </p:animEffect>
                                  </p:childTnLst>
                                </p:cTn>
                              </p:par>
                              <p:par>
                                <p:cTn id="72" presetID="10" presetClass="entr" presetSubtype="0" fill="hold" nodeType="with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par>
                                <p:cTn id="75" presetID="10"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par>
                                <p:cTn id="78" presetID="1" presetClass="entr" presetSubtype="0" fill="hold" nodeType="withEffect">
                                  <p:stCondLst>
                                    <p:cond delay="250"/>
                                  </p:stCondLst>
                                  <p:childTnLst>
                                    <p:set>
                                      <p:cBhvr>
                                        <p:cTn id="79" dur="1" fill="hold">
                                          <p:stCondLst>
                                            <p:cond delay="0"/>
                                          </p:stCondLst>
                                        </p:cTn>
                                        <p:tgtEl>
                                          <p:spTgt spid="108"/>
                                        </p:tgtEl>
                                        <p:attrNameLst>
                                          <p:attrName>style.visibility</p:attrName>
                                        </p:attrNameLst>
                                      </p:cBhvr>
                                      <p:to>
                                        <p:strVal val="visible"/>
                                      </p:to>
                                    </p:set>
                                  </p:childTnLst>
                                </p:cTn>
                              </p:par>
                              <p:par>
                                <p:cTn id="80" presetID="26" presetClass="emph" presetSubtype="0" fill="hold" nodeType="withEffect">
                                  <p:stCondLst>
                                    <p:cond delay="250"/>
                                  </p:stCondLst>
                                  <p:childTnLst>
                                    <p:animEffect transition="out" filter="fade">
                                      <p:cBhvr>
                                        <p:cTn id="81" dur="500" tmFilter="0, 0; .2, .5; .8, .5; 1, 0"/>
                                        <p:tgtEl>
                                          <p:spTgt spid="108"/>
                                        </p:tgtEl>
                                      </p:cBhvr>
                                    </p:animEffect>
                                    <p:animScale>
                                      <p:cBhvr>
                                        <p:cTn id="82" dur="250" autoRev="1" fill="hold"/>
                                        <p:tgtEl>
                                          <p:spTgt spid="108"/>
                                        </p:tgtEl>
                                      </p:cBhvr>
                                      <p:by x="105000" y="105000"/>
                                    </p:animScale>
                                  </p:childTnLst>
                                </p:cTn>
                              </p:par>
                              <p:par>
                                <p:cTn id="83" presetID="1" presetClass="entr" presetSubtype="0" fill="hold" nodeType="withEffect">
                                  <p:stCondLst>
                                    <p:cond delay="250"/>
                                  </p:stCondLst>
                                  <p:childTnLst>
                                    <p:set>
                                      <p:cBhvr>
                                        <p:cTn id="84" dur="1" fill="hold">
                                          <p:stCondLst>
                                            <p:cond delay="0"/>
                                          </p:stCondLst>
                                        </p:cTn>
                                        <p:tgtEl>
                                          <p:spTgt spid="117"/>
                                        </p:tgtEl>
                                        <p:attrNameLst>
                                          <p:attrName>style.visibility</p:attrName>
                                        </p:attrNameLst>
                                      </p:cBhvr>
                                      <p:to>
                                        <p:strVal val="visible"/>
                                      </p:to>
                                    </p:set>
                                  </p:childTnLst>
                                </p:cTn>
                              </p:par>
                              <p:par>
                                <p:cTn id="85" presetID="26" presetClass="emph" presetSubtype="0" fill="hold" nodeType="withEffect">
                                  <p:stCondLst>
                                    <p:cond delay="250"/>
                                  </p:stCondLst>
                                  <p:childTnLst>
                                    <p:animEffect transition="out" filter="fade">
                                      <p:cBhvr>
                                        <p:cTn id="86" dur="500" tmFilter="0, 0; .2, .5; .8, .5; 1, 0"/>
                                        <p:tgtEl>
                                          <p:spTgt spid="117"/>
                                        </p:tgtEl>
                                      </p:cBhvr>
                                    </p:animEffect>
                                    <p:animScale>
                                      <p:cBhvr>
                                        <p:cTn id="87" dur="250" autoRev="1" fill="hold"/>
                                        <p:tgtEl>
                                          <p:spTgt spid="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P spid="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6191998" y="1671001"/>
            <a:ext cx="3839927" cy="124813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14" name="五边形 13"/>
          <p:cNvSpPr/>
          <p:nvPr/>
        </p:nvSpPr>
        <p:spPr>
          <a:xfrm flipH="1">
            <a:off x="2352071" y="2910454"/>
            <a:ext cx="3839927" cy="124813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15" name="TextBox 14"/>
          <p:cNvSpPr txBox="1"/>
          <p:nvPr/>
        </p:nvSpPr>
        <p:spPr>
          <a:xfrm>
            <a:off x="2928059" y="3345766"/>
            <a:ext cx="3263938" cy="400097"/>
          </a:xfrm>
          <a:prstGeom prst="rect">
            <a:avLst/>
          </a:prstGeom>
          <a:noFill/>
        </p:spPr>
        <p:txBody>
          <a:bodyPr wrap="square" lIns="121908" tIns="60954" rIns="121908" bIns="60954" rtlCol="0">
            <a:spAutoFit/>
          </a:bodyPr>
          <a:lstStyle/>
          <a:p>
            <a:pPr algn="r"/>
            <a:r>
              <a:rPr lang="zh-CN" altLang="en-US" dirty="0">
                <a:solidFill>
                  <a:schemeClr val="bg1"/>
                </a:solidFill>
                <a:latin typeface="+mn-ea"/>
                <a:cs typeface="+mn-ea"/>
              </a:rPr>
              <a:t>Click to add a title</a:t>
            </a:r>
          </a:p>
        </p:txBody>
      </p:sp>
      <p:sp>
        <p:nvSpPr>
          <p:cNvPr id="16" name="TextBox 15"/>
          <p:cNvSpPr txBox="1"/>
          <p:nvPr/>
        </p:nvSpPr>
        <p:spPr>
          <a:xfrm>
            <a:off x="6191997" y="2028330"/>
            <a:ext cx="3263938" cy="400097"/>
          </a:xfrm>
          <a:prstGeom prst="rect">
            <a:avLst/>
          </a:prstGeom>
          <a:noFill/>
        </p:spPr>
        <p:txBody>
          <a:bodyPr wrap="square" lIns="121908" tIns="60954" rIns="121908" bIns="60954" rtlCol="0">
            <a:spAutoFit/>
          </a:bodyPr>
          <a:lstStyle/>
          <a:p>
            <a:r>
              <a:rPr lang="zh-CN" altLang="en-US" dirty="0">
                <a:solidFill>
                  <a:schemeClr val="bg1"/>
                </a:solidFill>
                <a:latin typeface="+mn-ea"/>
                <a:cs typeface="+mn-ea"/>
              </a:rPr>
              <a:t>Click to add a title</a:t>
            </a:r>
          </a:p>
        </p:txBody>
      </p:sp>
      <p:sp>
        <p:nvSpPr>
          <p:cNvPr id="17" name="TextBox 16"/>
          <p:cNvSpPr txBox="1"/>
          <p:nvPr/>
        </p:nvSpPr>
        <p:spPr>
          <a:xfrm>
            <a:off x="1486547" y="1412777"/>
            <a:ext cx="4319916" cy="644460"/>
          </a:xfrm>
          <a:prstGeom prst="rect">
            <a:avLst/>
          </a:prstGeom>
          <a:noFill/>
        </p:spPr>
        <p:txBody>
          <a:bodyPr wrap="square" lIns="121908" tIns="60954" rIns="121908" bIns="60954" rtlCol="0">
            <a:spAutoFit/>
          </a:bodyPr>
          <a:lstStyle/>
          <a:p>
            <a:pPr>
              <a:lnSpc>
                <a:spcPct val="150000"/>
              </a:lnSpc>
            </a:pPr>
            <a:r>
              <a:rPr lang="zh-CN" altLang="en-US" sz="1200" dirty="0">
                <a:solidFill>
                  <a:schemeClr val="bg1">
                    <a:lumMod val="50000"/>
                  </a:schemeClr>
                </a:solidFill>
                <a:latin typeface="+mn-ea"/>
                <a:cs typeface="+mn-ea"/>
              </a:rPr>
              <a:t>After you've typed your content here, or by copying your text, select Paste in this box and choose to keep only the text.</a:t>
            </a:r>
          </a:p>
        </p:txBody>
      </p:sp>
      <p:sp>
        <p:nvSpPr>
          <p:cNvPr id="18" name="TextBox 17"/>
          <p:cNvSpPr txBox="1"/>
          <p:nvPr/>
        </p:nvSpPr>
        <p:spPr>
          <a:xfrm>
            <a:off x="6479995" y="3263694"/>
            <a:ext cx="4319916" cy="644460"/>
          </a:xfrm>
          <a:prstGeom prst="rect">
            <a:avLst/>
          </a:prstGeom>
          <a:noFill/>
        </p:spPr>
        <p:txBody>
          <a:bodyPr wrap="square" lIns="121908" tIns="60954" rIns="121908" bIns="60954" rtlCol="0">
            <a:spAutoFit/>
          </a:bodyPr>
          <a:lstStyle/>
          <a:p>
            <a:pPr>
              <a:lnSpc>
                <a:spcPct val="150000"/>
              </a:lnSpc>
            </a:pPr>
            <a:r>
              <a:rPr lang="zh-CN" altLang="en-US" sz="1200" dirty="0">
                <a:solidFill>
                  <a:schemeClr val="bg1">
                    <a:lumMod val="50000"/>
                  </a:schemeClr>
                </a:solidFill>
                <a:latin typeface="+mn-ea"/>
                <a:cs typeface="+mn-ea"/>
              </a:rPr>
              <a:t>After you've typed your content here, or by copying your text, select Paste in this box and choose to keep only the text.</a:t>
            </a:r>
          </a:p>
        </p:txBody>
      </p:sp>
      <p:sp>
        <p:nvSpPr>
          <p:cNvPr id="19" name="矩形 18"/>
          <p:cNvSpPr/>
          <p:nvPr/>
        </p:nvSpPr>
        <p:spPr>
          <a:xfrm>
            <a:off x="3701251" y="4848170"/>
            <a:ext cx="2255957"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0" name="矩形 19"/>
          <p:cNvSpPr/>
          <p:nvPr/>
        </p:nvSpPr>
        <p:spPr>
          <a:xfrm>
            <a:off x="2405276" y="5328225"/>
            <a:ext cx="3535805"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1" name="矩形 20"/>
          <p:cNvSpPr/>
          <p:nvPr/>
        </p:nvSpPr>
        <p:spPr>
          <a:xfrm>
            <a:off x="3077263" y="5889710"/>
            <a:ext cx="2879945"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2" name="TextBox 21"/>
          <p:cNvSpPr txBox="1"/>
          <p:nvPr/>
        </p:nvSpPr>
        <p:spPr>
          <a:xfrm>
            <a:off x="3979721" y="4848168"/>
            <a:ext cx="143241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Compare one:</a:t>
            </a:r>
            <a:r>
              <a:rPr lang="en-US" altLang="zh-CN" sz="1500" dirty="0">
                <a:solidFill>
                  <a:schemeClr val="bg1"/>
                </a:solidFill>
                <a:latin typeface="+mn-ea"/>
                <a:cs typeface="+mn-ea"/>
              </a:rPr>
              <a:t>56</a:t>
            </a:r>
            <a:r>
              <a:rPr lang="zh-CN" altLang="en-US" sz="1500" dirty="0">
                <a:solidFill>
                  <a:schemeClr val="bg1"/>
                </a:solidFill>
                <a:latin typeface="+mn-ea"/>
                <a:cs typeface="+mn-ea"/>
              </a:rPr>
              <a:t>％</a:t>
            </a:r>
          </a:p>
        </p:txBody>
      </p:sp>
      <p:sp>
        <p:nvSpPr>
          <p:cNvPr id="23" name="TextBox 22"/>
          <p:cNvSpPr txBox="1"/>
          <p:nvPr/>
        </p:nvSpPr>
        <p:spPr>
          <a:xfrm>
            <a:off x="3077263" y="5284009"/>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Comparison TWO:</a:t>
            </a:r>
            <a:r>
              <a:rPr lang="en-US" altLang="zh-CN" sz="1500" dirty="0">
                <a:solidFill>
                  <a:schemeClr val="bg1"/>
                </a:solidFill>
                <a:latin typeface="+mn-ea"/>
                <a:cs typeface="+mn-ea"/>
              </a:rPr>
              <a:t>820</a:t>
            </a:r>
            <a:r>
              <a:rPr lang="zh-CN" altLang="en-US" sz="1500" dirty="0">
                <a:solidFill>
                  <a:schemeClr val="bg1"/>
                </a:solidFill>
                <a:latin typeface="+mn-ea"/>
                <a:cs typeface="+mn-ea"/>
              </a:rPr>
              <a:t>Million</a:t>
            </a:r>
          </a:p>
        </p:txBody>
      </p:sp>
      <p:sp>
        <p:nvSpPr>
          <p:cNvPr id="24" name="TextBox 23"/>
          <p:cNvSpPr txBox="1"/>
          <p:nvPr/>
        </p:nvSpPr>
        <p:spPr>
          <a:xfrm>
            <a:off x="3400863" y="5864497"/>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Compare three:</a:t>
            </a:r>
            <a:r>
              <a:rPr lang="en-US" altLang="zh-CN" sz="1500" dirty="0">
                <a:solidFill>
                  <a:schemeClr val="bg1"/>
                </a:solidFill>
                <a:latin typeface="+mn-ea"/>
                <a:cs typeface="+mn-ea"/>
              </a:rPr>
              <a:t>640</a:t>
            </a:r>
            <a:r>
              <a:rPr lang="zh-CN" altLang="en-US" sz="1500" dirty="0">
                <a:solidFill>
                  <a:schemeClr val="bg1"/>
                </a:solidFill>
                <a:latin typeface="+mn-ea"/>
                <a:cs typeface="+mn-ea"/>
              </a:rPr>
              <a:t>Million</a:t>
            </a:r>
          </a:p>
        </p:txBody>
      </p:sp>
      <p:sp>
        <p:nvSpPr>
          <p:cNvPr id="25" name="矩形 24"/>
          <p:cNvSpPr/>
          <p:nvPr/>
        </p:nvSpPr>
        <p:spPr>
          <a:xfrm>
            <a:off x="6382451" y="4815978"/>
            <a:ext cx="2255957"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6" name="矩形 25"/>
          <p:cNvSpPr/>
          <p:nvPr/>
        </p:nvSpPr>
        <p:spPr>
          <a:xfrm>
            <a:off x="6398581" y="5296031"/>
            <a:ext cx="3535805"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7" name="矩形 26"/>
          <p:cNvSpPr/>
          <p:nvPr/>
        </p:nvSpPr>
        <p:spPr>
          <a:xfrm>
            <a:off x="6382451" y="5857518"/>
            <a:ext cx="2879945"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8" name="TextBox 27"/>
          <p:cNvSpPr txBox="1"/>
          <p:nvPr/>
        </p:nvSpPr>
        <p:spPr>
          <a:xfrm>
            <a:off x="6660921" y="4815976"/>
            <a:ext cx="143241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Compare one:</a:t>
            </a:r>
            <a:r>
              <a:rPr lang="en-US" altLang="zh-CN" sz="1500" dirty="0">
                <a:solidFill>
                  <a:schemeClr val="bg1"/>
                </a:solidFill>
                <a:latin typeface="+mn-ea"/>
                <a:cs typeface="+mn-ea"/>
              </a:rPr>
              <a:t>56</a:t>
            </a:r>
            <a:r>
              <a:rPr lang="zh-CN" altLang="en-US" sz="1500" dirty="0">
                <a:solidFill>
                  <a:schemeClr val="bg1"/>
                </a:solidFill>
                <a:latin typeface="+mn-ea"/>
                <a:cs typeface="+mn-ea"/>
              </a:rPr>
              <a:t>％</a:t>
            </a:r>
          </a:p>
        </p:txBody>
      </p:sp>
      <p:sp>
        <p:nvSpPr>
          <p:cNvPr id="29" name="TextBox 28"/>
          <p:cNvSpPr txBox="1"/>
          <p:nvPr/>
        </p:nvSpPr>
        <p:spPr>
          <a:xfrm>
            <a:off x="6670445" y="5296029"/>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Comparison TWO:</a:t>
            </a:r>
            <a:r>
              <a:rPr lang="en-US" altLang="zh-CN" sz="1500" dirty="0">
                <a:solidFill>
                  <a:schemeClr val="bg1"/>
                </a:solidFill>
                <a:latin typeface="+mn-ea"/>
                <a:cs typeface="+mn-ea"/>
              </a:rPr>
              <a:t>820</a:t>
            </a:r>
            <a:r>
              <a:rPr lang="zh-CN" altLang="en-US" sz="1500" dirty="0">
                <a:solidFill>
                  <a:schemeClr val="bg1"/>
                </a:solidFill>
                <a:latin typeface="+mn-ea"/>
                <a:cs typeface="+mn-ea"/>
              </a:rPr>
              <a:t>Million</a:t>
            </a:r>
          </a:p>
        </p:txBody>
      </p:sp>
      <p:sp>
        <p:nvSpPr>
          <p:cNvPr id="30" name="TextBox 29"/>
          <p:cNvSpPr txBox="1"/>
          <p:nvPr/>
        </p:nvSpPr>
        <p:spPr>
          <a:xfrm>
            <a:off x="6686541" y="5864497"/>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Compare three:</a:t>
            </a:r>
            <a:r>
              <a:rPr lang="en-US" altLang="zh-CN" sz="1500" dirty="0">
                <a:solidFill>
                  <a:schemeClr val="bg1"/>
                </a:solidFill>
                <a:latin typeface="+mn-ea"/>
                <a:cs typeface="+mn-ea"/>
              </a:rPr>
              <a:t>640</a:t>
            </a:r>
            <a:r>
              <a:rPr lang="zh-CN" altLang="en-US" sz="1500" dirty="0">
                <a:solidFill>
                  <a:schemeClr val="bg1"/>
                </a:solidFill>
                <a:latin typeface="+mn-ea"/>
                <a:cs typeface="+mn-ea"/>
              </a:rPr>
              <a:t>Million</a:t>
            </a:r>
          </a:p>
        </p:txBody>
      </p:sp>
      <p:sp>
        <p:nvSpPr>
          <p:cNvPr id="2" name="标题 1"/>
          <p:cNvSpPr>
            <a:spLocks noGrp="1"/>
          </p:cNvSpPr>
          <p:nvPr>
            <p:ph type="title"/>
          </p:nvPr>
        </p:nvSpPr>
        <p:spPr/>
        <p:txBody>
          <a:bodyPr>
            <a:normAutofit/>
          </a:bodyPr>
          <a:lstStyle/>
          <a:p>
            <a:r>
              <a:rPr lang="zh-CN" altLang="en-US" dirty="0">
                <a:ea typeface="+mn-ea"/>
                <a:cs typeface="+mn-ea"/>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400"/>
                                        <p:tgtEl>
                                          <p:spTgt spid="1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P spid="19" grpId="0" animBg="1"/>
      <p:bldP spid="20" grpId="0" animBg="1"/>
      <p:bldP spid="21" grpId="0" animBg="1"/>
      <p:bldP spid="22" grpId="0"/>
      <p:bldP spid="23" grpId="0"/>
      <p:bldP spid="24" grpId="0"/>
      <p:bldP spid="25" grpId="0" animBg="1"/>
      <p:bldP spid="26" grpId="0" animBg="1"/>
      <p:bldP spid="27" grpId="0" animBg="1"/>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101808" y="1729111"/>
            <a:ext cx="2211325" cy="987348"/>
            <a:chOff x="465719" y="1295954"/>
            <a:chExt cx="1658494" cy="740511"/>
          </a:xfrm>
        </p:grpSpPr>
        <p:sp>
          <p:nvSpPr>
            <p:cNvPr id="39"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3200">
                <a:latin typeface="+mn-ea"/>
                <a:cs typeface="+mn-ea"/>
              </a:endParaRPr>
            </a:p>
          </p:txBody>
        </p:sp>
        <p:sp>
          <p:nvSpPr>
            <p:cNvPr id="40"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3200" kern="0" dirty="0">
                <a:solidFill>
                  <a:sysClr val="windowText" lastClr="000000"/>
                </a:solidFill>
                <a:latin typeface="+mn-ea"/>
                <a:cs typeface="+mn-ea"/>
              </a:endParaRPr>
            </a:p>
          </p:txBody>
        </p:sp>
      </p:grpSp>
      <p:sp>
        <p:nvSpPr>
          <p:cNvPr id="41" name="TextBox 6"/>
          <p:cNvSpPr txBox="1"/>
          <p:nvPr/>
        </p:nvSpPr>
        <p:spPr>
          <a:xfrm>
            <a:off x="3549008" y="1958709"/>
            <a:ext cx="8116407" cy="421745"/>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Click here to add text Click here to add text Click here to add text Click here to add text</a:t>
            </a:r>
            <a:endParaRPr lang="en-US" altLang="zh-CN" sz="1500" dirty="0">
              <a:solidFill>
                <a:schemeClr val="tx1">
                  <a:lumMod val="50000"/>
                  <a:lumOff val="50000"/>
                </a:schemeClr>
              </a:solidFill>
              <a:latin typeface="+mn-ea"/>
              <a:cs typeface="+mn-ea"/>
            </a:endParaRPr>
          </a:p>
        </p:txBody>
      </p:sp>
      <p:sp>
        <p:nvSpPr>
          <p:cNvPr id="42" name="TextBox 7"/>
          <p:cNvSpPr txBox="1"/>
          <p:nvPr/>
        </p:nvSpPr>
        <p:spPr>
          <a:xfrm>
            <a:off x="3392921" y="1605969"/>
            <a:ext cx="4094557"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(i)</a:t>
            </a:r>
            <a:r>
              <a:rPr lang="zh-CN" altLang="en-US" sz="2100" b="1" dirty="0">
                <a:solidFill>
                  <a:schemeClr val="tx1">
                    <a:lumMod val="50000"/>
                    <a:lumOff val="50000"/>
                  </a:schemeClr>
                </a:solidFill>
                <a:cs typeface="+mn-ea"/>
              </a:rPr>
              <a:t>Click to fill in the title</a:t>
            </a:r>
          </a:p>
        </p:txBody>
      </p:sp>
      <p:grpSp>
        <p:nvGrpSpPr>
          <p:cNvPr id="43" name="组合 42"/>
          <p:cNvGrpSpPr/>
          <p:nvPr/>
        </p:nvGrpSpPr>
        <p:grpSpPr>
          <a:xfrm>
            <a:off x="1101808" y="4654700"/>
            <a:ext cx="2211325" cy="1034571"/>
            <a:chOff x="465719" y="3291830"/>
            <a:chExt cx="1658494" cy="740511"/>
          </a:xfrm>
        </p:grpSpPr>
        <p:sp>
          <p:nvSpPr>
            <p:cNvPr id="44"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sz="3200">
                <a:latin typeface="+mn-ea"/>
                <a:cs typeface="+mn-ea"/>
              </a:endParaRPr>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11"/>
          <p:cNvSpPr txBox="1"/>
          <p:nvPr/>
        </p:nvSpPr>
        <p:spPr>
          <a:xfrm>
            <a:off x="3549008" y="3473683"/>
            <a:ext cx="8116407" cy="421745"/>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Click here to add text Click here to add text Click here to add text Click here to add text</a:t>
            </a:r>
            <a:endParaRPr lang="en-US" altLang="zh-CN" sz="1500" dirty="0">
              <a:solidFill>
                <a:schemeClr val="tx1">
                  <a:lumMod val="50000"/>
                  <a:lumOff val="50000"/>
                </a:schemeClr>
              </a:solidFill>
              <a:latin typeface="+mn-ea"/>
              <a:cs typeface="+mn-ea"/>
            </a:endParaRPr>
          </a:p>
        </p:txBody>
      </p:sp>
      <p:sp>
        <p:nvSpPr>
          <p:cNvPr id="47" name="TextBox 12"/>
          <p:cNvSpPr txBox="1"/>
          <p:nvPr/>
        </p:nvSpPr>
        <p:spPr>
          <a:xfrm>
            <a:off x="3392921" y="3120943"/>
            <a:ext cx="4319844"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Two</a:t>
            </a:r>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Click to fill in the title</a:t>
            </a:r>
          </a:p>
        </p:txBody>
      </p:sp>
      <p:sp>
        <p:nvSpPr>
          <p:cNvPr id="48" name="TextBox 13"/>
          <p:cNvSpPr txBox="1"/>
          <p:nvPr/>
        </p:nvSpPr>
        <p:spPr>
          <a:xfrm>
            <a:off x="3549008" y="4935039"/>
            <a:ext cx="8116407" cy="421745"/>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Click here to add text Click here to add text Click here to add text Click here to add text</a:t>
            </a:r>
            <a:endParaRPr lang="en-US" altLang="zh-CN" sz="1500" dirty="0">
              <a:solidFill>
                <a:schemeClr val="tx1">
                  <a:lumMod val="50000"/>
                  <a:lumOff val="50000"/>
                </a:schemeClr>
              </a:solidFill>
              <a:latin typeface="+mn-ea"/>
              <a:cs typeface="+mn-ea"/>
            </a:endParaRPr>
          </a:p>
        </p:txBody>
      </p:sp>
      <p:sp>
        <p:nvSpPr>
          <p:cNvPr id="49" name="TextBox 14"/>
          <p:cNvSpPr txBox="1"/>
          <p:nvPr/>
        </p:nvSpPr>
        <p:spPr>
          <a:xfrm>
            <a:off x="3392921" y="4582299"/>
            <a:ext cx="4717409"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Three</a:t>
            </a:r>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Click to fill in the title</a:t>
            </a:r>
          </a:p>
        </p:txBody>
      </p:sp>
      <p:grpSp>
        <p:nvGrpSpPr>
          <p:cNvPr id="50" name="Group 4"/>
          <p:cNvGrpSpPr/>
          <p:nvPr/>
        </p:nvGrpSpPr>
        <p:grpSpPr>
          <a:xfrm>
            <a:off x="1101808" y="3192813"/>
            <a:ext cx="2211325" cy="1033581"/>
            <a:chOff x="1372486" y="3793072"/>
            <a:chExt cx="6146978" cy="2804667"/>
          </a:xfrm>
        </p:grpSpPr>
        <p:sp>
          <p:nvSpPr>
            <p:cNvPr id="51"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3200">
                <a:latin typeface="+mn-ea"/>
                <a:cs typeface="+mn-ea"/>
              </a:endParaRPr>
            </a:p>
          </p:txBody>
        </p:sp>
        <p:grpSp>
          <p:nvGrpSpPr>
            <p:cNvPr id="52" name="Group 2"/>
            <p:cNvGrpSpPr/>
            <p:nvPr/>
          </p:nvGrpSpPr>
          <p:grpSpPr bwMode="auto">
            <a:xfrm>
              <a:off x="3531959" y="4060393"/>
              <a:ext cx="1906518" cy="1888205"/>
              <a:chOff x="1569458" y="688424"/>
              <a:chExt cx="334962" cy="331788"/>
            </a:xfrm>
            <a:solidFill>
              <a:schemeClr val="bg1"/>
            </a:solidFill>
          </p:grpSpPr>
          <p:sp>
            <p:nvSpPr>
              <p:cNvPr id="86"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87"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88"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grpSp>
      </p:gr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750"/>
                                        <p:tgtEl>
                                          <p:spTgt spid="41"/>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750"/>
                                        <p:tgtEl>
                                          <p:spTgt spid="46"/>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p:bldP spid="47" grpId="0"/>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bwMode="auto">
          <a:xfrm>
            <a:off x="3507126" y="2433639"/>
            <a:ext cx="6533300" cy="1008063"/>
            <a:chOff x="3506394" y="2434165"/>
            <a:chExt cx="6535007" cy="1008202"/>
          </a:xfrm>
        </p:grpSpPr>
        <p:cxnSp>
          <p:nvCxnSpPr>
            <p:cNvPr id="74" name="肘形连接符 73"/>
            <p:cNvCxnSpPr>
              <a:stCxn id="75" idx="6"/>
              <a:endCxn id="100"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3506394" y="2434165"/>
              <a:ext cx="755749" cy="755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grpSp>
          <p:nvGrpSpPr>
            <p:cNvPr id="76" name="组合 125"/>
            <p:cNvGrpSpPr/>
            <p:nvPr/>
          </p:nvGrpSpPr>
          <p:grpSpPr bwMode="auto">
            <a:xfrm>
              <a:off x="3659394" y="2570928"/>
              <a:ext cx="450000" cy="434596"/>
              <a:chOff x="5512720" y="2152017"/>
              <a:chExt cx="583915" cy="496874"/>
            </a:xfrm>
          </p:grpSpPr>
          <p:sp>
            <p:nvSpPr>
              <p:cNvPr id="77"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121920" tIns="60960" rIns="121920" bIns="60960"/>
              <a:lstStyle/>
              <a:p>
                <a:pPr defTabSz="913765">
                  <a:defRPr/>
                </a:pPr>
                <a:endParaRPr lang="zh-CN" altLang="en-US" sz="2500">
                  <a:solidFill>
                    <a:schemeClr val="tx1">
                      <a:lumMod val="50000"/>
                      <a:lumOff val="50000"/>
                    </a:schemeClr>
                  </a:solidFill>
                  <a:cs typeface="+mn-ea"/>
                </a:endParaRPr>
              </a:p>
            </p:txBody>
          </p:sp>
          <p:sp>
            <p:nvSpPr>
              <p:cNvPr id="78"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121920" tIns="60960" rIns="121920" bIns="60960"/>
              <a:lstStyle/>
              <a:p>
                <a:pPr defTabSz="913765">
                  <a:defRPr/>
                </a:pPr>
                <a:endParaRPr lang="zh-CN" altLang="en-US" sz="2500">
                  <a:solidFill>
                    <a:schemeClr val="tx1">
                      <a:lumMod val="50000"/>
                      <a:lumOff val="50000"/>
                    </a:schemeClr>
                  </a:solidFill>
                  <a:cs typeface="+mn-ea"/>
                </a:endParaRPr>
              </a:p>
            </p:txBody>
          </p:sp>
        </p:grpSp>
      </p:grpSp>
      <p:grpSp>
        <p:nvGrpSpPr>
          <p:cNvPr id="79" name="组合 78"/>
          <p:cNvGrpSpPr/>
          <p:nvPr/>
        </p:nvGrpSpPr>
        <p:grpSpPr bwMode="auto">
          <a:xfrm>
            <a:off x="3507129" y="4310064"/>
            <a:ext cx="4066645" cy="755651"/>
            <a:chOff x="3506394" y="4309617"/>
            <a:chExt cx="4066973" cy="756000"/>
          </a:xfrm>
        </p:grpSpPr>
        <p:cxnSp>
          <p:nvCxnSpPr>
            <p:cNvPr id="80" name="肘形连接符 79"/>
            <p:cNvCxnSpPr>
              <a:stCxn id="81" idx="6"/>
              <a:endCxn id="102"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3506394" y="4309617"/>
              <a:ext cx="755612"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sp>
          <p:nvSpPr>
            <p:cNvPr id="82"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121920" tIns="60960" rIns="121920" bIns="60960"/>
            <a:lstStyle/>
            <a:p>
              <a:pPr defTabSz="913765">
                <a:defRPr/>
              </a:pPr>
              <a:endParaRPr lang="zh-CN" altLang="en-US" sz="2500">
                <a:solidFill>
                  <a:schemeClr val="tx1">
                    <a:lumMod val="50000"/>
                    <a:lumOff val="50000"/>
                  </a:schemeClr>
                </a:solidFill>
                <a:latin typeface="Arial" panose="020B0604020202020204" pitchFamily="34" charset="0"/>
                <a:cs typeface="+mn-ea"/>
              </a:endParaRPr>
            </a:p>
          </p:txBody>
        </p:sp>
      </p:grpSp>
      <p:grpSp>
        <p:nvGrpSpPr>
          <p:cNvPr id="83" name="组合 82"/>
          <p:cNvGrpSpPr/>
          <p:nvPr/>
        </p:nvGrpSpPr>
        <p:grpSpPr bwMode="auto">
          <a:xfrm>
            <a:off x="3507127" y="3371852"/>
            <a:ext cx="5299973" cy="1052513"/>
            <a:chOff x="3506394" y="3371891"/>
            <a:chExt cx="5300991" cy="1051895"/>
          </a:xfrm>
        </p:grpSpPr>
        <p:cxnSp>
          <p:nvCxnSpPr>
            <p:cNvPr id="84" name="肘形连接符 83"/>
            <p:cNvCxnSpPr>
              <a:stCxn id="85" idx="6"/>
              <a:endCxn id="101"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3506394" y="3371891"/>
              <a:ext cx="755697" cy="75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dirty="0">
                <a:solidFill>
                  <a:schemeClr val="tx1">
                    <a:lumMod val="50000"/>
                    <a:lumOff val="50000"/>
                  </a:schemeClr>
                </a:solidFill>
                <a:cs typeface="+mn-ea"/>
              </a:endParaRPr>
            </a:p>
          </p:txBody>
        </p:sp>
        <p:grpSp>
          <p:nvGrpSpPr>
            <p:cNvPr id="86" name="Group 92"/>
            <p:cNvGrpSpPr/>
            <p:nvPr/>
          </p:nvGrpSpPr>
          <p:grpSpPr>
            <a:xfrm>
              <a:off x="3659830" y="3607479"/>
              <a:ext cx="474528" cy="295582"/>
              <a:chOff x="5172076" y="1943683"/>
              <a:chExt cx="471488" cy="293688"/>
            </a:xfrm>
            <a:solidFill>
              <a:schemeClr val="bg1"/>
            </a:solidFill>
          </p:grpSpPr>
          <p:sp>
            <p:nvSpPr>
              <p:cNvPr id="87"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sp>
            <p:nvSpPr>
              <p:cNvPr id="88" name="Rectangle 9"/>
              <p:cNvSpPr>
                <a:spLocks noChangeArrowheads="1"/>
              </p:cNvSpPr>
              <p:nvPr/>
            </p:nvSpPr>
            <p:spPr bwMode="auto">
              <a:xfrm>
                <a:off x="5235576" y="2007182"/>
                <a:ext cx="90488" cy="166688"/>
              </a:xfrm>
              <a:prstGeom prst="rect">
                <a:avLst/>
              </a:pr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sp>
            <p:nvSpPr>
              <p:cNvPr id="89" name="Rectangle 10"/>
              <p:cNvSpPr>
                <a:spLocks noChangeArrowheads="1"/>
              </p:cNvSpPr>
              <p:nvPr/>
            </p:nvSpPr>
            <p:spPr bwMode="auto">
              <a:xfrm>
                <a:off x="5341938" y="2007182"/>
                <a:ext cx="85725" cy="166688"/>
              </a:xfrm>
              <a:prstGeom prst="rect">
                <a:avLst/>
              </a:pr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grpSp>
      </p:grpSp>
      <p:grpSp>
        <p:nvGrpSpPr>
          <p:cNvPr id="90" name="组合 89"/>
          <p:cNvGrpSpPr/>
          <p:nvPr/>
        </p:nvGrpSpPr>
        <p:grpSpPr bwMode="auto">
          <a:xfrm>
            <a:off x="3507127" y="5246689"/>
            <a:ext cx="2453955" cy="757237"/>
            <a:chOff x="3506394" y="5247344"/>
            <a:chExt cx="2455131" cy="756000"/>
          </a:xfrm>
        </p:grpSpPr>
        <p:cxnSp>
          <p:nvCxnSpPr>
            <p:cNvPr id="91" name="直接连接符 90"/>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506394" y="5247344"/>
              <a:ext cx="755914" cy="75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grpSp>
          <p:nvGrpSpPr>
            <p:cNvPr id="93" name="Group 9"/>
            <p:cNvGrpSpPr/>
            <p:nvPr/>
          </p:nvGrpSpPr>
          <p:grpSpPr>
            <a:xfrm>
              <a:off x="3631370" y="5445692"/>
              <a:ext cx="516045" cy="382660"/>
              <a:chOff x="4572000" y="3414713"/>
              <a:chExt cx="374651" cy="277813"/>
            </a:xfrm>
            <a:solidFill>
              <a:schemeClr val="bg1"/>
            </a:solidFill>
          </p:grpSpPr>
          <p:sp>
            <p:nvSpPr>
              <p:cNvPr id="9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913765">
                  <a:defRPr/>
                </a:pPr>
                <a:endParaRPr lang="en-US">
                  <a:solidFill>
                    <a:schemeClr val="tx1">
                      <a:lumMod val="50000"/>
                      <a:lumOff val="50000"/>
                    </a:schemeClr>
                  </a:solidFill>
                  <a:cs typeface="+mn-ea"/>
                </a:endParaRPr>
              </a:p>
            </p:txBody>
          </p:sp>
          <p:sp>
            <p:nvSpPr>
              <p:cNvPr id="9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913765">
                  <a:defRPr/>
                </a:pPr>
                <a:endParaRPr lang="en-US">
                  <a:solidFill>
                    <a:schemeClr val="tx1">
                      <a:lumMod val="50000"/>
                      <a:lumOff val="50000"/>
                    </a:schemeClr>
                  </a:solidFill>
                  <a:cs typeface="+mn-ea"/>
                </a:endParaRPr>
              </a:p>
            </p:txBody>
          </p:sp>
        </p:grpSp>
      </p:grpSp>
      <p:sp>
        <p:nvSpPr>
          <p:cNvPr id="96" name="任意多边形 95"/>
          <p:cNvSpPr/>
          <p:nvPr/>
        </p:nvSpPr>
        <p:spPr>
          <a:xfrm>
            <a:off x="9594397" y="2262190"/>
            <a:ext cx="1180946"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7" name="任意多边形 96"/>
          <p:cNvSpPr/>
          <p:nvPr/>
        </p:nvSpPr>
        <p:spPr>
          <a:xfrm>
            <a:off x="8361069" y="4038603"/>
            <a:ext cx="1180946" cy="1922463"/>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8" name="任意多边形 97"/>
          <p:cNvSpPr/>
          <p:nvPr/>
        </p:nvSpPr>
        <p:spPr>
          <a:xfrm>
            <a:off x="7126155" y="4799014"/>
            <a:ext cx="1180946" cy="1162051"/>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9" name="任意多边形 98"/>
          <p:cNvSpPr/>
          <p:nvPr/>
        </p:nvSpPr>
        <p:spPr>
          <a:xfrm>
            <a:off x="5137276" y="5337175"/>
            <a:ext cx="1936499" cy="6238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0" name="椭圆 99"/>
          <p:cNvSpPr/>
          <p:nvPr/>
        </p:nvSpPr>
        <p:spPr>
          <a:xfrm>
            <a:off x="10040426" y="3298825"/>
            <a:ext cx="288888" cy="287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1" name="椭圆 100"/>
          <p:cNvSpPr/>
          <p:nvPr/>
        </p:nvSpPr>
        <p:spPr>
          <a:xfrm>
            <a:off x="8807098" y="4279901"/>
            <a:ext cx="287301" cy="287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2" name="椭圆 101"/>
          <p:cNvSpPr/>
          <p:nvPr/>
        </p:nvSpPr>
        <p:spPr>
          <a:xfrm>
            <a:off x="7573773" y="4919666"/>
            <a:ext cx="287300" cy="2873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3" name="椭圆 102"/>
          <p:cNvSpPr/>
          <p:nvPr/>
        </p:nvSpPr>
        <p:spPr>
          <a:xfrm>
            <a:off x="5961082" y="5486401"/>
            <a:ext cx="288888" cy="2889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4" name="矩形 47"/>
          <p:cNvSpPr>
            <a:spLocks noChangeArrowheads="1"/>
          </p:cNvSpPr>
          <p:nvPr/>
        </p:nvSpPr>
        <p:spPr bwMode="auto">
          <a:xfrm>
            <a:off x="1303962" y="1344386"/>
            <a:ext cx="9604712" cy="572446"/>
          </a:xfrm>
          <a:prstGeom prst="rect">
            <a:avLst/>
          </a:prstGeom>
          <a:noFill/>
          <a:ln>
            <a:noFill/>
          </a:ln>
        </p:spPr>
        <p:txBody>
          <a:bodyPr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30000"/>
              </a:lnSpc>
              <a:spcBef>
                <a:spcPct val="0"/>
              </a:spcBef>
              <a:buNone/>
              <a:defRPr/>
            </a:pPr>
            <a:r>
              <a:rPr lang="zh-CN" altLang="en-US" sz="1200" dirty="0">
                <a:solidFill>
                  <a:schemeClr val="tx1">
                    <a:lumMod val="50000"/>
                    <a:lumOff val="50000"/>
                  </a:schemeClr>
                </a:solidFill>
                <a:ea typeface="+mn-ea"/>
                <a:cs typeface="+mn-ea"/>
                <a:sym typeface="微软雅黑" panose="020B0503020204020204" pitchFamily="34" charset="-122"/>
              </a:rPr>
              <a:t>Enter a comprehensive description of the chart here. Enter the comprehensive description description of the above chart here, enter the comprehensive description description of the above chart here, enter the comprehensive description description of the above chart here, enter the comprehensive description description of the above chart here, enter the comprehensive description description of the chart above here.</a:t>
            </a:r>
          </a:p>
        </p:txBody>
      </p:sp>
      <p:sp>
        <p:nvSpPr>
          <p:cNvPr id="105" name="矩形 104"/>
          <p:cNvSpPr/>
          <p:nvPr/>
        </p:nvSpPr>
        <p:spPr>
          <a:xfrm>
            <a:off x="2172214" y="2489201"/>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Add a title</a:t>
            </a:r>
            <a:endParaRPr lang="en-US" altLang="zh-CN" sz="2000" b="1" dirty="0">
              <a:solidFill>
                <a:schemeClr val="tx1">
                  <a:lumMod val="50000"/>
                  <a:lumOff val="50000"/>
                </a:schemeClr>
              </a:solidFill>
              <a:latin typeface="+mn-ea"/>
              <a:cs typeface="+mn-ea"/>
            </a:endParaRPr>
          </a:p>
        </p:txBody>
      </p:sp>
      <p:sp>
        <p:nvSpPr>
          <p:cNvPr id="106" name="矩形 105"/>
          <p:cNvSpPr/>
          <p:nvPr/>
        </p:nvSpPr>
        <p:spPr>
          <a:xfrm>
            <a:off x="1316475" y="2881315"/>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Click to enter a description of the chart</a:t>
            </a:r>
            <a:endParaRPr lang="zh-CN" altLang="en-US" sz="1300" dirty="0">
              <a:solidFill>
                <a:schemeClr val="tx1">
                  <a:lumMod val="50000"/>
                  <a:lumOff val="50000"/>
                </a:schemeClr>
              </a:solidFill>
              <a:latin typeface="+mn-ea"/>
              <a:cs typeface="+mn-ea"/>
            </a:endParaRPr>
          </a:p>
        </p:txBody>
      </p:sp>
      <p:sp>
        <p:nvSpPr>
          <p:cNvPr id="107" name="矩形 106"/>
          <p:cNvSpPr/>
          <p:nvPr/>
        </p:nvSpPr>
        <p:spPr>
          <a:xfrm>
            <a:off x="2172214" y="3417889"/>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Add a title</a:t>
            </a:r>
            <a:endParaRPr lang="en-US" altLang="zh-CN" sz="2000" b="1" dirty="0">
              <a:solidFill>
                <a:schemeClr val="tx1">
                  <a:lumMod val="50000"/>
                  <a:lumOff val="50000"/>
                </a:schemeClr>
              </a:solidFill>
              <a:latin typeface="+mn-ea"/>
              <a:cs typeface="+mn-ea"/>
            </a:endParaRPr>
          </a:p>
        </p:txBody>
      </p:sp>
      <p:sp>
        <p:nvSpPr>
          <p:cNvPr id="108" name="矩形 107"/>
          <p:cNvSpPr/>
          <p:nvPr/>
        </p:nvSpPr>
        <p:spPr>
          <a:xfrm>
            <a:off x="1316475" y="3808415"/>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Click to enter a description of the chart</a:t>
            </a:r>
            <a:endParaRPr lang="zh-CN" altLang="en-US" sz="1300" dirty="0">
              <a:solidFill>
                <a:schemeClr val="tx1">
                  <a:lumMod val="50000"/>
                  <a:lumOff val="50000"/>
                </a:schemeClr>
              </a:solidFill>
              <a:latin typeface="+mn-ea"/>
              <a:cs typeface="+mn-ea"/>
            </a:endParaRPr>
          </a:p>
        </p:txBody>
      </p:sp>
      <p:sp>
        <p:nvSpPr>
          <p:cNvPr id="109" name="矩形 108"/>
          <p:cNvSpPr/>
          <p:nvPr/>
        </p:nvSpPr>
        <p:spPr>
          <a:xfrm>
            <a:off x="2172214" y="4362450"/>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Add a title</a:t>
            </a:r>
            <a:endParaRPr lang="en-US" altLang="zh-CN" sz="2000" b="1" dirty="0">
              <a:solidFill>
                <a:schemeClr val="tx1">
                  <a:lumMod val="50000"/>
                  <a:lumOff val="50000"/>
                </a:schemeClr>
              </a:solidFill>
              <a:latin typeface="+mn-ea"/>
              <a:cs typeface="+mn-ea"/>
            </a:endParaRPr>
          </a:p>
        </p:txBody>
      </p:sp>
      <p:sp>
        <p:nvSpPr>
          <p:cNvPr id="110" name="矩形 109"/>
          <p:cNvSpPr/>
          <p:nvPr/>
        </p:nvSpPr>
        <p:spPr>
          <a:xfrm>
            <a:off x="1316475" y="4754564"/>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Click to enter a description of the chart</a:t>
            </a:r>
            <a:endParaRPr lang="zh-CN" altLang="en-US" sz="1300" dirty="0">
              <a:solidFill>
                <a:schemeClr val="tx1">
                  <a:lumMod val="50000"/>
                  <a:lumOff val="50000"/>
                </a:schemeClr>
              </a:solidFill>
              <a:latin typeface="+mn-ea"/>
              <a:cs typeface="+mn-ea"/>
            </a:endParaRPr>
          </a:p>
        </p:txBody>
      </p:sp>
      <p:sp>
        <p:nvSpPr>
          <p:cNvPr id="111" name="矩形 110"/>
          <p:cNvSpPr/>
          <p:nvPr/>
        </p:nvSpPr>
        <p:spPr>
          <a:xfrm>
            <a:off x="2172214" y="5287964"/>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Add a title</a:t>
            </a:r>
            <a:endParaRPr lang="en-US" altLang="zh-CN" sz="2000" b="1" dirty="0">
              <a:solidFill>
                <a:schemeClr val="tx1">
                  <a:lumMod val="50000"/>
                  <a:lumOff val="50000"/>
                </a:schemeClr>
              </a:solidFill>
              <a:latin typeface="+mn-ea"/>
              <a:cs typeface="+mn-ea"/>
            </a:endParaRPr>
          </a:p>
        </p:txBody>
      </p:sp>
      <p:sp>
        <p:nvSpPr>
          <p:cNvPr id="112" name="矩形 111"/>
          <p:cNvSpPr/>
          <p:nvPr/>
        </p:nvSpPr>
        <p:spPr>
          <a:xfrm>
            <a:off x="1316475" y="5678491"/>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Click to enter a description of the chart</a:t>
            </a:r>
            <a:endParaRPr lang="zh-CN" altLang="en-US" sz="13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down)">
                                      <p:cBhvr>
                                        <p:cTn id="11" dur="200"/>
                                        <p:tgtEl>
                                          <p:spTgt spid="99"/>
                                        </p:tgtEl>
                                      </p:cBhvr>
                                    </p:animEffect>
                                  </p:childTnLst>
                                </p:cTn>
                              </p:par>
                              <p:par>
                                <p:cTn id="12" presetID="22" presetClass="entr" presetSubtype="4"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wipe(down)">
                                      <p:cBhvr>
                                        <p:cTn id="14" dur="400"/>
                                        <p:tgtEl>
                                          <p:spTgt spid="98"/>
                                        </p:tgtEl>
                                      </p:cBhvr>
                                    </p:animEffect>
                                  </p:childTnLst>
                                </p:cTn>
                              </p:par>
                              <p:par>
                                <p:cTn id="15" presetID="22" presetClass="entr" presetSubtype="4"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down)">
                                      <p:cBhvr>
                                        <p:cTn id="17" dur="600"/>
                                        <p:tgtEl>
                                          <p:spTgt spid="97"/>
                                        </p:tgtEl>
                                      </p:cBhvr>
                                    </p:animEffect>
                                  </p:childTnLst>
                                </p:cTn>
                              </p:par>
                              <p:par>
                                <p:cTn id="18" presetID="22" presetClass="entr" presetSubtype="4"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down)">
                                      <p:cBhvr>
                                        <p:cTn id="20" dur="900"/>
                                        <p:tgtEl>
                                          <p:spTgt spid="96"/>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250"/>
                                        <p:tgtEl>
                                          <p:spTgt spid="10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250"/>
                                        <p:tgtEl>
                                          <p:spTgt spid="102"/>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250"/>
                                        <p:tgtEl>
                                          <p:spTgt spid="10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250"/>
                                        <p:tgtEl>
                                          <p:spTgt spid="100"/>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103"/>
                                        </p:tgtEl>
                                      </p:cBhvr>
                                    </p:animEffect>
                                    <p:animScale>
                                      <p:cBhvr>
                                        <p:cTn id="36" dur="250" autoRev="1" fill="hold"/>
                                        <p:tgtEl>
                                          <p:spTgt spid="103"/>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500" fill="hold"/>
                                        <p:tgtEl>
                                          <p:spTgt spid="90"/>
                                        </p:tgtEl>
                                        <p:attrNameLst>
                                          <p:attrName>ppt_x</p:attrName>
                                        </p:attrNameLst>
                                      </p:cBhvr>
                                      <p:tavLst>
                                        <p:tav tm="0">
                                          <p:val>
                                            <p:strVal val="0-#ppt_w/2"/>
                                          </p:val>
                                        </p:tav>
                                        <p:tav tm="100000">
                                          <p:val>
                                            <p:strVal val="#ppt_x"/>
                                          </p:val>
                                        </p:tav>
                                      </p:tavLst>
                                    </p:anim>
                                    <p:anim calcmode="lin" valueType="num">
                                      <p:cBhvr additive="base">
                                        <p:cTn id="41" dur="500" fill="hold"/>
                                        <p:tgtEl>
                                          <p:spTgt spid="9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randombar(horizontal)">
                                      <p:cBhvr>
                                        <p:cTn id="45" dur="500"/>
                                        <p:tgtEl>
                                          <p:spTgt spid="1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500"/>
                                        <p:tgtEl>
                                          <p:spTgt spid="112"/>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transition="out" filter="fade">
                                      <p:cBhvr>
                                        <p:cTn id="51" dur="500" tmFilter="0, 0; .2, .5; .8, .5; 1, 0"/>
                                        <p:tgtEl>
                                          <p:spTgt spid="102"/>
                                        </p:tgtEl>
                                      </p:cBhvr>
                                    </p:animEffect>
                                    <p:animScale>
                                      <p:cBhvr>
                                        <p:cTn id="52" dur="250" autoRev="1" fill="hold"/>
                                        <p:tgtEl>
                                          <p:spTgt spid="102"/>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0-#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randombar(horizontal)">
                                      <p:cBhvr>
                                        <p:cTn id="61" dur="500"/>
                                        <p:tgtEl>
                                          <p:spTgt spid="11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randombar(horizontal)">
                                      <p:cBhvr>
                                        <p:cTn id="64" dur="500"/>
                                        <p:tgtEl>
                                          <p:spTgt spid="109"/>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101"/>
                                        </p:tgtEl>
                                      </p:cBhvr>
                                    </p:animEffect>
                                    <p:animScale>
                                      <p:cBhvr>
                                        <p:cTn id="68" dur="250" autoRev="1" fill="hold"/>
                                        <p:tgtEl>
                                          <p:spTgt spid="101"/>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0-#ppt_w/2"/>
                                          </p:val>
                                        </p:tav>
                                        <p:tav tm="100000">
                                          <p:val>
                                            <p:strVal val="#ppt_x"/>
                                          </p:val>
                                        </p:tav>
                                      </p:tavLst>
                                    </p:anim>
                                    <p:anim calcmode="lin" valueType="num">
                                      <p:cBhvr additive="base">
                                        <p:cTn id="73" dur="500" fill="hold"/>
                                        <p:tgtEl>
                                          <p:spTgt spid="83"/>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randombar(horizontal)">
                                      <p:cBhvr>
                                        <p:cTn id="77" dur="500"/>
                                        <p:tgtEl>
                                          <p:spTgt spid="10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randombar(horizontal)">
                                      <p:cBhvr>
                                        <p:cTn id="80" dur="500"/>
                                        <p:tgtEl>
                                          <p:spTgt spid="108"/>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transition="out" filter="fade">
                                      <p:cBhvr>
                                        <p:cTn id="83" dur="500" tmFilter="0, 0; .2, .5; .8, .5; 1, 0"/>
                                        <p:tgtEl>
                                          <p:spTgt spid="100"/>
                                        </p:tgtEl>
                                      </p:cBhvr>
                                    </p:animEffect>
                                    <p:animScale>
                                      <p:cBhvr>
                                        <p:cTn id="84" dur="250" autoRev="1" fill="hold"/>
                                        <p:tgtEl>
                                          <p:spTgt spid="100"/>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additive="base">
                                        <p:cTn id="88" dur="500" fill="hold"/>
                                        <p:tgtEl>
                                          <p:spTgt spid="73"/>
                                        </p:tgtEl>
                                        <p:attrNameLst>
                                          <p:attrName>ppt_x</p:attrName>
                                        </p:attrNameLst>
                                      </p:cBhvr>
                                      <p:tavLst>
                                        <p:tav tm="0">
                                          <p:val>
                                            <p:strVal val="0-#ppt_w/2"/>
                                          </p:val>
                                        </p:tav>
                                        <p:tav tm="100000">
                                          <p:val>
                                            <p:strVal val="#ppt_x"/>
                                          </p:val>
                                        </p:tav>
                                      </p:tavLst>
                                    </p:anim>
                                    <p:anim calcmode="lin" valueType="num">
                                      <p:cBhvr additive="base">
                                        <p:cTn id="89" dur="500" fill="hold"/>
                                        <p:tgtEl>
                                          <p:spTgt spid="73"/>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5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1" grpId="0" animBg="1"/>
      <p:bldP spid="101" grpId="1" animBg="1"/>
      <p:bldP spid="102" grpId="0" animBg="1"/>
      <p:bldP spid="102" grpId="1" animBg="1"/>
      <p:bldP spid="103" grpId="0" animBg="1"/>
      <p:bldP spid="103" grpId="1" animBg="1"/>
      <p:bldP spid="104" grpId="0"/>
      <p:bldP spid="105" grpId="0"/>
      <p:bldP spid="106" grpId="0"/>
      <p:bldP spid="107" grpId="0"/>
      <p:bldP spid="108" grpId="0"/>
      <p:bldP spid="109" grpId="0"/>
      <p:bldP spid="110"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38311"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3" name="TextBox 26"/>
          <p:cNvSpPr txBox="1">
            <a:spLocks noChangeArrowheads="1"/>
          </p:cNvSpPr>
          <p:nvPr/>
        </p:nvSpPr>
        <p:spPr bwMode="auto">
          <a:xfrm>
            <a:off x="7275561"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4" name="Freeform 21"/>
          <p:cNvSpPr>
            <a:spLocks noEditPoints="1"/>
          </p:cNvSpPr>
          <p:nvPr/>
        </p:nvSpPr>
        <p:spPr bwMode="auto">
          <a:xfrm>
            <a:off x="4855883"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97885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14670"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The title text</a:t>
            </a:r>
          </a:p>
        </p:txBody>
      </p:sp>
      <p:sp>
        <p:nvSpPr>
          <p:cNvPr id="7" name="Freeform 5"/>
          <p:cNvSpPr/>
          <p:nvPr/>
        </p:nvSpPr>
        <p:spPr bwMode="auto">
          <a:xfrm>
            <a:off x="2458420"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38311"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1" name="TextBox 16"/>
          <p:cNvSpPr txBox="1">
            <a:spLocks noChangeArrowheads="1"/>
          </p:cNvSpPr>
          <p:nvPr/>
        </p:nvSpPr>
        <p:spPr bwMode="auto">
          <a:xfrm>
            <a:off x="7275561"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2" name="Freeform 21"/>
          <p:cNvSpPr>
            <a:spLocks noEditPoints="1"/>
          </p:cNvSpPr>
          <p:nvPr/>
        </p:nvSpPr>
        <p:spPr bwMode="auto">
          <a:xfrm>
            <a:off x="4855883"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977266"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697033"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a:solidFill>
                  <a:srgbClr val="95944F"/>
                </a:solidFill>
              </a:rPr>
              <a:t>04</a:t>
            </a:r>
            <a:endParaRPr lang="zh-CN" altLang="en-US" sz="8795" dirty="0">
              <a:solidFill>
                <a:srgbClr val="95944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78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38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88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8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272036" y="2144041"/>
            <a:ext cx="3708683" cy="538597"/>
          </a:xfrm>
          <a:prstGeom prst="rect">
            <a:avLst/>
          </a:prstGeom>
        </p:spPr>
        <p:txBody>
          <a:bodyPr wrap="none" lIns="121908" tIns="60954" rIns="121908" bIns="60954">
            <a:spAutoFit/>
          </a:bodyPr>
          <a:lstStyle/>
          <a:p>
            <a:r>
              <a:rPr lang="zh-CN" altLang="en-US" sz="2700" b="1" dirty="0">
                <a:solidFill>
                  <a:schemeClr val="accent1"/>
                </a:solidFill>
                <a:latin typeface="+mn-ea"/>
                <a:cs typeface="+mn-ea"/>
              </a:rPr>
              <a:t>Click here to add the title text</a:t>
            </a:r>
            <a:endParaRPr lang="en-US" altLang="zh-CN" sz="2700" b="1" dirty="0">
              <a:solidFill>
                <a:schemeClr val="accent1"/>
              </a:solidFill>
              <a:latin typeface="+mn-ea"/>
              <a:cs typeface="+mn-ea"/>
            </a:endParaRPr>
          </a:p>
        </p:txBody>
      </p:sp>
      <p:sp>
        <p:nvSpPr>
          <p:cNvPr id="2048" name="矩形 2047"/>
          <p:cNvSpPr/>
          <p:nvPr/>
        </p:nvSpPr>
        <p:spPr>
          <a:xfrm>
            <a:off x="4272036" y="2813447"/>
            <a:ext cx="6095207" cy="815596"/>
          </a:xfrm>
          <a:prstGeom prst="rect">
            <a:avLst/>
          </a:prstGeom>
        </p:spPr>
        <p:txBody>
          <a:bodyPr lIns="121908" tIns="60954" rIns="121908" bIns="60954">
            <a:spAutoFit/>
          </a:bodyPr>
          <a:lstStyle/>
          <a:p>
            <a:r>
              <a:rPr lang="zh-CN" altLang="en-US" sz="1500" dirty="0">
                <a:solidFill>
                  <a:schemeClr val="tx1">
                    <a:lumMod val="50000"/>
                    <a:lumOff val="50000"/>
                  </a:schemeClr>
                </a:solidFill>
                <a:latin typeface="+mn-ea"/>
                <a:cs typeface="+mn-ea"/>
              </a:rPr>
              <a:t>Click here to add text Click here to add text Content Click here to add text Content Click here to add text Click here to add text Content Click here to add text content</a:t>
            </a:r>
          </a:p>
          <a:p>
            <a:r>
              <a:rPr lang="zh-CN" altLang="en-US" sz="1500" dirty="0">
                <a:solidFill>
                  <a:schemeClr val="tx1">
                    <a:lumMod val="50000"/>
                    <a:lumOff val="50000"/>
                  </a:schemeClr>
                </a:solidFill>
                <a:latin typeface="+mn-ea"/>
                <a:cs typeface="+mn-ea"/>
              </a:rPr>
              <a:t>Click here to add text Click here to add text Content Click here to add text content</a:t>
            </a:r>
          </a:p>
        </p:txBody>
      </p:sp>
      <p:pic>
        <p:nvPicPr>
          <p:cNvPr id="43" name="Picture 4" descr="E:\PNG图\人物\商务人士\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5" y="2274933"/>
            <a:ext cx="3528655" cy="4693371"/>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300" fill="hold"/>
                                        <p:tgtEl>
                                          <p:spTgt spid="43"/>
                                        </p:tgtEl>
                                        <p:attrNameLst>
                                          <p:attrName>ppt_w</p:attrName>
                                        </p:attrNameLst>
                                      </p:cBhvr>
                                      <p:tavLst>
                                        <p:tav tm="0">
                                          <p:val>
                                            <p:fltVal val="0"/>
                                          </p:val>
                                        </p:tav>
                                        <p:tav tm="100000">
                                          <p:val>
                                            <p:strVal val="#ppt_w"/>
                                          </p:val>
                                        </p:tav>
                                      </p:tavLst>
                                    </p:anim>
                                    <p:anim calcmode="lin" valueType="num">
                                      <p:cBhvr>
                                        <p:cTn id="8" dur="300" fill="hold"/>
                                        <p:tgtEl>
                                          <p:spTgt spid="43"/>
                                        </p:tgtEl>
                                        <p:attrNameLst>
                                          <p:attrName>ppt_h</p:attrName>
                                        </p:attrNameLst>
                                      </p:cBhvr>
                                      <p:tavLst>
                                        <p:tav tm="0">
                                          <p:val>
                                            <p:fltVal val="0"/>
                                          </p:val>
                                        </p:tav>
                                        <p:tav tm="100000">
                                          <p:val>
                                            <p:strVal val="#ppt_h"/>
                                          </p:val>
                                        </p:tav>
                                      </p:tavLst>
                                    </p:anim>
                                    <p:animEffect transition="in" filter="fade">
                                      <p:cBhvr>
                                        <p:cTn id="9" dur="300"/>
                                        <p:tgtEl>
                                          <p:spTgt spid="4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50"/>
                                        <p:tgtEl>
                                          <p:spTgt spid="31"/>
                                        </p:tgtEl>
                                      </p:cBhvr>
                                    </p:animEffect>
                                    <p:anim calcmode="lin" valueType="num">
                                      <p:cBhvr>
                                        <p:cTn id="14" dur="250" fill="hold"/>
                                        <p:tgtEl>
                                          <p:spTgt spid="31"/>
                                        </p:tgtEl>
                                        <p:attrNameLst>
                                          <p:attrName>ppt_x</p:attrName>
                                        </p:attrNameLst>
                                      </p:cBhvr>
                                      <p:tavLst>
                                        <p:tav tm="0">
                                          <p:val>
                                            <p:strVal val="#ppt_x"/>
                                          </p:val>
                                        </p:tav>
                                        <p:tav tm="100000">
                                          <p:val>
                                            <p:strVal val="#ppt_x"/>
                                          </p:val>
                                        </p:tav>
                                      </p:tavLst>
                                    </p:anim>
                                    <p:anim calcmode="lin" valueType="num">
                                      <p:cBhvr>
                                        <p:cTn id="15" dur="25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048"/>
                                        </p:tgtEl>
                                        <p:attrNameLst>
                                          <p:attrName>style.visibility</p:attrName>
                                        </p:attrNameLst>
                                      </p:cBhvr>
                                      <p:to>
                                        <p:strVal val="visible"/>
                                      </p:to>
                                    </p:set>
                                    <p:animEffect transition="in" filter="wipe(left)">
                                      <p:cBhvr>
                                        <p:cTn id="19" dur="25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电路板局部特写大图 点击还原"/>
          <p:cNvPicPr>
            <a:picLocks noChangeAspect="1" noChangeArrowheads="1"/>
          </p:cNvPicPr>
          <p:nvPr/>
        </p:nvPicPr>
        <p:blipFill rotWithShape="1">
          <a:blip r:embed="rId2" cstate="print">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60244"/>
          <a:stretch>
            <a:fillRect/>
          </a:stretch>
        </p:blipFill>
        <p:spPr bwMode="auto">
          <a:xfrm>
            <a:off x="5920" y="1611876"/>
            <a:ext cx="6156333" cy="1632677"/>
          </a:xfrm>
          <a:prstGeom prst="rect">
            <a:avLst/>
          </a:prstGeom>
          <a:noFill/>
          <a:extLst>
            <a:ext uri="{909E8E84-426E-40DD-AFC4-6F175D3DCCD1}">
              <a14:hiddenFill xmlns:a14="http://schemas.microsoft.com/office/drawing/2010/main">
                <a:solidFill>
                  <a:srgbClr val="FFFFFF"/>
                </a:solidFill>
              </a14:hiddenFill>
            </a:ext>
          </a:extLst>
        </p:spPr>
      </p:pic>
      <p:sp>
        <p:nvSpPr>
          <p:cNvPr id="8" name="等腰三角形 7"/>
          <p:cNvSpPr/>
          <p:nvPr/>
        </p:nvSpPr>
        <p:spPr>
          <a:xfrm rot="16200000">
            <a:off x="5674459" y="2212793"/>
            <a:ext cx="525351" cy="450243"/>
          </a:xfrm>
          <a:prstGeom prst="triangle">
            <a:avLst/>
          </a:prstGeom>
          <a:solidFill>
            <a:schemeClr val="bg1"/>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cs typeface="+mn-ea"/>
            </a:endParaRPr>
          </a:p>
        </p:txBody>
      </p:sp>
      <p:sp>
        <p:nvSpPr>
          <p:cNvPr id="9" name="TextBox 8"/>
          <p:cNvSpPr txBox="1"/>
          <p:nvPr/>
        </p:nvSpPr>
        <p:spPr>
          <a:xfrm>
            <a:off x="5540563" y="1695186"/>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01</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pic>
        <p:nvPicPr>
          <p:cNvPr id="10" name="Picture 4" descr="维修电路板大图 点击还原"/>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388" t="35758" r="3317" b="20177"/>
          <a:stretch>
            <a:fillRect/>
          </a:stretch>
        </p:blipFill>
        <p:spPr bwMode="auto">
          <a:xfrm flipH="1">
            <a:off x="3063677" y="3327369"/>
            <a:ext cx="6168817" cy="1593585"/>
          </a:xfrm>
          <a:prstGeom prst="rect">
            <a:avLst/>
          </a:prstGeom>
          <a:noFill/>
          <a:extLst>
            <a:ext uri="{909E8E84-426E-40DD-AFC4-6F175D3DCCD1}">
              <a14:hiddenFill xmlns:a14="http://schemas.microsoft.com/office/drawing/2010/main">
                <a:solidFill>
                  <a:srgbClr val="FFFFFF"/>
                </a:solidFill>
              </a14:hiddenFill>
            </a:ext>
          </a:extLst>
        </p:spPr>
      </p:pic>
      <p:sp>
        <p:nvSpPr>
          <p:cNvPr id="11" name="等腰三角形 10"/>
          <p:cNvSpPr/>
          <p:nvPr/>
        </p:nvSpPr>
        <p:spPr>
          <a:xfrm rot="16200000">
            <a:off x="8746396" y="3902579"/>
            <a:ext cx="525351" cy="450243"/>
          </a:xfrm>
          <a:prstGeom prst="triangle">
            <a:avLst/>
          </a:prstGeom>
          <a:solidFill>
            <a:schemeClr val="bg1"/>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sp>
        <p:nvSpPr>
          <p:cNvPr id="12" name="TextBox 11"/>
          <p:cNvSpPr txBox="1"/>
          <p:nvPr/>
        </p:nvSpPr>
        <p:spPr>
          <a:xfrm>
            <a:off x="8612501" y="3384973"/>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02</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pic>
        <p:nvPicPr>
          <p:cNvPr id="14" name="Picture 8" descr="电路板大图 点击还原"/>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1309" t="56121" b="5532"/>
          <a:stretch>
            <a:fillRect/>
          </a:stretch>
        </p:blipFill>
        <p:spPr bwMode="auto">
          <a:xfrm>
            <a:off x="6162253" y="4997152"/>
            <a:ext cx="6173628"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等腰三角形 15"/>
          <p:cNvSpPr/>
          <p:nvPr/>
        </p:nvSpPr>
        <p:spPr>
          <a:xfrm rot="16200000" flipV="1">
            <a:off x="6112642" y="5597613"/>
            <a:ext cx="512960" cy="413739"/>
          </a:xfrm>
          <a:prstGeom prst="triangle">
            <a:avLst/>
          </a:pr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sp>
        <p:nvSpPr>
          <p:cNvPr id="17" name="TextBox 16"/>
          <p:cNvSpPr txBox="1"/>
          <p:nvPr/>
        </p:nvSpPr>
        <p:spPr>
          <a:xfrm>
            <a:off x="6162254" y="5055560"/>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03</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sp>
        <p:nvSpPr>
          <p:cNvPr id="3" name="矩形 2"/>
          <p:cNvSpPr/>
          <p:nvPr/>
        </p:nvSpPr>
        <p:spPr>
          <a:xfrm>
            <a:off x="6240017" y="1670097"/>
            <a:ext cx="2554521" cy="400097"/>
          </a:xfrm>
          <a:prstGeom prst="rect">
            <a:avLst/>
          </a:prstGeom>
        </p:spPr>
        <p:txBody>
          <a:bodyPr wrap="none" lIns="121908" tIns="60954" rIns="121908" bIns="60954">
            <a:spAutoFit/>
          </a:bodyPr>
          <a:lstStyle/>
          <a:p>
            <a:r>
              <a:rPr lang="zh-CN" altLang="en-US" b="1" dirty="0">
                <a:solidFill>
                  <a:schemeClr val="accent1"/>
                </a:solidFill>
                <a:latin typeface="+mn-ea"/>
                <a:cs typeface="+mn-ea"/>
              </a:rPr>
              <a:t>Click here to add the title text</a:t>
            </a:r>
            <a:endParaRPr lang="en-US" altLang="zh-CN" b="1" dirty="0">
              <a:solidFill>
                <a:schemeClr val="accent1"/>
              </a:solidFill>
              <a:latin typeface="+mn-ea"/>
              <a:cs typeface="+mn-ea"/>
            </a:endParaRPr>
          </a:p>
        </p:txBody>
      </p:sp>
      <p:sp>
        <p:nvSpPr>
          <p:cNvPr id="4" name="矩形 3"/>
          <p:cNvSpPr/>
          <p:nvPr/>
        </p:nvSpPr>
        <p:spPr>
          <a:xfrm>
            <a:off x="6240676" y="2150752"/>
            <a:ext cx="5135225" cy="307764"/>
          </a:xfrm>
          <a:prstGeom prst="rect">
            <a:avLst/>
          </a:prstGeom>
        </p:spPr>
        <p:txBody>
          <a:bodyPr wrap="square" lIns="121908" tIns="60954" rIns="121908" bIns="60954">
            <a:spAutoFit/>
          </a:bodyPr>
          <a:lstStyle/>
          <a:p>
            <a:pPr algn="just"/>
            <a:r>
              <a:rPr lang="zh-CN" altLang="en-US" sz="1200" dirty="0">
                <a:solidFill>
                  <a:schemeClr val="tx1">
                    <a:lumMod val="50000"/>
                    <a:lumOff val="50000"/>
                  </a:schemeClr>
                </a:solidFill>
                <a:latin typeface="+mn-ea"/>
                <a:cs typeface="+mn-ea"/>
              </a:rPr>
              <a:t>Click here to add text Click here to add text Click here to add text content</a:t>
            </a:r>
            <a:endParaRPr lang="en-US" altLang="zh-CN" sz="1200" dirty="0">
              <a:solidFill>
                <a:schemeClr val="tx1">
                  <a:lumMod val="50000"/>
                  <a:lumOff val="50000"/>
                </a:schemeClr>
              </a:solidFill>
              <a:latin typeface="+mn-ea"/>
              <a:cs typeface="+mn-ea"/>
            </a:endParaRPr>
          </a:p>
        </p:txBody>
      </p:sp>
      <p:sp>
        <p:nvSpPr>
          <p:cNvPr id="20" name="矩形 19"/>
          <p:cNvSpPr/>
          <p:nvPr/>
        </p:nvSpPr>
        <p:spPr>
          <a:xfrm>
            <a:off x="4464809" y="5055560"/>
            <a:ext cx="1631192" cy="400097"/>
          </a:xfrm>
          <a:prstGeom prst="rect">
            <a:avLst/>
          </a:prstGeom>
        </p:spPr>
        <p:txBody>
          <a:bodyPr wrap="none" lIns="121908" tIns="60954" rIns="121908" bIns="60954">
            <a:spAutoFit/>
          </a:bodyPr>
          <a:lstStyle/>
          <a:p>
            <a:pPr algn="r"/>
            <a:r>
              <a:rPr lang="zh-CN" altLang="en-US" b="1" dirty="0">
                <a:solidFill>
                  <a:srgbClr val="7F7F7F"/>
                </a:solidFill>
                <a:latin typeface="+mn-ea"/>
                <a:cs typeface="+mn-ea"/>
              </a:rPr>
              <a:t>Add the title text</a:t>
            </a:r>
            <a:endParaRPr lang="en-US" altLang="zh-CN" b="1" dirty="0">
              <a:solidFill>
                <a:srgbClr val="7F7F7F"/>
              </a:solidFill>
              <a:latin typeface="+mn-ea"/>
              <a:cs typeface="+mn-ea"/>
            </a:endParaRPr>
          </a:p>
        </p:txBody>
      </p:sp>
      <p:sp>
        <p:nvSpPr>
          <p:cNvPr id="21" name="矩形 20"/>
          <p:cNvSpPr/>
          <p:nvPr/>
        </p:nvSpPr>
        <p:spPr>
          <a:xfrm>
            <a:off x="1776083" y="5535612"/>
            <a:ext cx="4319918" cy="492430"/>
          </a:xfrm>
          <a:prstGeom prst="rect">
            <a:avLst/>
          </a:prstGeom>
        </p:spPr>
        <p:txBody>
          <a:bodyPr wrap="square" lIns="121908" tIns="60954" rIns="121908" bIns="60954">
            <a:spAutoFit/>
          </a:bodyPr>
          <a:lstStyle/>
          <a:p>
            <a:pPr algn="r"/>
            <a:endParaRPr lang="zh-CN" altLang="en-US" sz="1200" dirty="0">
              <a:solidFill>
                <a:schemeClr val="tx1">
                  <a:lumMod val="50000"/>
                  <a:lumOff val="50000"/>
                </a:schemeClr>
              </a:solidFill>
              <a:latin typeface="+mn-ea"/>
              <a:cs typeface="+mn-ea"/>
            </a:endParaRPr>
          </a:p>
          <a:p>
            <a:pPr algn="r"/>
            <a:endParaRPr lang="en-US" altLang="zh-CN" sz="1200" dirty="0">
              <a:solidFill>
                <a:schemeClr val="tx1">
                  <a:lumMod val="50000"/>
                  <a:lumOff val="50000"/>
                </a:schemeClr>
              </a:solidFill>
              <a:latin typeface="+mn-ea"/>
              <a:cs typeface="+mn-ea"/>
            </a:endParaRPr>
          </a:p>
        </p:txBody>
      </p:sp>
      <p:sp>
        <p:nvSpPr>
          <p:cNvPr id="22" name="矩形 21"/>
          <p:cNvSpPr/>
          <p:nvPr/>
        </p:nvSpPr>
        <p:spPr>
          <a:xfrm>
            <a:off x="1488089" y="3327367"/>
            <a:ext cx="1595996" cy="677096"/>
          </a:xfrm>
          <a:prstGeom prst="rect">
            <a:avLst/>
          </a:prstGeom>
        </p:spPr>
        <p:txBody>
          <a:bodyPr wrap="square" lIns="121908" tIns="60954" rIns="121908" bIns="60954">
            <a:spAutoFit/>
          </a:bodyPr>
          <a:lstStyle/>
          <a:p>
            <a:pPr algn="r"/>
            <a:r>
              <a:rPr lang="zh-CN" altLang="en-US" b="1" dirty="0">
                <a:solidFill>
                  <a:schemeClr val="accent2"/>
                </a:solidFill>
                <a:latin typeface="+mn-ea"/>
                <a:cs typeface="+mn-ea"/>
              </a:rPr>
              <a:t>The title text</a:t>
            </a:r>
            <a:endParaRPr lang="en-US" altLang="zh-CN" b="1" dirty="0">
              <a:solidFill>
                <a:schemeClr val="accent2"/>
              </a:solidFill>
              <a:latin typeface="+mn-ea"/>
              <a:cs typeface="+mn-ea"/>
            </a:endParaRPr>
          </a:p>
          <a:p>
            <a:pPr algn="r"/>
            <a:r>
              <a:rPr lang="zh-CN" altLang="en-US" b="1" dirty="0">
                <a:solidFill>
                  <a:schemeClr val="accent2"/>
                </a:solidFill>
                <a:latin typeface="+mn-ea"/>
                <a:cs typeface="+mn-ea"/>
              </a:rPr>
              <a:t>Word</a:t>
            </a:r>
            <a:endParaRPr lang="en-US" altLang="zh-CN" b="1" dirty="0">
              <a:solidFill>
                <a:schemeClr val="accent2"/>
              </a:solidFill>
              <a:latin typeface="+mn-ea"/>
              <a:cs typeface="+mn-ea"/>
            </a:endParaRPr>
          </a:p>
        </p:txBody>
      </p:sp>
      <p:sp>
        <p:nvSpPr>
          <p:cNvPr id="23" name="矩形 22"/>
          <p:cNvSpPr/>
          <p:nvPr/>
        </p:nvSpPr>
        <p:spPr>
          <a:xfrm>
            <a:off x="9223300" y="3423378"/>
            <a:ext cx="2967908" cy="492430"/>
          </a:xfrm>
          <a:prstGeom prst="rect">
            <a:avLst/>
          </a:prstGeom>
        </p:spPr>
        <p:txBody>
          <a:bodyPr wrap="square" lIns="121908" tIns="60954" rIns="121908" bIns="60954">
            <a:spAutoFit/>
          </a:bodyPr>
          <a:lstStyle/>
          <a:p>
            <a:pPr algn="just"/>
            <a:r>
              <a:rPr lang="zh-CN" altLang="en-US" sz="1200" dirty="0">
                <a:solidFill>
                  <a:schemeClr val="tx1">
                    <a:lumMod val="50000"/>
                    <a:lumOff val="50000"/>
                  </a:schemeClr>
                </a:solidFill>
                <a:latin typeface="+mn-ea"/>
                <a:cs typeface="+mn-ea"/>
              </a:rPr>
              <a:t>Click here to add text Click here to add text content</a:t>
            </a:r>
            <a:endParaRPr lang="en-US" altLang="zh-CN" sz="12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
                                        <p:tgtEl>
                                          <p:spTgt spid="1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50" fill="hold"/>
                                        <p:tgtEl>
                                          <p:spTgt spid="8"/>
                                        </p:tgtEl>
                                        <p:attrNameLst>
                                          <p:attrName>ppt_x</p:attrName>
                                        </p:attrNameLst>
                                      </p:cBhvr>
                                      <p:tavLst>
                                        <p:tav tm="0">
                                          <p:val>
                                            <p:strVal val="1+#ppt_w/2"/>
                                          </p:val>
                                        </p:tav>
                                        <p:tav tm="100000">
                                          <p:val>
                                            <p:strVal val="#ppt_x"/>
                                          </p:val>
                                        </p:tav>
                                      </p:tavLst>
                                    </p:anim>
                                    <p:anim calcmode="lin" valueType="num">
                                      <p:cBhvr additive="base">
                                        <p:cTn id="11" dur="25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fltVal val="0"/>
                                          </p:val>
                                        </p:tav>
                                        <p:tav tm="100000">
                                          <p:val>
                                            <p:strVal val="#ppt_w"/>
                                          </p:val>
                                        </p:tav>
                                      </p:tavLst>
                                    </p:anim>
                                    <p:anim calcmode="lin" valueType="num">
                                      <p:cBhvr>
                                        <p:cTn id="16" dur="250" fill="hold"/>
                                        <p:tgtEl>
                                          <p:spTgt spid="9"/>
                                        </p:tgtEl>
                                        <p:attrNameLst>
                                          <p:attrName>ppt_h</p:attrName>
                                        </p:attrNameLst>
                                      </p:cBhvr>
                                      <p:tavLst>
                                        <p:tav tm="0">
                                          <p:val>
                                            <p:fltVal val="0"/>
                                          </p:val>
                                        </p:tav>
                                        <p:tav tm="100000">
                                          <p:val>
                                            <p:strVal val="#ppt_h"/>
                                          </p:val>
                                        </p:tav>
                                      </p:tavLst>
                                    </p:anim>
                                    <p:animEffect transition="in" filter="fade">
                                      <p:cBhvr>
                                        <p:cTn id="17" dur="250"/>
                                        <p:tgtEl>
                                          <p:spTgt spid="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up)">
                                      <p:cBhvr>
                                        <p:cTn id="22" dur="500"/>
                                        <p:tgtEl>
                                          <p:spTgt spid="3"/>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300"/>
                                        <p:tgtEl>
                                          <p:spTgt spid="10"/>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50" fill="hold"/>
                                        <p:tgtEl>
                                          <p:spTgt spid="11"/>
                                        </p:tgtEl>
                                        <p:attrNameLst>
                                          <p:attrName>ppt_x</p:attrName>
                                        </p:attrNameLst>
                                      </p:cBhvr>
                                      <p:tavLst>
                                        <p:tav tm="0">
                                          <p:val>
                                            <p:strVal val="1+#ppt_w/2"/>
                                          </p:val>
                                        </p:tav>
                                        <p:tav tm="100000">
                                          <p:val>
                                            <p:strVal val="#ppt_x"/>
                                          </p:val>
                                        </p:tav>
                                      </p:tavLst>
                                    </p:anim>
                                    <p:anim calcmode="lin" valueType="num">
                                      <p:cBhvr additive="base">
                                        <p:cTn id="34" dur="25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50" fill="hold"/>
                                        <p:tgtEl>
                                          <p:spTgt spid="12"/>
                                        </p:tgtEl>
                                        <p:attrNameLst>
                                          <p:attrName>ppt_w</p:attrName>
                                        </p:attrNameLst>
                                      </p:cBhvr>
                                      <p:tavLst>
                                        <p:tav tm="0">
                                          <p:val>
                                            <p:fltVal val="0"/>
                                          </p:val>
                                        </p:tav>
                                        <p:tav tm="100000">
                                          <p:val>
                                            <p:strVal val="#ppt_w"/>
                                          </p:val>
                                        </p:tav>
                                      </p:tavLst>
                                    </p:anim>
                                    <p:anim calcmode="lin" valueType="num">
                                      <p:cBhvr>
                                        <p:cTn id="39" dur="250" fill="hold"/>
                                        <p:tgtEl>
                                          <p:spTgt spid="12"/>
                                        </p:tgtEl>
                                        <p:attrNameLst>
                                          <p:attrName>ppt_h</p:attrName>
                                        </p:attrNameLst>
                                      </p:cBhvr>
                                      <p:tavLst>
                                        <p:tav tm="0">
                                          <p:val>
                                            <p:fltVal val="0"/>
                                          </p:val>
                                        </p:tav>
                                        <p:tav tm="100000">
                                          <p:val>
                                            <p:strVal val="#ppt_h"/>
                                          </p:val>
                                        </p:tav>
                                      </p:tavLst>
                                    </p:anim>
                                    <p:animEffect transition="in" filter="fade">
                                      <p:cBhvr>
                                        <p:cTn id="40" dur="250"/>
                                        <p:tgtEl>
                                          <p:spTgt spid="12"/>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p:tgtEl>
                                          <p:spTgt spid="22"/>
                                        </p:tgtEl>
                                        <p:attrNameLst>
                                          <p:attrName>ppt_y</p:attrName>
                                        </p:attrNameLst>
                                      </p:cBhvr>
                                      <p:tavLst>
                                        <p:tav tm="0">
                                          <p:val>
                                            <p:strVal val="#ppt_y+#ppt_h*1.125000"/>
                                          </p:val>
                                        </p:tav>
                                        <p:tav tm="100000">
                                          <p:val>
                                            <p:strVal val="#ppt_y"/>
                                          </p:val>
                                        </p:tav>
                                      </p:tavLst>
                                    </p:anim>
                                    <p:animEffect transition="in" filter="wipe(up)">
                                      <p:cBhvr>
                                        <p:cTn id="45" dur="500"/>
                                        <p:tgtEl>
                                          <p:spTgt spid="22"/>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p:tgtEl>
                                          <p:spTgt spid="23"/>
                                        </p:tgtEl>
                                        <p:attrNameLst>
                                          <p:attrName>ppt_y</p:attrName>
                                        </p:attrNameLst>
                                      </p:cBhvr>
                                      <p:tavLst>
                                        <p:tav tm="0">
                                          <p:val>
                                            <p:strVal val="#ppt_y-#ppt_h*1.125000"/>
                                          </p:val>
                                        </p:tav>
                                        <p:tav tm="100000">
                                          <p:val>
                                            <p:strVal val="#ppt_y"/>
                                          </p:val>
                                        </p:tav>
                                      </p:tavLst>
                                    </p:anim>
                                    <p:animEffect transition="in" filter="wipe(down)">
                                      <p:cBhvr>
                                        <p:cTn id="49" dur="500"/>
                                        <p:tgtEl>
                                          <p:spTgt spid="23"/>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300"/>
                                        <p:tgtEl>
                                          <p:spTgt spid="14"/>
                                        </p:tgtEl>
                                      </p:cBhvr>
                                    </p:animEffect>
                                  </p:childTnLst>
                                </p:cTn>
                              </p:par>
                              <p:par>
                                <p:cTn id="54" presetID="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250" fill="hold"/>
                                        <p:tgtEl>
                                          <p:spTgt spid="16"/>
                                        </p:tgtEl>
                                        <p:attrNameLst>
                                          <p:attrName>ppt_x</p:attrName>
                                        </p:attrNameLst>
                                      </p:cBhvr>
                                      <p:tavLst>
                                        <p:tav tm="0">
                                          <p:val>
                                            <p:strVal val="0-#ppt_w/2"/>
                                          </p:val>
                                        </p:tav>
                                        <p:tav tm="100000">
                                          <p:val>
                                            <p:strVal val="#ppt_x"/>
                                          </p:val>
                                        </p:tav>
                                      </p:tavLst>
                                    </p:anim>
                                    <p:anim calcmode="lin" valueType="num">
                                      <p:cBhvr additive="base">
                                        <p:cTn id="57" dur="250" fill="hold"/>
                                        <p:tgtEl>
                                          <p:spTgt spid="16"/>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250" fill="hold"/>
                                        <p:tgtEl>
                                          <p:spTgt spid="17"/>
                                        </p:tgtEl>
                                        <p:attrNameLst>
                                          <p:attrName>ppt_w</p:attrName>
                                        </p:attrNameLst>
                                      </p:cBhvr>
                                      <p:tavLst>
                                        <p:tav tm="0">
                                          <p:val>
                                            <p:fltVal val="0"/>
                                          </p:val>
                                        </p:tav>
                                        <p:tav tm="100000">
                                          <p:val>
                                            <p:strVal val="#ppt_w"/>
                                          </p:val>
                                        </p:tav>
                                      </p:tavLst>
                                    </p:anim>
                                    <p:anim calcmode="lin" valueType="num">
                                      <p:cBhvr>
                                        <p:cTn id="62" dur="250" fill="hold"/>
                                        <p:tgtEl>
                                          <p:spTgt spid="17"/>
                                        </p:tgtEl>
                                        <p:attrNameLst>
                                          <p:attrName>ppt_h</p:attrName>
                                        </p:attrNameLst>
                                      </p:cBhvr>
                                      <p:tavLst>
                                        <p:tav tm="0">
                                          <p:val>
                                            <p:fltVal val="0"/>
                                          </p:val>
                                        </p:tav>
                                        <p:tav tm="100000">
                                          <p:val>
                                            <p:strVal val="#ppt_h"/>
                                          </p:val>
                                        </p:tav>
                                      </p:tavLst>
                                    </p:anim>
                                    <p:animEffect transition="in" filter="fade">
                                      <p:cBhvr>
                                        <p:cTn id="63" dur="250"/>
                                        <p:tgtEl>
                                          <p:spTgt spid="17"/>
                                        </p:tgtEl>
                                      </p:cBhvr>
                                    </p:animEffect>
                                  </p:childTnLst>
                                </p:cTn>
                              </p:par>
                            </p:childTnLst>
                          </p:cTn>
                        </p:par>
                        <p:par>
                          <p:cTn id="64" fill="hold">
                            <p:stCondLst>
                              <p:cond delay="4000"/>
                            </p:stCondLst>
                            <p:childTnLst>
                              <p:par>
                                <p:cTn id="65" presetID="1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ppt_y</p:attrName>
                                        </p:attrNameLst>
                                      </p:cBhvr>
                                      <p:tavLst>
                                        <p:tav tm="0">
                                          <p:val>
                                            <p:strVal val="#ppt_y+#ppt_h*1.125000"/>
                                          </p:val>
                                        </p:tav>
                                        <p:tav tm="100000">
                                          <p:val>
                                            <p:strVal val="#ppt_y"/>
                                          </p:val>
                                        </p:tav>
                                      </p:tavLst>
                                    </p:anim>
                                    <p:animEffect transition="in" filter="wipe(up)">
                                      <p:cBhvr>
                                        <p:cTn id="68" dur="500"/>
                                        <p:tgtEl>
                                          <p:spTgt spid="20"/>
                                        </p:tgtEl>
                                      </p:cBhvr>
                                    </p:animEffect>
                                  </p:childTnLst>
                                </p:cTn>
                              </p:par>
                              <p:par>
                                <p:cTn id="69" presetID="12" presetClass="entr" presetSubtype="1" fill="hold" grpId="0" nodeType="withEffect" nodePh="1">
                                  <p:stCondLst>
                                    <p:cond delay="0"/>
                                  </p:stCondLst>
                                  <p:endCondLst>
                                    <p:cond evt="begin" delay="0">
                                      <p:tn val="69"/>
                                    </p:cond>
                                  </p:end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p:tgtEl>
                                          <p:spTgt spid="21"/>
                                        </p:tgtEl>
                                        <p:attrNameLst>
                                          <p:attrName>ppt_y</p:attrName>
                                        </p:attrNameLst>
                                      </p:cBhvr>
                                      <p:tavLst>
                                        <p:tav tm="0">
                                          <p:val>
                                            <p:strVal val="#ppt_y-#ppt_h*1.125000"/>
                                          </p:val>
                                        </p:tav>
                                        <p:tav tm="100000">
                                          <p:val>
                                            <p:strVal val="#ppt_y"/>
                                          </p:val>
                                        </p:tav>
                                      </p:tavLst>
                                    </p:anim>
                                    <p:animEffect transition="in" filter="wipe(down)">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6" grpId="0" animBg="1"/>
      <p:bldP spid="17" grpId="0"/>
      <p:bldP spid="3" grpId="0"/>
      <p:bldP spid="4"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
        <p:nvSpPr>
          <p:cNvPr id="32" name="TextBox 31"/>
          <p:cNvSpPr txBox="1"/>
          <p:nvPr/>
        </p:nvSpPr>
        <p:spPr>
          <a:xfrm>
            <a:off x="9375208" y="1909367"/>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Employee interface</a:t>
            </a:r>
            <a:endParaRPr lang="en-AU" sz="1400" dirty="0">
              <a:solidFill>
                <a:schemeClr val="accent5"/>
              </a:solidFill>
              <a:latin typeface="+mn-ea"/>
              <a:cs typeface="+mn-ea"/>
            </a:endParaRPr>
          </a:p>
        </p:txBody>
      </p:sp>
      <p:sp>
        <p:nvSpPr>
          <p:cNvPr id="33" name="Text Placeholder 32"/>
          <p:cNvSpPr txBox="1"/>
          <p:nvPr/>
        </p:nvSpPr>
        <p:spPr>
          <a:xfrm>
            <a:off x="9375209" y="2186335"/>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Add a detailed text description here, suggesting that the title is relevant and conforms to the overall language style, and that the language description be as concise and vivid as possible.</a:t>
            </a:r>
            <a:endParaRPr lang="en-US" sz="900" dirty="0">
              <a:solidFill>
                <a:schemeClr val="tx1">
                  <a:lumMod val="65000"/>
                  <a:lumOff val="35000"/>
                </a:schemeClr>
              </a:solidFill>
              <a:latin typeface="+mn-ea"/>
              <a:cs typeface="+mn-ea"/>
            </a:endParaRPr>
          </a:p>
        </p:txBody>
      </p:sp>
      <p:sp>
        <p:nvSpPr>
          <p:cNvPr id="34" name="TextBox 33"/>
          <p:cNvSpPr txBox="1"/>
          <p:nvPr/>
        </p:nvSpPr>
        <p:spPr>
          <a:xfrm>
            <a:off x="9375208" y="3258775"/>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System protection</a:t>
            </a:r>
            <a:endParaRPr lang="en-AU" sz="1400" dirty="0">
              <a:solidFill>
                <a:schemeClr val="accent5"/>
              </a:solidFill>
              <a:latin typeface="+mn-ea"/>
              <a:cs typeface="+mn-ea"/>
            </a:endParaRPr>
          </a:p>
        </p:txBody>
      </p:sp>
      <p:sp>
        <p:nvSpPr>
          <p:cNvPr id="35" name="Text Placeholder 32"/>
          <p:cNvSpPr txBox="1"/>
          <p:nvPr/>
        </p:nvSpPr>
        <p:spPr>
          <a:xfrm>
            <a:off x="9375209" y="3535743"/>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Add a detailed text description here, suggesting that the title is relevant and conforms to the overall language style, and that the language description be as concise and vivid as possible.</a:t>
            </a:r>
            <a:endParaRPr lang="en-US" sz="900" dirty="0">
              <a:solidFill>
                <a:schemeClr val="tx1">
                  <a:lumMod val="65000"/>
                  <a:lumOff val="35000"/>
                </a:schemeClr>
              </a:solidFill>
              <a:latin typeface="+mn-ea"/>
              <a:cs typeface="+mn-ea"/>
            </a:endParaRPr>
          </a:p>
        </p:txBody>
      </p:sp>
      <p:sp>
        <p:nvSpPr>
          <p:cNvPr id="36" name="TextBox 35"/>
          <p:cNvSpPr txBox="1"/>
          <p:nvPr/>
        </p:nvSpPr>
        <p:spPr>
          <a:xfrm>
            <a:off x="9375208" y="4608182"/>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Data analysis</a:t>
            </a:r>
            <a:endParaRPr lang="en-AU" sz="1400" dirty="0">
              <a:solidFill>
                <a:schemeClr val="accent5"/>
              </a:solidFill>
              <a:latin typeface="+mn-ea"/>
              <a:cs typeface="+mn-ea"/>
            </a:endParaRPr>
          </a:p>
        </p:txBody>
      </p:sp>
      <p:sp>
        <p:nvSpPr>
          <p:cNvPr id="37" name="Text Placeholder 32"/>
          <p:cNvSpPr txBox="1"/>
          <p:nvPr/>
        </p:nvSpPr>
        <p:spPr>
          <a:xfrm>
            <a:off x="9375209" y="4885150"/>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Add a detailed text description here, suggesting that the title is relevant and conforms to the overall language style, and that the language description be as concise and vivid as possible.</a:t>
            </a:r>
            <a:endParaRPr lang="en-US" sz="900" dirty="0">
              <a:solidFill>
                <a:schemeClr val="tx1">
                  <a:lumMod val="65000"/>
                  <a:lumOff val="35000"/>
                </a:schemeClr>
              </a:solidFill>
              <a:latin typeface="+mn-ea"/>
              <a:cs typeface="+mn-ea"/>
            </a:endParaRPr>
          </a:p>
        </p:txBody>
      </p:sp>
      <p:sp>
        <p:nvSpPr>
          <p:cNvPr id="38" name="Rounded Rectangle 37"/>
          <p:cNvSpPr/>
          <p:nvPr/>
        </p:nvSpPr>
        <p:spPr>
          <a:xfrm>
            <a:off x="8560956" y="1934228"/>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39" name="Rounded Rectangle 38"/>
          <p:cNvSpPr/>
          <p:nvPr/>
        </p:nvSpPr>
        <p:spPr>
          <a:xfrm>
            <a:off x="8560956" y="3283633"/>
            <a:ext cx="604616" cy="604695"/>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rgbClr val="FFFFFF"/>
              </a:solidFill>
              <a:latin typeface="+mn-ea"/>
              <a:cs typeface="+mn-ea"/>
            </a:endParaRPr>
          </a:p>
        </p:txBody>
      </p:sp>
      <p:sp>
        <p:nvSpPr>
          <p:cNvPr id="40" name="Rounded Rectangle 39"/>
          <p:cNvSpPr/>
          <p:nvPr/>
        </p:nvSpPr>
        <p:spPr>
          <a:xfrm>
            <a:off x="8560956" y="4633040"/>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solidFill>
                <a:srgbClr val="FFFFFF"/>
              </a:solidFill>
              <a:latin typeface="+mn-ea"/>
              <a:cs typeface="+mn-ea"/>
            </a:endParaRPr>
          </a:p>
        </p:txBody>
      </p:sp>
      <p:sp>
        <p:nvSpPr>
          <p:cNvPr id="41" name="TextBox 40"/>
          <p:cNvSpPr txBox="1"/>
          <p:nvPr/>
        </p:nvSpPr>
        <p:spPr>
          <a:xfrm flipH="1">
            <a:off x="695400" y="1909367"/>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Creative strategy</a:t>
            </a:r>
            <a:endParaRPr lang="en-AU" sz="1400" dirty="0">
              <a:solidFill>
                <a:schemeClr val="accent5"/>
              </a:solidFill>
              <a:latin typeface="+mn-ea"/>
              <a:cs typeface="+mn-ea"/>
            </a:endParaRPr>
          </a:p>
        </p:txBody>
      </p:sp>
      <p:sp>
        <p:nvSpPr>
          <p:cNvPr id="42" name="Text Placeholder 32"/>
          <p:cNvSpPr txBox="1"/>
          <p:nvPr/>
        </p:nvSpPr>
        <p:spPr>
          <a:xfrm flipH="1">
            <a:off x="1000804" y="2186335"/>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Add a detailed text description here, suggesting that the title is relevant and conforms to the overall language style, and that the language description be as concise and vivid as possible.</a:t>
            </a:r>
            <a:endParaRPr lang="en-US" sz="900" dirty="0">
              <a:solidFill>
                <a:schemeClr val="tx1">
                  <a:lumMod val="65000"/>
                  <a:lumOff val="35000"/>
                </a:schemeClr>
              </a:solidFill>
              <a:latin typeface="+mn-ea"/>
              <a:cs typeface="+mn-ea"/>
            </a:endParaRPr>
          </a:p>
        </p:txBody>
      </p:sp>
      <p:sp>
        <p:nvSpPr>
          <p:cNvPr id="43" name="TextBox 42"/>
          <p:cNvSpPr txBox="1"/>
          <p:nvPr/>
        </p:nvSpPr>
        <p:spPr>
          <a:xfrm flipH="1">
            <a:off x="695400" y="3258775"/>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The level of security</a:t>
            </a:r>
            <a:endParaRPr lang="en-AU" sz="1400" dirty="0">
              <a:solidFill>
                <a:schemeClr val="accent5"/>
              </a:solidFill>
              <a:latin typeface="+mn-ea"/>
              <a:cs typeface="+mn-ea"/>
            </a:endParaRPr>
          </a:p>
        </p:txBody>
      </p:sp>
      <p:sp>
        <p:nvSpPr>
          <p:cNvPr id="44" name="Text Placeholder 32"/>
          <p:cNvSpPr txBox="1"/>
          <p:nvPr/>
        </p:nvSpPr>
        <p:spPr>
          <a:xfrm flipH="1">
            <a:off x="1000804" y="3535743"/>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Add a detailed text description here, suggesting that the title is relevant and conforms to the overall language style, and that the language description be as concise and vivid as possible.</a:t>
            </a:r>
            <a:endParaRPr lang="en-US" sz="900" dirty="0">
              <a:solidFill>
                <a:schemeClr val="tx1">
                  <a:lumMod val="65000"/>
                  <a:lumOff val="35000"/>
                </a:schemeClr>
              </a:solidFill>
              <a:latin typeface="+mn-ea"/>
              <a:cs typeface="+mn-ea"/>
            </a:endParaRPr>
          </a:p>
        </p:txBody>
      </p:sp>
      <p:sp>
        <p:nvSpPr>
          <p:cNvPr id="45" name="TextBox 44"/>
          <p:cNvSpPr txBox="1"/>
          <p:nvPr/>
        </p:nvSpPr>
        <p:spPr>
          <a:xfrm flipH="1">
            <a:off x="695400" y="4608182"/>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Product launch </a:t>
            </a:r>
            <a:endParaRPr lang="en-AU" sz="1400" dirty="0">
              <a:solidFill>
                <a:schemeClr val="accent5"/>
              </a:solidFill>
              <a:latin typeface="+mn-ea"/>
              <a:cs typeface="+mn-ea"/>
            </a:endParaRPr>
          </a:p>
        </p:txBody>
      </p:sp>
      <p:sp>
        <p:nvSpPr>
          <p:cNvPr id="46" name="Text Placeholder 32"/>
          <p:cNvSpPr txBox="1"/>
          <p:nvPr/>
        </p:nvSpPr>
        <p:spPr>
          <a:xfrm flipH="1">
            <a:off x="1000804" y="4885150"/>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Add a detailed text description here, suggesting that the title is relevant and conforms to the overall language style, and that the language description be as concise and vivid as possible.</a:t>
            </a:r>
            <a:endParaRPr lang="en-US" sz="900" dirty="0">
              <a:solidFill>
                <a:schemeClr val="tx1">
                  <a:lumMod val="65000"/>
                  <a:lumOff val="35000"/>
                </a:schemeClr>
              </a:solidFill>
              <a:latin typeface="+mn-ea"/>
              <a:cs typeface="+mn-ea"/>
            </a:endParaRPr>
          </a:p>
        </p:txBody>
      </p:sp>
      <p:sp>
        <p:nvSpPr>
          <p:cNvPr id="47" name="Rounded Rectangle 46"/>
          <p:cNvSpPr/>
          <p:nvPr/>
        </p:nvSpPr>
        <p:spPr>
          <a:xfrm flipH="1">
            <a:off x="3195306" y="1934228"/>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rgbClr val="FFFFFF"/>
              </a:solidFill>
              <a:latin typeface="+mn-ea"/>
              <a:cs typeface="+mn-ea"/>
            </a:endParaRPr>
          </a:p>
        </p:txBody>
      </p:sp>
      <p:sp>
        <p:nvSpPr>
          <p:cNvPr id="48" name="Rounded Rectangle 47"/>
          <p:cNvSpPr/>
          <p:nvPr/>
        </p:nvSpPr>
        <p:spPr>
          <a:xfrm flipH="1">
            <a:off x="3195306" y="3283633"/>
            <a:ext cx="604616" cy="604695"/>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49" name="Rounded Rectangle 48"/>
          <p:cNvSpPr/>
          <p:nvPr/>
        </p:nvSpPr>
        <p:spPr>
          <a:xfrm flipH="1">
            <a:off x="3195306" y="4633040"/>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84" name="Freeform 5"/>
          <p:cNvSpPr/>
          <p:nvPr/>
        </p:nvSpPr>
        <p:spPr bwMode="auto">
          <a:xfrm>
            <a:off x="4349723" y="3209742"/>
            <a:ext cx="1828562" cy="752475"/>
          </a:xfrm>
          <a:custGeom>
            <a:avLst/>
            <a:gdLst>
              <a:gd name="T0" fmla="*/ 0 w 486"/>
              <a:gd name="T1" fmla="*/ 100 h 200"/>
              <a:gd name="T2" fmla="*/ 100 w 486"/>
              <a:gd name="T3" fmla="*/ 200 h 200"/>
              <a:gd name="T4" fmla="*/ 313 w 486"/>
              <a:gd name="T5" fmla="*/ 200 h 200"/>
              <a:gd name="T6" fmla="*/ 486 w 486"/>
              <a:gd name="T7" fmla="*/ 100 h 200"/>
              <a:gd name="T8" fmla="*/ 313 w 486"/>
              <a:gd name="T9" fmla="*/ 0 h 200"/>
              <a:gd name="T10" fmla="*/ 100 w 486"/>
              <a:gd name="T11" fmla="*/ 0 h 200"/>
              <a:gd name="T12" fmla="*/ 0 w 486"/>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solidFill>
            <a:schemeClr val="accent5"/>
          </a:solidFill>
          <a:ln>
            <a:noFill/>
          </a:ln>
        </p:spPr>
        <p:txBody>
          <a:bodyPr vert="horz" wrap="square" lIns="91440" tIns="45720" rIns="91440" bIns="45720" numCol="1" anchor="t" anchorCtr="0" compatLnSpc="1"/>
          <a:lstStyle/>
          <a:p>
            <a:endParaRPr lang="id-ID" sz="1405">
              <a:latin typeface="+mn-ea"/>
              <a:cs typeface="+mn-ea"/>
            </a:endParaRPr>
          </a:p>
        </p:txBody>
      </p:sp>
      <p:sp>
        <p:nvSpPr>
          <p:cNvPr id="85" name="Freeform 6"/>
          <p:cNvSpPr/>
          <p:nvPr/>
        </p:nvSpPr>
        <p:spPr bwMode="auto">
          <a:xfrm>
            <a:off x="6178286" y="3209742"/>
            <a:ext cx="1831737" cy="752475"/>
          </a:xfrm>
          <a:custGeom>
            <a:avLst/>
            <a:gdLst>
              <a:gd name="T0" fmla="*/ 487 w 487"/>
              <a:gd name="T1" fmla="*/ 100 h 200"/>
              <a:gd name="T2" fmla="*/ 387 w 487"/>
              <a:gd name="T3" fmla="*/ 200 h 200"/>
              <a:gd name="T4" fmla="*/ 174 w 487"/>
              <a:gd name="T5" fmla="*/ 200 h 200"/>
              <a:gd name="T6" fmla="*/ 0 w 487"/>
              <a:gd name="T7" fmla="*/ 100 h 200"/>
              <a:gd name="T8" fmla="*/ 174 w 487"/>
              <a:gd name="T9" fmla="*/ 0 h 200"/>
              <a:gd name="T10" fmla="*/ 387 w 487"/>
              <a:gd name="T11" fmla="*/ 0 h 200"/>
              <a:gd name="T12" fmla="*/ 487 w 487"/>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solidFill>
            <a:schemeClr val="accent5"/>
          </a:solidFill>
          <a:ln>
            <a:noFill/>
          </a:ln>
        </p:spPr>
        <p:txBody>
          <a:bodyPr vert="horz" wrap="square" lIns="91440" tIns="45720" rIns="91440" bIns="45720" numCol="1" anchor="t" anchorCtr="0" compatLnSpc="1"/>
          <a:lstStyle/>
          <a:p>
            <a:endParaRPr lang="id-ID" sz="1405">
              <a:latin typeface="+mn-ea"/>
              <a:cs typeface="+mn-ea"/>
            </a:endParaRPr>
          </a:p>
        </p:txBody>
      </p:sp>
      <p:sp>
        <p:nvSpPr>
          <p:cNvPr id="86" name="Freeform 7"/>
          <p:cNvSpPr/>
          <p:nvPr/>
        </p:nvSpPr>
        <p:spPr bwMode="auto">
          <a:xfrm>
            <a:off x="5022735" y="3585978"/>
            <a:ext cx="1155550" cy="1690688"/>
          </a:xfrm>
          <a:custGeom>
            <a:avLst/>
            <a:gdLst>
              <a:gd name="T0" fmla="*/ 64 w 307"/>
              <a:gd name="T1" fmla="*/ 421 h 449"/>
              <a:gd name="T2" fmla="*/ 201 w 307"/>
              <a:gd name="T3" fmla="*/ 384 h 449"/>
              <a:gd name="T4" fmla="*/ 307 w 307"/>
              <a:gd name="T5" fmla="*/ 200 h 449"/>
              <a:gd name="T6" fmla="*/ 307 w 307"/>
              <a:gd name="T7" fmla="*/ 0 h 449"/>
              <a:gd name="T8" fmla="*/ 134 w 307"/>
              <a:gd name="T9" fmla="*/ 100 h 449"/>
              <a:gd name="T10" fmla="*/ 28 w 307"/>
              <a:gd name="T11" fmla="*/ 284 h 449"/>
              <a:gd name="T12" fmla="*/ 64 w 307"/>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5">
              <a:latin typeface="+mn-ea"/>
              <a:cs typeface="+mn-ea"/>
            </a:endParaRPr>
          </a:p>
        </p:txBody>
      </p:sp>
      <p:sp>
        <p:nvSpPr>
          <p:cNvPr id="87" name="Freeform 8"/>
          <p:cNvSpPr/>
          <p:nvPr/>
        </p:nvSpPr>
        <p:spPr bwMode="auto">
          <a:xfrm>
            <a:off x="6178286" y="1895290"/>
            <a:ext cx="1158724" cy="1690688"/>
          </a:xfrm>
          <a:custGeom>
            <a:avLst/>
            <a:gdLst>
              <a:gd name="T0" fmla="*/ 243 w 308"/>
              <a:gd name="T1" fmla="*/ 28 h 449"/>
              <a:gd name="T2" fmla="*/ 280 w 308"/>
              <a:gd name="T3" fmla="*/ 165 h 449"/>
              <a:gd name="T4" fmla="*/ 174 w 308"/>
              <a:gd name="T5" fmla="*/ 349 h 449"/>
              <a:gd name="T6" fmla="*/ 0 w 308"/>
              <a:gd name="T7" fmla="*/ 449 h 449"/>
              <a:gd name="T8" fmla="*/ 0 w 308"/>
              <a:gd name="T9" fmla="*/ 249 h 449"/>
              <a:gd name="T10" fmla="*/ 107 w 308"/>
              <a:gd name="T11" fmla="*/ 65 h 449"/>
              <a:gd name="T12" fmla="*/ 243 w 308"/>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405">
              <a:latin typeface="+mn-ea"/>
              <a:cs typeface="+mn-ea"/>
            </a:endParaRPr>
          </a:p>
        </p:txBody>
      </p:sp>
      <p:sp>
        <p:nvSpPr>
          <p:cNvPr id="88" name="Freeform 9"/>
          <p:cNvSpPr/>
          <p:nvPr/>
        </p:nvSpPr>
        <p:spPr bwMode="auto">
          <a:xfrm>
            <a:off x="6178286" y="3585978"/>
            <a:ext cx="1158724" cy="1690688"/>
          </a:xfrm>
          <a:custGeom>
            <a:avLst/>
            <a:gdLst>
              <a:gd name="T0" fmla="*/ 243 w 308"/>
              <a:gd name="T1" fmla="*/ 421 h 449"/>
              <a:gd name="T2" fmla="*/ 280 w 308"/>
              <a:gd name="T3" fmla="*/ 284 h 449"/>
              <a:gd name="T4" fmla="*/ 174 w 308"/>
              <a:gd name="T5" fmla="*/ 100 h 449"/>
              <a:gd name="T6" fmla="*/ 0 w 308"/>
              <a:gd name="T7" fmla="*/ 0 h 449"/>
              <a:gd name="T8" fmla="*/ 0 w 308"/>
              <a:gd name="T9" fmla="*/ 200 h 449"/>
              <a:gd name="T10" fmla="*/ 107 w 308"/>
              <a:gd name="T11" fmla="*/ 384 h 449"/>
              <a:gd name="T12" fmla="*/ 243 w 308"/>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solidFill>
            <a:schemeClr val="accent3"/>
          </a:solidFill>
          <a:ln>
            <a:noFill/>
          </a:ln>
        </p:spPr>
        <p:txBody>
          <a:bodyPr vert="horz" wrap="square" lIns="91440" tIns="45720" rIns="91440" bIns="45720" numCol="1" anchor="t" anchorCtr="0" compatLnSpc="1"/>
          <a:lstStyle/>
          <a:p>
            <a:endParaRPr lang="id-ID" sz="1405">
              <a:latin typeface="+mn-ea"/>
              <a:cs typeface="+mn-ea"/>
            </a:endParaRPr>
          </a:p>
        </p:txBody>
      </p:sp>
      <p:sp>
        <p:nvSpPr>
          <p:cNvPr id="89" name="Freeform 10"/>
          <p:cNvSpPr/>
          <p:nvPr/>
        </p:nvSpPr>
        <p:spPr bwMode="auto">
          <a:xfrm>
            <a:off x="5022735" y="1895290"/>
            <a:ext cx="1155550" cy="1690688"/>
          </a:xfrm>
          <a:custGeom>
            <a:avLst/>
            <a:gdLst>
              <a:gd name="T0" fmla="*/ 64 w 307"/>
              <a:gd name="T1" fmla="*/ 28 h 449"/>
              <a:gd name="T2" fmla="*/ 201 w 307"/>
              <a:gd name="T3" fmla="*/ 65 h 449"/>
              <a:gd name="T4" fmla="*/ 307 w 307"/>
              <a:gd name="T5" fmla="*/ 249 h 449"/>
              <a:gd name="T6" fmla="*/ 307 w 307"/>
              <a:gd name="T7" fmla="*/ 449 h 449"/>
              <a:gd name="T8" fmla="*/ 134 w 307"/>
              <a:gd name="T9" fmla="*/ 349 h 449"/>
              <a:gd name="T10" fmla="*/ 28 w 307"/>
              <a:gd name="T11" fmla="*/ 165 h 449"/>
              <a:gd name="T12" fmla="*/ 64 w 307"/>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solidFill>
            <a:schemeClr val="accent3"/>
          </a:solidFill>
          <a:ln>
            <a:noFill/>
          </a:ln>
        </p:spPr>
        <p:txBody>
          <a:bodyPr vert="horz" wrap="square" lIns="91440" tIns="45720" rIns="91440" bIns="45720" numCol="1" anchor="t" anchorCtr="0" compatLnSpc="1"/>
          <a:lstStyle/>
          <a:p>
            <a:endParaRPr lang="id-ID" sz="1405">
              <a:latin typeface="+mn-ea"/>
              <a:cs typeface="+mn-ea"/>
            </a:endParaRPr>
          </a:p>
        </p:txBody>
      </p:sp>
      <p:sp>
        <p:nvSpPr>
          <p:cNvPr id="52" name="Oval 51"/>
          <p:cNvSpPr/>
          <p:nvPr/>
        </p:nvSpPr>
        <p:spPr>
          <a:xfrm>
            <a:off x="5199775" y="2071928"/>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3"/>
              </a:solidFill>
              <a:latin typeface="+mn-ea"/>
              <a:cs typeface="+mn-ea"/>
            </a:endParaRPr>
          </a:p>
        </p:txBody>
      </p:sp>
      <p:sp>
        <p:nvSpPr>
          <p:cNvPr id="53" name="Oval 52"/>
          <p:cNvSpPr/>
          <p:nvPr/>
        </p:nvSpPr>
        <p:spPr>
          <a:xfrm>
            <a:off x="6645816" y="2071928"/>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5" dirty="0">
              <a:solidFill>
                <a:schemeClr val="accent6"/>
              </a:solidFill>
              <a:latin typeface="+mn-ea"/>
              <a:cs typeface="+mn-ea"/>
            </a:endParaRPr>
          </a:p>
        </p:txBody>
      </p:sp>
      <p:sp>
        <p:nvSpPr>
          <p:cNvPr id="54" name="Oval 53"/>
          <p:cNvSpPr/>
          <p:nvPr/>
        </p:nvSpPr>
        <p:spPr>
          <a:xfrm>
            <a:off x="5199775" y="4580105"/>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5" dirty="0">
              <a:solidFill>
                <a:schemeClr val="accent6"/>
              </a:solidFill>
              <a:latin typeface="+mn-ea"/>
              <a:cs typeface="+mn-ea"/>
            </a:endParaRPr>
          </a:p>
        </p:txBody>
      </p:sp>
      <p:sp>
        <p:nvSpPr>
          <p:cNvPr id="55" name="Oval 54"/>
          <p:cNvSpPr/>
          <p:nvPr/>
        </p:nvSpPr>
        <p:spPr>
          <a:xfrm>
            <a:off x="6645816" y="4580105"/>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accent3"/>
              </a:solidFill>
              <a:latin typeface="+mn-ea"/>
              <a:cs typeface="+mn-ea"/>
            </a:endParaRPr>
          </a:p>
        </p:txBody>
      </p:sp>
      <p:sp>
        <p:nvSpPr>
          <p:cNvPr id="56" name="Oval 55"/>
          <p:cNvSpPr/>
          <p:nvPr/>
        </p:nvSpPr>
        <p:spPr>
          <a:xfrm>
            <a:off x="7361687" y="3329261"/>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solidFill>
              <a:latin typeface="+mn-ea"/>
              <a:cs typeface="+mn-ea"/>
            </a:endParaRPr>
          </a:p>
        </p:txBody>
      </p:sp>
      <p:sp>
        <p:nvSpPr>
          <p:cNvPr id="57" name="Oval 56"/>
          <p:cNvSpPr/>
          <p:nvPr/>
        </p:nvSpPr>
        <p:spPr>
          <a:xfrm>
            <a:off x="4486892" y="3329261"/>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solidFill>
              <a:latin typeface="+mn-ea"/>
              <a:cs typeface="+mn-ea"/>
            </a:endParaRPr>
          </a:p>
        </p:txBody>
      </p:sp>
      <p:grpSp>
        <p:nvGrpSpPr>
          <p:cNvPr id="50" name="组合 49"/>
          <p:cNvGrpSpPr/>
          <p:nvPr/>
        </p:nvGrpSpPr>
        <p:grpSpPr>
          <a:xfrm>
            <a:off x="8721947" y="3432372"/>
            <a:ext cx="307174" cy="307212"/>
            <a:chOff x="11121822" y="1145785"/>
            <a:chExt cx="307214" cy="307212"/>
          </a:xfrm>
          <a:solidFill>
            <a:schemeClr val="bg1"/>
          </a:solidFill>
        </p:grpSpPr>
        <p:sp>
          <p:nvSpPr>
            <p:cNvPr id="5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8"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59" name="Freeform 142"/>
          <p:cNvSpPr/>
          <p:nvPr/>
        </p:nvSpPr>
        <p:spPr bwMode="auto">
          <a:xfrm>
            <a:off x="3355808" y="481607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149"/>
          <p:cNvSpPr/>
          <p:nvPr/>
        </p:nvSpPr>
        <p:spPr bwMode="auto">
          <a:xfrm>
            <a:off x="3343264" y="3435356"/>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1" name="组合 60"/>
          <p:cNvGrpSpPr/>
          <p:nvPr/>
        </p:nvGrpSpPr>
        <p:grpSpPr>
          <a:xfrm>
            <a:off x="8712590" y="2144333"/>
            <a:ext cx="311646" cy="193872"/>
            <a:chOff x="8292784" y="1202455"/>
            <a:chExt cx="311687" cy="193872"/>
          </a:xfrm>
        </p:grpSpPr>
        <p:sp>
          <p:nvSpPr>
            <p:cNvPr id="62"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3"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64" name="Freeform 116"/>
          <p:cNvSpPr>
            <a:spLocks noEditPoints="1"/>
          </p:cNvSpPr>
          <p:nvPr/>
        </p:nvSpPr>
        <p:spPr bwMode="auto">
          <a:xfrm>
            <a:off x="3332843" y="206578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5" name="组合 64"/>
          <p:cNvGrpSpPr/>
          <p:nvPr/>
        </p:nvGrpSpPr>
        <p:grpSpPr>
          <a:xfrm>
            <a:off x="8656674" y="4769849"/>
            <a:ext cx="402605" cy="331075"/>
            <a:chOff x="5108575" y="3992563"/>
            <a:chExt cx="428625" cy="352426"/>
          </a:xfrm>
          <a:solidFill>
            <a:schemeClr val="bg1"/>
          </a:solidFill>
        </p:grpSpPr>
        <p:sp>
          <p:nvSpPr>
            <p:cNvPr id="66"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9"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1"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2" name="Freeform 116"/>
          <p:cNvSpPr>
            <a:spLocks noEditPoints="1"/>
          </p:cNvSpPr>
          <p:nvPr/>
        </p:nvSpPr>
        <p:spPr bwMode="auto">
          <a:xfrm>
            <a:off x="5294933" y="2164552"/>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73" name="组合 72"/>
          <p:cNvGrpSpPr/>
          <p:nvPr/>
        </p:nvGrpSpPr>
        <p:grpSpPr>
          <a:xfrm>
            <a:off x="7485022" y="3444881"/>
            <a:ext cx="307174" cy="307212"/>
            <a:chOff x="11121822" y="1145785"/>
            <a:chExt cx="307214" cy="307212"/>
          </a:xfrm>
          <a:solidFill>
            <a:schemeClr val="accent5"/>
          </a:solidFill>
        </p:grpSpPr>
        <p:sp>
          <p:nvSpPr>
            <p:cNvPr id="74"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5"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6" name="Freeform 149"/>
          <p:cNvSpPr/>
          <p:nvPr/>
        </p:nvSpPr>
        <p:spPr bwMode="auto">
          <a:xfrm>
            <a:off x="4593683" y="3435356"/>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nvGrpSpPr>
          <p:cNvPr id="77" name="组合 76"/>
          <p:cNvGrpSpPr/>
          <p:nvPr/>
        </p:nvGrpSpPr>
        <p:grpSpPr>
          <a:xfrm>
            <a:off x="6701987" y="4686977"/>
            <a:ext cx="402605" cy="331075"/>
            <a:chOff x="5108575" y="3992563"/>
            <a:chExt cx="428625" cy="352426"/>
          </a:xfrm>
          <a:solidFill>
            <a:schemeClr val="accent3"/>
          </a:solidFill>
        </p:grpSpPr>
        <p:sp>
          <p:nvSpPr>
            <p:cNvPr id="78"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9"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0"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90" name="组合 89"/>
          <p:cNvGrpSpPr/>
          <p:nvPr/>
        </p:nvGrpSpPr>
        <p:grpSpPr>
          <a:xfrm>
            <a:off x="6748956" y="2224352"/>
            <a:ext cx="311646" cy="193872"/>
            <a:chOff x="8292784" y="1202455"/>
            <a:chExt cx="311687" cy="193872"/>
          </a:xfrm>
          <a:solidFill>
            <a:schemeClr val="accent6"/>
          </a:solidFill>
        </p:grpSpPr>
        <p:sp>
          <p:nvSpPr>
            <p:cNvPr id="91"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92"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93" name="Freeform 142"/>
          <p:cNvSpPr/>
          <p:nvPr/>
        </p:nvSpPr>
        <p:spPr bwMode="auto">
          <a:xfrm>
            <a:off x="5315772" y="4720760"/>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animBg="1"/>
      <p:bldP spid="39" grpId="0" animBg="1"/>
      <p:bldP spid="40" grpId="0" animBg="1"/>
      <p:bldP spid="41" grpId="0"/>
      <p:bldP spid="42" grpId="0"/>
      <p:bldP spid="43" grpId="0"/>
      <p:bldP spid="44" grpId="0"/>
      <p:bldP spid="45" grpId="0"/>
      <p:bldP spid="46" grpId="0"/>
      <p:bldP spid="47" grpId="0" animBg="1"/>
      <p:bldP spid="48" grpId="0" animBg="1"/>
      <p:bldP spid="49" grpId="0" animBg="1"/>
      <p:bldP spid="84" grpId="0" animBg="1"/>
      <p:bldP spid="85" grpId="0" animBg="1"/>
      <p:bldP spid="86" grpId="0" animBg="1"/>
      <p:bldP spid="87" grpId="0" animBg="1"/>
      <p:bldP spid="88" grpId="0" animBg="1"/>
      <p:bldP spid="89" grpId="0" animBg="1"/>
      <p:bldP spid="52" grpId="0" animBg="1"/>
      <p:bldP spid="53" grpId="0" animBg="1"/>
      <p:bldP spid="54" grpId="0" animBg="1"/>
      <p:bldP spid="55" grpId="0" animBg="1"/>
      <p:bldP spid="56" grpId="0" animBg="1"/>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
        <p:nvSpPr>
          <p:cNvPr id="2" name="Rounded Rectangle 1"/>
          <p:cNvSpPr/>
          <p:nvPr/>
        </p:nvSpPr>
        <p:spPr>
          <a:xfrm>
            <a:off x="1533265" y="5299532"/>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27" name="Text Placeholder 32"/>
          <p:cNvSpPr txBox="1"/>
          <p:nvPr/>
        </p:nvSpPr>
        <p:spPr>
          <a:xfrm>
            <a:off x="6537304" y="2262673"/>
            <a:ext cx="4333225"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p>
        </p:txBody>
      </p:sp>
      <p:sp>
        <p:nvSpPr>
          <p:cNvPr id="28" name="Text Placeholder 33"/>
          <p:cNvSpPr txBox="1"/>
          <p:nvPr/>
        </p:nvSpPr>
        <p:spPr>
          <a:xfrm>
            <a:off x="6523639" y="1956480"/>
            <a:ext cx="3880273"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chemeClr val="accent5"/>
                </a:solidFill>
                <a:latin typeface="+mn-ea"/>
                <a:cs typeface="+mn-ea"/>
              </a:rPr>
              <a:t>Social network data analysis</a:t>
            </a:r>
            <a:endParaRPr lang="en-AU" sz="1300" dirty="0">
              <a:solidFill>
                <a:schemeClr val="accent5"/>
              </a:solidFill>
              <a:latin typeface="+mn-ea"/>
              <a:cs typeface="+mn-ea"/>
            </a:endParaRPr>
          </a:p>
        </p:txBody>
      </p:sp>
      <p:sp>
        <p:nvSpPr>
          <p:cNvPr id="60" name="Rounded Rectangle 59"/>
          <p:cNvSpPr/>
          <p:nvPr/>
        </p:nvSpPr>
        <p:spPr>
          <a:xfrm>
            <a:off x="1533265" y="5015649"/>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1" name="Rounded Rectangle 60"/>
          <p:cNvSpPr/>
          <p:nvPr/>
        </p:nvSpPr>
        <p:spPr>
          <a:xfrm>
            <a:off x="1533265" y="4738623"/>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2" name="Rounded Rectangle 61"/>
          <p:cNvSpPr/>
          <p:nvPr/>
        </p:nvSpPr>
        <p:spPr>
          <a:xfrm>
            <a:off x="1533265" y="4454740"/>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3" name="Rounded Rectangle 62"/>
          <p:cNvSpPr/>
          <p:nvPr/>
        </p:nvSpPr>
        <p:spPr>
          <a:xfrm>
            <a:off x="1533265" y="417037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79" name="Rounded Rectangle 78"/>
          <p:cNvSpPr/>
          <p:nvPr/>
        </p:nvSpPr>
        <p:spPr>
          <a:xfrm>
            <a:off x="1533265" y="3886491"/>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0" name="Rounded Rectangle 79"/>
          <p:cNvSpPr/>
          <p:nvPr/>
        </p:nvSpPr>
        <p:spPr>
          <a:xfrm>
            <a:off x="1533265"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1" name="Rounded Rectangle 80"/>
          <p:cNvSpPr/>
          <p:nvPr/>
        </p:nvSpPr>
        <p:spPr>
          <a:xfrm>
            <a:off x="1533265"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2" name="Rounded Rectangle 81"/>
          <p:cNvSpPr/>
          <p:nvPr/>
        </p:nvSpPr>
        <p:spPr>
          <a:xfrm>
            <a:off x="2982370" y="529953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3" name="Rounded Rectangle 82"/>
          <p:cNvSpPr/>
          <p:nvPr/>
        </p:nvSpPr>
        <p:spPr>
          <a:xfrm>
            <a:off x="2982370" y="5015649"/>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4" name="Rounded Rectangle 83"/>
          <p:cNvSpPr/>
          <p:nvPr/>
        </p:nvSpPr>
        <p:spPr>
          <a:xfrm>
            <a:off x="2982370" y="4738623"/>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5" name="Rounded Rectangle 84"/>
          <p:cNvSpPr/>
          <p:nvPr/>
        </p:nvSpPr>
        <p:spPr>
          <a:xfrm>
            <a:off x="2982370" y="4454740"/>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6" name="Rounded Rectangle 85"/>
          <p:cNvSpPr/>
          <p:nvPr/>
        </p:nvSpPr>
        <p:spPr>
          <a:xfrm>
            <a:off x="2982370" y="4170374"/>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7" name="Rounded Rectangle 86"/>
          <p:cNvSpPr/>
          <p:nvPr/>
        </p:nvSpPr>
        <p:spPr>
          <a:xfrm>
            <a:off x="2982370" y="3886491"/>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8" name="Rounded Rectangle 87"/>
          <p:cNvSpPr/>
          <p:nvPr/>
        </p:nvSpPr>
        <p:spPr>
          <a:xfrm>
            <a:off x="2982370" y="3609465"/>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9" name="Rounded Rectangle 88"/>
          <p:cNvSpPr/>
          <p:nvPr/>
        </p:nvSpPr>
        <p:spPr>
          <a:xfrm>
            <a:off x="2982370" y="332558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0" name="Rounded Rectangle 89"/>
          <p:cNvSpPr/>
          <p:nvPr/>
        </p:nvSpPr>
        <p:spPr>
          <a:xfrm>
            <a:off x="4476293" y="5299532"/>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1" name="Rounded Rectangle 90"/>
          <p:cNvSpPr/>
          <p:nvPr/>
        </p:nvSpPr>
        <p:spPr>
          <a:xfrm>
            <a:off x="4476293" y="5015649"/>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2" name="Rounded Rectangle 91"/>
          <p:cNvSpPr/>
          <p:nvPr/>
        </p:nvSpPr>
        <p:spPr>
          <a:xfrm>
            <a:off x="4476293" y="4738623"/>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3" name="Rounded Rectangle 92"/>
          <p:cNvSpPr/>
          <p:nvPr/>
        </p:nvSpPr>
        <p:spPr>
          <a:xfrm>
            <a:off x="4476293" y="4454740"/>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4" name="Rounded Rectangle 93"/>
          <p:cNvSpPr/>
          <p:nvPr/>
        </p:nvSpPr>
        <p:spPr>
          <a:xfrm>
            <a:off x="4476293" y="4170374"/>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5" name="Rounded Rectangle 94"/>
          <p:cNvSpPr/>
          <p:nvPr/>
        </p:nvSpPr>
        <p:spPr>
          <a:xfrm>
            <a:off x="4476293" y="3886491"/>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6" name="Rounded Rectangle 95"/>
          <p:cNvSpPr/>
          <p:nvPr/>
        </p:nvSpPr>
        <p:spPr>
          <a:xfrm>
            <a:off x="4476293"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7" name="Rounded Rectangle 96"/>
          <p:cNvSpPr/>
          <p:nvPr/>
        </p:nvSpPr>
        <p:spPr>
          <a:xfrm>
            <a:off x="4476293"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8" name="Rounded Rectangle 97"/>
          <p:cNvSpPr/>
          <p:nvPr/>
        </p:nvSpPr>
        <p:spPr>
          <a:xfrm>
            <a:off x="1533265"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9" name="Rounded Rectangle 98"/>
          <p:cNvSpPr/>
          <p:nvPr/>
        </p:nvSpPr>
        <p:spPr>
          <a:xfrm>
            <a:off x="2982370"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0" name="Rounded Rectangle 99"/>
          <p:cNvSpPr/>
          <p:nvPr/>
        </p:nvSpPr>
        <p:spPr>
          <a:xfrm>
            <a:off x="4476293"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3" name="Rounded Rectangle 102"/>
          <p:cNvSpPr/>
          <p:nvPr/>
        </p:nvSpPr>
        <p:spPr>
          <a:xfrm>
            <a:off x="1533265"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4" name="Rounded Rectangle 103"/>
          <p:cNvSpPr/>
          <p:nvPr/>
        </p:nvSpPr>
        <p:spPr>
          <a:xfrm>
            <a:off x="2982370"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5" name="Rounded Rectangle 104"/>
          <p:cNvSpPr/>
          <p:nvPr/>
        </p:nvSpPr>
        <p:spPr>
          <a:xfrm>
            <a:off x="4476293"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9" name="Oval 108"/>
          <p:cNvSpPr>
            <a:spLocks noChangeAspect="1"/>
          </p:cNvSpPr>
          <p:nvPr/>
        </p:nvSpPr>
        <p:spPr>
          <a:xfrm>
            <a:off x="6510812"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0" name="TextBox 109"/>
          <p:cNvSpPr txBox="1"/>
          <p:nvPr/>
        </p:nvSpPr>
        <p:spPr>
          <a:xfrm>
            <a:off x="7183960" y="3496257"/>
            <a:ext cx="1181580" cy="400110"/>
          </a:xfrm>
          <a:prstGeom prst="rect">
            <a:avLst/>
          </a:prstGeom>
          <a:noFill/>
        </p:spPr>
        <p:txBody>
          <a:bodyPr wrap="none" rtlCol="0">
            <a:spAutoFit/>
          </a:bodyPr>
          <a:lstStyle/>
          <a:p>
            <a:r>
              <a:rPr lang="en-US" sz="2000" dirty="0">
                <a:solidFill>
                  <a:srgbClr val="7F7F7F"/>
                </a:solidFill>
                <a:latin typeface="+mn-ea"/>
                <a:cs typeface="+mn-ea"/>
              </a:rPr>
              <a:t>1.908 </a:t>
            </a:r>
            <a:r>
              <a:rPr lang="zh-CN" altLang="en-US" sz="2000" dirty="0">
                <a:solidFill>
                  <a:srgbClr val="7F7F7F"/>
                </a:solidFill>
                <a:latin typeface="+mn-ea"/>
                <a:cs typeface="+mn-ea"/>
              </a:rPr>
              <a:t>Million</a:t>
            </a:r>
            <a:endParaRPr lang="en-US" sz="2000" dirty="0">
              <a:solidFill>
                <a:srgbClr val="7F7F7F"/>
              </a:solidFill>
              <a:latin typeface="+mn-ea"/>
              <a:cs typeface="+mn-ea"/>
            </a:endParaRPr>
          </a:p>
        </p:txBody>
      </p:sp>
      <p:sp>
        <p:nvSpPr>
          <p:cNvPr id="112" name="Oval 111"/>
          <p:cNvSpPr>
            <a:spLocks noChangeAspect="1"/>
          </p:cNvSpPr>
          <p:nvPr/>
        </p:nvSpPr>
        <p:spPr>
          <a:xfrm>
            <a:off x="8816810"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3" name="TextBox 112"/>
          <p:cNvSpPr txBox="1"/>
          <p:nvPr/>
        </p:nvSpPr>
        <p:spPr>
          <a:xfrm>
            <a:off x="9489958" y="3496257"/>
            <a:ext cx="1181580" cy="400110"/>
          </a:xfrm>
          <a:prstGeom prst="rect">
            <a:avLst/>
          </a:prstGeom>
          <a:noFill/>
        </p:spPr>
        <p:txBody>
          <a:bodyPr wrap="none" rtlCol="0">
            <a:spAutoFit/>
          </a:bodyPr>
          <a:lstStyle/>
          <a:p>
            <a:r>
              <a:rPr lang="en-US" sz="2000" dirty="0">
                <a:solidFill>
                  <a:srgbClr val="7F7F7F"/>
                </a:solidFill>
                <a:latin typeface="+mn-ea"/>
                <a:cs typeface="+mn-ea"/>
              </a:rPr>
              <a:t>2.074 </a:t>
            </a:r>
            <a:r>
              <a:rPr lang="zh-CN" altLang="en-US" sz="2000" dirty="0">
                <a:solidFill>
                  <a:srgbClr val="7F7F7F"/>
                </a:solidFill>
                <a:latin typeface="+mn-ea"/>
                <a:cs typeface="+mn-ea"/>
              </a:rPr>
              <a:t>Million</a:t>
            </a:r>
            <a:endParaRPr lang="en-US" sz="2000" dirty="0">
              <a:solidFill>
                <a:srgbClr val="7F7F7F"/>
              </a:solidFill>
              <a:latin typeface="+mn-ea"/>
              <a:cs typeface="+mn-ea"/>
            </a:endParaRPr>
          </a:p>
        </p:txBody>
      </p:sp>
      <p:sp>
        <p:nvSpPr>
          <p:cNvPr id="114" name="Rectangle 113"/>
          <p:cNvSpPr/>
          <p:nvPr/>
        </p:nvSpPr>
        <p:spPr>
          <a:xfrm>
            <a:off x="7285620" y="387841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Male users</a:t>
            </a:r>
            <a:endParaRPr lang="en-US" sz="1000" dirty="0">
              <a:solidFill>
                <a:srgbClr val="7F7F7F"/>
              </a:solidFill>
              <a:latin typeface="+mn-ea"/>
              <a:cs typeface="+mn-ea"/>
            </a:endParaRPr>
          </a:p>
        </p:txBody>
      </p:sp>
      <p:sp>
        <p:nvSpPr>
          <p:cNvPr id="115" name="Rectangle 114"/>
          <p:cNvSpPr/>
          <p:nvPr/>
        </p:nvSpPr>
        <p:spPr>
          <a:xfrm>
            <a:off x="9591618" y="386779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Female users</a:t>
            </a:r>
            <a:endParaRPr lang="en-US" sz="1000" dirty="0">
              <a:solidFill>
                <a:srgbClr val="7F7F7F"/>
              </a:solidFill>
              <a:latin typeface="+mn-ea"/>
              <a:cs typeface="+mn-ea"/>
            </a:endParaRPr>
          </a:p>
        </p:txBody>
      </p:sp>
      <p:sp>
        <p:nvSpPr>
          <p:cNvPr id="116" name="Rounded Rectangle 115"/>
          <p:cNvSpPr/>
          <p:nvPr/>
        </p:nvSpPr>
        <p:spPr>
          <a:xfrm>
            <a:off x="6523638" y="4498539"/>
            <a:ext cx="4346890" cy="97618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zh-CN" altLang="en-US" sz="9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endParaRPr lang="en-US" sz="900" dirty="0">
              <a:solidFill>
                <a:srgbClr val="7F7F7F"/>
              </a:solidFill>
              <a:latin typeface="+mn-ea"/>
              <a:cs typeface="+mn-ea"/>
            </a:endParaRPr>
          </a:p>
        </p:txBody>
      </p:sp>
      <p:sp>
        <p:nvSpPr>
          <p:cNvPr id="51" name="Freeform 142"/>
          <p:cNvSpPr/>
          <p:nvPr/>
        </p:nvSpPr>
        <p:spPr bwMode="auto">
          <a:xfrm>
            <a:off x="4676761" y="1971988"/>
            <a:ext cx="601196" cy="490837"/>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52" name="Freeform 149"/>
          <p:cNvSpPr/>
          <p:nvPr/>
        </p:nvSpPr>
        <p:spPr bwMode="auto">
          <a:xfrm>
            <a:off x="3179286" y="1880273"/>
            <a:ext cx="631869" cy="619681"/>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56" name="Freeform 116"/>
          <p:cNvSpPr>
            <a:spLocks noEditPoints="1"/>
          </p:cNvSpPr>
          <p:nvPr/>
        </p:nvSpPr>
        <p:spPr bwMode="auto">
          <a:xfrm>
            <a:off x="1723979" y="1864618"/>
            <a:ext cx="677881" cy="598207"/>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57" name="组合 56"/>
          <p:cNvGrpSpPr/>
          <p:nvPr/>
        </p:nvGrpSpPr>
        <p:grpSpPr>
          <a:xfrm>
            <a:off x="6698098" y="3597216"/>
            <a:ext cx="162534" cy="383271"/>
            <a:chOff x="10488011" y="3227671"/>
            <a:chExt cx="162555" cy="383271"/>
          </a:xfrm>
          <a:solidFill>
            <a:schemeClr val="bg1"/>
          </a:solidFill>
        </p:grpSpPr>
        <p:sp>
          <p:nvSpPr>
            <p:cNvPr id="58"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9"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64" name="组合 63"/>
          <p:cNvGrpSpPr/>
          <p:nvPr/>
        </p:nvGrpSpPr>
        <p:grpSpPr>
          <a:xfrm>
            <a:off x="8980005" y="3615853"/>
            <a:ext cx="222179" cy="372830"/>
            <a:chOff x="9749806" y="3232145"/>
            <a:chExt cx="222208" cy="372830"/>
          </a:xfrm>
          <a:solidFill>
            <a:schemeClr val="bg1"/>
          </a:solidFill>
        </p:grpSpPr>
        <p:sp>
          <p:nvSpPr>
            <p:cNvPr id="65"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500"/>
                                        <p:tgtEl>
                                          <p:spTgt spid="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500"/>
                                        <p:tgtEl>
                                          <p:spTgt spid="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500"/>
                                        <p:tgtEl>
                                          <p:spTgt spid="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500"/>
                                        <p:tgtEl>
                                          <p:spTgt spid="10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500"/>
                                        <p:tgtEl>
                                          <p:spTgt spid="10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00"/>
                                        <p:tgtEl>
                                          <p:spTgt spid="28"/>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fade">
                                      <p:cBhvr>
                                        <p:cTn id="111" dur="500"/>
                                        <p:tgtEl>
                                          <p:spTgt spid="11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500"/>
                                        <p:tgtEl>
                                          <p:spTgt spid="10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fade">
                                      <p:cBhvr>
                                        <p:cTn id="128" dur="500"/>
                                        <p:tgtEl>
                                          <p:spTgt spid="1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fade">
                                      <p:cBhvr>
                                        <p:cTn id="13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3" grpId="0" animBg="1"/>
      <p:bldP spid="104" grpId="0" animBg="1"/>
      <p:bldP spid="105" grpId="0" animBg="1"/>
      <p:bldP spid="109" grpId="0" animBg="1"/>
      <p:bldP spid="110" grpId="0"/>
      <p:bldP spid="112" grpId="0" animBg="1"/>
      <p:bldP spid="113" grpId="0"/>
      <p:bldP spid="114" grpId="0"/>
      <p:bldP spid="115" grpId="0"/>
      <p:bldP spid="1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
        <p:nvSpPr>
          <p:cNvPr id="46" name="Freeform 45"/>
          <p:cNvSpPr/>
          <p:nvPr/>
        </p:nvSpPr>
        <p:spPr>
          <a:xfrm>
            <a:off x="8175598"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5" name="Freeform 44"/>
          <p:cNvSpPr/>
          <p:nvPr/>
        </p:nvSpPr>
        <p:spPr>
          <a:xfrm>
            <a:off x="368773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2" name="Freeform 41"/>
          <p:cNvSpPr/>
          <p:nvPr/>
        </p:nvSpPr>
        <p:spPr>
          <a:xfrm flipV="1">
            <a:off x="593166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1" name="Freeform 40"/>
          <p:cNvSpPr/>
          <p:nvPr/>
        </p:nvSpPr>
        <p:spPr>
          <a:xfrm flipV="1">
            <a:off x="1443806"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3" name="Freeform 42"/>
          <p:cNvSpPr/>
          <p:nvPr/>
        </p:nvSpPr>
        <p:spPr>
          <a:xfrm>
            <a:off x="1443806"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9" name="Freeform 48"/>
          <p:cNvSpPr/>
          <p:nvPr/>
        </p:nvSpPr>
        <p:spPr>
          <a:xfrm>
            <a:off x="593166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0" name="Freeform 69"/>
          <p:cNvSpPr/>
          <p:nvPr/>
        </p:nvSpPr>
        <p:spPr>
          <a:xfrm flipV="1">
            <a:off x="368773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1" name="Freeform 70"/>
          <p:cNvSpPr/>
          <p:nvPr/>
        </p:nvSpPr>
        <p:spPr>
          <a:xfrm flipV="1">
            <a:off x="8175598"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5" name="Oval 74"/>
          <p:cNvSpPr>
            <a:spLocks noChangeAspect="1"/>
          </p:cNvSpPr>
          <p:nvPr/>
        </p:nvSpPr>
        <p:spPr>
          <a:xfrm>
            <a:off x="2244867" y="2557390"/>
            <a:ext cx="967218" cy="9673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6" name="Oval 75"/>
          <p:cNvSpPr>
            <a:spLocks noChangeAspect="1"/>
          </p:cNvSpPr>
          <p:nvPr/>
        </p:nvSpPr>
        <p:spPr>
          <a:xfrm>
            <a:off x="4498172" y="2557390"/>
            <a:ext cx="967218" cy="9673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7" name="Oval 76"/>
          <p:cNvSpPr>
            <a:spLocks noChangeAspect="1"/>
          </p:cNvSpPr>
          <p:nvPr/>
        </p:nvSpPr>
        <p:spPr>
          <a:xfrm>
            <a:off x="6726613" y="2557390"/>
            <a:ext cx="967218" cy="9673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8" name="Oval 77"/>
          <p:cNvSpPr>
            <a:spLocks noChangeAspect="1"/>
          </p:cNvSpPr>
          <p:nvPr/>
        </p:nvSpPr>
        <p:spPr>
          <a:xfrm>
            <a:off x="8987209" y="2557390"/>
            <a:ext cx="967218" cy="9673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9" name="Text Placeholder 32"/>
          <p:cNvSpPr txBox="1"/>
          <p:nvPr/>
        </p:nvSpPr>
        <p:spPr>
          <a:xfrm>
            <a:off x="1909004"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p>
        </p:txBody>
      </p:sp>
      <p:sp>
        <p:nvSpPr>
          <p:cNvPr id="80" name="Text Placeholder 33"/>
          <p:cNvSpPr txBox="1"/>
          <p:nvPr/>
        </p:nvSpPr>
        <p:spPr>
          <a:xfrm>
            <a:off x="1909005"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1"/>
                </a:solidFill>
                <a:latin typeface="+mn-ea"/>
                <a:cs typeface="+mn-ea"/>
              </a:rPr>
              <a:t>Concept strategy</a:t>
            </a:r>
            <a:endParaRPr lang="en-AU" sz="1400" dirty="0">
              <a:solidFill>
                <a:schemeClr val="accent1"/>
              </a:solidFill>
              <a:latin typeface="+mn-ea"/>
              <a:cs typeface="+mn-ea"/>
            </a:endParaRPr>
          </a:p>
        </p:txBody>
      </p:sp>
      <p:sp>
        <p:nvSpPr>
          <p:cNvPr id="47" name="Text Placeholder 32"/>
          <p:cNvSpPr txBox="1"/>
          <p:nvPr/>
        </p:nvSpPr>
        <p:spPr>
          <a:xfrm>
            <a:off x="4165828"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p>
        </p:txBody>
      </p:sp>
      <p:sp>
        <p:nvSpPr>
          <p:cNvPr id="48" name="Text Placeholder 33"/>
          <p:cNvSpPr txBox="1"/>
          <p:nvPr/>
        </p:nvSpPr>
        <p:spPr>
          <a:xfrm>
            <a:off x="4165829"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7F7F7F"/>
                </a:solidFill>
                <a:latin typeface="+mn-ea"/>
                <a:cs typeface="+mn-ea"/>
              </a:rPr>
              <a:t>Itinerary</a:t>
            </a:r>
            <a:endParaRPr lang="en-AU" sz="1400" dirty="0">
              <a:solidFill>
                <a:srgbClr val="7F7F7F"/>
              </a:solidFill>
              <a:latin typeface="+mn-ea"/>
              <a:cs typeface="+mn-ea"/>
            </a:endParaRPr>
          </a:p>
        </p:txBody>
      </p:sp>
      <p:sp>
        <p:nvSpPr>
          <p:cNvPr id="50" name="Text Placeholder 32"/>
          <p:cNvSpPr txBox="1"/>
          <p:nvPr/>
        </p:nvSpPr>
        <p:spPr>
          <a:xfrm>
            <a:off x="6390287"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p>
        </p:txBody>
      </p:sp>
      <p:sp>
        <p:nvSpPr>
          <p:cNvPr id="51" name="Text Placeholder 33"/>
          <p:cNvSpPr txBox="1"/>
          <p:nvPr/>
        </p:nvSpPr>
        <p:spPr>
          <a:xfrm>
            <a:off x="5931667" y="4670237"/>
            <a:ext cx="257259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5"/>
                </a:solidFill>
                <a:latin typeface="+mn-ea"/>
                <a:cs typeface="+mn-ea"/>
              </a:rPr>
              <a:t>The system is secure</a:t>
            </a:r>
            <a:endParaRPr lang="en-AU" sz="1400" dirty="0">
              <a:solidFill>
                <a:schemeClr val="accent5"/>
              </a:solidFill>
              <a:latin typeface="+mn-ea"/>
              <a:cs typeface="+mn-ea"/>
            </a:endParaRPr>
          </a:p>
        </p:txBody>
      </p:sp>
      <p:sp>
        <p:nvSpPr>
          <p:cNvPr id="52" name="Text Placeholder 32"/>
          <p:cNvSpPr txBox="1"/>
          <p:nvPr/>
        </p:nvSpPr>
        <p:spPr>
          <a:xfrm>
            <a:off x="8633310"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p>
        </p:txBody>
      </p:sp>
      <p:sp>
        <p:nvSpPr>
          <p:cNvPr id="53" name="Text Placeholder 33"/>
          <p:cNvSpPr txBox="1"/>
          <p:nvPr/>
        </p:nvSpPr>
        <p:spPr>
          <a:xfrm>
            <a:off x="8633311"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6"/>
                </a:solidFill>
                <a:latin typeface="+mn-ea"/>
                <a:cs typeface="+mn-ea"/>
              </a:rPr>
              <a:t>Product launch </a:t>
            </a:r>
            <a:endParaRPr lang="en-AU" sz="1400" dirty="0">
              <a:solidFill>
                <a:schemeClr val="accent6"/>
              </a:solidFill>
              <a:latin typeface="+mn-ea"/>
              <a:cs typeface="+mn-ea"/>
            </a:endParaRPr>
          </a:p>
        </p:txBody>
      </p:sp>
      <p:sp>
        <p:nvSpPr>
          <p:cNvPr id="26" name="Freeform 142"/>
          <p:cNvSpPr/>
          <p:nvPr/>
        </p:nvSpPr>
        <p:spPr bwMode="auto">
          <a:xfrm>
            <a:off x="7090667" y="292175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7" name="Freeform 149"/>
          <p:cNvSpPr/>
          <p:nvPr/>
        </p:nvSpPr>
        <p:spPr bwMode="auto">
          <a:xfrm>
            <a:off x="4817467" y="285912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8" name="Freeform 116"/>
          <p:cNvSpPr>
            <a:spLocks noEditPoints="1"/>
          </p:cNvSpPr>
          <p:nvPr/>
        </p:nvSpPr>
        <p:spPr bwMode="auto">
          <a:xfrm>
            <a:off x="2563706" y="2884903"/>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9" name="组合 28"/>
          <p:cNvGrpSpPr/>
          <p:nvPr/>
        </p:nvGrpSpPr>
        <p:grpSpPr>
          <a:xfrm>
            <a:off x="9269517" y="2884905"/>
            <a:ext cx="402605" cy="331075"/>
            <a:chOff x="5108575" y="3992563"/>
            <a:chExt cx="428625" cy="352426"/>
          </a:xfrm>
          <a:solidFill>
            <a:schemeClr val="bg1"/>
          </a:solidFill>
        </p:grpSpPr>
        <p:sp>
          <p:nvSpPr>
            <p:cNvPr id="3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2" grpId="0" animBg="1"/>
      <p:bldP spid="41" grpId="0" animBg="1"/>
      <p:bldP spid="43" grpId="0" animBg="1"/>
      <p:bldP spid="49" grpId="0" animBg="1"/>
      <p:bldP spid="70" grpId="0" animBg="1"/>
      <p:bldP spid="71" grpId="0" animBg="1"/>
      <p:bldP spid="75" grpId="0" animBg="1"/>
      <p:bldP spid="76" grpId="0" animBg="1"/>
      <p:bldP spid="77" grpId="0" animBg="1"/>
      <p:bldP spid="78" grpId="0" animBg="1"/>
      <p:bldP spid="79" grpId="0"/>
      <p:bldP spid="80" grpId="0"/>
      <p:bldP spid="47" grpId="0"/>
      <p:bldP spid="48" grpId="0"/>
      <p:bldP spid="50" grpId="0"/>
      <p:bldP spid="51" grpId="0"/>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757290"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3" name="TextBox 26"/>
          <p:cNvSpPr txBox="1">
            <a:spLocks noChangeArrowheads="1"/>
          </p:cNvSpPr>
          <p:nvPr/>
        </p:nvSpPr>
        <p:spPr bwMode="auto">
          <a:xfrm>
            <a:off x="7894540"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4" name="Freeform 21"/>
          <p:cNvSpPr>
            <a:spLocks noEditPoints="1"/>
          </p:cNvSpPr>
          <p:nvPr/>
        </p:nvSpPr>
        <p:spPr bwMode="auto">
          <a:xfrm>
            <a:off x="547486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7597831"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5333649"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The title text</a:t>
            </a:r>
          </a:p>
        </p:txBody>
      </p:sp>
      <p:sp>
        <p:nvSpPr>
          <p:cNvPr id="7" name="Freeform 5"/>
          <p:cNvSpPr/>
          <p:nvPr/>
        </p:nvSpPr>
        <p:spPr bwMode="auto">
          <a:xfrm>
            <a:off x="3077399"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757290"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1" name="TextBox 16"/>
          <p:cNvSpPr txBox="1">
            <a:spLocks noChangeArrowheads="1"/>
          </p:cNvSpPr>
          <p:nvPr/>
        </p:nvSpPr>
        <p:spPr bwMode="auto">
          <a:xfrm>
            <a:off x="7894540"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2" name="Freeform 21"/>
          <p:cNvSpPr>
            <a:spLocks noEditPoints="1"/>
          </p:cNvSpPr>
          <p:nvPr/>
        </p:nvSpPr>
        <p:spPr bwMode="auto">
          <a:xfrm>
            <a:off x="5474862"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7596245"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3316012"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a:solidFill>
                  <a:srgbClr val="95944F"/>
                </a:solidFill>
              </a:rPr>
              <a:t>01</a:t>
            </a:r>
            <a:endParaRPr lang="zh-CN" altLang="en-US" sz="8795" dirty="0">
              <a:solidFill>
                <a:srgbClr val="95944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78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38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88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8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
        <p:nvSpPr>
          <p:cNvPr id="63" name="Block Arc 62"/>
          <p:cNvSpPr/>
          <p:nvPr/>
        </p:nvSpPr>
        <p:spPr>
          <a:xfrm flipH="1">
            <a:off x="4195585" y="1983962"/>
            <a:ext cx="3535220" cy="3535680"/>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85" name="Oval 84"/>
          <p:cNvSpPr/>
          <p:nvPr/>
        </p:nvSpPr>
        <p:spPr>
          <a:xfrm>
            <a:off x="5659719" y="1779916"/>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mn-ea"/>
              <a:cs typeface="+mn-ea"/>
            </a:endParaRPr>
          </a:p>
        </p:txBody>
      </p:sp>
      <p:sp>
        <p:nvSpPr>
          <p:cNvPr id="88" name="Oval 87"/>
          <p:cNvSpPr/>
          <p:nvPr/>
        </p:nvSpPr>
        <p:spPr>
          <a:xfrm>
            <a:off x="6881544" y="2310479"/>
            <a:ext cx="585711"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91" name="Oval 90"/>
          <p:cNvSpPr/>
          <p:nvPr/>
        </p:nvSpPr>
        <p:spPr>
          <a:xfrm>
            <a:off x="6881544" y="4573979"/>
            <a:ext cx="585711"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latin typeface="+mn-ea"/>
              <a:cs typeface="+mn-ea"/>
            </a:endParaRPr>
          </a:p>
        </p:txBody>
      </p:sp>
      <p:sp>
        <p:nvSpPr>
          <p:cNvPr id="94" name="Oval 93"/>
          <p:cNvSpPr/>
          <p:nvPr/>
        </p:nvSpPr>
        <p:spPr>
          <a:xfrm>
            <a:off x="5659719" y="5065680"/>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97" name="Oval 96"/>
          <p:cNvSpPr/>
          <p:nvPr/>
        </p:nvSpPr>
        <p:spPr>
          <a:xfrm>
            <a:off x="7312421" y="3424967"/>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latin typeface="+mn-ea"/>
              <a:cs typeface="+mn-ea"/>
            </a:endParaRPr>
          </a:p>
        </p:txBody>
      </p:sp>
      <p:sp>
        <p:nvSpPr>
          <p:cNvPr id="125" name="Text Placeholder 32"/>
          <p:cNvSpPr txBox="1"/>
          <p:nvPr/>
        </p:nvSpPr>
        <p:spPr>
          <a:xfrm>
            <a:off x="8288799" y="3650525"/>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Add a detailed text description here, suggesting that the title is relevant and conforms to the overall language style</a:t>
            </a:r>
            <a:endParaRPr lang="en-US" sz="1000" dirty="0">
              <a:solidFill>
                <a:srgbClr val="7F7F7F"/>
              </a:solidFill>
              <a:latin typeface="+mn-ea"/>
              <a:cs typeface="+mn-ea"/>
            </a:endParaRPr>
          </a:p>
        </p:txBody>
      </p:sp>
      <p:sp>
        <p:nvSpPr>
          <p:cNvPr id="126" name="Text Placeholder 33"/>
          <p:cNvSpPr txBox="1"/>
          <p:nvPr/>
        </p:nvSpPr>
        <p:spPr>
          <a:xfrm>
            <a:off x="8274514" y="3370347"/>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Solution</a:t>
            </a:r>
            <a:endParaRPr lang="en-AU" sz="1300" b="1" dirty="0">
              <a:solidFill>
                <a:srgbClr val="7F7F7F"/>
              </a:solidFill>
              <a:latin typeface="+mn-ea"/>
              <a:cs typeface="+mn-ea"/>
            </a:endParaRPr>
          </a:p>
        </p:txBody>
      </p:sp>
      <p:sp>
        <p:nvSpPr>
          <p:cNvPr id="127" name="Text Placeholder 32"/>
          <p:cNvSpPr txBox="1"/>
          <p:nvPr/>
        </p:nvSpPr>
        <p:spPr>
          <a:xfrm>
            <a:off x="7965926" y="5004099"/>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Add a detailed text description here, suggesting that the title is relevant and conforms to the overall language style</a:t>
            </a:r>
            <a:endParaRPr lang="en-US" sz="1000" dirty="0">
              <a:solidFill>
                <a:srgbClr val="7F7F7F"/>
              </a:solidFill>
              <a:latin typeface="+mn-ea"/>
              <a:cs typeface="+mn-ea"/>
            </a:endParaRPr>
          </a:p>
        </p:txBody>
      </p:sp>
      <p:sp>
        <p:nvSpPr>
          <p:cNvPr id="128" name="Text Placeholder 33"/>
          <p:cNvSpPr txBox="1"/>
          <p:nvPr/>
        </p:nvSpPr>
        <p:spPr>
          <a:xfrm>
            <a:off x="7951641" y="4723921"/>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Creative strategy</a:t>
            </a:r>
            <a:endParaRPr lang="en-AU" sz="1300" b="1" dirty="0">
              <a:solidFill>
                <a:srgbClr val="7F7F7F"/>
              </a:solidFill>
              <a:latin typeface="+mn-ea"/>
              <a:cs typeface="+mn-ea"/>
            </a:endParaRPr>
          </a:p>
        </p:txBody>
      </p:sp>
      <p:sp>
        <p:nvSpPr>
          <p:cNvPr id="129" name="Text Placeholder 32"/>
          <p:cNvSpPr txBox="1"/>
          <p:nvPr/>
        </p:nvSpPr>
        <p:spPr>
          <a:xfrm>
            <a:off x="7965926" y="2517974"/>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Add a detailed text description here, suggesting that the title is relevant and conforms to the overall language style</a:t>
            </a:r>
            <a:endParaRPr lang="en-US" sz="1000" dirty="0">
              <a:solidFill>
                <a:srgbClr val="7F7F7F"/>
              </a:solidFill>
              <a:latin typeface="+mn-ea"/>
              <a:cs typeface="+mn-ea"/>
            </a:endParaRPr>
          </a:p>
        </p:txBody>
      </p:sp>
      <p:sp>
        <p:nvSpPr>
          <p:cNvPr id="130" name="Text Placeholder 33"/>
          <p:cNvSpPr txBox="1"/>
          <p:nvPr/>
        </p:nvSpPr>
        <p:spPr>
          <a:xfrm>
            <a:off x="7951641" y="2237796"/>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The system is secure</a:t>
            </a:r>
            <a:endParaRPr lang="en-AU" sz="1300" b="1" dirty="0">
              <a:solidFill>
                <a:srgbClr val="7F7F7F"/>
              </a:solidFill>
              <a:latin typeface="+mn-ea"/>
              <a:cs typeface="+mn-ea"/>
            </a:endParaRPr>
          </a:p>
        </p:txBody>
      </p:sp>
      <p:sp>
        <p:nvSpPr>
          <p:cNvPr id="131" name="Text Placeholder 32"/>
          <p:cNvSpPr txBox="1"/>
          <p:nvPr/>
        </p:nvSpPr>
        <p:spPr>
          <a:xfrm>
            <a:off x="2798154" y="1983964"/>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Add a detailed text description here, suggesting that the title is relevant and conforms to the overall language style</a:t>
            </a:r>
            <a:endParaRPr lang="en-US" sz="1000" dirty="0">
              <a:solidFill>
                <a:srgbClr val="7F7F7F"/>
              </a:solidFill>
              <a:latin typeface="+mn-ea"/>
              <a:cs typeface="+mn-ea"/>
            </a:endParaRPr>
          </a:p>
        </p:txBody>
      </p:sp>
      <p:sp>
        <p:nvSpPr>
          <p:cNvPr id="132" name="Text Placeholder 33"/>
          <p:cNvSpPr txBox="1"/>
          <p:nvPr/>
        </p:nvSpPr>
        <p:spPr>
          <a:xfrm>
            <a:off x="2783869" y="1703786"/>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Market strategy</a:t>
            </a:r>
            <a:endParaRPr lang="en-AU" sz="1300" b="1" dirty="0">
              <a:solidFill>
                <a:srgbClr val="7F7F7F"/>
              </a:solidFill>
              <a:latin typeface="+mn-ea"/>
              <a:cs typeface="+mn-ea"/>
            </a:endParaRPr>
          </a:p>
        </p:txBody>
      </p:sp>
      <p:sp>
        <p:nvSpPr>
          <p:cNvPr id="133" name="Text Placeholder 32"/>
          <p:cNvSpPr txBox="1"/>
          <p:nvPr/>
        </p:nvSpPr>
        <p:spPr>
          <a:xfrm>
            <a:off x="2798154" y="5267335"/>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Add a detailed text description here, suggesting that the title is relevant and conforms to the overall language style</a:t>
            </a:r>
            <a:endParaRPr lang="en-US" sz="1000" dirty="0">
              <a:solidFill>
                <a:srgbClr val="7F7F7F"/>
              </a:solidFill>
              <a:latin typeface="+mn-ea"/>
              <a:cs typeface="+mn-ea"/>
            </a:endParaRPr>
          </a:p>
        </p:txBody>
      </p:sp>
      <p:sp>
        <p:nvSpPr>
          <p:cNvPr id="134" name="Text Placeholder 33"/>
          <p:cNvSpPr txBox="1"/>
          <p:nvPr/>
        </p:nvSpPr>
        <p:spPr>
          <a:xfrm>
            <a:off x="2783869" y="4987157"/>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Desktop apps</a:t>
            </a:r>
            <a:endParaRPr lang="en-AU" sz="1300" b="1" dirty="0">
              <a:solidFill>
                <a:srgbClr val="7F7F7F"/>
              </a:solidFill>
              <a:latin typeface="+mn-ea"/>
              <a:cs typeface="+mn-ea"/>
            </a:endParaRPr>
          </a:p>
        </p:txBody>
      </p:sp>
      <p:grpSp>
        <p:nvGrpSpPr>
          <p:cNvPr id="3" name="Group 2"/>
          <p:cNvGrpSpPr/>
          <p:nvPr/>
        </p:nvGrpSpPr>
        <p:grpSpPr>
          <a:xfrm>
            <a:off x="795" y="3077587"/>
            <a:ext cx="6591971" cy="1280546"/>
            <a:chOff x="0" y="3077587"/>
            <a:chExt cx="6592829" cy="1280546"/>
          </a:xfrm>
        </p:grpSpPr>
        <p:sp>
          <p:nvSpPr>
            <p:cNvPr id="2" name="Rectangle 1"/>
            <p:cNvSpPr/>
            <p:nvPr/>
          </p:nvSpPr>
          <p:spPr>
            <a:xfrm>
              <a:off x="0" y="3077587"/>
              <a:ext cx="5963177" cy="1280546"/>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23" name="Oval 122"/>
            <p:cNvSpPr/>
            <p:nvPr/>
          </p:nvSpPr>
          <p:spPr>
            <a:xfrm>
              <a:off x="5312279" y="3077587"/>
              <a:ext cx="1280550" cy="1280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124"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chemeClr val="accent6"/>
                </a:solidFill>
                <a:latin typeface="+mn-ea"/>
                <a:cs typeface="+mn-ea"/>
              </a:endParaRPr>
            </a:p>
          </p:txBody>
        </p:sp>
        <p:sp>
          <p:nvSpPr>
            <p:cNvPr id="137" name="Text Placeholder 33"/>
            <p:cNvSpPr txBox="1"/>
            <p:nvPr/>
          </p:nvSpPr>
          <p:spPr>
            <a:xfrm>
              <a:off x="2096469" y="3287124"/>
              <a:ext cx="2533433" cy="81240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2800" b="1" dirty="0">
                  <a:solidFill>
                    <a:schemeClr val="bg1"/>
                  </a:solidFill>
                  <a:latin typeface="+mn-ea"/>
                  <a:cs typeface="+mn-ea"/>
                </a:rPr>
                <a:t>Business plan</a:t>
              </a:r>
              <a:endParaRPr lang="en-US" altLang="zh-CN" sz="2800" b="1" dirty="0">
                <a:solidFill>
                  <a:schemeClr val="bg1"/>
                </a:solidFill>
                <a:latin typeface="+mn-ea"/>
                <a:cs typeface="+mn-ea"/>
              </a:endParaRPr>
            </a:p>
            <a:p>
              <a:pPr marL="0" indent="0">
                <a:lnSpc>
                  <a:spcPct val="100000"/>
                </a:lnSpc>
                <a:buNone/>
              </a:pPr>
              <a:r>
                <a:rPr lang="en-AU" sz="2800" b="1" dirty="0">
                  <a:solidFill>
                    <a:schemeClr val="bg1"/>
                  </a:solidFill>
                  <a:latin typeface="+mn-ea"/>
                  <a:cs typeface="+mn-ea"/>
                </a:rPr>
                <a:t>2021</a:t>
              </a:r>
            </a:p>
          </p:txBody>
        </p:sp>
      </p:grpSp>
      <p:grpSp>
        <p:nvGrpSpPr>
          <p:cNvPr id="27" name="组合 26"/>
          <p:cNvGrpSpPr/>
          <p:nvPr/>
        </p:nvGrpSpPr>
        <p:grpSpPr>
          <a:xfrm>
            <a:off x="7451687" y="3547184"/>
            <a:ext cx="307174" cy="307212"/>
            <a:chOff x="11121822" y="1145785"/>
            <a:chExt cx="307214" cy="307212"/>
          </a:xfrm>
          <a:solidFill>
            <a:schemeClr val="bg1"/>
          </a:solidFill>
        </p:grpSpPr>
        <p:sp>
          <p:nvSpPr>
            <p:cNvPr id="28"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9"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30" name="Freeform 142"/>
          <p:cNvSpPr/>
          <p:nvPr/>
        </p:nvSpPr>
        <p:spPr bwMode="auto">
          <a:xfrm>
            <a:off x="5806443" y="526733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1" name="Freeform 149"/>
          <p:cNvSpPr/>
          <p:nvPr/>
        </p:nvSpPr>
        <p:spPr bwMode="auto">
          <a:xfrm>
            <a:off x="5792084" y="191791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2" name="组合 31"/>
          <p:cNvGrpSpPr/>
          <p:nvPr/>
        </p:nvGrpSpPr>
        <p:grpSpPr>
          <a:xfrm>
            <a:off x="7022323" y="2506434"/>
            <a:ext cx="311646" cy="193872"/>
            <a:chOff x="8292784" y="1202455"/>
            <a:chExt cx="311687" cy="193872"/>
          </a:xfrm>
          <a:solidFill>
            <a:schemeClr val="bg1"/>
          </a:solidFill>
        </p:grpSpPr>
        <p:sp>
          <p:nvSpPr>
            <p:cNvPr id="3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3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35" name="Freeform 116"/>
          <p:cNvSpPr>
            <a:spLocks noEditPoints="1"/>
          </p:cNvSpPr>
          <p:nvPr/>
        </p:nvSpPr>
        <p:spPr bwMode="auto">
          <a:xfrm>
            <a:off x="5625166" y="3398807"/>
            <a:ext cx="684407" cy="60396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36" name="组合 35"/>
          <p:cNvGrpSpPr/>
          <p:nvPr/>
        </p:nvGrpSpPr>
        <p:grpSpPr>
          <a:xfrm>
            <a:off x="6982452" y="4723921"/>
            <a:ext cx="402605" cy="331075"/>
            <a:chOff x="5108575" y="3992563"/>
            <a:chExt cx="428625" cy="352426"/>
          </a:xfrm>
          <a:solidFill>
            <a:schemeClr val="bg1"/>
          </a:solidFill>
        </p:grpSpPr>
        <p:sp>
          <p:nvSpPr>
            <p:cNvPr id="37"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8"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9"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0"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1"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2"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1"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p:tgtEl>
                                          <p:spTgt spid="63"/>
                                        </p:tgtEl>
                                        <p:attrNameLst>
                                          <p:attrName>ppt_x</p:attrName>
                                        </p:attrNameLst>
                                      </p:cBhvr>
                                      <p:tavLst>
                                        <p:tav tm="0">
                                          <p:val>
                                            <p:strVal val="#ppt_x-#ppt_w*1.125000"/>
                                          </p:val>
                                        </p:tav>
                                        <p:tav tm="100000">
                                          <p:val>
                                            <p:strVal val="#ppt_x"/>
                                          </p:val>
                                        </p:tav>
                                      </p:tavLst>
                                    </p:anim>
                                    <p:animEffect transition="in" filter="wipe(right)">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500"/>
                                        <p:tgtEl>
                                          <p:spTgt spid="8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500"/>
                                        <p:tgtEl>
                                          <p:spTgt spid="1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fade">
                                      <p:cBhvr>
                                        <p:cTn id="30" dur="500"/>
                                        <p:tgtEl>
                                          <p:spTgt spid="1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fade">
                                      <p:cBhvr>
                                        <p:cTn id="38" dur="500"/>
                                        <p:tgtEl>
                                          <p:spTgt spid="1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fade">
                                      <p:cBhvr>
                                        <p:cTn id="41" dur="500"/>
                                        <p:tgtEl>
                                          <p:spTgt spid="1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fade">
                                      <p:cBhvr>
                                        <p:cTn id="49" dur="500"/>
                                        <p:tgtEl>
                                          <p:spTgt spid="1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fade">
                                      <p:cBhvr>
                                        <p:cTn id="60" dur="500"/>
                                        <p:tgtEl>
                                          <p:spTgt spid="1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500"/>
                                        <p:tgtEl>
                                          <p:spTgt spid="1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3"/>
                                        </p:tgtEl>
                                        <p:attrNameLst>
                                          <p:attrName>style.visibility</p:attrName>
                                        </p:attrNameLst>
                                      </p:cBhvr>
                                      <p:to>
                                        <p:strVal val="visible"/>
                                      </p:to>
                                    </p:set>
                                    <p:animEffect transition="in" filter="fade">
                                      <p:cBhvr>
                                        <p:cTn id="71" dur="500"/>
                                        <p:tgtEl>
                                          <p:spTgt spid="1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animEffect transition="in" filter="fade">
                                      <p:cBhvr>
                                        <p:cTn id="7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85" grpId="0" animBg="1"/>
      <p:bldP spid="88" grpId="0" animBg="1"/>
      <p:bldP spid="91" grpId="0" animBg="1"/>
      <p:bldP spid="94" grpId="0" animBg="1"/>
      <p:bldP spid="97" grpId="0" animBg="1"/>
      <p:bldP spid="125" grpId="0"/>
      <p:bldP spid="126" grpId="0"/>
      <p:bldP spid="127" grpId="0"/>
      <p:bldP spid="128" grpId="0"/>
      <p:bldP spid="129" grpId="0"/>
      <p:bldP spid="130" grpId="0"/>
      <p:bldP spid="131" grpId="0"/>
      <p:bldP spid="132" grpId="0"/>
      <p:bldP spid="133" grpId="0"/>
      <p:bldP spid="1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
        <p:nvSpPr>
          <p:cNvPr id="28" name="TextBox 27"/>
          <p:cNvSpPr txBox="1"/>
          <p:nvPr/>
        </p:nvSpPr>
        <p:spPr>
          <a:xfrm>
            <a:off x="9702944" y="1967251"/>
            <a:ext cx="1767922"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Employee interface</a:t>
            </a:r>
            <a:endParaRPr lang="en-AU" sz="1400" dirty="0">
              <a:solidFill>
                <a:schemeClr val="accent5"/>
              </a:solidFill>
              <a:latin typeface="+mn-ea"/>
              <a:cs typeface="+mn-ea"/>
            </a:endParaRPr>
          </a:p>
        </p:txBody>
      </p:sp>
      <p:sp>
        <p:nvSpPr>
          <p:cNvPr id="29" name="Text Placeholder 32"/>
          <p:cNvSpPr txBox="1"/>
          <p:nvPr/>
        </p:nvSpPr>
        <p:spPr>
          <a:xfrm>
            <a:off x="9702946" y="2213460"/>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Add a detailed text description here, suggesting that the title is relevant and conforms to the overall language style</a:t>
            </a:r>
            <a:endParaRPr lang="en-US" sz="900" dirty="0">
              <a:solidFill>
                <a:srgbClr val="7F7F7F"/>
              </a:solidFill>
              <a:latin typeface="+mn-ea"/>
              <a:cs typeface="+mn-ea"/>
            </a:endParaRPr>
          </a:p>
        </p:txBody>
      </p:sp>
      <p:sp>
        <p:nvSpPr>
          <p:cNvPr id="30" name="TextBox 29"/>
          <p:cNvSpPr txBox="1"/>
          <p:nvPr/>
        </p:nvSpPr>
        <p:spPr>
          <a:xfrm>
            <a:off x="9702944" y="3316658"/>
            <a:ext cx="1767922" cy="215444"/>
          </a:xfrm>
          <a:prstGeom prst="rect">
            <a:avLst/>
          </a:prstGeom>
          <a:noFill/>
        </p:spPr>
        <p:txBody>
          <a:bodyPr wrap="square" lIns="0" tIns="0" rIns="0" bIns="0" rtlCol="0" anchor="ctr">
            <a:spAutoFit/>
          </a:bodyPr>
          <a:lstStyle/>
          <a:p>
            <a:r>
              <a:rPr lang="zh-CN" altLang="en-US" sz="1400" dirty="0">
                <a:solidFill>
                  <a:schemeClr val="accent6"/>
                </a:solidFill>
                <a:latin typeface="+mn-ea"/>
                <a:cs typeface="+mn-ea"/>
              </a:rPr>
              <a:t>System protection</a:t>
            </a:r>
            <a:endParaRPr lang="en-AU" sz="1400" dirty="0">
              <a:solidFill>
                <a:schemeClr val="accent6"/>
              </a:solidFill>
              <a:latin typeface="+mn-ea"/>
              <a:cs typeface="+mn-ea"/>
            </a:endParaRPr>
          </a:p>
        </p:txBody>
      </p:sp>
      <p:sp>
        <p:nvSpPr>
          <p:cNvPr id="35" name="Text Placeholder 32"/>
          <p:cNvSpPr txBox="1"/>
          <p:nvPr/>
        </p:nvSpPr>
        <p:spPr>
          <a:xfrm>
            <a:off x="9702946" y="3562867"/>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Add a detailed text description here, suggesting that the title is relevant and conforms to the overall language style</a:t>
            </a:r>
            <a:endParaRPr lang="en-US" sz="900" dirty="0">
              <a:solidFill>
                <a:srgbClr val="7F7F7F"/>
              </a:solidFill>
              <a:latin typeface="+mn-ea"/>
              <a:cs typeface="+mn-ea"/>
            </a:endParaRPr>
          </a:p>
        </p:txBody>
      </p:sp>
      <p:sp>
        <p:nvSpPr>
          <p:cNvPr id="36" name="TextBox 35"/>
          <p:cNvSpPr txBox="1"/>
          <p:nvPr/>
        </p:nvSpPr>
        <p:spPr>
          <a:xfrm>
            <a:off x="9702944" y="4666064"/>
            <a:ext cx="1767922"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Data analysis</a:t>
            </a:r>
            <a:endParaRPr lang="en-AU" sz="1400" dirty="0">
              <a:solidFill>
                <a:schemeClr val="accent5"/>
              </a:solidFill>
              <a:latin typeface="+mn-ea"/>
              <a:cs typeface="+mn-ea"/>
            </a:endParaRPr>
          </a:p>
        </p:txBody>
      </p:sp>
      <p:sp>
        <p:nvSpPr>
          <p:cNvPr id="45" name="Text Placeholder 32"/>
          <p:cNvSpPr txBox="1"/>
          <p:nvPr/>
        </p:nvSpPr>
        <p:spPr>
          <a:xfrm>
            <a:off x="9702946" y="4912273"/>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Add a detailed text description here, suggesting that the title is relevant and conforms to the overall language style</a:t>
            </a:r>
            <a:endParaRPr lang="en-US" sz="900" dirty="0">
              <a:solidFill>
                <a:srgbClr val="7F7F7F"/>
              </a:solidFill>
              <a:latin typeface="+mn-ea"/>
              <a:cs typeface="+mn-ea"/>
            </a:endParaRPr>
          </a:p>
        </p:txBody>
      </p:sp>
      <p:sp>
        <p:nvSpPr>
          <p:cNvPr id="46" name="Rounded Rectangle 45"/>
          <p:cNvSpPr/>
          <p:nvPr/>
        </p:nvSpPr>
        <p:spPr>
          <a:xfrm>
            <a:off x="8888691" y="1961352"/>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47" name="Rounded Rectangle 46"/>
          <p:cNvSpPr/>
          <p:nvPr/>
        </p:nvSpPr>
        <p:spPr>
          <a:xfrm>
            <a:off x="8888691" y="3310758"/>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latin typeface="+mn-ea"/>
              <a:cs typeface="+mn-ea"/>
            </a:endParaRPr>
          </a:p>
        </p:txBody>
      </p:sp>
      <p:sp>
        <p:nvSpPr>
          <p:cNvPr id="48" name="Rounded Rectangle 47"/>
          <p:cNvSpPr/>
          <p:nvPr/>
        </p:nvSpPr>
        <p:spPr>
          <a:xfrm>
            <a:off x="8888691" y="4660164"/>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chemeClr val="bg1"/>
              </a:solidFill>
              <a:latin typeface="+mn-ea"/>
              <a:cs typeface="+mn-ea"/>
            </a:endParaRPr>
          </a:p>
        </p:txBody>
      </p:sp>
      <p:sp>
        <p:nvSpPr>
          <p:cNvPr id="50" name="TextBox 49"/>
          <p:cNvSpPr txBox="1"/>
          <p:nvPr/>
        </p:nvSpPr>
        <p:spPr>
          <a:xfrm flipH="1">
            <a:off x="711851" y="1936493"/>
            <a:ext cx="1734697"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mn-ea"/>
                <a:cs typeface="+mn-ea"/>
              </a:rPr>
              <a:t>Creative strategy</a:t>
            </a:r>
            <a:endParaRPr lang="en-AU" sz="1400" dirty="0">
              <a:solidFill>
                <a:schemeClr val="accent6"/>
              </a:solidFill>
              <a:latin typeface="+mn-ea"/>
              <a:cs typeface="+mn-ea"/>
            </a:endParaRPr>
          </a:p>
        </p:txBody>
      </p:sp>
      <p:sp>
        <p:nvSpPr>
          <p:cNvPr id="51" name="Text Placeholder 32"/>
          <p:cNvSpPr txBox="1"/>
          <p:nvPr/>
        </p:nvSpPr>
        <p:spPr>
          <a:xfrm flipH="1">
            <a:off x="711850" y="2213460"/>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Add a detailed text description here, suggesting that the title is relevant and conforms to the overall language style</a:t>
            </a:r>
            <a:endParaRPr lang="en-US" sz="900" dirty="0">
              <a:solidFill>
                <a:srgbClr val="7F7F7F"/>
              </a:solidFill>
              <a:latin typeface="+mn-ea"/>
              <a:cs typeface="+mn-ea"/>
            </a:endParaRPr>
          </a:p>
        </p:txBody>
      </p:sp>
      <p:sp>
        <p:nvSpPr>
          <p:cNvPr id="52" name="TextBox 51"/>
          <p:cNvSpPr txBox="1"/>
          <p:nvPr/>
        </p:nvSpPr>
        <p:spPr>
          <a:xfrm flipH="1">
            <a:off x="711851" y="3285900"/>
            <a:ext cx="1734697"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The level of security</a:t>
            </a:r>
            <a:endParaRPr lang="en-AU" sz="1400" dirty="0">
              <a:solidFill>
                <a:schemeClr val="accent5"/>
              </a:solidFill>
              <a:latin typeface="+mn-ea"/>
              <a:cs typeface="+mn-ea"/>
            </a:endParaRPr>
          </a:p>
        </p:txBody>
      </p:sp>
      <p:sp>
        <p:nvSpPr>
          <p:cNvPr id="53" name="Text Placeholder 32"/>
          <p:cNvSpPr txBox="1"/>
          <p:nvPr/>
        </p:nvSpPr>
        <p:spPr>
          <a:xfrm flipH="1">
            <a:off x="711850" y="3562867"/>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Add a detailed text description here, suggesting that the title is relevant and conforms to the overall language style</a:t>
            </a:r>
            <a:endParaRPr lang="en-US" sz="900" dirty="0">
              <a:solidFill>
                <a:srgbClr val="7F7F7F"/>
              </a:solidFill>
              <a:latin typeface="+mn-ea"/>
              <a:cs typeface="+mn-ea"/>
            </a:endParaRPr>
          </a:p>
        </p:txBody>
      </p:sp>
      <p:sp>
        <p:nvSpPr>
          <p:cNvPr id="54" name="TextBox 53"/>
          <p:cNvSpPr txBox="1"/>
          <p:nvPr/>
        </p:nvSpPr>
        <p:spPr>
          <a:xfrm flipH="1">
            <a:off x="711851" y="4635307"/>
            <a:ext cx="1734697"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mn-ea"/>
                <a:cs typeface="+mn-ea"/>
              </a:rPr>
              <a:t>Product launch </a:t>
            </a:r>
            <a:endParaRPr lang="en-AU" sz="1400" dirty="0">
              <a:solidFill>
                <a:schemeClr val="accent6"/>
              </a:solidFill>
              <a:latin typeface="+mn-ea"/>
              <a:cs typeface="+mn-ea"/>
            </a:endParaRPr>
          </a:p>
        </p:txBody>
      </p:sp>
      <p:sp>
        <p:nvSpPr>
          <p:cNvPr id="55" name="Text Placeholder 32"/>
          <p:cNvSpPr txBox="1"/>
          <p:nvPr/>
        </p:nvSpPr>
        <p:spPr>
          <a:xfrm flipH="1">
            <a:off x="711850" y="4912274"/>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Add a detailed text description here, suggesting that the title is relevant and conforms to the overall language style</a:t>
            </a:r>
            <a:endParaRPr lang="en-US" sz="900" dirty="0">
              <a:solidFill>
                <a:srgbClr val="7F7F7F"/>
              </a:solidFill>
              <a:latin typeface="+mn-ea"/>
              <a:cs typeface="+mn-ea"/>
            </a:endParaRPr>
          </a:p>
        </p:txBody>
      </p:sp>
      <p:sp>
        <p:nvSpPr>
          <p:cNvPr id="56" name="Rounded Rectangle 55"/>
          <p:cNvSpPr/>
          <p:nvPr/>
        </p:nvSpPr>
        <p:spPr>
          <a:xfrm flipH="1">
            <a:off x="2656185" y="1961352"/>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rgbClr val="FFFFFF"/>
              </a:solidFill>
              <a:latin typeface="+mn-ea"/>
              <a:cs typeface="+mn-ea"/>
            </a:endParaRPr>
          </a:p>
        </p:txBody>
      </p:sp>
      <p:sp>
        <p:nvSpPr>
          <p:cNvPr id="57" name="Rounded Rectangle 56"/>
          <p:cNvSpPr/>
          <p:nvPr/>
        </p:nvSpPr>
        <p:spPr>
          <a:xfrm flipH="1">
            <a:off x="2656185" y="3310758"/>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58" name="Rounded Rectangle 57"/>
          <p:cNvSpPr/>
          <p:nvPr/>
        </p:nvSpPr>
        <p:spPr>
          <a:xfrm flipH="1">
            <a:off x="2656185" y="4660165"/>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89" name="Freeform 88"/>
          <p:cNvSpPr/>
          <p:nvPr/>
        </p:nvSpPr>
        <p:spPr bwMode="auto">
          <a:xfrm>
            <a:off x="6856017" y="2914246"/>
            <a:ext cx="639166"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0" name="Freeform 89"/>
          <p:cNvSpPr/>
          <p:nvPr/>
        </p:nvSpPr>
        <p:spPr bwMode="auto">
          <a:xfrm>
            <a:off x="6528378" y="4412990"/>
            <a:ext cx="102052"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1" name="Freeform 90"/>
          <p:cNvSpPr/>
          <p:nvPr/>
        </p:nvSpPr>
        <p:spPr bwMode="auto">
          <a:xfrm>
            <a:off x="6528378" y="4412990"/>
            <a:ext cx="102052"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2" name="Freeform 91"/>
          <p:cNvSpPr/>
          <p:nvPr/>
        </p:nvSpPr>
        <p:spPr bwMode="auto">
          <a:xfrm>
            <a:off x="6528378" y="4412990"/>
            <a:ext cx="1071543"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3" name="Freeform 92"/>
          <p:cNvSpPr/>
          <p:nvPr/>
        </p:nvSpPr>
        <p:spPr bwMode="auto">
          <a:xfrm>
            <a:off x="5663625" y="4594289"/>
            <a:ext cx="206789"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4" name="Freeform 93"/>
          <p:cNvSpPr/>
          <p:nvPr/>
        </p:nvSpPr>
        <p:spPr bwMode="auto">
          <a:xfrm>
            <a:off x="5663625" y="4594289"/>
            <a:ext cx="206789"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5" name="Freeform 94"/>
          <p:cNvSpPr/>
          <p:nvPr/>
        </p:nvSpPr>
        <p:spPr bwMode="auto">
          <a:xfrm>
            <a:off x="5663624" y="4594289"/>
            <a:ext cx="53442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6" name="Freeform 95"/>
          <p:cNvSpPr/>
          <p:nvPr/>
        </p:nvSpPr>
        <p:spPr bwMode="auto">
          <a:xfrm>
            <a:off x="4694133" y="3843574"/>
            <a:ext cx="639166"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7" name="Freeform 96"/>
          <p:cNvSpPr/>
          <p:nvPr/>
        </p:nvSpPr>
        <p:spPr bwMode="auto">
          <a:xfrm>
            <a:off x="4694133" y="3843574"/>
            <a:ext cx="639166"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8" name="Freeform 97"/>
          <p:cNvSpPr/>
          <p:nvPr/>
        </p:nvSpPr>
        <p:spPr bwMode="auto">
          <a:xfrm>
            <a:off x="4694133" y="3843574"/>
            <a:ext cx="639166"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9" name="Freeform 98"/>
          <p:cNvSpPr/>
          <p:nvPr/>
        </p:nvSpPr>
        <p:spPr bwMode="auto">
          <a:xfrm>
            <a:off x="5558888" y="3095545"/>
            <a:ext cx="104737"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0" name="Freeform 99"/>
          <p:cNvSpPr/>
          <p:nvPr/>
        </p:nvSpPr>
        <p:spPr bwMode="auto">
          <a:xfrm>
            <a:off x="5558888" y="3095545"/>
            <a:ext cx="104737"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1" name="Freeform 100"/>
          <p:cNvSpPr/>
          <p:nvPr/>
        </p:nvSpPr>
        <p:spPr bwMode="auto">
          <a:xfrm>
            <a:off x="4589396" y="3095545"/>
            <a:ext cx="107422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2" name="Freeform 101"/>
          <p:cNvSpPr/>
          <p:nvPr/>
        </p:nvSpPr>
        <p:spPr bwMode="auto">
          <a:xfrm>
            <a:off x="6321589" y="3095545"/>
            <a:ext cx="206789"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3" name="Freeform 102"/>
          <p:cNvSpPr/>
          <p:nvPr/>
        </p:nvSpPr>
        <p:spPr bwMode="auto">
          <a:xfrm>
            <a:off x="6321589" y="3095545"/>
            <a:ext cx="206789"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4" name="Freeform 103"/>
          <p:cNvSpPr/>
          <p:nvPr/>
        </p:nvSpPr>
        <p:spPr bwMode="auto">
          <a:xfrm>
            <a:off x="5991263" y="2167560"/>
            <a:ext cx="53711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8" name="Freeform 107"/>
          <p:cNvSpPr/>
          <p:nvPr/>
        </p:nvSpPr>
        <p:spPr bwMode="auto">
          <a:xfrm>
            <a:off x="4182532" y="1935228"/>
            <a:ext cx="2345846"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09" name="Freeform 108"/>
          <p:cNvSpPr/>
          <p:nvPr/>
        </p:nvSpPr>
        <p:spPr bwMode="auto">
          <a:xfrm>
            <a:off x="5991263" y="2167560"/>
            <a:ext cx="53711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14" name="Freeform 113"/>
          <p:cNvSpPr/>
          <p:nvPr/>
        </p:nvSpPr>
        <p:spPr bwMode="auto">
          <a:xfrm>
            <a:off x="5575000" y="1935230"/>
            <a:ext cx="199940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15" name="Freeform 114"/>
          <p:cNvSpPr/>
          <p:nvPr/>
        </p:nvSpPr>
        <p:spPr bwMode="auto">
          <a:xfrm>
            <a:off x="6856017" y="2914246"/>
            <a:ext cx="639166"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19" name="Freeform 118"/>
          <p:cNvSpPr/>
          <p:nvPr/>
        </p:nvSpPr>
        <p:spPr bwMode="auto">
          <a:xfrm>
            <a:off x="6528378" y="2437495"/>
            <a:ext cx="1713394"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20" name="Freeform 119"/>
          <p:cNvSpPr/>
          <p:nvPr/>
        </p:nvSpPr>
        <p:spPr bwMode="auto">
          <a:xfrm>
            <a:off x="6528378" y="4412990"/>
            <a:ext cx="1071543"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24" name="Freeform 123"/>
          <p:cNvSpPr/>
          <p:nvPr/>
        </p:nvSpPr>
        <p:spPr bwMode="auto">
          <a:xfrm>
            <a:off x="5663624" y="4345844"/>
            <a:ext cx="2345846"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25" name="Freeform 124"/>
          <p:cNvSpPr/>
          <p:nvPr/>
        </p:nvSpPr>
        <p:spPr bwMode="auto">
          <a:xfrm>
            <a:off x="5663624" y="4594289"/>
            <a:ext cx="53442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29" name="Freeform 128"/>
          <p:cNvSpPr/>
          <p:nvPr/>
        </p:nvSpPr>
        <p:spPr bwMode="auto">
          <a:xfrm>
            <a:off x="4614910" y="3843577"/>
            <a:ext cx="2002093"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30" name="Freeform 129"/>
          <p:cNvSpPr/>
          <p:nvPr/>
        </p:nvSpPr>
        <p:spPr bwMode="auto">
          <a:xfrm>
            <a:off x="4694133" y="3843574"/>
            <a:ext cx="639166"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34" name="Freeform 133"/>
          <p:cNvSpPr/>
          <p:nvPr/>
        </p:nvSpPr>
        <p:spPr bwMode="auto">
          <a:xfrm>
            <a:off x="3950230" y="3095547"/>
            <a:ext cx="1713394"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35" name="Freeform 134"/>
          <p:cNvSpPr/>
          <p:nvPr/>
        </p:nvSpPr>
        <p:spPr bwMode="auto">
          <a:xfrm>
            <a:off x="4589396" y="3095545"/>
            <a:ext cx="107422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59" name="Freeform 142"/>
          <p:cNvSpPr/>
          <p:nvPr/>
        </p:nvSpPr>
        <p:spPr bwMode="auto">
          <a:xfrm>
            <a:off x="5099890" y="238052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149"/>
          <p:cNvSpPr/>
          <p:nvPr/>
        </p:nvSpPr>
        <p:spPr bwMode="auto">
          <a:xfrm>
            <a:off x="4419697" y="3650858"/>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1" name="Freeform 116"/>
          <p:cNvSpPr>
            <a:spLocks noEditPoints="1"/>
          </p:cNvSpPr>
          <p:nvPr/>
        </p:nvSpPr>
        <p:spPr bwMode="auto">
          <a:xfrm>
            <a:off x="5154140" y="491287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2" name="组合 61"/>
          <p:cNvGrpSpPr/>
          <p:nvPr/>
        </p:nvGrpSpPr>
        <p:grpSpPr>
          <a:xfrm>
            <a:off x="7459057" y="3675275"/>
            <a:ext cx="307174" cy="307212"/>
            <a:chOff x="11121822" y="1145785"/>
            <a:chExt cx="307214" cy="307212"/>
          </a:xfrm>
          <a:solidFill>
            <a:schemeClr val="bg1"/>
          </a:solidFill>
        </p:grpSpPr>
        <p:sp>
          <p:nvSpPr>
            <p:cNvPr id="63"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4"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65" name="组合 64"/>
          <p:cNvGrpSpPr/>
          <p:nvPr/>
        </p:nvGrpSpPr>
        <p:grpSpPr>
          <a:xfrm>
            <a:off x="6717333" y="2407965"/>
            <a:ext cx="311646" cy="193872"/>
            <a:chOff x="8292784" y="1202455"/>
            <a:chExt cx="311687" cy="193872"/>
          </a:xfrm>
        </p:grpSpPr>
        <p:sp>
          <p:nvSpPr>
            <p:cNvPr id="6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grpSp>
        <p:nvGrpSpPr>
          <p:cNvPr id="68" name="组合 67"/>
          <p:cNvGrpSpPr/>
          <p:nvPr/>
        </p:nvGrpSpPr>
        <p:grpSpPr>
          <a:xfrm>
            <a:off x="6595646" y="4933785"/>
            <a:ext cx="402605" cy="331075"/>
            <a:chOff x="5108575" y="3992563"/>
            <a:chExt cx="428625" cy="352426"/>
          </a:xfrm>
          <a:solidFill>
            <a:schemeClr val="bg1"/>
          </a:solidFill>
        </p:grpSpPr>
        <p:sp>
          <p:nvSpPr>
            <p:cNvPr id="69"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1"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2"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3"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4"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110" name="组合 109"/>
          <p:cNvGrpSpPr/>
          <p:nvPr/>
        </p:nvGrpSpPr>
        <p:grpSpPr>
          <a:xfrm>
            <a:off x="9058758" y="3456329"/>
            <a:ext cx="307174" cy="307212"/>
            <a:chOff x="11121822" y="1145785"/>
            <a:chExt cx="307214" cy="307212"/>
          </a:xfrm>
          <a:solidFill>
            <a:schemeClr val="bg1"/>
          </a:solidFill>
        </p:grpSpPr>
        <p:sp>
          <p:nvSpPr>
            <p:cNvPr id="112"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16"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117" name="Freeform 142"/>
          <p:cNvSpPr/>
          <p:nvPr/>
        </p:nvSpPr>
        <p:spPr bwMode="auto">
          <a:xfrm>
            <a:off x="2799574" y="4840528"/>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121" name="Freeform 149"/>
          <p:cNvSpPr/>
          <p:nvPr/>
        </p:nvSpPr>
        <p:spPr bwMode="auto">
          <a:xfrm>
            <a:off x="2787030" y="345980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122" name="组合 121"/>
          <p:cNvGrpSpPr/>
          <p:nvPr/>
        </p:nvGrpSpPr>
        <p:grpSpPr>
          <a:xfrm>
            <a:off x="9049401" y="2168290"/>
            <a:ext cx="311646" cy="193872"/>
            <a:chOff x="8292784" y="1202455"/>
            <a:chExt cx="311687" cy="193872"/>
          </a:xfrm>
        </p:grpSpPr>
        <p:sp>
          <p:nvSpPr>
            <p:cNvPr id="12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12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131" name="Freeform 116"/>
          <p:cNvSpPr>
            <a:spLocks noEditPoints="1"/>
          </p:cNvSpPr>
          <p:nvPr/>
        </p:nvSpPr>
        <p:spPr bwMode="auto">
          <a:xfrm>
            <a:off x="2776609" y="2090229"/>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132" name="组合 131"/>
          <p:cNvGrpSpPr/>
          <p:nvPr/>
        </p:nvGrpSpPr>
        <p:grpSpPr>
          <a:xfrm>
            <a:off x="8993485" y="4793806"/>
            <a:ext cx="402605" cy="331075"/>
            <a:chOff x="5108575" y="3992563"/>
            <a:chExt cx="428625" cy="352426"/>
          </a:xfrm>
          <a:solidFill>
            <a:schemeClr val="bg1"/>
          </a:solidFill>
        </p:grpSpPr>
        <p:sp>
          <p:nvSpPr>
            <p:cNvPr id="136"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7"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8"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9"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40"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41"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500"/>
                                        <p:tgtEl>
                                          <p:spTgt spid="1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fade">
                                      <p:cBhvr>
                                        <p:cTn id="26" dur="500"/>
                                        <p:tgtEl>
                                          <p:spTgt spid="1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4"/>
                                        </p:tgtEl>
                                        <p:attrNameLst>
                                          <p:attrName>style.visibility</p:attrName>
                                        </p:attrNameLst>
                                      </p:cBhvr>
                                      <p:to>
                                        <p:strVal val="visible"/>
                                      </p:to>
                                    </p:set>
                                    <p:animEffect transition="in" filter="fade">
                                      <p:cBhvr>
                                        <p:cTn id="50" dur="500"/>
                                        <p:tgtEl>
                                          <p:spTgt spid="1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5" grpId="0"/>
      <p:bldP spid="36" grpId="0"/>
      <p:bldP spid="45" grpId="0"/>
      <p:bldP spid="46" grpId="0" animBg="1"/>
      <p:bldP spid="47" grpId="0" animBg="1"/>
      <p:bldP spid="48" grpId="0" animBg="1"/>
      <p:bldP spid="50" grpId="0"/>
      <p:bldP spid="51" grpId="0"/>
      <p:bldP spid="52" grpId="0"/>
      <p:bldP spid="53" grpId="0"/>
      <p:bldP spid="54" grpId="0"/>
      <p:bldP spid="55" grpId="0"/>
      <p:bldP spid="56" grpId="0" animBg="1"/>
      <p:bldP spid="57" grpId="0" animBg="1"/>
      <p:bldP spid="58" grpId="0" animBg="1"/>
      <p:bldP spid="108" grpId="0" animBg="1"/>
      <p:bldP spid="109" grpId="0" animBg="1"/>
      <p:bldP spid="114" grpId="0" animBg="1"/>
      <p:bldP spid="115" grpId="0" animBg="1"/>
      <p:bldP spid="119" grpId="0" animBg="1"/>
      <p:bldP spid="120" grpId="0" animBg="1"/>
      <p:bldP spid="124" grpId="0" animBg="1"/>
      <p:bldP spid="125" grpId="0" animBg="1"/>
      <p:bldP spid="129" grpId="0" animBg="1"/>
      <p:bldP spid="130" grpId="0" animBg="1"/>
      <p:bldP spid="134" grpId="0" animBg="1"/>
      <p:bldP spid="1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66445"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3" name="TextBox 26"/>
          <p:cNvSpPr txBox="1">
            <a:spLocks noChangeArrowheads="1"/>
          </p:cNvSpPr>
          <p:nvPr/>
        </p:nvSpPr>
        <p:spPr bwMode="auto">
          <a:xfrm>
            <a:off x="7303695" y="3477449"/>
            <a:ext cx="1608887" cy="3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4" name="Freeform 21"/>
          <p:cNvSpPr>
            <a:spLocks noEditPoints="1"/>
          </p:cNvSpPr>
          <p:nvPr/>
        </p:nvSpPr>
        <p:spPr bwMode="auto">
          <a:xfrm>
            <a:off x="4884017"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7006986"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42804"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The title text</a:t>
            </a:r>
          </a:p>
        </p:txBody>
      </p:sp>
      <p:sp>
        <p:nvSpPr>
          <p:cNvPr id="7" name="Freeform 5"/>
          <p:cNvSpPr/>
          <p:nvPr/>
        </p:nvSpPr>
        <p:spPr bwMode="auto">
          <a:xfrm>
            <a:off x="2486554"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66445"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1" name="TextBox 16"/>
          <p:cNvSpPr txBox="1">
            <a:spLocks noChangeArrowheads="1"/>
          </p:cNvSpPr>
          <p:nvPr/>
        </p:nvSpPr>
        <p:spPr bwMode="auto">
          <a:xfrm>
            <a:off x="7303695" y="3926479"/>
            <a:ext cx="2781439" cy="4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Subtitle</a:t>
            </a:r>
          </a:p>
        </p:txBody>
      </p:sp>
      <p:sp>
        <p:nvSpPr>
          <p:cNvPr id="12" name="Freeform 21"/>
          <p:cNvSpPr>
            <a:spLocks noEditPoints="1"/>
          </p:cNvSpPr>
          <p:nvPr/>
        </p:nvSpPr>
        <p:spPr bwMode="auto">
          <a:xfrm>
            <a:off x="4884017"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7005400"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725167"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a:solidFill>
                  <a:srgbClr val="95944F"/>
                </a:solidFill>
              </a:rPr>
              <a:t>05</a:t>
            </a:r>
            <a:endParaRPr lang="zh-CN" altLang="en-US" sz="8795" dirty="0">
              <a:solidFill>
                <a:srgbClr val="95944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78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38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88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8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graphicFrame>
        <p:nvGraphicFramePr>
          <p:cNvPr id="53" name="Chart 52"/>
          <p:cNvGraphicFramePr/>
          <p:nvPr/>
        </p:nvGraphicFramePr>
        <p:xfrm>
          <a:off x="1274884" y="2111472"/>
          <a:ext cx="4732736" cy="4328154"/>
        </p:xfrm>
        <a:graphic>
          <a:graphicData uri="http://schemas.openxmlformats.org/drawingml/2006/chart">
            <c:chart xmlns:c="http://schemas.openxmlformats.org/drawingml/2006/chart" xmlns:r="http://schemas.openxmlformats.org/officeDocument/2006/relationships" r:id="rId3"/>
          </a:graphicData>
        </a:graphic>
      </p:graphicFrame>
      <p:sp>
        <p:nvSpPr>
          <p:cNvPr id="60" name="Rounded Rectangle 59"/>
          <p:cNvSpPr/>
          <p:nvPr/>
        </p:nvSpPr>
        <p:spPr>
          <a:xfrm>
            <a:off x="6867272" y="3815676"/>
            <a:ext cx="3995181" cy="7179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r>
              <a:rPr lang="zh-CN" altLang="en-US" sz="10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endParaRPr lang="en-US" sz="1000" dirty="0">
              <a:solidFill>
                <a:srgbClr val="7F7F7F"/>
              </a:solidFill>
              <a:latin typeface="+mn-ea"/>
              <a:cs typeface="+mn-ea"/>
            </a:endParaRPr>
          </a:p>
        </p:txBody>
      </p:sp>
      <p:sp>
        <p:nvSpPr>
          <p:cNvPr id="61" name="Text Placeholder 32"/>
          <p:cNvSpPr txBox="1"/>
          <p:nvPr/>
        </p:nvSpPr>
        <p:spPr>
          <a:xfrm>
            <a:off x="6867272" y="2137004"/>
            <a:ext cx="3995180" cy="161589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endParaRPr lang="en-US" altLang="zh-CN" sz="1000" dirty="0">
              <a:solidFill>
                <a:srgbClr val="7F7F7F"/>
              </a:solidFill>
              <a:latin typeface="+mn-ea"/>
              <a:cs typeface="+mn-ea"/>
            </a:endParaRPr>
          </a:p>
          <a:p>
            <a:pPr marL="0" indent="0">
              <a:lnSpc>
                <a:spcPct val="150000"/>
              </a:lnSpc>
              <a:buNone/>
            </a:pPr>
            <a:endParaRPr lang="zh-CN" altLang="en-US" sz="1000" dirty="0">
              <a:solidFill>
                <a:srgbClr val="7F7F7F"/>
              </a:solidFill>
              <a:latin typeface="+mn-ea"/>
              <a:cs typeface="+mn-ea"/>
            </a:endParaRPr>
          </a:p>
        </p:txBody>
      </p:sp>
      <p:sp>
        <p:nvSpPr>
          <p:cNvPr id="62" name="Text Placeholder 33"/>
          <p:cNvSpPr txBox="1"/>
          <p:nvPr/>
        </p:nvSpPr>
        <p:spPr>
          <a:xfrm>
            <a:off x="6853605" y="1830811"/>
            <a:ext cx="3927002"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rgbClr val="7F7F7F"/>
                </a:solidFill>
                <a:latin typeface="+mn-ea"/>
                <a:cs typeface="+mn-ea"/>
              </a:rPr>
              <a:t>Customer data analysis</a:t>
            </a:r>
            <a:endParaRPr lang="en-AU" sz="1300" dirty="0">
              <a:solidFill>
                <a:srgbClr val="7F7F7F"/>
              </a:solidFill>
              <a:latin typeface="+mn-ea"/>
              <a:cs typeface="+mn-ea"/>
            </a:endParaRPr>
          </a:p>
        </p:txBody>
      </p:sp>
      <p:sp>
        <p:nvSpPr>
          <p:cNvPr id="63" name="Oval 62"/>
          <p:cNvSpPr>
            <a:spLocks noChangeAspect="1"/>
          </p:cNvSpPr>
          <p:nvPr/>
        </p:nvSpPr>
        <p:spPr>
          <a:xfrm>
            <a:off x="6853607" y="4937748"/>
            <a:ext cx="548569" cy="54864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64" name="TextBox 63"/>
          <p:cNvSpPr txBox="1"/>
          <p:nvPr/>
        </p:nvSpPr>
        <p:spPr>
          <a:xfrm>
            <a:off x="7526754" y="4912333"/>
            <a:ext cx="1181580" cy="400110"/>
          </a:xfrm>
          <a:prstGeom prst="rect">
            <a:avLst/>
          </a:prstGeom>
          <a:noFill/>
        </p:spPr>
        <p:txBody>
          <a:bodyPr wrap="none" rtlCol="0">
            <a:spAutoFit/>
          </a:bodyPr>
          <a:lstStyle/>
          <a:p>
            <a:r>
              <a:rPr lang="en-US" sz="2000" dirty="0">
                <a:solidFill>
                  <a:schemeClr val="accent6"/>
                </a:solidFill>
                <a:latin typeface="+mn-ea"/>
                <a:cs typeface="+mn-ea"/>
              </a:rPr>
              <a:t>1.908 </a:t>
            </a:r>
            <a:r>
              <a:rPr lang="zh-CN" altLang="en-US" sz="2000" dirty="0">
                <a:solidFill>
                  <a:schemeClr val="accent6"/>
                </a:solidFill>
                <a:latin typeface="+mn-ea"/>
                <a:cs typeface="+mn-ea"/>
              </a:rPr>
              <a:t>Million</a:t>
            </a:r>
            <a:endParaRPr lang="en-US" sz="2000" dirty="0">
              <a:solidFill>
                <a:schemeClr val="accent6"/>
              </a:solidFill>
              <a:latin typeface="+mn-ea"/>
              <a:cs typeface="+mn-ea"/>
            </a:endParaRPr>
          </a:p>
        </p:txBody>
      </p:sp>
      <p:sp>
        <p:nvSpPr>
          <p:cNvPr id="65" name="Oval 64"/>
          <p:cNvSpPr>
            <a:spLocks noChangeAspect="1"/>
          </p:cNvSpPr>
          <p:nvPr/>
        </p:nvSpPr>
        <p:spPr>
          <a:xfrm>
            <a:off x="9088123" y="4960515"/>
            <a:ext cx="548569" cy="54864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66" name="TextBox 65"/>
          <p:cNvSpPr txBox="1"/>
          <p:nvPr/>
        </p:nvSpPr>
        <p:spPr>
          <a:xfrm>
            <a:off x="9761270" y="4935100"/>
            <a:ext cx="1181580" cy="400110"/>
          </a:xfrm>
          <a:prstGeom prst="rect">
            <a:avLst/>
          </a:prstGeom>
          <a:noFill/>
        </p:spPr>
        <p:txBody>
          <a:bodyPr wrap="none" rtlCol="0">
            <a:spAutoFit/>
          </a:bodyPr>
          <a:lstStyle/>
          <a:p>
            <a:r>
              <a:rPr lang="en-US" sz="2000" dirty="0">
                <a:solidFill>
                  <a:schemeClr val="accent6"/>
                </a:solidFill>
                <a:latin typeface="+mn-ea"/>
                <a:cs typeface="+mn-ea"/>
              </a:rPr>
              <a:t>2.074 </a:t>
            </a:r>
            <a:r>
              <a:rPr lang="zh-CN" altLang="en-US" sz="2000" dirty="0">
                <a:solidFill>
                  <a:schemeClr val="accent6"/>
                </a:solidFill>
                <a:latin typeface="+mn-ea"/>
                <a:cs typeface="+mn-ea"/>
              </a:rPr>
              <a:t>Million</a:t>
            </a:r>
            <a:endParaRPr lang="en-US" sz="2000" dirty="0">
              <a:solidFill>
                <a:schemeClr val="accent6"/>
              </a:solidFill>
              <a:latin typeface="+mn-ea"/>
              <a:cs typeface="+mn-ea"/>
            </a:endParaRPr>
          </a:p>
        </p:txBody>
      </p:sp>
      <p:sp>
        <p:nvSpPr>
          <p:cNvPr id="67" name="Rectangle 66"/>
          <p:cNvSpPr/>
          <p:nvPr/>
        </p:nvSpPr>
        <p:spPr>
          <a:xfrm>
            <a:off x="7628415" y="5294487"/>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Male users</a:t>
            </a:r>
            <a:endParaRPr lang="en-US" sz="1000" dirty="0">
              <a:solidFill>
                <a:srgbClr val="7F7F7F"/>
              </a:solidFill>
              <a:latin typeface="+mn-ea"/>
              <a:cs typeface="+mn-ea"/>
            </a:endParaRPr>
          </a:p>
        </p:txBody>
      </p:sp>
      <p:sp>
        <p:nvSpPr>
          <p:cNvPr id="68" name="Rectangle 67"/>
          <p:cNvSpPr/>
          <p:nvPr/>
        </p:nvSpPr>
        <p:spPr>
          <a:xfrm>
            <a:off x="9862931" y="5306634"/>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Female users</a:t>
            </a:r>
            <a:endParaRPr lang="en-US" sz="1000" dirty="0">
              <a:solidFill>
                <a:srgbClr val="7F7F7F"/>
              </a:solidFill>
              <a:latin typeface="+mn-ea"/>
              <a:cs typeface="+mn-ea"/>
            </a:endParaRPr>
          </a:p>
        </p:txBody>
      </p:sp>
      <p:grpSp>
        <p:nvGrpSpPr>
          <p:cNvPr id="69" name="Group 68"/>
          <p:cNvGrpSpPr>
            <a:grpSpLocks noChangeAspect="1"/>
          </p:cNvGrpSpPr>
          <p:nvPr/>
        </p:nvGrpSpPr>
        <p:grpSpPr>
          <a:xfrm>
            <a:off x="5282890" y="1557715"/>
            <a:ext cx="694350" cy="694438"/>
            <a:chOff x="5737686" y="1481235"/>
            <a:chExt cx="375488" cy="375488"/>
          </a:xfrm>
          <a:solidFill>
            <a:srgbClr val="118CE7"/>
          </a:solidFill>
        </p:grpSpPr>
        <p:sp>
          <p:nvSpPr>
            <p:cNvPr id="70" name="Teardrop 69"/>
            <p:cNvSpPr/>
            <p:nvPr/>
          </p:nvSpPr>
          <p:spPr>
            <a:xfrm rot="8100000">
              <a:off x="5737686" y="1481235"/>
              <a:ext cx="375488" cy="37548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71" name="TextBox 70"/>
            <p:cNvSpPr txBox="1"/>
            <p:nvPr/>
          </p:nvSpPr>
          <p:spPr>
            <a:xfrm>
              <a:off x="5868661" y="1509665"/>
              <a:ext cx="113545" cy="282909"/>
            </a:xfrm>
            <a:prstGeom prst="rect">
              <a:avLst/>
            </a:prstGeom>
            <a:noFill/>
          </p:spPr>
          <p:txBody>
            <a:bodyPr wrap="none" lIns="0" tIns="91440" rIns="0" bIns="0" rtlCol="0">
              <a:spAutoFit/>
            </a:bodyPr>
            <a:lstStyle/>
            <a:p>
              <a:pPr algn="ctr"/>
              <a:r>
                <a:rPr lang="en-AU" sz="2800" dirty="0">
                  <a:solidFill>
                    <a:schemeClr val="bg1"/>
                  </a:solidFill>
                  <a:latin typeface="+mn-ea"/>
                  <a:cs typeface="+mn-ea"/>
                </a:rPr>
                <a:t>2</a:t>
              </a:r>
              <a:endParaRPr lang="en-US" sz="2800" dirty="0">
                <a:solidFill>
                  <a:schemeClr val="bg1"/>
                </a:solidFill>
                <a:latin typeface="+mn-ea"/>
                <a:cs typeface="+mn-ea"/>
              </a:endParaRPr>
            </a:p>
          </p:txBody>
        </p:sp>
      </p:grpSp>
      <p:grpSp>
        <p:nvGrpSpPr>
          <p:cNvPr id="72" name="Group 71"/>
          <p:cNvGrpSpPr>
            <a:grpSpLocks noChangeAspect="1"/>
          </p:cNvGrpSpPr>
          <p:nvPr/>
        </p:nvGrpSpPr>
        <p:grpSpPr>
          <a:xfrm>
            <a:off x="1599513" y="3815674"/>
            <a:ext cx="694350" cy="694438"/>
            <a:chOff x="5737686" y="1481235"/>
            <a:chExt cx="375488" cy="375488"/>
          </a:xfrm>
          <a:solidFill>
            <a:schemeClr val="tx1">
              <a:lumMod val="85000"/>
              <a:lumOff val="15000"/>
            </a:schemeClr>
          </a:solidFill>
        </p:grpSpPr>
        <p:sp>
          <p:nvSpPr>
            <p:cNvPr id="73" name="Teardrop 72"/>
            <p:cNvSpPr/>
            <p:nvPr/>
          </p:nvSpPr>
          <p:spPr>
            <a:xfrm rot="8100000">
              <a:off x="5737686" y="1481235"/>
              <a:ext cx="375488" cy="375488"/>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74" name="TextBox 73"/>
            <p:cNvSpPr txBox="1"/>
            <p:nvPr/>
          </p:nvSpPr>
          <p:spPr>
            <a:xfrm>
              <a:off x="5876458" y="1534892"/>
              <a:ext cx="97944" cy="249626"/>
            </a:xfrm>
            <a:prstGeom prst="rect">
              <a:avLst/>
            </a:prstGeom>
            <a:noFill/>
          </p:spPr>
          <p:txBody>
            <a:bodyPr wrap="none" lIns="0" tIns="91440" rIns="0" bIns="0" rtlCol="0">
              <a:spAutoFit/>
            </a:bodyPr>
            <a:lstStyle/>
            <a:p>
              <a:pPr algn="ctr"/>
              <a:r>
                <a:rPr lang="en-AU" sz="2400" dirty="0">
                  <a:solidFill>
                    <a:srgbClr val="FFFFFF"/>
                  </a:solidFill>
                  <a:latin typeface="+mn-ea"/>
                  <a:cs typeface="+mn-ea"/>
                </a:rPr>
                <a:t>1</a:t>
              </a:r>
            </a:p>
          </p:txBody>
        </p:sp>
      </p:grpSp>
      <p:grpSp>
        <p:nvGrpSpPr>
          <p:cNvPr id="22" name="组合 21"/>
          <p:cNvGrpSpPr/>
          <p:nvPr/>
        </p:nvGrpSpPr>
        <p:grpSpPr>
          <a:xfrm>
            <a:off x="7046623" y="5020434"/>
            <a:ext cx="162534" cy="383271"/>
            <a:chOff x="10488011" y="3227671"/>
            <a:chExt cx="162555" cy="383271"/>
          </a:xfrm>
          <a:solidFill>
            <a:schemeClr val="bg1"/>
          </a:solidFill>
        </p:grpSpPr>
        <p:sp>
          <p:nvSpPr>
            <p:cNvPr id="23"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4"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25" name="组合 24"/>
          <p:cNvGrpSpPr/>
          <p:nvPr/>
        </p:nvGrpSpPr>
        <p:grpSpPr>
          <a:xfrm>
            <a:off x="9260620" y="5058734"/>
            <a:ext cx="222179" cy="372830"/>
            <a:chOff x="9749806" y="3232145"/>
            <a:chExt cx="222208" cy="372830"/>
          </a:xfrm>
          <a:solidFill>
            <a:schemeClr val="bg1"/>
          </a:solidFill>
        </p:grpSpPr>
        <p:sp>
          <p:nvSpPr>
            <p:cNvPr id="26"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7"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graphicEl>
                                              <a:chart seriesIdx="-3" categoryIdx="-3" bldStep="gridLegend"/>
                                            </p:graphicEl>
                                          </p:spTgt>
                                        </p:tgtEl>
                                        <p:attrNameLst>
                                          <p:attrName>style.visibility</p:attrName>
                                        </p:attrNameLst>
                                      </p:cBhvr>
                                      <p:to>
                                        <p:strVal val="visible"/>
                                      </p:to>
                                    </p:set>
                                    <p:animEffect transition="in" filter="wipe(down)">
                                      <p:cBhvr>
                                        <p:cTn id="7" dur="500"/>
                                        <p:tgtEl>
                                          <p:spTgt spid="5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graphicEl>
                                              <a:chart seriesIdx="0" categoryIdx="-4" bldStep="series"/>
                                            </p:graphicEl>
                                          </p:spTgt>
                                        </p:tgtEl>
                                        <p:attrNameLst>
                                          <p:attrName>style.visibility</p:attrName>
                                        </p:attrNameLst>
                                      </p:cBhvr>
                                      <p:to>
                                        <p:strVal val="visible"/>
                                      </p:to>
                                    </p:set>
                                    <p:animEffect transition="in" filter="wipe(down)">
                                      <p:cBhvr>
                                        <p:cTn id="12" dur="500"/>
                                        <p:tgtEl>
                                          <p:spTgt spid="5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randombar(horizontal)">
                                      <p:cBhvr>
                                        <p:cTn id="43" dur="500"/>
                                        <p:tgtEl>
                                          <p:spTgt spid="6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randombar(horizontal)">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randombar(horizontal)">
                                      <p:cBhvr>
                                        <p:cTn id="51" dur="500"/>
                                        <p:tgtEl>
                                          <p:spTgt spid="65"/>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randombar(horizontal)">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Sub>
          <a:bldChart bld="series"/>
        </p:bldSub>
      </p:bldGraphic>
      <p:bldP spid="60" grpId="0" animBg="1"/>
      <p:bldP spid="61" grpId="0"/>
      <p:bldP spid="62" grpId="0"/>
      <p:bldP spid="63" grpId="0" animBg="1"/>
      <p:bldP spid="64" grpId="0"/>
      <p:bldP spid="65" grpId="0" animBg="1"/>
      <p:bldP spid="66" grpId="0"/>
      <p:bldP spid="67" grpId="0"/>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
        <p:nvSpPr>
          <p:cNvPr id="34" name="Freeform 33"/>
          <p:cNvSpPr/>
          <p:nvPr/>
        </p:nvSpPr>
        <p:spPr>
          <a:xfrm>
            <a:off x="9963992" y="3269804"/>
            <a:ext cx="156510" cy="403019"/>
          </a:xfrm>
          <a:custGeom>
            <a:avLst/>
            <a:gdLst>
              <a:gd name="connsiteX0" fmla="*/ 44110 w 113159"/>
              <a:gd name="connsiteY0" fmla="*/ 1792 h 291352"/>
              <a:gd name="connsiteX1" fmla="*/ 112204 w 113159"/>
              <a:gd name="connsiteY1" fmla="*/ 142843 h 291352"/>
              <a:gd name="connsiteX2" fmla="*/ 83021 w 113159"/>
              <a:gd name="connsiteY2" fmla="*/ 274166 h 291352"/>
              <a:gd name="connsiteX3" fmla="*/ 68430 w 113159"/>
              <a:gd name="connsiteY3" fmla="*/ 288758 h 291352"/>
              <a:gd name="connsiteX4" fmla="*/ 29519 w 113159"/>
              <a:gd name="connsiteY4" fmla="*/ 264439 h 291352"/>
              <a:gd name="connsiteX5" fmla="*/ 336 w 113159"/>
              <a:gd name="connsiteY5" fmla="*/ 157434 h 291352"/>
              <a:gd name="connsiteX6" fmla="*/ 14927 w 113159"/>
              <a:gd name="connsiteY6" fmla="*/ 69886 h 291352"/>
              <a:gd name="connsiteX7" fmla="*/ 44110 w 113159"/>
              <a:gd name="connsiteY7" fmla="*/ 1792 h 2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59" h="291352">
                <a:moveTo>
                  <a:pt x="44110" y="1792"/>
                </a:moveTo>
                <a:cubicBezTo>
                  <a:pt x="60323" y="13951"/>
                  <a:pt x="105719" y="97447"/>
                  <a:pt x="112204" y="142843"/>
                </a:cubicBezTo>
                <a:cubicBezTo>
                  <a:pt x="118689" y="188239"/>
                  <a:pt x="90317" y="249847"/>
                  <a:pt x="83021" y="274166"/>
                </a:cubicBezTo>
                <a:cubicBezTo>
                  <a:pt x="75725" y="298485"/>
                  <a:pt x="77347" y="290379"/>
                  <a:pt x="68430" y="288758"/>
                </a:cubicBezTo>
                <a:cubicBezTo>
                  <a:pt x="59513" y="287137"/>
                  <a:pt x="40868" y="286326"/>
                  <a:pt x="29519" y="264439"/>
                </a:cubicBezTo>
                <a:cubicBezTo>
                  <a:pt x="18170" y="242552"/>
                  <a:pt x="2768" y="189859"/>
                  <a:pt x="336" y="157434"/>
                </a:cubicBezTo>
                <a:cubicBezTo>
                  <a:pt x="-2096" y="125009"/>
                  <a:pt x="9252" y="97448"/>
                  <a:pt x="14927" y="69886"/>
                </a:cubicBezTo>
                <a:cubicBezTo>
                  <a:pt x="20601" y="42324"/>
                  <a:pt x="27897" y="-10367"/>
                  <a:pt x="44110" y="17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5" name="Freeform 34"/>
          <p:cNvSpPr/>
          <p:nvPr/>
        </p:nvSpPr>
        <p:spPr>
          <a:xfrm>
            <a:off x="9290448" y="3276893"/>
            <a:ext cx="49054" cy="388841"/>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6" name="Freeform 35"/>
          <p:cNvSpPr/>
          <p:nvPr/>
        </p:nvSpPr>
        <p:spPr>
          <a:xfrm>
            <a:off x="9449864" y="3288167"/>
            <a:ext cx="504772" cy="366293"/>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64959" h="264802">
                <a:moveTo>
                  <a:pt x="63401" y="16730"/>
                </a:moveTo>
                <a:cubicBezTo>
                  <a:pt x="88531" y="26457"/>
                  <a:pt x="130684" y="124545"/>
                  <a:pt x="150950" y="152917"/>
                </a:cubicBezTo>
                <a:cubicBezTo>
                  <a:pt x="171216" y="181289"/>
                  <a:pt x="169595" y="198313"/>
                  <a:pt x="184997" y="186964"/>
                </a:cubicBezTo>
                <a:cubicBezTo>
                  <a:pt x="200399" y="175615"/>
                  <a:pt x="228772" y="114817"/>
                  <a:pt x="243363" y="84824"/>
                </a:cubicBezTo>
                <a:cubicBezTo>
                  <a:pt x="257954" y="54831"/>
                  <a:pt x="263629" y="19973"/>
                  <a:pt x="272546" y="7003"/>
                </a:cubicBezTo>
                <a:cubicBezTo>
                  <a:pt x="281463" y="-5967"/>
                  <a:pt x="284706" y="2139"/>
                  <a:pt x="296865" y="7003"/>
                </a:cubicBezTo>
                <a:cubicBezTo>
                  <a:pt x="309025" y="11867"/>
                  <a:pt x="334154" y="21595"/>
                  <a:pt x="345503" y="36186"/>
                </a:cubicBezTo>
                <a:cubicBezTo>
                  <a:pt x="356852" y="50777"/>
                  <a:pt x="361070" y="71044"/>
                  <a:pt x="364959" y="94552"/>
                </a:cubicBezTo>
                <a:cubicBezTo>
                  <a:pt x="326051" y="86933"/>
                  <a:pt x="317131" y="90499"/>
                  <a:pt x="287137" y="118871"/>
                </a:cubicBezTo>
                <a:cubicBezTo>
                  <a:pt x="257143" y="147243"/>
                  <a:pt x="219044" y="266407"/>
                  <a:pt x="184997" y="264786"/>
                </a:cubicBezTo>
                <a:cubicBezTo>
                  <a:pt x="150950" y="263165"/>
                  <a:pt x="111228" y="138326"/>
                  <a:pt x="82856" y="109143"/>
                </a:cubicBezTo>
                <a:cubicBezTo>
                  <a:pt x="54484" y="79960"/>
                  <a:pt x="28544" y="92120"/>
                  <a:pt x="14763" y="89688"/>
                </a:cubicBezTo>
                <a:cubicBezTo>
                  <a:pt x="982" y="87256"/>
                  <a:pt x="-640" y="105901"/>
                  <a:pt x="171" y="94552"/>
                </a:cubicBezTo>
                <a:cubicBezTo>
                  <a:pt x="982" y="83203"/>
                  <a:pt x="38271" y="7003"/>
                  <a:pt x="63401" y="167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7" name="Oval 36"/>
          <p:cNvSpPr/>
          <p:nvPr/>
        </p:nvSpPr>
        <p:spPr>
          <a:xfrm>
            <a:off x="5207540" y="2602230"/>
            <a:ext cx="1737938" cy="1738164"/>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38" name="Oval 37"/>
          <p:cNvSpPr/>
          <p:nvPr/>
        </p:nvSpPr>
        <p:spPr>
          <a:xfrm>
            <a:off x="2983179" y="2761733"/>
            <a:ext cx="1418976" cy="1419161"/>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39" name="Oval 38"/>
          <p:cNvSpPr/>
          <p:nvPr/>
        </p:nvSpPr>
        <p:spPr>
          <a:xfrm>
            <a:off x="1292928" y="3046046"/>
            <a:ext cx="850424" cy="850535"/>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0" name="Oval 39"/>
          <p:cNvSpPr/>
          <p:nvPr/>
        </p:nvSpPr>
        <p:spPr>
          <a:xfrm>
            <a:off x="7896000" y="2761733"/>
            <a:ext cx="1418976" cy="1419161"/>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2" name="Oval 41"/>
          <p:cNvSpPr/>
          <p:nvPr/>
        </p:nvSpPr>
        <p:spPr>
          <a:xfrm>
            <a:off x="10262740" y="3046046"/>
            <a:ext cx="850424" cy="850535"/>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3" name="Oval 42"/>
          <p:cNvSpPr/>
          <p:nvPr/>
        </p:nvSpPr>
        <p:spPr>
          <a:xfrm>
            <a:off x="4659360" y="2905843"/>
            <a:ext cx="1130794" cy="1130941"/>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4" name="Oval 43"/>
          <p:cNvSpPr/>
          <p:nvPr/>
        </p:nvSpPr>
        <p:spPr>
          <a:xfrm>
            <a:off x="6514970" y="2905843"/>
            <a:ext cx="1130794" cy="1130941"/>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5" name="Oval 44"/>
          <p:cNvSpPr/>
          <p:nvPr/>
        </p:nvSpPr>
        <p:spPr>
          <a:xfrm>
            <a:off x="4052705" y="3046046"/>
            <a:ext cx="850424" cy="850535"/>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6" name="Oval 45"/>
          <p:cNvSpPr/>
          <p:nvPr/>
        </p:nvSpPr>
        <p:spPr>
          <a:xfrm>
            <a:off x="2447764" y="3046046"/>
            <a:ext cx="850424" cy="850535"/>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7" name="Oval 46"/>
          <p:cNvSpPr/>
          <p:nvPr/>
        </p:nvSpPr>
        <p:spPr>
          <a:xfrm>
            <a:off x="1987827" y="3177453"/>
            <a:ext cx="587641" cy="587718"/>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0" name="Oval 49"/>
          <p:cNvSpPr>
            <a:spLocks noChangeAspect="1"/>
          </p:cNvSpPr>
          <p:nvPr/>
        </p:nvSpPr>
        <p:spPr>
          <a:xfrm>
            <a:off x="1120182" y="3316308"/>
            <a:ext cx="309968" cy="310008"/>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2" name="Oval 51"/>
          <p:cNvSpPr/>
          <p:nvPr/>
        </p:nvSpPr>
        <p:spPr>
          <a:xfrm>
            <a:off x="7311433" y="3046046"/>
            <a:ext cx="850424" cy="850535"/>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3" name="Oval 52"/>
          <p:cNvSpPr/>
          <p:nvPr/>
        </p:nvSpPr>
        <p:spPr>
          <a:xfrm>
            <a:off x="9123060" y="3046046"/>
            <a:ext cx="850424" cy="850535"/>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4" name="Oval 53"/>
          <p:cNvSpPr/>
          <p:nvPr/>
        </p:nvSpPr>
        <p:spPr>
          <a:xfrm>
            <a:off x="9786575" y="3177453"/>
            <a:ext cx="587641" cy="587718"/>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5" name="Oval 54"/>
          <p:cNvSpPr>
            <a:spLocks noChangeAspect="1"/>
          </p:cNvSpPr>
          <p:nvPr/>
        </p:nvSpPr>
        <p:spPr>
          <a:xfrm>
            <a:off x="10958180" y="3264640"/>
            <a:ext cx="413290" cy="413344"/>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cxnSp>
        <p:nvCxnSpPr>
          <p:cNvPr id="56" name="Straight Arrow Connector 55"/>
          <p:cNvCxnSpPr/>
          <p:nvPr/>
        </p:nvCxnSpPr>
        <p:spPr>
          <a:xfrm flipV="1">
            <a:off x="1703059" y="1980974"/>
            <a:ext cx="0" cy="924868"/>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814389"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672280" y="1980974"/>
            <a:ext cx="0" cy="59788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179831" y="4180895"/>
            <a:ext cx="0" cy="405683"/>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870667"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077543" y="1980974"/>
            <a:ext cx="0" cy="46651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525003" y="1980974"/>
            <a:ext cx="0" cy="59788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0620816" y="1980974"/>
            <a:ext cx="0" cy="924868"/>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9600768"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395324"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Data analysis</a:t>
            </a:r>
            <a:endParaRPr lang="en-US" sz="1200" dirty="0">
              <a:solidFill>
                <a:schemeClr val="tx1">
                  <a:lumMod val="50000"/>
                  <a:lumOff val="50000"/>
                </a:schemeClr>
              </a:solidFill>
              <a:latin typeface="+mn-ea"/>
              <a:cs typeface="+mn-ea"/>
            </a:endParaRPr>
          </a:p>
        </p:txBody>
      </p:sp>
      <p:sp>
        <p:nvSpPr>
          <p:cNvPr id="66" name="TextBox 65"/>
          <p:cNvSpPr txBox="1"/>
          <p:nvPr/>
        </p:nvSpPr>
        <p:spPr>
          <a:xfrm>
            <a:off x="3364548"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Concept strategy</a:t>
            </a:r>
            <a:endParaRPr lang="en-US" sz="1200" dirty="0">
              <a:solidFill>
                <a:schemeClr val="tx1">
                  <a:lumMod val="50000"/>
                  <a:lumOff val="50000"/>
                </a:schemeClr>
              </a:solidFill>
              <a:latin typeface="+mn-ea"/>
              <a:cs typeface="+mn-ea"/>
            </a:endParaRPr>
          </a:p>
        </p:txBody>
      </p:sp>
      <p:sp>
        <p:nvSpPr>
          <p:cNvPr id="67" name="TextBox 66"/>
          <p:cNvSpPr txBox="1"/>
          <p:nvPr/>
        </p:nvSpPr>
        <p:spPr>
          <a:xfrm>
            <a:off x="2583588" y="4812060"/>
            <a:ext cx="461605"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Market</a:t>
            </a:r>
            <a:endParaRPr lang="en-US" sz="1200" dirty="0">
              <a:solidFill>
                <a:schemeClr val="tx1">
                  <a:lumMod val="50000"/>
                  <a:lumOff val="50000"/>
                </a:schemeClr>
              </a:solidFill>
              <a:latin typeface="+mn-ea"/>
              <a:cs typeface="+mn-ea"/>
            </a:endParaRPr>
          </a:p>
        </p:txBody>
      </p:sp>
      <p:sp>
        <p:nvSpPr>
          <p:cNvPr id="68" name="TextBox 67"/>
          <p:cNvSpPr txBox="1"/>
          <p:nvPr/>
        </p:nvSpPr>
        <p:spPr>
          <a:xfrm>
            <a:off x="5768776"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Sales team</a:t>
            </a:r>
            <a:endParaRPr lang="en-US" sz="1200" dirty="0">
              <a:solidFill>
                <a:schemeClr val="tx1">
                  <a:lumMod val="50000"/>
                  <a:lumOff val="50000"/>
                </a:schemeClr>
              </a:solidFill>
              <a:latin typeface="+mn-ea"/>
              <a:cs typeface="+mn-ea"/>
            </a:endParaRPr>
          </a:p>
        </p:txBody>
      </p:sp>
      <p:sp>
        <p:nvSpPr>
          <p:cNvPr id="69" name="TextBox 68"/>
          <p:cNvSpPr txBox="1"/>
          <p:nvPr/>
        </p:nvSpPr>
        <p:spPr>
          <a:xfrm>
            <a:off x="8371139" y="1622118"/>
            <a:ext cx="307737"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Report</a:t>
            </a:r>
            <a:endParaRPr lang="en-US" sz="1200" dirty="0">
              <a:solidFill>
                <a:schemeClr val="tx1">
                  <a:lumMod val="50000"/>
                  <a:lumOff val="50000"/>
                </a:schemeClr>
              </a:solidFill>
              <a:latin typeface="+mn-ea"/>
              <a:cs typeface="+mn-ea"/>
            </a:endParaRPr>
          </a:p>
        </p:txBody>
      </p:sp>
      <p:sp>
        <p:nvSpPr>
          <p:cNvPr id="70" name="TextBox 69"/>
          <p:cNvSpPr txBox="1"/>
          <p:nvPr/>
        </p:nvSpPr>
        <p:spPr>
          <a:xfrm>
            <a:off x="10313083"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Get rewarded</a:t>
            </a:r>
            <a:endParaRPr lang="en-US" sz="1200" dirty="0">
              <a:solidFill>
                <a:schemeClr val="tx1">
                  <a:lumMod val="50000"/>
                  <a:lumOff val="50000"/>
                </a:schemeClr>
              </a:solidFill>
              <a:latin typeface="+mn-ea"/>
              <a:cs typeface="+mn-ea"/>
            </a:endParaRPr>
          </a:p>
        </p:txBody>
      </p:sp>
      <p:sp>
        <p:nvSpPr>
          <p:cNvPr id="71" name="TextBox 70"/>
          <p:cNvSpPr txBox="1"/>
          <p:nvPr/>
        </p:nvSpPr>
        <p:spPr>
          <a:xfrm>
            <a:off x="4872099"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Data analysis</a:t>
            </a:r>
            <a:endParaRPr lang="en-US" sz="1200" dirty="0">
              <a:solidFill>
                <a:schemeClr val="tx1">
                  <a:lumMod val="50000"/>
                  <a:lumOff val="50000"/>
                </a:schemeClr>
              </a:solidFill>
              <a:latin typeface="+mn-ea"/>
              <a:cs typeface="+mn-ea"/>
            </a:endParaRPr>
          </a:p>
        </p:txBody>
      </p:sp>
      <p:sp>
        <p:nvSpPr>
          <p:cNvPr id="72" name="TextBox 71"/>
          <p:cNvSpPr txBox="1"/>
          <p:nvPr/>
        </p:nvSpPr>
        <p:spPr>
          <a:xfrm>
            <a:off x="7562936"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Graphic design</a:t>
            </a:r>
            <a:endParaRPr lang="en-US" sz="1200" dirty="0">
              <a:solidFill>
                <a:schemeClr val="tx1">
                  <a:lumMod val="50000"/>
                  <a:lumOff val="50000"/>
                </a:schemeClr>
              </a:solidFill>
              <a:latin typeface="+mn-ea"/>
              <a:cs typeface="+mn-ea"/>
            </a:endParaRPr>
          </a:p>
        </p:txBody>
      </p:sp>
      <p:sp>
        <p:nvSpPr>
          <p:cNvPr id="73" name="TextBox 72"/>
          <p:cNvSpPr txBox="1"/>
          <p:nvPr/>
        </p:nvSpPr>
        <p:spPr>
          <a:xfrm>
            <a:off x="9304683"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Professional skills</a:t>
            </a:r>
            <a:endParaRPr lang="en-US" sz="1200" dirty="0">
              <a:solidFill>
                <a:schemeClr val="tx1">
                  <a:lumMod val="50000"/>
                  <a:lumOff val="50000"/>
                </a:schemeClr>
              </a:solidFill>
              <a:latin typeface="+mn-ea"/>
              <a:cs typeface="+mn-ea"/>
            </a:endParaRPr>
          </a:p>
        </p:txBody>
      </p:sp>
      <p:sp>
        <p:nvSpPr>
          <p:cNvPr id="74" name="Oval 73"/>
          <p:cNvSpPr>
            <a:spLocks noChangeAspect="1"/>
          </p:cNvSpPr>
          <p:nvPr/>
        </p:nvSpPr>
        <p:spPr>
          <a:xfrm>
            <a:off x="2666266" y="5538196"/>
            <a:ext cx="179977"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5" name="Text Placeholder 33"/>
          <p:cNvSpPr txBox="1"/>
          <p:nvPr/>
        </p:nvSpPr>
        <p:spPr>
          <a:xfrm>
            <a:off x="2985064" y="556376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Product characteristics</a:t>
            </a:r>
            <a:r>
              <a:rPr lang="en-AU" sz="1000" dirty="0">
                <a:solidFill>
                  <a:schemeClr val="tx1">
                    <a:lumMod val="50000"/>
                    <a:lumOff val="50000"/>
                  </a:schemeClr>
                </a:solidFill>
                <a:latin typeface="+mn-ea"/>
                <a:cs typeface="+mn-ea"/>
              </a:rPr>
              <a:t> 01</a:t>
            </a:r>
          </a:p>
        </p:txBody>
      </p:sp>
      <p:sp>
        <p:nvSpPr>
          <p:cNvPr id="76" name="Oval 75"/>
          <p:cNvSpPr>
            <a:spLocks noChangeAspect="1"/>
          </p:cNvSpPr>
          <p:nvPr/>
        </p:nvSpPr>
        <p:spPr>
          <a:xfrm>
            <a:off x="4140418" y="5532132"/>
            <a:ext cx="179977"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7" name="Text Placeholder 33"/>
          <p:cNvSpPr txBox="1"/>
          <p:nvPr/>
        </p:nvSpPr>
        <p:spPr>
          <a:xfrm>
            <a:off x="4459216" y="555769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Product characteristics</a:t>
            </a:r>
            <a:r>
              <a:rPr lang="en-AU" sz="1000" dirty="0">
                <a:solidFill>
                  <a:schemeClr val="tx1">
                    <a:lumMod val="50000"/>
                    <a:lumOff val="50000"/>
                  </a:schemeClr>
                </a:solidFill>
                <a:latin typeface="+mn-ea"/>
                <a:cs typeface="+mn-ea"/>
              </a:rPr>
              <a:t> 02</a:t>
            </a:r>
          </a:p>
        </p:txBody>
      </p:sp>
      <p:sp>
        <p:nvSpPr>
          <p:cNvPr id="78" name="Oval 77"/>
          <p:cNvSpPr>
            <a:spLocks noChangeAspect="1"/>
          </p:cNvSpPr>
          <p:nvPr/>
        </p:nvSpPr>
        <p:spPr>
          <a:xfrm>
            <a:off x="7071675" y="5531561"/>
            <a:ext cx="179977"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9" name="Text Placeholder 33"/>
          <p:cNvSpPr txBox="1"/>
          <p:nvPr/>
        </p:nvSpPr>
        <p:spPr>
          <a:xfrm>
            <a:off x="7390473" y="5557128"/>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Product characteristics</a:t>
            </a:r>
            <a:r>
              <a:rPr lang="en-AU" sz="1000" dirty="0">
                <a:solidFill>
                  <a:schemeClr val="tx1">
                    <a:lumMod val="50000"/>
                    <a:lumOff val="50000"/>
                  </a:schemeClr>
                </a:solidFill>
                <a:latin typeface="+mn-ea"/>
                <a:cs typeface="+mn-ea"/>
              </a:rPr>
              <a:t> 04</a:t>
            </a:r>
          </a:p>
        </p:txBody>
      </p:sp>
      <p:sp>
        <p:nvSpPr>
          <p:cNvPr id="80" name="Oval 79"/>
          <p:cNvSpPr>
            <a:spLocks noChangeAspect="1"/>
          </p:cNvSpPr>
          <p:nvPr/>
        </p:nvSpPr>
        <p:spPr>
          <a:xfrm>
            <a:off x="8528781" y="5548315"/>
            <a:ext cx="179977"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81" name="Text Placeholder 33"/>
          <p:cNvSpPr txBox="1"/>
          <p:nvPr/>
        </p:nvSpPr>
        <p:spPr>
          <a:xfrm>
            <a:off x="8847579" y="5573882"/>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Product characteristics</a:t>
            </a:r>
            <a:r>
              <a:rPr lang="en-AU" sz="1000" dirty="0">
                <a:solidFill>
                  <a:schemeClr val="tx1">
                    <a:lumMod val="50000"/>
                    <a:lumOff val="50000"/>
                  </a:schemeClr>
                </a:solidFill>
                <a:latin typeface="+mn-ea"/>
                <a:cs typeface="+mn-ea"/>
              </a:rPr>
              <a:t> 05</a:t>
            </a:r>
          </a:p>
        </p:txBody>
      </p:sp>
      <p:sp>
        <p:nvSpPr>
          <p:cNvPr id="82" name="Oval 81"/>
          <p:cNvSpPr>
            <a:spLocks noChangeAspect="1"/>
          </p:cNvSpPr>
          <p:nvPr/>
        </p:nvSpPr>
        <p:spPr>
          <a:xfrm>
            <a:off x="5614570" y="5532132"/>
            <a:ext cx="179977"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83" name="Text Placeholder 33"/>
          <p:cNvSpPr txBox="1"/>
          <p:nvPr/>
        </p:nvSpPr>
        <p:spPr>
          <a:xfrm>
            <a:off x="5933368" y="555769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Product characteristics</a:t>
            </a:r>
            <a:r>
              <a:rPr lang="en-AU" sz="1000" dirty="0">
                <a:solidFill>
                  <a:schemeClr val="tx1">
                    <a:lumMod val="50000"/>
                    <a:lumOff val="50000"/>
                  </a:schemeClr>
                </a:solidFill>
                <a:latin typeface="+mn-ea"/>
                <a:cs typeface="+mn-ea"/>
              </a:rPr>
              <a:t> 03</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500"/>
                                        <p:tgtEl>
                                          <p:spTgt spid="65"/>
                                        </p:tgtEl>
                                        <p:attrNameLst>
                                          <p:attrName>ppt_y</p:attrName>
                                        </p:attrNameLst>
                                      </p:cBhvr>
                                      <p:tavLst>
                                        <p:tav tm="0">
                                          <p:val>
                                            <p:strVal val="#ppt_y+#ppt_h*1.125000"/>
                                          </p:val>
                                        </p:tav>
                                        <p:tav tm="100000">
                                          <p:val>
                                            <p:strVal val="#ppt_y"/>
                                          </p:val>
                                        </p:tav>
                                      </p:tavLst>
                                    </p:anim>
                                    <p:animEffect transition="in" filter="wipe(up)">
                                      <p:cBhvr>
                                        <p:cTn id="63" dur="500"/>
                                        <p:tgtEl>
                                          <p:spTgt spid="65"/>
                                        </p:tgtEl>
                                      </p:cBhvr>
                                    </p:animEffect>
                                  </p:childTnLst>
                                </p:cTn>
                              </p:par>
                              <p:par>
                                <p:cTn id="64" presetID="12" presetClass="entr" presetSubtype="4"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p:tgtEl>
                                          <p:spTgt spid="56"/>
                                        </p:tgtEl>
                                        <p:attrNameLst>
                                          <p:attrName>ppt_y</p:attrName>
                                        </p:attrNameLst>
                                      </p:cBhvr>
                                      <p:tavLst>
                                        <p:tav tm="0">
                                          <p:val>
                                            <p:strVal val="#ppt_y+#ppt_h*1.125000"/>
                                          </p:val>
                                        </p:tav>
                                        <p:tav tm="100000">
                                          <p:val>
                                            <p:strVal val="#ppt_y"/>
                                          </p:val>
                                        </p:tav>
                                      </p:tavLst>
                                    </p:anim>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p:tgtEl>
                                          <p:spTgt spid="57"/>
                                        </p:tgtEl>
                                        <p:attrNameLst>
                                          <p:attrName>ppt_y</p:attrName>
                                        </p:attrNameLst>
                                      </p:cBhvr>
                                      <p:tavLst>
                                        <p:tav tm="0">
                                          <p:val>
                                            <p:strVal val="#ppt_y+#ppt_h*1.125000"/>
                                          </p:val>
                                        </p:tav>
                                        <p:tav tm="100000">
                                          <p:val>
                                            <p:strVal val="#ppt_y"/>
                                          </p:val>
                                        </p:tav>
                                      </p:tavLst>
                                    </p:anim>
                                    <p:animEffect transition="in" filter="wipe(up)">
                                      <p:cBhvr>
                                        <p:cTn id="73" dur="500"/>
                                        <p:tgtEl>
                                          <p:spTgt spid="57"/>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additive="base">
                                        <p:cTn id="76" dur="500"/>
                                        <p:tgtEl>
                                          <p:spTgt spid="67"/>
                                        </p:tgtEl>
                                        <p:attrNameLst>
                                          <p:attrName>ppt_y</p:attrName>
                                        </p:attrNameLst>
                                      </p:cBhvr>
                                      <p:tavLst>
                                        <p:tav tm="0">
                                          <p:val>
                                            <p:strVal val="#ppt_y+#ppt_h*1.125000"/>
                                          </p:val>
                                        </p:tav>
                                        <p:tav tm="100000">
                                          <p:val>
                                            <p:strVal val="#ppt_y"/>
                                          </p:val>
                                        </p:tav>
                                      </p:tavLst>
                                    </p:anim>
                                    <p:animEffect transition="in" filter="wipe(up)">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p:tgtEl>
                                          <p:spTgt spid="58"/>
                                        </p:tgtEl>
                                        <p:attrNameLst>
                                          <p:attrName>ppt_y</p:attrName>
                                        </p:attrNameLst>
                                      </p:cBhvr>
                                      <p:tavLst>
                                        <p:tav tm="0">
                                          <p:val>
                                            <p:strVal val="#ppt_y+#ppt_h*1.125000"/>
                                          </p:val>
                                        </p:tav>
                                        <p:tav tm="100000">
                                          <p:val>
                                            <p:strVal val="#ppt_y"/>
                                          </p:val>
                                        </p:tav>
                                      </p:tavLst>
                                    </p:anim>
                                    <p:animEffect transition="in" filter="wipe(up)">
                                      <p:cBhvr>
                                        <p:cTn id="83" dur="500"/>
                                        <p:tgtEl>
                                          <p:spTgt spid="5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additive="base">
                                        <p:cTn id="86" dur="500"/>
                                        <p:tgtEl>
                                          <p:spTgt spid="66"/>
                                        </p:tgtEl>
                                        <p:attrNameLst>
                                          <p:attrName>ppt_y</p:attrName>
                                        </p:attrNameLst>
                                      </p:cBhvr>
                                      <p:tavLst>
                                        <p:tav tm="0">
                                          <p:val>
                                            <p:strVal val="#ppt_y+#ppt_h*1.125000"/>
                                          </p:val>
                                        </p:tav>
                                        <p:tav tm="100000">
                                          <p:val>
                                            <p:strVal val="#ppt_y"/>
                                          </p:val>
                                        </p:tav>
                                      </p:tavLst>
                                    </p:anim>
                                    <p:animEffect transition="in" filter="wipe(up)">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nodeType="click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additive="base">
                                        <p:cTn id="92" dur="500"/>
                                        <p:tgtEl>
                                          <p:spTgt spid="59"/>
                                        </p:tgtEl>
                                        <p:attrNameLst>
                                          <p:attrName>ppt_y</p:attrName>
                                        </p:attrNameLst>
                                      </p:cBhvr>
                                      <p:tavLst>
                                        <p:tav tm="0">
                                          <p:val>
                                            <p:strVal val="#ppt_y+#ppt_h*1.125000"/>
                                          </p:val>
                                        </p:tav>
                                        <p:tav tm="100000">
                                          <p:val>
                                            <p:strVal val="#ppt_y"/>
                                          </p:val>
                                        </p:tav>
                                      </p:tavLst>
                                    </p:anim>
                                    <p:animEffect transition="in" filter="wipe(up)">
                                      <p:cBhvr>
                                        <p:cTn id="93" dur="500"/>
                                        <p:tgtEl>
                                          <p:spTgt spid="59"/>
                                        </p:tgtEl>
                                      </p:cBhvr>
                                    </p:animEffect>
                                  </p:childTnLst>
                                </p:cTn>
                              </p:par>
                              <p:par>
                                <p:cTn id="94" presetID="12" presetClass="entr" presetSubtype="4"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additive="base">
                                        <p:cTn id="96" dur="500"/>
                                        <p:tgtEl>
                                          <p:spTgt spid="71"/>
                                        </p:tgtEl>
                                        <p:attrNameLst>
                                          <p:attrName>ppt_y</p:attrName>
                                        </p:attrNameLst>
                                      </p:cBhvr>
                                      <p:tavLst>
                                        <p:tav tm="0">
                                          <p:val>
                                            <p:strVal val="#ppt_y+#ppt_h*1.125000"/>
                                          </p:val>
                                        </p:tav>
                                        <p:tav tm="100000">
                                          <p:val>
                                            <p:strVal val="#ppt_y"/>
                                          </p:val>
                                        </p:tav>
                                      </p:tavLst>
                                    </p:anim>
                                    <p:animEffect transition="in" filter="wipe(up)">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nodeType="click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p:tgtEl>
                                          <p:spTgt spid="61"/>
                                        </p:tgtEl>
                                        <p:attrNameLst>
                                          <p:attrName>ppt_y</p:attrName>
                                        </p:attrNameLst>
                                      </p:cBhvr>
                                      <p:tavLst>
                                        <p:tav tm="0">
                                          <p:val>
                                            <p:strVal val="#ppt_y+#ppt_h*1.125000"/>
                                          </p:val>
                                        </p:tav>
                                        <p:tav tm="100000">
                                          <p:val>
                                            <p:strVal val="#ppt_y"/>
                                          </p:val>
                                        </p:tav>
                                      </p:tavLst>
                                    </p:anim>
                                    <p:animEffect transition="in" filter="wipe(up)">
                                      <p:cBhvr>
                                        <p:cTn id="103" dur="500"/>
                                        <p:tgtEl>
                                          <p:spTgt spid="61"/>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anim calcmode="lin" valueType="num">
                                      <p:cBhvr additive="base">
                                        <p:cTn id="106" dur="500"/>
                                        <p:tgtEl>
                                          <p:spTgt spid="68"/>
                                        </p:tgtEl>
                                        <p:attrNameLst>
                                          <p:attrName>ppt_y</p:attrName>
                                        </p:attrNameLst>
                                      </p:cBhvr>
                                      <p:tavLst>
                                        <p:tav tm="0">
                                          <p:val>
                                            <p:strVal val="#ppt_y+#ppt_h*1.125000"/>
                                          </p:val>
                                        </p:tav>
                                        <p:tav tm="100000">
                                          <p:val>
                                            <p:strVal val="#ppt_y"/>
                                          </p:val>
                                        </p:tav>
                                      </p:tavLst>
                                    </p:anim>
                                    <p:animEffect transition="in" filter="wipe(up)">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nodeType="clickEffect">
                                  <p:stCondLst>
                                    <p:cond delay="0"/>
                                  </p:stCondLst>
                                  <p:childTnLst>
                                    <p:set>
                                      <p:cBhvr>
                                        <p:cTn id="111" dur="1" fill="hold">
                                          <p:stCondLst>
                                            <p:cond delay="0"/>
                                          </p:stCondLst>
                                        </p:cTn>
                                        <p:tgtEl>
                                          <p:spTgt spid="60"/>
                                        </p:tgtEl>
                                        <p:attrNameLst>
                                          <p:attrName>style.visibility</p:attrName>
                                        </p:attrNameLst>
                                      </p:cBhvr>
                                      <p:to>
                                        <p:strVal val="visible"/>
                                      </p:to>
                                    </p:set>
                                    <p:anim calcmode="lin" valueType="num">
                                      <p:cBhvr additive="base">
                                        <p:cTn id="112" dur="500"/>
                                        <p:tgtEl>
                                          <p:spTgt spid="60"/>
                                        </p:tgtEl>
                                        <p:attrNameLst>
                                          <p:attrName>ppt_y</p:attrName>
                                        </p:attrNameLst>
                                      </p:cBhvr>
                                      <p:tavLst>
                                        <p:tav tm="0">
                                          <p:val>
                                            <p:strVal val="#ppt_y+#ppt_h*1.125000"/>
                                          </p:val>
                                        </p:tav>
                                        <p:tav tm="100000">
                                          <p:val>
                                            <p:strVal val="#ppt_y"/>
                                          </p:val>
                                        </p:tav>
                                      </p:tavLst>
                                    </p:anim>
                                    <p:animEffect transition="in" filter="wipe(up)">
                                      <p:cBhvr>
                                        <p:cTn id="113" dur="500"/>
                                        <p:tgtEl>
                                          <p:spTgt spid="60"/>
                                        </p:tgtEl>
                                      </p:cBhvr>
                                    </p:animEffect>
                                  </p:childTnLst>
                                </p:cTn>
                              </p:par>
                              <p:par>
                                <p:cTn id="114" presetID="12" presetClass="entr" presetSubtype="4"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 calcmode="lin" valueType="num">
                                      <p:cBhvr additive="base">
                                        <p:cTn id="116" dur="500"/>
                                        <p:tgtEl>
                                          <p:spTgt spid="72"/>
                                        </p:tgtEl>
                                        <p:attrNameLst>
                                          <p:attrName>ppt_y</p:attrName>
                                        </p:attrNameLst>
                                      </p:cBhvr>
                                      <p:tavLst>
                                        <p:tav tm="0">
                                          <p:val>
                                            <p:strVal val="#ppt_y+#ppt_h*1.125000"/>
                                          </p:val>
                                        </p:tav>
                                        <p:tav tm="100000">
                                          <p:val>
                                            <p:strVal val="#ppt_y"/>
                                          </p:val>
                                        </p:tav>
                                      </p:tavLst>
                                    </p:anim>
                                    <p:animEffect transition="in" filter="wipe(up)">
                                      <p:cBhvr>
                                        <p:cTn id="117" dur="500"/>
                                        <p:tgtEl>
                                          <p:spTgt spid="72"/>
                                        </p:tgtEl>
                                      </p:cBhvr>
                                    </p:animEffect>
                                  </p:childTnLst>
                                </p:cTn>
                              </p:par>
                            </p:childTnLst>
                          </p:cTn>
                        </p:par>
                      </p:childTnLst>
                    </p:cTn>
                  </p:par>
                  <p:par>
                    <p:cTn id="118" fill="hold">
                      <p:stCondLst>
                        <p:cond delay="indefinite"/>
                      </p:stCondLst>
                      <p:childTnLst>
                        <p:par>
                          <p:cTn id="119" fill="hold">
                            <p:stCondLst>
                              <p:cond delay="0"/>
                            </p:stCondLst>
                            <p:childTnLst>
                              <p:par>
                                <p:cTn id="120" presetID="12" presetClass="entr" presetSubtype="4" fill="hold" nodeType="clickEffect">
                                  <p:stCondLst>
                                    <p:cond delay="0"/>
                                  </p:stCondLst>
                                  <p:childTnLst>
                                    <p:set>
                                      <p:cBhvr>
                                        <p:cTn id="121" dur="1" fill="hold">
                                          <p:stCondLst>
                                            <p:cond delay="0"/>
                                          </p:stCondLst>
                                        </p:cTn>
                                        <p:tgtEl>
                                          <p:spTgt spid="62"/>
                                        </p:tgtEl>
                                        <p:attrNameLst>
                                          <p:attrName>style.visibility</p:attrName>
                                        </p:attrNameLst>
                                      </p:cBhvr>
                                      <p:to>
                                        <p:strVal val="visible"/>
                                      </p:to>
                                    </p:set>
                                    <p:anim calcmode="lin" valueType="num">
                                      <p:cBhvr additive="base">
                                        <p:cTn id="122" dur="500"/>
                                        <p:tgtEl>
                                          <p:spTgt spid="62"/>
                                        </p:tgtEl>
                                        <p:attrNameLst>
                                          <p:attrName>ppt_y</p:attrName>
                                        </p:attrNameLst>
                                      </p:cBhvr>
                                      <p:tavLst>
                                        <p:tav tm="0">
                                          <p:val>
                                            <p:strVal val="#ppt_y+#ppt_h*1.125000"/>
                                          </p:val>
                                        </p:tav>
                                        <p:tav tm="100000">
                                          <p:val>
                                            <p:strVal val="#ppt_y"/>
                                          </p:val>
                                        </p:tav>
                                      </p:tavLst>
                                    </p:anim>
                                    <p:animEffect transition="in" filter="wipe(up)">
                                      <p:cBhvr>
                                        <p:cTn id="123" dur="500"/>
                                        <p:tgtEl>
                                          <p:spTgt spid="62"/>
                                        </p:tgtEl>
                                      </p:cBhvr>
                                    </p:animEffect>
                                  </p:childTnLst>
                                </p:cTn>
                              </p:par>
                              <p:par>
                                <p:cTn id="124" presetID="12" presetClass="entr" presetSubtype="4" fill="hold" grpId="0" nodeType="withEffect">
                                  <p:stCondLst>
                                    <p:cond delay="0"/>
                                  </p:stCondLst>
                                  <p:childTnLst>
                                    <p:set>
                                      <p:cBhvr>
                                        <p:cTn id="125" dur="1" fill="hold">
                                          <p:stCondLst>
                                            <p:cond delay="0"/>
                                          </p:stCondLst>
                                        </p:cTn>
                                        <p:tgtEl>
                                          <p:spTgt spid="69"/>
                                        </p:tgtEl>
                                        <p:attrNameLst>
                                          <p:attrName>style.visibility</p:attrName>
                                        </p:attrNameLst>
                                      </p:cBhvr>
                                      <p:to>
                                        <p:strVal val="visible"/>
                                      </p:to>
                                    </p:set>
                                    <p:anim calcmode="lin" valueType="num">
                                      <p:cBhvr additive="base">
                                        <p:cTn id="126" dur="500"/>
                                        <p:tgtEl>
                                          <p:spTgt spid="69"/>
                                        </p:tgtEl>
                                        <p:attrNameLst>
                                          <p:attrName>ppt_y</p:attrName>
                                        </p:attrNameLst>
                                      </p:cBhvr>
                                      <p:tavLst>
                                        <p:tav tm="0">
                                          <p:val>
                                            <p:strVal val="#ppt_y+#ppt_h*1.125000"/>
                                          </p:val>
                                        </p:tav>
                                        <p:tav tm="100000">
                                          <p:val>
                                            <p:strVal val="#ppt_y"/>
                                          </p:val>
                                        </p:tav>
                                      </p:tavLst>
                                    </p:anim>
                                    <p:animEffect transition="in" filter="wipe(up)">
                                      <p:cBhvr>
                                        <p:cTn id="127" dur="500"/>
                                        <p:tgtEl>
                                          <p:spTgt spid="69"/>
                                        </p:tgtEl>
                                      </p:cBhvr>
                                    </p:animEffect>
                                  </p:childTnLst>
                                </p:cTn>
                              </p:par>
                            </p:childTnLst>
                          </p:cTn>
                        </p:par>
                      </p:childTnLst>
                    </p:cTn>
                  </p:par>
                  <p:par>
                    <p:cTn id="128" fill="hold">
                      <p:stCondLst>
                        <p:cond delay="indefinite"/>
                      </p:stCondLst>
                      <p:childTnLst>
                        <p:par>
                          <p:cTn id="129" fill="hold">
                            <p:stCondLst>
                              <p:cond delay="0"/>
                            </p:stCondLst>
                            <p:childTnLst>
                              <p:par>
                                <p:cTn id="130" presetID="12" presetClass="entr" presetSubtype="4" fill="hold" nodeType="click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additive="base">
                                        <p:cTn id="132" dur="500"/>
                                        <p:tgtEl>
                                          <p:spTgt spid="64"/>
                                        </p:tgtEl>
                                        <p:attrNameLst>
                                          <p:attrName>ppt_y</p:attrName>
                                        </p:attrNameLst>
                                      </p:cBhvr>
                                      <p:tavLst>
                                        <p:tav tm="0">
                                          <p:val>
                                            <p:strVal val="#ppt_y+#ppt_h*1.125000"/>
                                          </p:val>
                                        </p:tav>
                                        <p:tav tm="100000">
                                          <p:val>
                                            <p:strVal val="#ppt_y"/>
                                          </p:val>
                                        </p:tav>
                                      </p:tavLst>
                                    </p:anim>
                                    <p:animEffect transition="in" filter="wipe(up)">
                                      <p:cBhvr>
                                        <p:cTn id="133" dur="500"/>
                                        <p:tgtEl>
                                          <p:spTgt spid="64"/>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500"/>
                                        <p:tgtEl>
                                          <p:spTgt spid="73"/>
                                        </p:tgtEl>
                                        <p:attrNameLst>
                                          <p:attrName>ppt_y</p:attrName>
                                        </p:attrNameLst>
                                      </p:cBhvr>
                                      <p:tavLst>
                                        <p:tav tm="0">
                                          <p:val>
                                            <p:strVal val="#ppt_y+#ppt_h*1.125000"/>
                                          </p:val>
                                        </p:tav>
                                        <p:tav tm="100000">
                                          <p:val>
                                            <p:strVal val="#ppt_y"/>
                                          </p:val>
                                        </p:tav>
                                      </p:tavLst>
                                    </p:anim>
                                    <p:animEffect transition="in" filter="wipe(up)">
                                      <p:cBhvr>
                                        <p:cTn id="137" dur="5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63"/>
                                        </p:tgtEl>
                                        <p:attrNameLst>
                                          <p:attrName>style.visibility</p:attrName>
                                        </p:attrNameLst>
                                      </p:cBhvr>
                                      <p:to>
                                        <p:strVal val="visible"/>
                                      </p:to>
                                    </p:set>
                                    <p:anim calcmode="lin" valueType="num">
                                      <p:cBhvr additive="base">
                                        <p:cTn id="142" dur="500"/>
                                        <p:tgtEl>
                                          <p:spTgt spid="63"/>
                                        </p:tgtEl>
                                        <p:attrNameLst>
                                          <p:attrName>ppt_y</p:attrName>
                                        </p:attrNameLst>
                                      </p:cBhvr>
                                      <p:tavLst>
                                        <p:tav tm="0">
                                          <p:val>
                                            <p:strVal val="#ppt_y+#ppt_h*1.125000"/>
                                          </p:val>
                                        </p:tav>
                                        <p:tav tm="100000">
                                          <p:val>
                                            <p:strVal val="#ppt_y"/>
                                          </p:val>
                                        </p:tav>
                                      </p:tavLst>
                                    </p:anim>
                                    <p:animEffect transition="in" filter="wipe(up)">
                                      <p:cBhvr>
                                        <p:cTn id="143" dur="500"/>
                                        <p:tgtEl>
                                          <p:spTgt spid="63"/>
                                        </p:tgtEl>
                                      </p:cBhvr>
                                    </p:animEffect>
                                  </p:childTnLst>
                                </p:cTn>
                              </p:par>
                              <p:par>
                                <p:cTn id="144" presetID="12" presetClass="entr" presetSubtype="4"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 calcmode="lin" valueType="num">
                                      <p:cBhvr additive="base">
                                        <p:cTn id="146" dur="500"/>
                                        <p:tgtEl>
                                          <p:spTgt spid="70"/>
                                        </p:tgtEl>
                                        <p:attrNameLst>
                                          <p:attrName>ppt_y</p:attrName>
                                        </p:attrNameLst>
                                      </p:cBhvr>
                                      <p:tavLst>
                                        <p:tav tm="0">
                                          <p:val>
                                            <p:strVal val="#ppt_y+#ppt_h*1.125000"/>
                                          </p:val>
                                        </p:tav>
                                        <p:tav tm="100000">
                                          <p:val>
                                            <p:strVal val="#ppt_y"/>
                                          </p:val>
                                        </p:tav>
                                      </p:tavLst>
                                    </p:anim>
                                    <p:animEffect transition="in" filter="wipe(up)">
                                      <p:cBhvr>
                                        <p:cTn id="147" dur="500"/>
                                        <p:tgtEl>
                                          <p:spTgt spid="7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500"/>
                                        <p:tgtEl>
                                          <p:spTgt spid="7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fade">
                                      <p:cBhvr>
                                        <p:cTn id="155" dur="500"/>
                                        <p:tgtEl>
                                          <p:spTgt spid="7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7"/>
                                        </p:tgtEl>
                                        <p:attrNameLst>
                                          <p:attrName>style.visibility</p:attrName>
                                        </p:attrNameLst>
                                      </p:cBhvr>
                                      <p:to>
                                        <p:strVal val="visible"/>
                                      </p:to>
                                    </p:set>
                                    <p:animEffect transition="in" filter="fade">
                                      <p:cBhvr>
                                        <p:cTn id="158" dur="500"/>
                                        <p:tgtEl>
                                          <p:spTgt spid="7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8"/>
                                        </p:tgtEl>
                                        <p:attrNameLst>
                                          <p:attrName>style.visibility</p:attrName>
                                        </p:attrNameLst>
                                      </p:cBhvr>
                                      <p:to>
                                        <p:strVal val="visible"/>
                                      </p:to>
                                    </p:set>
                                    <p:animEffect transition="in" filter="fade">
                                      <p:cBhvr>
                                        <p:cTn id="161" dur="500"/>
                                        <p:tgtEl>
                                          <p:spTgt spid="7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9"/>
                                        </p:tgtEl>
                                        <p:attrNameLst>
                                          <p:attrName>style.visibility</p:attrName>
                                        </p:attrNameLst>
                                      </p:cBhvr>
                                      <p:to>
                                        <p:strVal val="visible"/>
                                      </p:to>
                                    </p:set>
                                    <p:animEffect transition="in" filter="fade">
                                      <p:cBhvr>
                                        <p:cTn id="164" dur="500"/>
                                        <p:tgtEl>
                                          <p:spTgt spid="7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fade">
                                      <p:cBhvr>
                                        <p:cTn id="167" dur="500"/>
                                        <p:tgtEl>
                                          <p:spTgt spid="8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2"/>
                                        </p:tgtEl>
                                        <p:attrNameLst>
                                          <p:attrName>style.visibility</p:attrName>
                                        </p:attrNameLst>
                                      </p:cBhvr>
                                      <p:to>
                                        <p:strVal val="visible"/>
                                      </p:to>
                                    </p:set>
                                    <p:animEffect transition="in" filter="fade">
                                      <p:cBhvr>
                                        <p:cTn id="170" dur="500"/>
                                        <p:tgtEl>
                                          <p:spTgt spid="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83"/>
                                        </p:tgtEl>
                                        <p:attrNameLst>
                                          <p:attrName>style.visibility</p:attrName>
                                        </p:attrNameLst>
                                      </p:cBhvr>
                                      <p:to>
                                        <p:strVal val="visible"/>
                                      </p:to>
                                    </p:set>
                                    <p:animEffect transition="in" filter="fade">
                                      <p:cBhvr>
                                        <p:cTn id="173" dur="500"/>
                                        <p:tgtEl>
                                          <p:spTgt spid="8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500"/>
                                        <p:tgtEl>
                                          <p:spTgt spid="81"/>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fade">
                                      <p:cBhvr>
                                        <p:cTn id="1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3" grpId="0"/>
      <p:bldP spid="74" grpId="0" animBg="1"/>
      <p:bldP spid="75" grpId="0"/>
      <p:bldP spid="76" grpId="0" animBg="1"/>
      <p:bldP spid="77" grpId="0"/>
      <p:bldP spid="78" grpId="0" animBg="1"/>
      <p:bldP spid="79" grpId="0"/>
      <p:bldP spid="80" grpId="0" animBg="1"/>
      <p:bldP spid="81" grpId="0"/>
      <p:bldP spid="82" grpId="0" animBg="1"/>
      <p:bldP spid="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
        <p:nvSpPr>
          <p:cNvPr id="25" name="Oval 24"/>
          <p:cNvSpPr/>
          <p:nvPr/>
        </p:nvSpPr>
        <p:spPr>
          <a:xfrm>
            <a:off x="1385802" y="1868517"/>
            <a:ext cx="2001398" cy="20016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Advantage</a:t>
            </a:r>
            <a:endParaRPr lang="en-US" sz="1600" b="1" dirty="0">
              <a:solidFill>
                <a:schemeClr val="bg1"/>
              </a:solidFill>
              <a:latin typeface="+mn-ea"/>
              <a:cs typeface="+mn-ea"/>
            </a:endParaRPr>
          </a:p>
        </p:txBody>
      </p:sp>
      <p:sp>
        <p:nvSpPr>
          <p:cNvPr id="26" name="Oval 25"/>
          <p:cNvSpPr/>
          <p:nvPr/>
        </p:nvSpPr>
        <p:spPr>
          <a:xfrm>
            <a:off x="3385438" y="1868517"/>
            <a:ext cx="2001398" cy="20016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Disadvantage</a:t>
            </a:r>
            <a:endParaRPr lang="en-US" sz="1600" b="1" dirty="0">
              <a:solidFill>
                <a:schemeClr val="bg1"/>
              </a:solidFill>
              <a:latin typeface="+mn-ea"/>
              <a:cs typeface="+mn-ea"/>
            </a:endParaRPr>
          </a:p>
        </p:txBody>
      </p:sp>
      <p:sp>
        <p:nvSpPr>
          <p:cNvPr id="27" name="Oval 26"/>
          <p:cNvSpPr/>
          <p:nvPr/>
        </p:nvSpPr>
        <p:spPr>
          <a:xfrm>
            <a:off x="1385802" y="3870174"/>
            <a:ext cx="2001398" cy="2001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Risk</a:t>
            </a:r>
            <a:endParaRPr lang="en-AU" sz="1600" b="1" dirty="0">
              <a:solidFill>
                <a:schemeClr val="bg1"/>
              </a:solidFill>
              <a:latin typeface="+mn-ea"/>
              <a:cs typeface="+mn-ea"/>
            </a:endParaRPr>
          </a:p>
        </p:txBody>
      </p:sp>
      <p:sp>
        <p:nvSpPr>
          <p:cNvPr id="28" name="Oval 27"/>
          <p:cNvSpPr/>
          <p:nvPr/>
        </p:nvSpPr>
        <p:spPr>
          <a:xfrm>
            <a:off x="3385438" y="3870174"/>
            <a:ext cx="2001398" cy="2001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Opportunity</a:t>
            </a:r>
            <a:endParaRPr lang="en-AU" sz="1600" b="1" dirty="0">
              <a:solidFill>
                <a:schemeClr val="bg1"/>
              </a:solidFill>
              <a:latin typeface="+mn-ea"/>
              <a:cs typeface="+mn-ea"/>
            </a:endParaRPr>
          </a:p>
        </p:txBody>
      </p:sp>
      <p:sp>
        <p:nvSpPr>
          <p:cNvPr id="29" name="Oval 28"/>
          <p:cNvSpPr/>
          <p:nvPr/>
        </p:nvSpPr>
        <p:spPr>
          <a:xfrm>
            <a:off x="1385802" y="1863304"/>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S</a:t>
            </a:r>
            <a:endParaRPr lang="en-US" sz="1500" b="1" dirty="0">
              <a:solidFill>
                <a:schemeClr val="bg1"/>
              </a:solidFill>
              <a:latin typeface="+mn-ea"/>
              <a:cs typeface="+mn-ea"/>
            </a:endParaRPr>
          </a:p>
        </p:txBody>
      </p:sp>
      <p:sp>
        <p:nvSpPr>
          <p:cNvPr id="30" name="Oval 29"/>
          <p:cNvSpPr/>
          <p:nvPr/>
        </p:nvSpPr>
        <p:spPr>
          <a:xfrm>
            <a:off x="4798354" y="1863304"/>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W</a:t>
            </a:r>
            <a:endParaRPr lang="en-US" sz="1500" b="1" dirty="0">
              <a:solidFill>
                <a:schemeClr val="bg1"/>
              </a:solidFill>
              <a:latin typeface="+mn-ea"/>
              <a:cs typeface="+mn-ea"/>
            </a:endParaRPr>
          </a:p>
        </p:txBody>
      </p:sp>
      <p:sp>
        <p:nvSpPr>
          <p:cNvPr id="31" name="Oval 30"/>
          <p:cNvSpPr/>
          <p:nvPr/>
        </p:nvSpPr>
        <p:spPr>
          <a:xfrm>
            <a:off x="4798354" y="5283272"/>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O</a:t>
            </a:r>
            <a:endParaRPr lang="en-US" sz="1500" b="1" dirty="0">
              <a:solidFill>
                <a:schemeClr val="bg1"/>
              </a:solidFill>
              <a:latin typeface="+mn-ea"/>
              <a:cs typeface="+mn-ea"/>
            </a:endParaRPr>
          </a:p>
        </p:txBody>
      </p:sp>
      <p:sp>
        <p:nvSpPr>
          <p:cNvPr id="32" name="Oval 31"/>
          <p:cNvSpPr/>
          <p:nvPr/>
        </p:nvSpPr>
        <p:spPr>
          <a:xfrm>
            <a:off x="1385802" y="5283272"/>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T</a:t>
            </a:r>
            <a:endParaRPr lang="en-US" sz="1500" b="1" dirty="0">
              <a:solidFill>
                <a:schemeClr val="bg1"/>
              </a:solidFill>
              <a:latin typeface="+mn-ea"/>
              <a:cs typeface="+mn-ea"/>
            </a:endParaRPr>
          </a:p>
        </p:txBody>
      </p:sp>
      <p:sp>
        <p:nvSpPr>
          <p:cNvPr id="34" name="Text Placeholder 32"/>
          <p:cNvSpPr txBox="1"/>
          <p:nvPr/>
        </p:nvSpPr>
        <p:spPr>
          <a:xfrm>
            <a:off x="6529632" y="5350528"/>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endParaRPr lang="en-US" sz="1000" dirty="0">
              <a:solidFill>
                <a:srgbClr val="7F7F7F"/>
              </a:solidFill>
              <a:latin typeface="+mn-ea"/>
              <a:cs typeface="+mn-ea"/>
            </a:endParaRPr>
          </a:p>
        </p:txBody>
      </p:sp>
      <p:sp>
        <p:nvSpPr>
          <p:cNvPr id="35" name="Text Placeholder 33"/>
          <p:cNvSpPr txBox="1"/>
          <p:nvPr/>
        </p:nvSpPr>
        <p:spPr>
          <a:xfrm>
            <a:off x="6515966" y="5044371"/>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2"/>
                </a:solidFill>
                <a:latin typeface="+mn-ea"/>
                <a:cs typeface="+mn-ea"/>
              </a:rPr>
              <a:t>Opportunity</a:t>
            </a:r>
            <a:endParaRPr lang="en-AU" sz="1800" dirty="0">
              <a:solidFill>
                <a:schemeClr val="accent2"/>
              </a:solidFill>
              <a:latin typeface="+mn-ea"/>
              <a:cs typeface="+mn-ea"/>
            </a:endParaRPr>
          </a:p>
        </p:txBody>
      </p:sp>
      <p:cxnSp>
        <p:nvCxnSpPr>
          <p:cNvPr id="36" name="Straight Connector 35"/>
          <p:cNvCxnSpPr/>
          <p:nvPr/>
        </p:nvCxnSpPr>
        <p:spPr>
          <a:xfrm>
            <a:off x="6328098" y="5082469"/>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32"/>
          <p:cNvSpPr txBox="1"/>
          <p:nvPr/>
        </p:nvSpPr>
        <p:spPr>
          <a:xfrm>
            <a:off x="6529632" y="4289557"/>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endParaRPr lang="en-US" sz="1000" dirty="0">
              <a:solidFill>
                <a:srgbClr val="7F7F7F"/>
              </a:solidFill>
              <a:latin typeface="+mn-ea"/>
              <a:cs typeface="+mn-ea"/>
            </a:endParaRPr>
          </a:p>
        </p:txBody>
      </p:sp>
      <p:sp>
        <p:nvSpPr>
          <p:cNvPr id="39" name="Text Placeholder 33"/>
          <p:cNvSpPr txBox="1"/>
          <p:nvPr/>
        </p:nvSpPr>
        <p:spPr>
          <a:xfrm>
            <a:off x="6515966" y="398339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rgbClr val="7F7F7F"/>
                </a:solidFill>
                <a:latin typeface="+mn-ea"/>
                <a:cs typeface="+mn-ea"/>
              </a:rPr>
              <a:t>Risk</a:t>
            </a:r>
            <a:endParaRPr lang="en-AU" sz="1800" dirty="0">
              <a:solidFill>
                <a:srgbClr val="7F7F7F"/>
              </a:solidFill>
              <a:latin typeface="+mn-ea"/>
              <a:cs typeface="+mn-ea"/>
            </a:endParaRPr>
          </a:p>
        </p:txBody>
      </p:sp>
      <p:cxnSp>
        <p:nvCxnSpPr>
          <p:cNvPr id="40" name="Straight Connector 39"/>
          <p:cNvCxnSpPr/>
          <p:nvPr/>
        </p:nvCxnSpPr>
        <p:spPr>
          <a:xfrm>
            <a:off x="6328098" y="4002450"/>
            <a:ext cx="0" cy="718378"/>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32"/>
          <p:cNvSpPr txBox="1"/>
          <p:nvPr/>
        </p:nvSpPr>
        <p:spPr>
          <a:xfrm>
            <a:off x="6529632" y="3228586"/>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endParaRPr lang="en-US" sz="1000" dirty="0">
              <a:solidFill>
                <a:srgbClr val="7F7F7F"/>
              </a:solidFill>
              <a:latin typeface="+mn-ea"/>
              <a:cs typeface="+mn-ea"/>
            </a:endParaRPr>
          </a:p>
        </p:txBody>
      </p:sp>
      <p:sp>
        <p:nvSpPr>
          <p:cNvPr id="43" name="Text Placeholder 33"/>
          <p:cNvSpPr txBox="1"/>
          <p:nvPr/>
        </p:nvSpPr>
        <p:spPr>
          <a:xfrm>
            <a:off x="6515966" y="292242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4"/>
                </a:solidFill>
                <a:latin typeface="+mn-ea"/>
                <a:cs typeface="+mn-ea"/>
              </a:rPr>
              <a:t>Disadvantage</a:t>
            </a:r>
            <a:endParaRPr lang="en-AU" sz="1800" dirty="0">
              <a:solidFill>
                <a:schemeClr val="accent4"/>
              </a:solidFill>
              <a:latin typeface="+mn-ea"/>
              <a:cs typeface="+mn-ea"/>
            </a:endParaRPr>
          </a:p>
        </p:txBody>
      </p:sp>
      <p:cxnSp>
        <p:nvCxnSpPr>
          <p:cNvPr id="44" name="Straight Connector 43"/>
          <p:cNvCxnSpPr/>
          <p:nvPr/>
        </p:nvCxnSpPr>
        <p:spPr>
          <a:xfrm>
            <a:off x="6328098" y="2943323"/>
            <a:ext cx="0" cy="71837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 Placeholder 32"/>
          <p:cNvSpPr txBox="1"/>
          <p:nvPr/>
        </p:nvSpPr>
        <p:spPr>
          <a:xfrm>
            <a:off x="6529632" y="2169463"/>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Add a detailed text description here, suggesting that the title is relevant and conforms to the overall language style, and that the language description be as concise and vivid as possible.</a:t>
            </a:r>
            <a:endParaRPr lang="en-US" sz="1000" dirty="0">
              <a:solidFill>
                <a:srgbClr val="7F7F7F"/>
              </a:solidFill>
              <a:latin typeface="+mn-ea"/>
              <a:cs typeface="+mn-ea"/>
            </a:endParaRPr>
          </a:p>
        </p:txBody>
      </p:sp>
      <p:sp>
        <p:nvSpPr>
          <p:cNvPr id="47" name="Text Placeholder 33"/>
          <p:cNvSpPr txBox="1"/>
          <p:nvPr/>
        </p:nvSpPr>
        <p:spPr>
          <a:xfrm>
            <a:off x="6515966" y="1863305"/>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6"/>
                </a:solidFill>
                <a:latin typeface="+mn-ea"/>
                <a:cs typeface="+mn-ea"/>
              </a:rPr>
              <a:t>Advantage</a:t>
            </a:r>
            <a:endParaRPr lang="en-AU" sz="1800" dirty="0">
              <a:solidFill>
                <a:schemeClr val="accent6"/>
              </a:solidFill>
              <a:latin typeface="+mn-ea"/>
              <a:cs typeface="+mn-ea"/>
            </a:endParaRPr>
          </a:p>
        </p:txBody>
      </p:sp>
      <p:cxnSp>
        <p:nvCxnSpPr>
          <p:cNvPr id="48" name="Straight Connector 47"/>
          <p:cNvCxnSpPr/>
          <p:nvPr/>
        </p:nvCxnSpPr>
        <p:spPr>
          <a:xfrm>
            <a:off x="6328098" y="1863304"/>
            <a:ext cx="0" cy="718378"/>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4" grpId="0"/>
      <p:bldP spid="35" grpId="0"/>
      <p:bldP spid="38" grpId="0"/>
      <p:bldP spid="39" grpId="0"/>
      <p:bldP spid="42" grpId="0"/>
      <p:bldP spid="43" grpId="0"/>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23985" y="3846969"/>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3"/>
              </a:rPr>
              <a:t>Ppt</a:t>
            </a:r>
            <a:r>
              <a:rPr lang="zh-CN" altLang="en-US" sz="100" dirty="0">
                <a:solidFill>
                  <a:prstClr val="black"/>
                </a:solidFill>
                <a:latin typeface="微软雅黑" panose="020B0503020204020204" pitchFamily="34" charset="-122"/>
                <a:hlinkClick r:id="rId3"/>
              </a:rPr>
              <a:t>Template</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graphicFrame>
        <p:nvGraphicFramePr>
          <p:cNvPr id="39" name="Chart 38"/>
          <p:cNvGraphicFramePr/>
          <p:nvPr/>
        </p:nvGraphicFramePr>
        <p:xfrm>
          <a:off x="1022378" y="1822438"/>
          <a:ext cx="1707846" cy="2419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p:cNvGraphicFramePr/>
          <p:nvPr/>
        </p:nvGraphicFramePr>
        <p:xfrm>
          <a:off x="3126942" y="1822438"/>
          <a:ext cx="1707846" cy="24192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p:cNvGraphicFramePr/>
          <p:nvPr/>
        </p:nvGraphicFramePr>
        <p:xfrm>
          <a:off x="5248144" y="1822438"/>
          <a:ext cx="1707846" cy="24192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nvGraphicFramePr>
        <p:xfrm>
          <a:off x="7354441" y="1822438"/>
          <a:ext cx="1707846" cy="241927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Chart 45"/>
          <p:cNvGraphicFramePr/>
          <p:nvPr/>
        </p:nvGraphicFramePr>
        <p:xfrm>
          <a:off x="9461777" y="1822438"/>
          <a:ext cx="1707846" cy="2419279"/>
        </p:xfrm>
        <a:graphic>
          <a:graphicData uri="http://schemas.openxmlformats.org/drawingml/2006/chart">
            <c:chart xmlns:c="http://schemas.openxmlformats.org/drawingml/2006/chart" xmlns:r="http://schemas.openxmlformats.org/officeDocument/2006/relationships" r:id="rId8"/>
          </a:graphicData>
        </a:graphic>
      </p:graphicFrame>
      <p:sp>
        <p:nvSpPr>
          <p:cNvPr id="52" name="Text Placeholder 32"/>
          <p:cNvSpPr txBox="1"/>
          <p:nvPr/>
        </p:nvSpPr>
        <p:spPr>
          <a:xfrm>
            <a:off x="2124085"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Click here to add a subtitle or detailed text description</a:t>
            </a:r>
            <a:endParaRPr lang="en-US" sz="900" dirty="0">
              <a:solidFill>
                <a:srgbClr val="7F7F7F"/>
              </a:solidFill>
              <a:latin typeface="+mn-ea"/>
              <a:cs typeface="+mn-ea"/>
            </a:endParaRPr>
          </a:p>
        </p:txBody>
      </p:sp>
      <p:sp>
        <p:nvSpPr>
          <p:cNvPr id="53" name="Text Placeholder 33"/>
          <p:cNvSpPr txBox="1"/>
          <p:nvPr/>
        </p:nvSpPr>
        <p:spPr>
          <a:xfrm>
            <a:off x="2124085" y="4742220"/>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Product characteristics</a:t>
            </a:r>
            <a:r>
              <a:rPr lang="en-AU" sz="1000" b="1" dirty="0">
                <a:solidFill>
                  <a:srgbClr val="7F7F7F"/>
                </a:solidFill>
                <a:latin typeface="+mn-ea"/>
                <a:cs typeface="+mn-ea"/>
              </a:rPr>
              <a:t> 01</a:t>
            </a:r>
            <a:endParaRPr lang="en-AU" sz="1000" dirty="0">
              <a:solidFill>
                <a:srgbClr val="7F7F7F"/>
              </a:solidFill>
              <a:latin typeface="+mn-ea"/>
              <a:cs typeface="+mn-ea"/>
            </a:endParaRPr>
          </a:p>
        </p:txBody>
      </p:sp>
      <p:sp>
        <p:nvSpPr>
          <p:cNvPr id="54" name="Oval 53"/>
          <p:cNvSpPr>
            <a:spLocks noChangeAspect="1"/>
          </p:cNvSpPr>
          <p:nvPr/>
        </p:nvSpPr>
        <p:spPr>
          <a:xfrm>
            <a:off x="1395168" y="4890377"/>
            <a:ext cx="556015"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1</a:t>
            </a:r>
          </a:p>
        </p:txBody>
      </p:sp>
      <p:sp>
        <p:nvSpPr>
          <p:cNvPr id="55" name="Text Placeholder 32"/>
          <p:cNvSpPr txBox="1"/>
          <p:nvPr/>
        </p:nvSpPr>
        <p:spPr>
          <a:xfrm>
            <a:off x="4599108"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Click here to add a subtitle or detailed text description</a:t>
            </a:r>
            <a:endParaRPr lang="en-US" sz="900" dirty="0">
              <a:solidFill>
                <a:srgbClr val="7F7F7F"/>
              </a:solidFill>
              <a:latin typeface="+mn-ea"/>
              <a:cs typeface="+mn-ea"/>
            </a:endParaRPr>
          </a:p>
        </p:txBody>
      </p:sp>
      <p:sp>
        <p:nvSpPr>
          <p:cNvPr id="68" name="Text Placeholder 33"/>
          <p:cNvSpPr txBox="1"/>
          <p:nvPr/>
        </p:nvSpPr>
        <p:spPr>
          <a:xfrm>
            <a:off x="4599110" y="476904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Product characteristics</a:t>
            </a:r>
            <a:r>
              <a:rPr lang="en-AU" sz="1000" b="1" dirty="0">
                <a:solidFill>
                  <a:srgbClr val="7F7F7F"/>
                </a:solidFill>
                <a:latin typeface="+mn-ea"/>
                <a:cs typeface="+mn-ea"/>
              </a:rPr>
              <a:t> 02</a:t>
            </a:r>
            <a:endParaRPr lang="en-AU" sz="1000" dirty="0">
              <a:solidFill>
                <a:srgbClr val="7F7F7F"/>
              </a:solidFill>
              <a:latin typeface="+mn-ea"/>
              <a:cs typeface="+mn-ea"/>
            </a:endParaRPr>
          </a:p>
        </p:txBody>
      </p:sp>
      <p:sp>
        <p:nvSpPr>
          <p:cNvPr id="69" name="Oval 68"/>
          <p:cNvSpPr>
            <a:spLocks noChangeAspect="1"/>
          </p:cNvSpPr>
          <p:nvPr/>
        </p:nvSpPr>
        <p:spPr>
          <a:xfrm>
            <a:off x="3870191" y="4890377"/>
            <a:ext cx="556015"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bg1"/>
                </a:solidFill>
                <a:latin typeface="+mn-ea"/>
                <a:cs typeface="+mn-ea"/>
              </a:rPr>
              <a:t>2</a:t>
            </a:r>
            <a:endParaRPr lang="en-US" dirty="0">
              <a:latin typeface="+mn-ea"/>
              <a:cs typeface="+mn-ea"/>
            </a:endParaRPr>
          </a:p>
        </p:txBody>
      </p:sp>
      <p:sp>
        <p:nvSpPr>
          <p:cNvPr id="70" name="Text Placeholder 32"/>
          <p:cNvSpPr txBox="1"/>
          <p:nvPr/>
        </p:nvSpPr>
        <p:spPr>
          <a:xfrm>
            <a:off x="7074131"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Click here to add a subtitle or detailed text description</a:t>
            </a:r>
            <a:endParaRPr lang="en-US" sz="900" dirty="0">
              <a:solidFill>
                <a:srgbClr val="7F7F7F"/>
              </a:solidFill>
              <a:latin typeface="+mn-ea"/>
              <a:cs typeface="+mn-ea"/>
            </a:endParaRPr>
          </a:p>
        </p:txBody>
      </p:sp>
      <p:sp>
        <p:nvSpPr>
          <p:cNvPr id="71" name="Text Placeholder 33"/>
          <p:cNvSpPr txBox="1"/>
          <p:nvPr/>
        </p:nvSpPr>
        <p:spPr>
          <a:xfrm>
            <a:off x="7074133" y="476904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Product characteristics</a:t>
            </a:r>
            <a:r>
              <a:rPr lang="en-AU" sz="1000" b="1" dirty="0">
                <a:solidFill>
                  <a:srgbClr val="7F7F7F"/>
                </a:solidFill>
                <a:latin typeface="+mn-ea"/>
                <a:cs typeface="+mn-ea"/>
              </a:rPr>
              <a:t> 03</a:t>
            </a:r>
            <a:endParaRPr lang="en-AU" sz="1000" dirty="0">
              <a:solidFill>
                <a:srgbClr val="7F7F7F"/>
              </a:solidFill>
              <a:latin typeface="+mn-ea"/>
              <a:cs typeface="+mn-ea"/>
            </a:endParaRPr>
          </a:p>
        </p:txBody>
      </p:sp>
      <p:sp>
        <p:nvSpPr>
          <p:cNvPr id="72" name="Oval 71"/>
          <p:cNvSpPr>
            <a:spLocks noChangeAspect="1"/>
          </p:cNvSpPr>
          <p:nvPr/>
        </p:nvSpPr>
        <p:spPr>
          <a:xfrm>
            <a:off x="6345213" y="4890377"/>
            <a:ext cx="556015"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3</a:t>
            </a:r>
            <a:endParaRPr lang="en-US" dirty="0">
              <a:solidFill>
                <a:schemeClr val="bg1"/>
              </a:solidFill>
              <a:latin typeface="+mn-ea"/>
              <a:cs typeface="+mn-ea"/>
            </a:endParaRPr>
          </a:p>
        </p:txBody>
      </p:sp>
      <p:sp>
        <p:nvSpPr>
          <p:cNvPr id="73" name="Text Placeholder 32"/>
          <p:cNvSpPr txBox="1"/>
          <p:nvPr/>
        </p:nvSpPr>
        <p:spPr>
          <a:xfrm>
            <a:off x="9549153"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Click here to add a subtitle or detailed text description</a:t>
            </a:r>
            <a:endParaRPr lang="en-US" sz="900" dirty="0">
              <a:solidFill>
                <a:srgbClr val="7F7F7F"/>
              </a:solidFill>
              <a:latin typeface="+mn-ea"/>
              <a:cs typeface="+mn-ea"/>
            </a:endParaRPr>
          </a:p>
        </p:txBody>
      </p:sp>
      <p:sp>
        <p:nvSpPr>
          <p:cNvPr id="74" name="Text Placeholder 33"/>
          <p:cNvSpPr txBox="1"/>
          <p:nvPr/>
        </p:nvSpPr>
        <p:spPr>
          <a:xfrm>
            <a:off x="9549155" y="476904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Product characteristics</a:t>
            </a:r>
            <a:r>
              <a:rPr lang="en-AU" sz="1000" b="1" dirty="0">
                <a:solidFill>
                  <a:srgbClr val="7F7F7F"/>
                </a:solidFill>
                <a:latin typeface="+mn-ea"/>
                <a:cs typeface="+mn-ea"/>
              </a:rPr>
              <a:t> 04</a:t>
            </a:r>
            <a:endParaRPr lang="en-AU" sz="1000" dirty="0">
              <a:solidFill>
                <a:srgbClr val="7F7F7F"/>
              </a:solidFill>
              <a:latin typeface="+mn-ea"/>
              <a:cs typeface="+mn-ea"/>
            </a:endParaRPr>
          </a:p>
        </p:txBody>
      </p:sp>
      <p:sp>
        <p:nvSpPr>
          <p:cNvPr id="75" name="Oval 74"/>
          <p:cNvSpPr>
            <a:spLocks noChangeAspect="1"/>
          </p:cNvSpPr>
          <p:nvPr/>
        </p:nvSpPr>
        <p:spPr>
          <a:xfrm>
            <a:off x="8820236" y="4890377"/>
            <a:ext cx="556015" cy="5560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graphicEl>
                                              <a:chart seriesIdx="-3" categoryIdx="-3" bldStep="gridLegend"/>
                                            </p:graphicEl>
                                          </p:spTgt>
                                        </p:tgtEl>
                                        <p:attrNameLst>
                                          <p:attrName>style.visibility</p:attrName>
                                        </p:attrNameLst>
                                      </p:cBhvr>
                                      <p:to>
                                        <p:strVal val="visible"/>
                                      </p:to>
                                    </p:set>
                                    <p:animEffect transition="in" filter="wipe(down)">
                                      <p:cBhvr>
                                        <p:cTn id="7" dur="500"/>
                                        <p:tgtEl>
                                          <p:spTgt spid="3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wipe(down)">
                                      <p:cBhvr>
                                        <p:cTn id="12" dur="500"/>
                                        <p:tgtEl>
                                          <p:spTgt spid="3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graphicEl>
                                              <a:chart seriesIdx="1" categoryIdx="-4" bldStep="series"/>
                                            </p:graphicEl>
                                          </p:spTgt>
                                        </p:tgtEl>
                                        <p:attrNameLst>
                                          <p:attrName>style.visibility</p:attrName>
                                        </p:attrNameLst>
                                      </p:cBhvr>
                                      <p:to>
                                        <p:strVal val="visible"/>
                                      </p:to>
                                    </p:set>
                                    <p:animEffect transition="in" filter="wipe(down)">
                                      <p:cBhvr>
                                        <p:cTn id="17" dur="500"/>
                                        <p:tgtEl>
                                          <p:spTgt spid="3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graphicEl>
                                              <a:chart seriesIdx="2" categoryIdx="-4" bldStep="series"/>
                                            </p:graphicEl>
                                          </p:spTgt>
                                        </p:tgtEl>
                                        <p:attrNameLst>
                                          <p:attrName>style.visibility</p:attrName>
                                        </p:attrNameLst>
                                      </p:cBhvr>
                                      <p:to>
                                        <p:strVal val="visible"/>
                                      </p:to>
                                    </p:set>
                                    <p:animEffect transition="in" filter="wipe(down)">
                                      <p:cBhvr>
                                        <p:cTn id="22" dur="500"/>
                                        <p:tgtEl>
                                          <p:spTgt spid="39">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graphicEl>
                                              <a:chart seriesIdx="3" categoryIdx="-4" bldStep="series"/>
                                            </p:graphicEl>
                                          </p:spTgt>
                                        </p:tgtEl>
                                        <p:attrNameLst>
                                          <p:attrName>style.visibility</p:attrName>
                                        </p:attrNameLst>
                                      </p:cBhvr>
                                      <p:to>
                                        <p:strVal val="visible"/>
                                      </p:to>
                                    </p:set>
                                    <p:animEffect transition="in" filter="wipe(down)">
                                      <p:cBhvr>
                                        <p:cTn id="27" dur="500"/>
                                        <p:tgtEl>
                                          <p:spTgt spid="39">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graphicEl>
                                              <a:chart seriesIdx="-3" categoryIdx="-3" bldStep="gridLegend"/>
                                            </p:graphicEl>
                                          </p:spTgt>
                                        </p:tgtEl>
                                        <p:attrNameLst>
                                          <p:attrName>style.visibility</p:attrName>
                                        </p:attrNameLst>
                                      </p:cBhvr>
                                      <p:to>
                                        <p:strVal val="visible"/>
                                      </p:to>
                                    </p:set>
                                    <p:animEffect transition="in" filter="wipe(down)">
                                      <p:cBhvr>
                                        <p:cTn id="32" dur="500"/>
                                        <p:tgtEl>
                                          <p:spTgt spid="40">
                                            <p:graphicEl>
                                              <a:chart seriesIdx="-3" categoryIdx="-3" bldStep="gridLegen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graphicEl>
                                              <a:chart seriesIdx="0" categoryIdx="-4" bldStep="series"/>
                                            </p:graphicEl>
                                          </p:spTgt>
                                        </p:tgtEl>
                                        <p:attrNameLst>
                                          <p:attrName>style.visibility</p:attrName>
                                        </p:attrNameLst>
                                      </p:cBhvr>
                                      <p:to>
                                        <p:strVal val="visible"/>
                                      </p:to>
                                    </p:set>
                                    <p:animEffect transition="in" filter="wipe(down)">
                                      <p:cBhvr>
                                        <p:cTn id="37" dur="500"/>
                                        <p:tgtEl>
                                          <p:spTgt spid="40">
                                            <p:graphicEl>
                                              <a:chart seriesIdx="0"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graphicEl>
                                              <a:chart seriesIdx="1" categoryIdx="-4" bldStep="series"/>
                                            </p:graphicEl>
                                          </p:spTgt>
                                        </p:tgtEl>
                                        <p:attrNameLst>
                                          <p:attrName>style.visibility</p:attrName>
                                        </p:attrNameLst>
                                      </p:cBhvr>
                                      <p:to>
                                        <p:strVal val="visible"/>
                                      </p:to>
                                    </p:set>
                                    <p:animEffect transition="in" filter="wipe(down)">
                                      <p:cBhvr>
                                        <p:cTn id="42" dur="500"/>
                                        <p:tgtEl>
                                          <p:spTgt spid="40">
                                            <p:graphicEl>
                                              <a:chart seriesIdx="1"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0">
                                            <p:graphicEl>
                                              <a:chart seriesIdx="2" categoryIdx="-4" bldStep="series"/>
                                            </p:graphicEl>
                                          </p:spTgt>
                                        </p:tgtEl>
                                        <p:attrNameLst>
                                          <p:attrName>style.visibility</p:attrName>
                                        </p:attrNameLst>
                                      </p:cBhvr>
                                      <p:to>
                                        <p:strVal val="visible"/>
                                      </p:to>
                                    </p:set>
                                    <p:animEffect transition="in" filter="wipe(down)">
                                      <p:cBhvr>
                                        <p:cTn id="47" dur="500"/>
                                        <p:tgtEl>
                                          <p:spTgt spid="40">
                                            <p:graphicEl>
                                              <a:chart seriesIdx="2"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graphicEl>
                                              <a:chart seriesIdx="3" categoryIdx="-4" bldStep="series"/>
                                            </p:graphicEl>
                                          </p:spTgt>
                                        </p:tgtEl>
                                        <p:attrNameLst>
                                          <p:attrName>style.visibility</p:attrName>
                                        </p:attrNameLst>
                                      </p:cBhvr>
                                      <p:to>
                                        <p:strVal val="visible"/>
                                      </p:to>
                                    </p:set>
                                    <p:animEffect transition="in" filter="wipe(down)">
                                      <p:cBhvr>
                                        <p:cTn id="52" dur="500"/>
                                        <p:tgtEl>
                                          <p:spTgt spid="40">
                                            <p:graphicEl>
                                              <a:chart seriesIdx="3"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2">
                                            <p:graphicEl>
                                              <a:chart seriesIdx="-3" categoryIdx="-3" bldStep="gridLegend"/>
                                            </p:graphicEl>
                                          </p:spTgt>
                                        </p:tgtEl>
                                        <p:attrNameLst>
                                          <p:attrName>style.visibility</p:attrName>
                                        </p:attrNameLst>
                                      </p:cBhvr>
                                      <p:to>
                                        <p:strVal val="visible"/>
                                      </p:to>
                                    </p:set>
                                    <p:animEffect transition="in" filter="wipe(down)">
                                      <p:cBhvr>
                                        <p:cTn id="57" dur="500"/>
                                        <p:tgtEl>
                                          <p:spTgt spid="42">
                                            <p:graphicEl>
                                              <a:chart seriesIdx="-3" categoryIdx="-3" bldStep="gridLegen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2">
                                            <p:graphicEl>
                                              <a:chart seriesIdx="0" categoryIdx="-4" bldStep="series"/>
                                            </p:graphicEl>
                                          </p:spTgt>
                                        </p:tgtEl>
                                        <p:attrNameLst>
                                          <p:attrName>style.visibility</p:attrName>
                                        </p:attrNameLst>
                                      </p:cBhvr>
                                      <p:to>
                                        <p:strVal val="visible"/>
                                      </p:to>
                                    </p:set>
                                    <p:animEffect transition="in" filter="wipe(down)">
                                      <p:cBhvr>
                                        <p:cTn id="62" dur="500"/>
                                        <p:tgtEl>
                                          <p:spTgt spid="42">
                                            <p:graphicEl>
                                              <a:chart seriesIdx="0" categoryIdx="-4" bldStep="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graphicEl>
                                              <a:chart seriesIdx="1" categoryIdx="-4" bldStep="series"/>
                                            </p:graphicEl>
                                          </p:spTgt>
                                        </p:tgtEl>
                                        <p:attrNameLst>
                                          <p:attrName>style.visibility</p:attrName>
                                        </p:attrNameLst>
                                      </p:cBhvr>
                                      <p:to>
                                        <p:strVal val="visible"/>
                                      </p:to>
                                    </p:set>
                                    <p:animEffect transition="in" filter="wipe(down)">
                                      <p:cBhvr>
                                        <p:cTn id="67" dur="500"/>
                                        <p:tgtEl>
                                          <p:spTgt spid="42">
                                            <p:graphicEl>
                                              <a:chart seriesIdx="1" categoryIdx="-4" bldStep="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2">
                                            <p:graphicEl>
                                              <a:chart seriesIdx="2" categoryIdx="-4" bldStep="series"/>
                                            </p:graphicEl>
                                          </p:spTgt>
                                        </p:tgtEl>
                                        <p:attrNameLst>
                                          <p:attrName>style.visibility</p:attrName>
                                        </p:attrNameLst>
                                      </p:cBhvr>
                                      <p:to>
                                        <p:strVal val="visible"/>
                                      </p:to>
                                    </p:set>
                                    <p:animEffect transition="in" filter="wipe(down)">
                                      <p:cBhvr>
                                        <p:cTn id="72" dur="500"/>
                                        <p:tgtEl>
                                          <p:spTgt spid="42">
                                            <p:graphicEl>
                                              <a:chart seriesIdx="2" categoryIdx="-4" bldStep="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2">
                                            <p:graphicEl>
                                              <a:chart seriesIdx="3" categoryIdx="-4" bldStep="series"/>
                                            </p:graphicEl>
                                          </p:spTgt>
                                        </p:tgtEl>
                                        <p:attrNameLst>
                                          <p:attrName>style.visibility</p:attrName>
                                        </p:attrNameLst>
                                      </p:cBhvr>
                                      <p:to>
                                        <p:strVal val="visible"/>
                                      </p:to>
                                    </p:set>
                                    <p:animEffect transition="in" filter="wipe(down)">
                                      <p:cBhvr>
                                        <p:cTn id="77" dur="500"/>
                                        <p:tgtEl>
                                          <p:spTgt spid="42">
                                            <p:graphicEl>
                                              <a:chart seriesIdx="3" categoryIdx="-4" bldStep="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4">
                                            <p:graphicEl>
                                              <a:chart seriesIdx="-3" categoryIdx="-3" bldStep="gridLegend"/>
                                            </p:graphicEl>
                                          </p:spTgt>
                                        </p:tgtEl>
                                        <p:attrNameLst>
                                          <p:attrName>style.visibility</p:attrName>
                                        </p:attrNameLst>
                                      </p:cBhvr>
                                      <p:to>
                                        <p:strVal val="visible"/>
                                      </p:to>
                                    </p:set>
                                    <p:animEffect transition="in" filter="wipe(down)">
                                      <p:cBhvr>
                                        <p:cTn id="82" dur="500"/>
                                        <p:tgtEl>
                                          <p:spTgt spid="44">
                                            <p:graphicEl>
                                              <a:chart seriesIdx="-3" categoryIdx="-3" bldStep="gridLegend"/>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4">
                                            <p:graphicEl>
                                              <a:chart seriesIdx="0" categoryIdx="-4" bldStep="series"/>
                                            </p:graphicEl>
                                          </p:spTgt>
                                        </p:tgtEl>
                                        <p:attrNameLst>
                                          <p:attrName>style.visibility</p:attrName>
                                        </p:attrNameLst>
                                      </p:cBhvr>
                                      <p:to>
                                        <p:strVal val="visible"/>
                                      </p:to>
                                    </p:set>
                                    <p:animEffect transition="in" filter="wipe(down)">
                                      <p:cBhvr>
                                        <p:cTn id="87" dur="500"/>
                                        <p:tgtEl>
                                          <p:spTgt spid="44">
                                            <p:graphicEl>
                                              <a:chart seriesIdx="0" categoryIdx="-4" bldStep="series"/>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graphicEl>
                                              <a:chart seriesIdx="1" categoryIdx="-4" bldStep="series"/>
                                            </p:graphicEl>
                                          </p:spTgt>
                                        </p:tgtEl>
                                        <p:attrNameLst>
                                          <p:attrName>style.visibility</p:attrName>
                                        </p:attrNameLst>
                                      </p:cBhvr>
                                      <p:to>
                                        <p:strVal val="visible"/>
                                      </p:to>
                                    </p:set>
                                    <p:animEffect transition="in" filter="wipe(down)">
                                      <p:cBhvr>
                                        <p:cTn id="92" dur="500"/>
                                        <p:tgtEl>
                                          <p:spTgt spid="44">
                                            <p:graphicEl>
                                              <a:chart seriesIdx="1" categoryIdx="-4" bldStep="series"/>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4">
                                            <p:graphicEl>
                                              <a:chart seriesIdx="2" categoryIdx="-4" bldStep="series"/>
                                            </p:graphicEl>
                                          </p:spTgt>
                                        </p:tgtEl>
                                        <p:attrNameLst>
                                          <p:attrName>style.visibility</p:attrName>
                                        </p:attrNameLst>
                                      </p:cBhvr>
                                      <p:to>
                                        <p:strVal val="visible"/>
                                      </p:to>
                                    </p:set>
                                    <p:animEffect transition="in" filter="wipe(down)">
                                      <p:cBhvr>
                                        <p:cTn id="97" dur="500"/>
                                        <p:tgtEl>
                                          <p:spTgt spid="44">
                                            <p:graphicEl>
                                              <a:chart seriesIdx="2" categoryIdx="-4" bldStep="series"/>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4">
                                            <p:graphicEl>
                                              <a:chart seriesIdx="3" categoryIdx="-4" bldStep="series"/>
                                            </p:graphicEl>
                                          </p:spTgt>
                                        </p:tgtEl>
                                        <p:attrNameLst>
                                          <p:attrName>style.visibility</p:attrName>
                                        </p:attrNameLst>
                                      </p:cBhvr>
                                      <p:to>
                                        <p:strVal val="visible"/>
                                      </p:to>
                                    </p:set>
                                    <p:animEffect transition="in" filter="wipe(down)">
                                      <p:cBhvr>
                                        <p:cTn id="102" dur="500"/>
                                        <p:tgtEl>
                                          <p:spTgt spid="44">
                                            <p:graphicEl>
                                              <a:chart seriesIdx="3" categoryIdx="-4" bldStep="series"/>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down)">
                                      <p:cBhvr>
                                        <p:cTn id="107" dur="500"/>
                                        <p:tgtEl>
                                          <p:spTgt spid="46">
                                            <p:graphicEl>
                                              <a:chart seriesIdx="-3" categoryIdx="-3" bldStep="gridLegend"/>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down)">
                                      <p:cBhvr>
                                        <p:cTn id="112" dur="500"/>
                                        <p:tgtEl>
                                          <p:spTgt spid="46">
                                            <p:graphicEl>
                                              <a:chart seriesIdx="0" categoryIdx="-4" bldStep="series"/>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down)">
                                      <p:cBhvr>
                                        <p:cTn id="117" dur="500"/>
                                        <p:tgtEl>
                                          <p:spTgt spid="46">
                                            <p:graphicEl>
                                              <a:chart seriesIdx="1" categoryIdx="-4" bldStep="series"/>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down)">
                                      <p:cBhvr>
                                        <p:cTn id="122" dur="500"/>
                                        <p:tgtEl>
                                          <p:spTgt spid="46">
                                            <p:graphicEl>
                                              <a:chart seriesIdx="2" categoryIdx="-4" bldStep="series"/>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6">
                                            <p:graphicEl>
                                              <a:chart seriesIdx="3" categoryIdx="-4" bldStep="series"/>
                                            </p:graphicEl>
                                          </p:spTgt>
                                        </p:tgtEl>
                                        <p:attrNameLst>
                                          <p:attrName>style.visibility</p:attrName>
                                        </p:attrNameLst>
                                      </p:cBhvr>
                                      <p:to>
                                        <p:strVal val="visible"/>
                                      </p:to>
                                    </p:set>
                                    <p:animEffect transition="in" filter="wipe(down)">
                                      <p:cBhvr>
                                        <p:cTn id="127" dur="500"/>
                                        <p:tgtEl>
                                          <p:spTgt spid="46">
                                            <p:graphicEl>
                                              <a:chart seriesIdx="3" categoryIdx="-4" bldStep="series"/>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1000"/>
                                        <p:tgtEl>
                                          <p:spTgt spid="53"/>
                                        </p:tgtEl>
                                      </p:cBhvr>
                                    </p:animEffect>
                                    <p:anim calcmode="lin" valueType="num">
                                      <p:cBhvr>
                                        <p:cTn id="138" dur="1000" fill="hold"/>
                                        <p:tgtEl>
                                          <p:spTgt spid="53"/>
                                        </p:tgtEl>
                                        <p:attrNameLst>
                                          <p:attrName>ppt_x</p:attrName>
                                        </p:attrNameLst>
                                      </p:cBhvr>
                                      <p:tavLst>
                                        <p:tav tm="0">
                                          <p:val>
                                            <p:strVal val="#ppt_x"/>
                                          </p:val>
                                        </p:tav>
                                        <p:tav tm="100000">
                                          <p:val>
                                            <p:strVal val="#ppt_x"/>
                                          </p:val>
                                        </p:tav>
                                      </p:tavLst>
                                    </p:anim>
                                    <p:anim calcmode="lin" valueType="num">
                                      <p:cBhvr>
                                        <p:cTn id="139" dur="1000" fill="hold"/>
                                        <p:tgtEl>
                                          <p:spTgt spid="5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1000"/>
                                        <p:tgtEl>
                                          <p:spTgt spid="54"/>
                                        </p:tgtEl>
                                      </p:cBhvr>
                                    </p:animEffect>
                                    <p:anim calcmode="lin" valueType="num">
                                      <p:cBhvr>
                                        <p:cTn id="143" dur="1000" fill="hold"/>
                                        <p:tgtEl>
                                          <p:spTgt spid="54"/>
                                        </p:tgtEl>
                                        <p:attrNameLst>
                                          <p:attrName>ppt_x</p:attrName>
                                        </p:attrNameLst>
                                      </p:cBhvr>
                                      <p:tavLst>
                                        <p:tav tm="0">
                                          <p:val>
                                            <p:strVal val="#ppt_x"/>
                                          </p:val>
                                        </p:tav>
                                        <p:tav tm="100000">
                                          <p:val>
                                            <p:strVal val="#ppt_x"/>
                                          </p:val>
                                        </p:tav>
                                      </p:tavLst>
                                    </p:anim>
                                    <p:anim calcmode="lin" valueType="num">
                                      <p:cBhvr>
                                        <p:cTn id="144" dur="1000" fill="hold"/>
                                        <p:tgtEl>
                                          <p:spTgt spid="5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1000"/>
                                        <p:tgtEl>
                                          <p:spTgt spid="55"/>
                                        </p:tgtEl>
                                      </p:cBhvr>
                                    </p:animEffect>
                                    <p:anim calcmode="lin" valueType="num">
                                      <p:cBhvr>
                                        <p:cTn id="148" dur="1000" fill="hold"/>
                                        <p:tgtEl>
                                          <p:spTgt spid="55"/>
                                        </p:tgtEl>
                                        <p:attrNameLst>
                                          <p:attrName>ppt_x</p:attrName>
                                        </p:attrNameLst>
                                      </p:cBhvr>
                                      <p:tavLst>
                                        <p:tav tm="0">
                                          <p:val>
                                            <p:strVal val="#ppt_x"/>
                                          </p:val>
                                        </p:tav>
                                        <p:tav tm="100000">
                                          <p:val>
                                            <p:strVal val="#ppt_x"/>
                                          </p:val>
                                        </p:tav>
                                      </p:tavLst>
                                    </p:anim>
                                    <p:anim calcmode="lin" valueType="num">
                                      <p:cBhvr>
                                        <p:cTn id="149" dur="1000" fill="hold"/>
                                        <p:tgtEl>
                                          <p:spTgt spid="55"/>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1000"/>
                                        <p:tgtEl>
                                          <p:spTgt spid="68"/>
                                        </p:tgtEl>
                                      </p:cBhvr>
                                    </p:animEffect>
                                    <p:anim calcmode="lin" valueType="num">
                                      <p:cBhvr>
                                        <p:cTn id="153" dur="1000" fill="hold"/>
                                        <p:tgtEl>
                                          <p:spTgt spid="68"/>
                                        </p:tgtEl>
                                        <p:attrNameLst>
                                          <p:attrName>ppt_x</p:attrName>
                                        </p:attrNameLst>
                                      </p:cBhvr>
                                      <p:tavLst>
                                        <p:tav tm="0">
                                          <p:val>
                                            <p:strVal val="#ppt_x"/>
                                          </p:val>
                                        </p:tav>
                                        <p:tav tm="100000">
                                          <p:val>
                                            <p:strVal val="#ppt_x"/>
                                          </p:val>
                                        </p:tav>
                                      </p:tavLst>
                                    </p:anim>
                                    <p:anim calcmode="lin" valueType="num">
                                      <p:cBhvr>
                                        <p:cTn id="154" dur="1000" fill="hold"/>
                                        <p:tgtEl>
                                          <p:spTgt spid="6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fade">
                                      <p:cBhvr>
                                        <p:cTn id="157" dur="1000"/>
                                        <p:tgtEl>
                                          <p:spTgt spid="69"/>
                                        </p:tgtEl>
                                      </p:cBhvr>
                                    </p:animEffect>
                                    <p:anim calcmode="lin" valueType="num">
                                      <p:cBhvr>
                                        <p:cTn id="158" dur="1000" fill="hold"/>
                                        <p:tgtEl>
                                          <p:spTgt spid="69"/>
                                        </p:tgtEl>
                                        <p:attrNameLst>
                                          <p:attrName>ppt_x</p:attrName>
                                        </p:attrNameLst>
                                      </p:cBhvr>
                                      <p:tavLst>
                                        <p:tav tm="0">
                                          <p:val>
                                            <p:strVal val="#ppt_x"/>
                                          </p:val>
                                        </p:tav>
                                        <p:tav tm="100000">
                                          <p:val>
                                            <p:strVal val="#ppt_x"/>
                                          </p:val>
                                        </p:tav>
                                      </p:tavLst>
                                    </p:anim>
                                    <p:anim calcmode="lin" valueType="num">
                                      <p:cBhvr>
                                        <p:cTn id="159" dur="1000" fill="hold"/>
                                        <p:tgtEl>
                                          <p:spTgt spid="69"/>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1000"/>
                                        <p:tgtEl>
                                          <p:spTgt spid="70"/>
                                        </p:tgtEl>
                                      </p:cBhvr>
                                    </p:animEffect>
                                    <p:anim calcmode="lin" valueType="num">
                                      <p:cBhvr>
                                        <p:cTn id="163" dur="1000" fill="hold"/>
                                        <p:tgtEl>
                                          <p:spTgt spid="70"/>
                                        </p:tgtEl>
                                        <p:attrNameLst>
                                          <p:attrName>ppt_x</p:attrName>
                                        </p:attrNameLst>
                                      </p:cBhvr>
                                      <p:tavLst>
                                        <p:tav tm="0">
                                          <p:val>
                                            <p:strVal val="#ppt_x"/>
                                          </p:val>
                                        </p:tav>
                                        <p:tav tm="100000">
                                          <p:val>
                                            <p:strVal val="#ppt_x"/>
                                          </p:val>
                                        </p:tav>
                                      </p:tavLst>
                                    </p:anim>
                                    <p:anim calcmode="lin" valueType="num">
                                      <p:cBhvr>
                                        <p:cTn id="164" dur="1000" fill="hold"/>
                                        <p:tgtEl>
                                          <p:spTgt spid="70"/>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1000"/>
                                        <p:tgtEl>
                                          <p:spTgt spid="71"/>
                                        </p:tgtEl>
                                      </p:cBhvr>
                                    </p:animEffect>
                                    <p:anim calcmode="lin" valueType="num">
                                      <p:cBhvr>
                                        <p:cTn id="168" dur="1000" fill="hold"/>
                                        <p:tgtEl>
                                          <p:spTgt spid="71"/>
                                        </p:tgtEl>
                                        <p:attrNameLst>
                                          <p:attrName>ppt_x</p:attrName>
                                        </p:attrNameLst>
                                      </p:cBhvr>
                                      <p:tavLst>
                                        <p:tav tm="0">
                                          <p:val>
                                            <p:strVal val="#ppt_x"/>
                                          </p:val>
                                        </p:tav>
                                        <p:tav tm="100000">
                                          <p:val>
                                            <p:strVal val="#ppt_x"/>
                                          </p:val>
                                        </p:tav>
                                      </p:tavLst>
                                    </p:anim>
                                    <p:anim calcmode="lin" valueType="num">
                                      <p:cBhvr>
                                        <p:cTn id="169" dur="1000" fill="hold"/>
                                        <p:tgtEl>
                                          <p:spTgt spid="71"/>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1000"/>
                                        <p:tgtEl>
                                          <p:spTgt spid="72"/>
                                        </p:tgtEl>
                                      </p:cBhvr>
                                    </p:animEffect>
                                    <p:anim calcmode="lin" valueType="num">
                                      <p:cBhvr>
                                        <p:cTn id="173" dur="1000" fill="hold"/>
                                        <p:tgtEl>
                                          <p:spTgt spid="72"/>
                                        </p:tgtEl>
                                        <p:attrNameLst>
                                          <p:attrName>ppt_x</p:attrName>
                                        </p:attrNameLst>
                                      </p:cBhvr>
                                      <p:tavLst>
                                        <p:tav tm="0">
                                          <p:val>
                                            <p:strVal val="#ppt_x"/>
                                          </p:val>
                                        </p:tav>
                                        <p:tav tm="100000">
                                          <p:val>
                                            <p:strVal val="#ppt_x"/>
                                          </p:val>
                                        </p:tav>
                                      </p:tavLst>
                                    </p:anim>
                                    <p:anim calcmode="lin" valueType="num">
                                      <p:cBhvr>
                                        <p:cTn id="174" dur="1000" fill="hold"/>
                                        <p:tgtEl>
                                          <p:spTgt spid="7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73"/>
                                        </p:tgtEl>
                                        <p:attrNameLst>
                                          <p:attrName>style.visibility</p:attrName>
                                        </p:attrNameLst>
                                      </p:cBhvr>
                                      <p:to>
                                        <p:strVal val="visible"/>
                                      </p:to>
                                    </p:set>
                                    <p:animEffect transition="in" filter="fade">
                                      <p:cBhvr>
                                        <p:cTn id="177" dur="1000"/>
                                        <p:tgtEl>
                                          <p:spTgt spid="73"/>
                                        </p:tgtEl>
                                      </p:cBhvr>
                                    </p:animEffect>
                                    <p:anim calcmode="lin" valueType="num">
                                      <p:cBhvr>
                                        <p:cTn id="178" dur="1000" fill="hold"/>
                                        <p:tgtEl>
                                          <p:spTgt spid="73"/>
                                        </p:tgtEl>
                                        <p:attrNameLst>
                                          <p:attrName>ppt_x</p:attrName>
                                        </p:attrNameLst>
                                      </p:cBhvr>
                                      <p:tavLst>
                                        <p:tav tm="0">
                                          <p:val>
                                            <p:strVal val="#ppt_x"/>
                                          </p:val>
                                        </p:tav>
                                        <p:tav tm="100000">
                                          <p:val>
                                            <p:strVal val="#ppt_x"/>
                                          </p:val>
                                        </p:tav>
                                      </p:tavLst>
                                    </p:anim>
                                    <p:anim calcmode="lin" valueType="num">
                                      <p:cBhvr>
                                        <p:cTn id="179" dur="1000" fill="hold"/>
                                        <p:tgtEl>
                                          <p:spTgt spid="73"/>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fade">
                                      <p:cBhvr>
                                        <p:cTn id="182" dur="1000"/>
                                        <p:tgtEl>
                                          <p:spTgt spid="74"/>
                                        </p:tgtEl>
                                      </p:cBhvr>
                                    </p:animEffect>
                                    <p:anim calcmode="lin" valueType="num">
                                      <p:cBhvr>
                                        <p:cTn id="183" dur="1000" fill="hold"/>
                                        <p:tgtEl>
                                          <p:spTgt spid="74"/>
                                        </p:tgtEl>
                                        <p:attrNameLst>
                                          <p:attrName>ppt_x</p:attrName>
                                        </p:attrNameLst>
                                      </p:cBhvr>
                                      <p:tavLst>
                                        <p:tav tm="0">
                                          <p:val>
                                            <p:strVal val="#ppt_x"/>
                                          </p:val>
                                        </p:tav>
                                        <p:tav tm="100000">
                                          <p:val>
                                            <p:strVal val="#ppt_x"/>
                                          </p:val>
                                        </p:tav>
                                      </p:tavLst>
                                    </p:anim>
                                    <p:anim calcmode="lin" valueType="num">
                                      <p:cBhvr>
                                        <p:cTn id="184" dur="1000" fill="hold"/>
                                        <p:tgtEl>
                                          <p:spTgt spid="74"/>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fade">
                                      <p:cBhvr>
                                        <p:cTn id="187" dur="1000"/>
                                        <p:tgtEl>
                                          <p:spTgt spid="75"/>
                                        </p:tgtEl>
                                      </p:cBhvr>
                                    </p:animEffect>
                                    <p:anim calcmode="lin" valueType="num">
                                      <p:cBhvr>
                                        <p:cTn id="188" dur="1000" fill="hold"/>
                                        <p:tgtEl>
                                          <p:spTgt spid="75"/>
                                        </p:tgtEl>
                                        <p:attrNameLst>
                                          <p:attrName>ppt_x</p:attrName>
                                        </p:attrNameLst>
                                      </p:cBhvr>
                                      <p:tavLst>
                                        <p:tav tm="0">
                                          <p:val>
                                            <p:strVal val="#ppt_x"/>
                                          </p:val>
                                        </p:tav>
                                        <p:tav tm="100000">
                                          <p:val>
                                            <p:strVal val="#ppt_x"/>
                                          </p:val>
                                        </p:tav>
                                      </p:tavLst>
                                    </p:anim>
                                    <p:anim calcmode="lin" valueType="num">
                                      <p:cBhvr>
                                        <p:cTn id="18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Chart bld="series"/>
        </p:bldSub>
      </p:bldGraphic>
      <p:bldGraphic spid="40" grpId="0">
        <p:bldSub>
          <a:bldChart bld="series"/>
        </p:bldSub>
      </p:bldGraphic>
      <p:bldGraphic spid="42" grpId="0">
        <p:bldSub>
          <a:bldChart bld="series"/>
        </p:bldSub>
      </p:bldGraphic>
      <p:bldGraphic spid="44" grpId="0">
        <p:bldSub>
          <a:bldChart bld="series"/>
        </p:bldSub>
      </p:bldGraphic>
      <p:bldGraphic spid="46" grpId="0">
        <p:bldSub>
          <a:bldChart bld="series"/>
        </p:bldSub>
      </p:bldGraphic>
      <p:bldP spid="52" grpId="0"/>
      <p:bldP spid="53" grpId="0"/>
      <p:bldP spid="54" grpId="0" animBg="1"/>
      <p:bldP spid="55" grpId="0"/>
      <p:bldP spid="68" grpId="0"/>
      <p:bldP spid="69" grpId="0" animBg="1"/>
      <p:bldP spid="70" grpId="0"/>
      <p:bldP spid="71" grpId="0"/>
      <p:bldP spid="72" grpId="0" animBg="1"/>
      <p:bldP spid="73" grpId="0"/>
      <p:bldP spid="74" grpId="0"/>
      <p:bldP spid="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257709" y="620688"/>
            <a:ext cx="4582988" cy="5001372"/>
          </a:xfrm>
          <a:custGeom>
            <a:avLst/>
            <a:gdLst>
              <a:gd name="T0" fmla="*/ 17752 w 17752"/>
              <a:gd name="T1" fmla="*/ 18550 h 18550"/>
              <a:gd name="T2" fmla="*/ 16834 w 17752"/>
              <a:gd name="T3" fmla="*/ 18494 h 18550"/>
              <a:gd name="T4" fmla="*/ 15927 w 17752"/>
              <a:gd name="T5" fmla="*/ 18393 h 18550"/>
              <a:gd name="T6" fmla="*/ 15034 w 17752"/>
              <a:gd name="T7" fmla="*/ 18251 h 18550"/>
              <a:gd name="T8" fmla="*/ 14158 w 17752"/>
              <a:gd name="T9" fmla="*/ 18064 h 18550"/>
              <a:gd name="T10" fmla="*/ 13295 w 17752"/>
              <a:gd name="T11" fmla="*/ 17838 h 18550"/>
              <a:gd name="T12" fmla="*/ 12451 w 17752"/>
              <a:gd name="T13" fmla="*/ 17571 h 18550"/>
              <a:gd name="T14" fmla="*/ 11625 w 17752"/>
              <a:gd name="T15" fmla="*/ 17265 h 18550"/>
              <a:gd name="T16" fmla="*/ 10818 w 17752"/>
              <a:gd name="T17" fmla="*/ 16922 h 18550"/>
              <a:gd name="T18" fmla="*/ 10031 w 17752"/>
              <a:gd name="T19" fmla="*/ 16541 h 18550"/>
              <a:gd name="T20" fmla="*/ 9264 w 17752"/>
              <a:gd name="T21" fmla="*/ 16126 h 18550"/>
              <a:gd name="T22" fmla="*/ 8521 w 17752"/>
              <a:gd name="T23" fmla="*/ 15675 h 18550"/>
              <a:gd name="T24" fmla="*/ 7801 w 17752"/>
              <a:gd name="T25" fmla="*/ 15190 h 18550"/>
              <a:gd name="T26" fmla="*/ 7106 w 17752"/>
              <a:gd name="T27" fmla="*/ 14674 h 18550"/>
              <a:gd name="T28" fmla="*/ 6436 w 17752"/>
              <a:gd name="T29" fmla="*/ 14126 h 18550"/>
              <a:gd name="T30" fmla="*/ 5793 w 17752"/>
              <a:gd name="T31" fmla="*/ 13547 h 18550"/>
              <a:gd name="T32" fmla="*/ 5178 w 17752"/>
              <a:gd name="T33" fmla="*/ 12940 h 18550"/>
              <a:gd name="T34" fmla="*/ 4591 w 17752"/>
              <a:gd name="T35" fmla="*/ 12304 h 18550"/>
              <a:gd name="T36" fmla="*/ 4035 w 17752"/>
              <a:gd name="T37" fmla="*/ 11642 h 18550"/>
              <a:gd name="T38" fmla="*/ 3509 w 17752"/>
              <a:gd name="T39" fmla="*/ 10954 h 18550"/>
              <a:gd name="T40" fmla="*/ 3017 w 17752"/>
              <a:gd name="T41" fmla="*/ 10241 h 18550"/>
              <a:gd name="T42" fmla="*/ 2556 w 17752"/>
              <a:gd name="T43" fmla="*/ 9503 h 18550"/>
              <a:gd name="T44" fmla="*/ 2131 w 17752"/>
              <a:gd name="T45" fmla="*/ 8743 h 18550"/>
              <a:gd name="T46" fmla="*/ 1740 w 17752"/>
              <a:gd name="T47" fmla="*/ 7961 h 18550"/>
              <a:gd name="T48" fmla="*/ 1387 w 17752"/>
              <a:gd name="T49" fmla="*/ 7160 h 18550"/>
              <a:gd name="T50" fmla="*/ 1070 w 17752"/>
              <a:gd name="T51" fmla="*/ 6338 h 18550"/>
              <a:gd name="T52" fmla="*/ 793 w 17752"/>
              <a:gd name="T53" fmla="*/ 5499 h 18550"/>
              <a:gd name="T54" fmla="*/ 555 w 17752"/>
              <a:gd name="T55" fmla="*/ 4642 h 18550"/>
              <a:gd name="T56" fmla="*/ 358 w 17752"/>
              <a:gd name="T57" fmla="*/ 3768 h 18550"/>
              <a:gd name="T58" fmla="*/ 203 w 17752"/>
              <a:gd name="T59" fmla="*/ 2880 h 18550"/>
              <a:gd name="T60" fmla="*/ 90 w 17752"/>
              <a:gd name="T61" fmla="*/ 1978 h 18550"/>
              <a:gd name="T62" fmla="*/ 23 w 17752"/>
              <a:gd name="T63" fmla="*/ 1062 h 18550"/>
              <a:gd name="T64" fmla="*/ 0 w 17752"/>
              <a:gd name="T65" fmla="*/ 136 h 18550"/>
              <a:gd name="T66" fmla="*/ 0 w 17752"/>
              <a:gd name="T67" fmla="*/ 101 h 18550"/>
              <a:gd name="T68" fmla="*/ 1 w 17752"/>
              <a:gd name="T69" fmla="*/ 67 h 18550"/>
              <a:gd name="T70" fmla="*/ 1 w 17752"/>
              <a:gd name="T71" fmla="*/ 34 h 18550"/>
              <a:gd name="T72" fmla="*/ 1 w 17752"/>
              <a:gd name="T73" fmla="*/ 0 h 18550"/>
              <a:gd name="T74" fmla="*/ 17752 w 17752"/>
              <a:gd name="T75" fmla="*/ 0 h 18550"/>
              <a:gd name="T76" fmla="*/ 17752 w 17752"/>
              <a:gd name="T77" fmla="*/ 18550 h 18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52" h="18550">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a:p>
        </p:txBody>
      </p:sp>
      <p:grpSp>
        <p:nvGrpSpPr>
          <p:cNvPr id="9" name="Group 8"/>
          <p:cNvGrpSpPr/>
          <p:nvPr/>
        </p:nvGrpSpPr>
        <p:grpSpPr bwMode="auto">
          <a:xfrm>
            <a:off x="6361361" y="719408"/>
            <a:ext cx="1500478" cy="1500478"/>
            <a:chOff x="0" y="0"/>
            <a:chExt cx="2101515" cy="2101515"/>
          </a:xfrm>
          <a:solidFill>
            <a:srgbClr val="C19851"/>
          </a:solidFill>
        </p:grpSpPr>
        <p:sp>
          <p:nvSpPr>
            <p:cNvPr id="10" name="椭圆 3"/>
            <p:cNvSpPr>
              <a:spLocks noChangeArrowheads="1"/>
            </p:cNvSpPr>
            <p:nvPr/>
          </p:nvSpPr>
          <p:spPr bwMode="auto">
            <a:xfrm>
              <a:off x="0" y="0"/>
              <a:ext cx="2101515" cy="210151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12" name="Group 8"/>
          <p:cNvGrpSpPr/>
          <p:nvPr/>
        </p:nvGrpSpPr>
        <p:grpSpPr bwMode="auto">
          <a:xfrm>
            <a:off x="7197708" y="2897530"/>
            <a:ext cx="1500478" cy="1500478"/>
            <a:chOff x="0" y="0"/>
            <a:chExt cx="2101515" cy="2101515"/>
          </a:xfrm>
          <a:solidFill>
            <a:schemeClr val="tx1">
              <a:lumMod val="65000"/>
              <a:lumOff val="35000"/>
            </a:schemeClr>
          </a:solidFill>
        </p:grpSpPr>
        <p:sp>
          <p:nvSpPr>
            <p:cNvPr id="13"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15" name="Group 8"/>
          <p:cNvGrpSpPr/>
          <p:nvPr/>
        </p:nvGrpSpPr>
        <p:grpSpPr bwMode="auto">
          <a:xfrm>
            <a:off x="8876362" y="4611781"/>
            <a:ext cx="1500478" cy="1500478"/>
            <a:chOff x="0" y="0"/>
            <a:chExt cx="2101515" cy="2101515"/>
          </a:xfrm>
          <a:solidFill>
            <a:srgbClr val="C19851"/>
          </a:solidFill>
        </p:grpSpPr>
        <p:sp>
          <p:nvSpPr>
            <p:cNvPr id="16" name="椭圆 3"/>
            <p:cNvSpPr>
              <a:spLocks noChangeArrowheads="1"/>
            </p:cNvSpPr>
            <p:nvPr/>
          </p:nvSpPr>
          <p:spPr bwMode="auto">
            <a:xfrm>
              <a:off x="0" y="0"/>
              <a:ext cx="2101515" cy="210151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18" name="弧形 17"/>
          <p:cNvSpPr/>
          <p:nvPr/>
        </p:nvSpPr>
        <p:spPr bwMode="auto">
          <a:xfrm>
            <a:off x="6711243" y="1301496"/>
            <a:ext cx="1656184" cy="1656184"/>
          </a:xfrm>
          <a:prstGeom prst="arc">
            <a:avLst>
              <a:gd name="adj1" fmla="val 5989544"/>
              <a:gd name="adj2" fmla="val 10739822"/>
            </a:avLst>
          </a:prstGeom>
          <a:noFill/>
          <a:ln w="12700" cap="flat" cmpd="sng" algn="ctr">
            <a:solidFill>
              <a:schemeClr val="tx1">
                <a:lumMod val="50000"/>
                <a:lumOff val="50000"/>
              </a:schemeClr>
            </a:solidFill>
            <a:prstDash val="solid"/>
            <a:round/>
            <a:headEnd type="triangl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19" name="弧形 18"/>
          <p:cNvSpPr/>
          <p:nvPr/>
        </p:nvSpPr>
        <p:spPr bwMode="auto">
          <a:xfrm>
            <a:off x="7973328" y="3486384"/>
            <a:ext cx="1656184" cy="1656184"/>
          </a:xfrm>
          <a:prstGeom prst="arc">
            <a:avLst>
              <a:gd name="adj1" fmla="val 5417681"/>
              <a:gd name="adj2" fmla="val 9956679"/>
            </a:avLst>
          </a:prstGeom>
          <a:noFill/>
          <a:ln w="12700" cap="flat" cmpd="sng" algn="ctr">
            <a:solidFill>
              <a:schemeClr val="tx1">
                <a:lumMod val="50000"/>
                <a:lumOff val="50000"/>
              </a:schemeClr>
            </a:solidFill>
            <a:prstDash val="solid"/>
            <a:round/>
            <a:headEnd type="triangl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0" name="TextBox 19"/>
          <p:cNvSpPr txBox="1"/>
          <p:nvPr/>
        </p:nvSpPr>
        <p:spPr>
          <a:xfrm>
            <a:off x="6531223" y="1220280"/>
            <a:ext cx="1214830"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Add a title</a:t>
            </a:r>
          </a:p>
        </p:txBody>
      </p:sp>
      <p:sp>
        <p:nvSpPr>
          <p:cNvPr id="21" name="TextBox 20"/>
          <p:cNvSpPr txBox="1"/>
          <p:nvPr/>
        </p:nvSpPr>
        <p:spPr>
          <a:xfrm>
            <a:off x="7284570" y="3428323"/>
            <a:ext cx="1331711"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Add a title</a:t>
            </a:r>
          </a:p>
        </p:txBody>
      </p:sp>
      <p:sp>
        <p:nvSpPr>
          <p:cNvPr id="22" name="TextBox 21"/>
          <p:cNvSpPr txBox="1"/>
          <p:nvPr/>
        </p:nvSpPr>
        <p:spPr>
          <a:xfrm>
            <a:off x="9001869" y="5108712"/>
            <a:ext cx="1200968"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Add a title</a:t>
            </a:r>
          </a:p>
        </p:txBody>
      </p:sp>
      <p:sp>
        <p:nvSpPr>
          <p:cNvPr id="23" name="TextBox 22"/>
          <p:cNvSpPr txBox="1"/>
          <p:nvPr/>
        </p:nvSpPr>
        <p:spPr>
          <a:xfrm>
            <a:off x="914599" y="5132350"/>
            <a:ext cx="7899324" cy="276999"/>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Enter a brief description here or an example Here you can enter a brief description or an example</a:t>
            </a:r>
          </a:p>
        </p:txBody>
      </p:sp>
      <p:sp>
        <p:nvSpPr>
          <p:cNvPr id="24" name="TextBox 23"/>
          <p:cNvSpPr txBox="1"/>
          <p:nvPr/>
        </p:nvSpPr>
        <p:spPr>
          <a:xfrm>
            <a:off x="914600" y="3071556"/>
            <a:ext cx="6008215"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Enter a brief description here or a brief description here or an example</a:t>
            </a:r>
          </a:p>
        </p:txBody>
      </p:sp>
      <p:sp>
        <p:nvSpPr>
          <p:cNvPr id="25" name="TextBox 24"/>
          <p:cNvSpPr txBox="1"/>
          <p:nvPr/>
        </p:nvSpPr>
        <p:spPr>
          <a:xfrm>
            <a:off x="914600" y="1242755"/>
            <a:ext cx="5272143"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Enter a brief description here or a brief description here or an example here</a:t>
            </a:r>
          </a:p>
        </p:txBody>
      </p:sp>
      <p:sp>
        <p:nvSpPr>
          <p:cNvPr id="2" name="标题 1"/>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5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500"/>
                                        <p:tgtEl>
                                          <p:spTgt spid="2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400"/>
                                        <p:tgtEl>
                                          <p:spTgt spid="25"/>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500"/>
                                        <p:tgtEl>
                                          <p:spTgt spid="21"/>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500"/>
                                        <p:tgtEl>
                                          <p:spTgt spid="12"/>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400"/>
                                        <p:tgtEl>
                                          <p:spTgt spid="24"/>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500"/>
                                        <p:tgtEl>
                                          <p:spTgt spid="22"/>
                                        </p:tgtEl>
                                      </p:cBhvr>
                                    </p:animEffect>
                                  </p:childTnLst>
                                </p:cTn>
                              </p:par>
                              <p:par>
                                <p:cTn id="44" presetID="21" presetClass="entr" presetSubtype="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500"/>
                                        <p:tgtEl>
                                          <p:spTgt spid="1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p:bldP spid="21" grpId="0"/>
      <p:bldP spid="22" grpId="0"/>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07476" y="2985385"/>
            <a:ext cx="8024812" cy="1107996"/>
          </a:xfrm>
          <a:prstGeom prst="rect">
            <a:avLst/>
          </a:prstGeom>
          <a:noFill/>
        </p:spPr>
        <p:txBody>
          <a:bodyPr wrap="square" rtlCol="0">
            <a:spAutoFit/>
          </a:bodyPr>
          <a:lstStyle/>
          <a:p>
            <a:pPr algn="ctr"/>
            <a:r>
              <a:rPr lang="zh-CN" altLang="en-US" sz="6600" b="1" dirty="0">
                <a:solidFill>
                  <a:srgbClr val="95944F"/>
                </a:solidFill>
                <a:latin typeface="微软雅黑" panose="020B0503020204020204" pitchFamily="34" charset="-122"/>
                <a:ea typeface="微软雅黑" panose="020B0503020204020204" pitchFamily="34" charset="-122"/>
              </a:rPr>
              <a:t>Thank you</a:t>
            </a:r>
            <a:r>
              <a:rPr lang="en-US" altLang="zh-CN" sz="6600" b="1" dirty="0">
                <a:solidFill>
                  <a:srgbClr val="95944F"/>
                </a:solidFill>
                <a:latin typeface="微软雅黑" panose="020B0503020204020204" pitchFamily="34" charset="-122"/>
                <a:ea typeface="微软雅黑" panose="020B0503020204020204" pitchFamily="34" charset="-122"/>
              </a:rPr>
              <a:t>!</a:t>
            </a:r>
            <a:endParaRPr lang="zh-CN" altLang="en-US" sz="6600" b="1" dirty="0">
              <a:solidFill>
                <a:srgbClr val="95944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48195" y="4125418"/>
            <a:ext cx="4143375" cy="276999"/>
          </a:xfrm>
          <a:prstGeom prst="rect">
            <a:avLst/>
          </a:prstGeom>
          <a:noFill/>
        </p:spPr>
        <p:txBody>
          <a:bodyPr wrap="square" rtlCol="0">
            <a:spAutoFit/>
          </a:bodyPr>
          <a:lstStyle/>
          <a:p>
            <a:pPr algn="dist"/>
            <a:r>
              <a:rPr lang="en-US" altLang="zh-CN" sz="1200" dirty="0">
                <a:solidFill>
                  <a:srgbClr val="887B72"/>
                </a:solidFill>
                <a:latin typeface="微软雅黑" panose="020B0503020204020204" pitchFamily="34" charset="-122"/>
                <a:ea typeface="微软雅黑" panose="020B0503020204020204" pitchFamily="34" charset="-122"/>
              </a:rPr>
              <a:t>PROFESSIONAL POWERPOINT TEMPLATE</a:t>
            </a:r>
            <a:endParaRPr lang="zh-CN" altLang="en-US" sz="1200" dirty="0">
              <a:solidFill>
                <a:srgbClr val="887B7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282" y="1740133"/>
            <a:ext cx="1219200" cy="1219200"/>
          </a:xfrm>
          <a:prstGeom prst="rect">
            <a:avLst/>
          </a:prstGeom>
        </p:spPr>
      </p:pic>
      <p:sp>
        <p:nvSpPr>
          <p:cNvPr id="6" name="TextBox 3">
            <a:hlinkClick r:id="rId4"/>
            <a:extLst>
              <a:ext uri="{FF2B5EF4-FFF2-40B4-BE49-F238E27FC236}">
                <a16:creationId xmlns:a16="http://schemas.microsoft.com/office/drawing/2014/main" id="{FB1B98C8-0276-4317-9D2B-FE5CEBEB08C8}"/>
              </a:ext>
            </a:extLst>
          </p:cNvPr>
          <p:cNvSpPr txBox="1"/>
          <p:nvPr/>
        </p:nvSpPr>
        <p:spPr>
          <a:xfrm>
            <a:off x="3635075" y="6056751"/>
            <a:ext cx="5169613" cy="246221"/>
          </a:xfrm>
          <a:prstGeom prst="rect">
            <a:avLst/>
          </a:prstGeom>
          <a:noFill/>
        </p:spPr>
        <p:txBody>
          <a:bodyPr wrap="square" rtlCol="0">
            <a:spAutoFit/>
          </a:bodyPr>
          <a:lstStyle/>
          <a:p>
            <a:pPr algn="ctr"/>
            <a:r>
              <a:rPr lang="en-US" altLang="zh-CN" sz="1000" dirty="0">
                <a:solidFill>
                  <a:srgbClr val="95944F"/>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95944F"/>
              </a:solidFill>
              <a:cs typeface="Arial" pitchFamily="34" charset="0"/>
            </a:endParaRPr>
          </a:p>
        </p:txBody>
      </p:sp>
      <p:sp>
        <p:nvSpPr>
          <p:cNvPr id="7" name="Rounded Rectangle 7">
            <a:extLst>
              <a:ext uri="{FF2B5EF4-FFF2-40B4-BE49-F238E27FC236}">
                <a16:creationId xmlns:a16="http://schemas.microsoft.com/office/drawing/2014/main" id="{E3852B2B-34AC-446E-B2B5-56FCA96EE536}"/>
              </a:ext>
            </a:extLst>
          </p:cNvPr>
          <p:cNvSpPr/>
          <p:nvPr/>
        </p:nvSpPr>
        <p:spPr>
          <a:xfrm>
            <a:off x="5253700" y="268685"/>
            <a:ext cx="1684599" cy="413563"/>
          </a:xfrm>
          <a:prstGeom prst="roundRect">
            <a:avLst>
              <a:gd name="adj" fmla="val 50000"/>
            </a:avLst>
          </a:prstGeom>
          <a:solidFill>
            <a:schemeClr val="bg1">
              <a:alpha val="0"/>
            </a:schemeClr>
          </a:solidFill>
          <a:ln w="15875">
            <a:solidFill>
              <a:srgbClr val="9594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95944F"/>
                </a:solidFill>
              </a:rPr>
              <a:t>LOGO</a:t>
            </a:r>
            <a:endParaRPr lang="ko-KR" altLang="en-US" sz="2700" dirty="0">
              <a:solidFill>
                <a:srgbClr val="95944F"/>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hyp="http://schemas.microsoft.com/office/drawing/2018/hyperlinkcolor"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par>
                          <p:cTn id="17" fill="hold">
                            <p:stCondLst>
                              <p:cond delay="2800"/>
                            </p:stCondLst>
                            <p:childTnLst>
                              <p:par>
                                <p:cTn id="18" presetID="16" presetClass="entr" presetSubtype="37"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944583" y="2149610"/>
            <a:ext cx="3150509" cy="315091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cs typeface="+mn-ea"/>
            </a:endParaRPr>
          </a:p>
        </p:txBody>
      </p:sp>
      <p:sp>
        <p:nvSpPr>
          <p:cNvPr id="12" name="椭圆 11"/>
          <p:cNvSpPr/>
          <p:nvPr/>
        </p:nvSpPr>
        <p:spPr>
          <a:xfrm>
            <a:off x="791868" y="1996875"/>
            <a:ext cx="3455934" cy="3456384"/>
          </a:xfrm>
          <a:prstGeom prst="ellipse">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cs typeface="+mn-ea"/>
            </a:endParaRPr>
          </a:p>
        </p:txBody>
      </p:sp>
      <p:cxnSp>
        <p:nvCxnSpPr>
          <p:cNvPr id="13" name="直接连接符 12"/>
          <p:cNvCxnSpPr>
            <a:stCxn id="12" idx="0"/>
            <a:endCxn id="18" idx="1"/>
          </p:cNvCxnSpPr>
          <p:nvPr/>
        </p:nvCxnSpPr>
        <p:spPr>
          <a:xfrm flipV="1">
            <a:off x="2519836" y="1981485"/>
            <a:ext cx="2799777" cy="153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6"/>
            <a:endCxn id="20" idx="2"/>
          </p:cNvCxnSpPr>
          <p:nvPr/>
        </p:nvCxnSpPr>
        <p:spPr>
          <a:xfrm flipV="1">
            <a:off x="4247802" y="3718471"/>
            <a:ext cx="1055980" cy="65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4"/>
            <a:endCxn id="23" idx="2"/>
          </p:cNvCxnSpPr>
          <p:nvPr/>
        </p:nvCxnSpPr>
        <p:spPr>
          <a:xfrm>
            <a:off x="2519836" y="5453259"/>
            <a:ext cx="27839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303781" y="1516822"/>
            <a:ext cx="959982" cy="960107"/>
            <a:chOff x="3995936" y="1495374"/>
            <a:chExt cx="720080" cy="720080"/>
          </a:xfrm>
        </p:grpSpPr>
        <p:sp>
          <p:nvSpPr>
            <p:cNvPr id="17" name="椭圆 16"/>
            <p:cNvSpPr/>
            <p:nvPr/>
          </p:nvSpPr>
          <p:spPr>
            <a:xfrm>
              <a:off x="3995936" y="1495374"/>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8" name="TextBox 17"/>
            <p:cNvSpPr txBox="1"/>
            <p:nvPr/>
          </p:nvSpPr>
          <p:spPr>
            <a:xfrm>
              <a:off x="4007811" y="1532248"/>
              <a:ext cx="679601" cy="623248"/>
            </a:xfrm>
            <a:prstGeom prst="rect">
              <a:avLst/>
            </a:prstGeom>
            <a:noFill/>
          </p:spPr>
          <p:txBody>
            <a:bodyPr wrap="none" rtlCol="0">
              <a:spAutoFit/>
            </a:bodyPr>
            <a:lstStyle/>
            <a:p>
              <a:r>
                <a:rPr lang="en-US" altLang="zh-CN" sz="4800" dirty="0">
                  <a:solidFill>
                    <a:schemeClr val="bg1"/>
                  </a:solidFill>
                  <a:latin typeface="+mn-ea"/>
                  <a:cs typeface="+mn-ea"/>
                </a:rPr>
                <a:t>01</a:t>
              </a:r>
              <a:endParaRPr lang="zh-CN" altLang="en-US" sz="4800" dirty="0">
                <a:solidFill>
                  <a:schemeClr val="bg1"/>
                </a:solidFill>
                <a:latin typeface="+mn-ea"/>
                <a:cs typeface="+mn-ea"/>
              </a:endParaRPr>
            </a:p>
          </p:txBody>
        </p:sp>
      </p:grpSp>
      <p:grpSp>
        <p:nvGrpSpPr>
          <p:cNvPr id="19" name="组合 18"/>
          <p:cNvGrpSpPr/>
          <p:nvPr/>
        </p:nvGrpSpPr>
        <p:grpSpPr>
          <a:xfrm>
            <a:off x="5303781" y="3238418"/>
            <a:ext cx="959982" cy="960107"/>
            <a:chOff x="3995936" y="2786571"/>
            <a:chExt cx="720080" cy="720080"/>
          </a:xfrm>
        </p:grpSpPr>
        <p:sp>
          <p:nvSpPr>
            <p:cNvPr id="20" name="椭圆 19"/>
            <p:cNvSpPr/>
            <p:nvPr/>
          </p:nvSpPr>
          <p:spPr>
            <a:xfrm>
              <a:off x="3995936" y="2786571"/>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endParaRPr>
            </a:p>
          </p:txBody>
        </p:sp>
        <p:sp>
          <p:nvSpPr>
            <p:cNvPr id="21" name="TextBox 20"/>
            <p:cNvSpPr txBox="1"/>
            <p:nvPr/>
          </p:nvSpPr>
          <p:spPr>
            <a:xfrm>
              <a:off x="4007811" y="2860320"/>
              <a:ext cx="679601" cy="623248"/>
            </a:xfrm>
            <a:prstGeom prst="rect">
              <a:avLst/>
            </a:prstGeom>
            <a:noFill/>
          </p:spPr>
          <p:txBody>
            <a:bodyPr wrap="none" rtlCol="0">
              <a:spAutoFit/>
            </a:bodyPr>
            <a:lstStyle/>
            <a:p>
              <a:r>
                <a:rPr lang="en-US" altLang="zh-CN" sz="4800" dirty="0">
                  <a:solidFill>
                    <a:schemeClr val="bg1">
                      <a:lumMod val="95000"/>
                    </a:schemeClr>
                  </a:solidFill>
                  <a:latin typeface="+mn-ea"/>
                  <a:cs typeface="+mn-ea"/>
                </a:rPr>
                <a:t>02</a:t>
              </a:r>
              <a:endParaRPr lang="zh-CN" altLang="en-US" sz="4800" dirty="0">
                <a:solidFill>
                  <a:schemeClr val="bg1">
                    <a:lumMod val="95000"/>
                  </a:schemeClr>
                </a:solidFill>
                <a:latin typeface="+mn-ea"/>
                <a:cs typeface="+mn-ea"/>
              </a:endParaRPr>
            </a:p>
          </p:txBody>
        </p:sp>
      </p:grpSp>
      <p:grpSp>
        <p:nvGrpSpPr>
          <p:cNvPr id="22" name="组合 21"/>
          <p:cNvGrpSpPr/>
          <p:nvPr/>
        </p:nvGrpSpPr>
        <p:grpSpPr>
          <a:xfrm>
            <a:off x="5303782" y="4973206"/>
            <a:ext cx="959981" cy="960107"/>
            <a:chOff x="3995936" y="4087662"/>
            <a:chExt cx="720080" cy="720080"/>
          </a:xfrm>
        </p:grpSpPr>
        <p:sp>
          <p:nvSpPr>
            <p:cNvPr id="23" name="椭圆 22"/>
            <p:cNvSpPr/>
            <p:nvPr/>
          </p:nvSpPr>
          <p:spPr>
            <a:xfrm>
              <a:off x="3995936" y="4087662"/>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4" name="TextBox 23"/>
            <p:cNvSpPr txBox="1"/>
            <p:nvPr/>
          </p:nvSpPr>
          <p:spPr>
            <a:xfrm>
              <a:off x="3995936" y="4124536"/>
              <a:ext cx="679601" cy="623248"/>
            </a:xfrm>
            <a:prstGeom prst="rect">
              <a:avLst/>
            </a:prstGeom>
            <a:noFill/>
          </p:spPr>
          <p:txBody>
            <a:bodyPr wrap="none" rtlCol="0">
              <a:spAutoFit/>
            </a:bodyPr>
            <a:lstStyle/>
            <a:p>
              <a:r>
                <a:rPr lang="en-US" altLang="zh-CN" sz="4800" dirty="0">
                  <a:solidFill>
                    <a:schemeClr val="bg1"/>
                  </a:solidFill>
                  <a:latin typeface="+mn-ea"/>
                  <a:cs typeface="+mn-ea"/>
                </a:rPr>
                <a:t>03</a:t>
              </a:r>
              <a:endParaRPr lang="zh-CN" altLang="en-US" sz="4800" dirty="0">
                <a:solidFill>
                  <a:schemeClr val="bg1"/>
                </a:solidFill>
                <a:latin typeface="+mn-ea"/>
                <a:cs typeface="+mn-ea"/>
              </a:endParaRPr>
            </a:p>
          </p:txBody>
        </p:sp>
      </p:grpSp>
      <p:sp>
        <p:nvSpPr>
          <p:cNvPr id="25" name="TextBox 24"/>
          <p:cNvSpPr txBox="1"/>
          <p:nvPr/>
        </p:nvSpPr>
        <p:spPr bwMode="auto">
          <a:xfrm>
            <a:off x="6491544" y="1900865"/>
            <a:ext cx="4728143" cy="411832"/>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Enter a simple text overview here</a:t>
            </a:r>
            <a:endParaRPr lang="zh-CN" altLang="en-US" sz="1400" dirty="0">
              <a:solidFill>
                <a:schemeClr val="bg1">
                  <a:lumMod val="50000"/>
                </a:schemeClr>
              </a:solidFill>
              <a:latin typeface="Calibri" panose="020F0502020204030204" pitchFamily="34" charset="0"/>
              <a:cs typeface="+mn-ea"/>
            </a:endParaRPr>
          </a:p>
        </p:txBody>
      </p:sp>
      <p:sp>
        <p:nvSpPr>
          <p:cNvPr id="26" name="矩形 25"/>
          <p:cNvSpPr/>
          <p:nvPr/>
        </p:nvSpPr>
        <p:spPr bwMode="auto">
          <a:xfrm>
            <a:off x="6510695" y="1412777"/>
            <a:ext cx="3328463" cy="430875"/>
          </a:xfrm>
          <a:prstGeom prst="rect">
            <a:avLst/>
          </a:prstGeom>
        </p:spPr>
        <p:txBody>
          <a:bodyPr wrap="square" lIns="121908" tIns="60954" rIns="121908" bIns="60954">
            <a:spAutoFit/>
          </a:bodyPr>
          <a:lstStyle/>
          <a:p>
            <a:pPr>
              <a:defRPr/>
            </a:pPr>
            <a:r>
              <a:rPr lang="zh-CN" altLang="en-US" sz="2000" b="1" dirty="0">
                <a:solidFill>
                  <a:schemeClr val="accent1"/>
                </a:solidFill>
                <a:latin typeface="+mn-ea"/>
                <a:cs typeface="+mn-ea"/>
              </a:rPr>
              <a:t>Enter the relevant title</a:t>
            </a:r>
            <a:endParaRPr lang="zh-CN" altLang="en-US" sz="2000" b="1" dirty="0">
              <a:solidFill>
                <a:schemeClr val="accent1"/>
              </a:solidFill>
              <a:cs typeface="+mn-ea"/>
            </a:endParaRPr>
          </a:p>
        </p:txBody>
      </p:sp>
      <p:sp>
        <p:nvSpPr>
          <p:cNvPr id="27" name="TextBox 26"/>
          <p:cNvSpPr txBox="1"/>
          <p:nvPr/>
        </p:nvSpPr>
        <p:spPr bwMode="auto">
          <a:xfrm>
            <a:off x="6527527" y="3541081"/>
            <a:ext cx="4728143" cy="411832"/>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Enter a simple text overview here</a:t>
            </a:r>
            <a:endParaRPr lang="zh-CN" altLang="en-US" sz="1400" dirty="0">
              <a:solidFill>
                <a:schemeClr val="bg1">
                  <a:lumMod val="50000"/>
                </a:schemeClr>
              </a:solidFill>
              <a:latin typeface="Calibri" panose="020F0502020204030204" pitchFamily="34" charset="0"/>
              <a:cs typeface="+mn-ea"/>
            </a:endParaRPr>
          </a:p>
        </p:txBody>
      </p:sp>
      <p:sp>
        <p:nvSpPr>
          <p:cNvPr id="28" name="矩形 27"/>
          <p:cNvSpPr/>
          <p:nvPr/>
        </p:nvSpPr>
        <p:spPr bwMode="auto">
          <a:xfrm>
            <a:off x="6546678" y="3052993"/>
            <a:ext cx="3328463" cy="430875"/>
          </a:xfrm>
          <a:prstGeom prst="rect">
            <a:avLst/>
          </a:prstGeom>
        </p:spPr>
        <p:txBody>
          <a:bodyPr wrap="square" lIns="121908" tIns="60954" rIns="121908" bIns="60954">
            <a:spAutoFit/>
          </a:bodyPr>
          <a:lstStyle/>
          <a:p>
            <a:pPr>
              <a:defRPr/>
            </a:pPr>
            <a:r>
              <a:rPr lang="zh-CN" altLang="en-US" sz="2000" b="1" dirty="0">
                <a:solidFill>
                  <a:schemeClr val="accent2"/>
                </a:solidFill>
                <a:latin typeface="+mn-ea"/>
                <a:cs typeface="+mn-ea"/>
              </a:rPr>
              <a:t>Enter the relevant title</a:t>
            </a:r>
            <a:endParaRPr lang="zh-CN" altLang="en-US" sz="2000" b="1" dirty="0">
              <a:solidFill>
                <a:schemeClr val="accent2"/>
              </a:solidFill>
              <a:cs typeface="+mn-ea"/>
            </a:endParaRPr>
          </a:p>
        </p:txBody>
      </p:sp>
      <p:sp>
        <p:nvSpPr>
          <p:cNvPr id="29" name="TextBox 28"/>
          <p:cNvSpPr txBox="1"/>
          <p:nvPr/>
        </p:nvSpPr>
        <p:spPr bwMode="auto">
          <a:xfrm>
            <a:off x="6551760" y="5269273"/>
            <a:ext cx="4728143" cy="411832"/>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Enter a simple text overview here</a:t>
            </a:r>
            <a:endParaRPr lang="zh-CN" altLang="en-US" sz="1400" dirty="0">
              <a:solidFill>
                <a:schemeClr val="bg1">
                  <a:lumMod val="50000"/>
                </a:schemeClr>
              </a:solidFill>
              <a:latin typeface="Calibri" panose="020F0502020204030204" pitchFamily="34" charset="0"/>
              <a:cs typeface="+mn-ea"/>
            </a:endParaRPr>
          </a:p>
        </p:txBody>
      </p:sp>
      <p:sp>
        <p:nvSpPr>
          <p:cNvPr id="30" name="矩形 29"/>
          <p:cNvSpPr/>
          <p:nvPr/>
        </p:nvSpPr>
        <p:spPr bwMode="auto">
          <a:xfrm>
            <a:off x="6570911" y="4781185"/>
            <a:ext cx="3328463" cy="430875"/>
          </a:xfrm>
          <a:prstGeom prst="rect">
            <a:avLst/>
          </a:prstGeom>
        </p:spPr>
        <p:txBody>
          <a:bodyPr wrap="square" lIns="121908" tIns="60954" rIns="121908" bIns="60954">
            <a:spAutoFit/>
          </a:bodyPr>
          <a:lstStyle/>
          <a:p>
            <a:pPr>
              <a:defRPr/>
            </a:pPr>
            <a:r>
              <a:rPr lang="zh-CN" altLang="en-US" sz="2000" b="1" dirty="0">
                <a:solidFill>
                  <a:srgbClr val="7F7F7F"/>
                </a:solidFill>
                <a:latin typeface="+mn-ea"/>
                <a:cs typeface="+mn-ea"/>
              </a:rPr>
              <a:t>Enter the relevant title</a:t>
            </a:r>
            <a:endParaRPr lang="zh-CN" altLang="en-US" sz="2000" b="1" dirty="0">
              <a:solidFill>
                <a:srgbClr val="7F7F7F"/>
              </a:solidFill>
              <a:cs typeface="+mn-ea"/>
            </a:endParaRPr>
          </a:p>
        </p:txBody>
      </p:sp>
      <p:sp>
        <p:nvSpPr>
          <p:cNvPr id="2" name="标题 1"/>
          <p:cNvSpPr>
            <a:spLocks noGrp="1"/>
          </p:cNvSpPr>
          <p:nvPr>
            <p:ph type="title"/>
          </p:nvPr>
        </p:nvSpPr>
        <p:spPr/>
        <p:txBody>
          <a:bodyPr>
            <a:normAutofit/>
          </a:bodyPr>
          <a:lstStyle/>
          <a:p>
            <a:r>
              <a:rPr lang="zh-CN" altLang="en-US" dirty="0">
                <a:ea typeface="+mn-ea"/>
                <a:cs typeface="+mn-ea"/>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0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500"/>
                            </p:stCondLst>
                            <p:childTnLst>
                              <p:par>
                                <p:cTn id="38" presetID="21" presetClass="entr" presetSubtype="1"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2000"/>
                                        <p:tgtEl>
                                          <p:spTgt spid="19"/>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7000"/>
                            </p:stCondLst>
                            <p:childTnLst>
                              <p:par>
                                <p:cTn id="57" presetID="21" presetClass="entr" presetSubtype="1"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ea typeface="+mn-ea"/>
              <a:cs typeface="+mn-ea"/>
            </a:endParaRPr>
          </a:p>
        </p:txBody>
      </p:sp>
      <p:sp>
        <p:nvSpPr>
          <p:cNvPr id="18" name="Rectangle 17"/>
          <p:cNvSpPr/>
          <p:nvPr/>
        </p:nvSpPr>
        <p:spPr>
          <a:xfrm>
            <a:off x="9785156" y="3082489"/>
            <a:ext cx="1482400" cy="1382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grpSp>
        <p:nvGrpSpPr>
          <p:cNvPr id="19" name="Group 18"/>
          <p:cNvGrpSpPr/>
          <p:nvPr/>
        </p:nvGrpSpPr>
        <p:grpSpPr>
          <a:xfrm>
            <a:off x="8304163" y="3082489"/>
            <a:ext cx="1529039" cy="1382027"/>
            <a:chOff x="1038692" y="2521527"/>
            <a:chExt cx="1619883" cy="1463946"/>
          </a:xfrm>
          <a:solidFill>
            <a:schemeClr val="accent5"/>
          </a:solidFill>
        </p:grpSpPr>
        <p:sp>
          <p:nvSpPr>
            <p:cNvPr id="20" name="Rectangle 19"/>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1" name="Rectangle 20"/>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2" name="Group 21"/>
          <p:cNvGrpSpPr/>
          <p:nvPr/>
        </p:nvGrpSpPr>
        <p:grpSpPr>
          <a:xfrm>
            <a:off x="6822039" y="3082489"/>
            <a:ext cx="1529039" cy="1382027"/>
            <a:chOff x="1038692" y="2521527"/>
            <a:chExt cx="1619883" cy="1463946"/>
          </a:xfrm>
          <a:solidFill>
            <a:schemeClr val="accent4"/>
          </a:solidFill>
        </p:grpSpPr>
        <p:sp>
          <p:nvSpPr>
            <p:cNvPr id="23" name="Rectangle 22"/>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4" name="Rectangle 23"/>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5" name="Group 24"/>
          <p:cNvGrpSpPr/>
          <p:nvPr/>
        </p:nvGrpSpPr>
        <p:grpSpPr>
          <a:xfrm>
            <a:off x="5341321" y="3082489"/>
            <a:ext cx="1529039" cy="1382027"/>
            <a:chOff x="1038692" y="2521527"/>
            <a:chExt cx="1619883" cy="1463946"/>
          </a:xfrm>
          <a:solidFill>
            <a:schemeClr val="accent3"/>
          </a:solidFill>
        </p:grpSpPr>
        <p:sp>
          <p:nvSpPr>
            <p:cNvPr id="26" name="Rectangle 2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27" name="Rectangle 26"/>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8" name="Group 27"/>
          <p:cNvGrpSpPr/>
          <p:nvPr/>
        </p:nvGrpSpPr>
        <p:grpSpPr>
          <a:xfrm>
            <a:off x="3858892" y="3082489"/>
            <a:ext cx="1529039" cy="1382027"/>
            <a:chOff x="1038692" y="2521527"/>
            <a:chExt cx="1619883" cy="1463946"/>
          </a:xfrm>
          <a:solidFill>
            <a:schemeClr val="accent2"/>
          </a:solidFill>
        </p:grpSpPr>
        <p:sp>
          <p:nvSpPr>
            <p:cNvPr id="29" name="Rectangle 28"/>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30" name="Rectangle 29"/>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35" name="Group 34"/>
          <p:cNvGrpSpPr/>
          <p:nvPr/>
        </p:nvGrpSpPr>
        <p:grpSpPr>
          <a:xfrm>
            <a:off x="2376768" y="3082489"/>
            <a:ext cx="1529039" cy="1382027"/>
            <a:chOff x="1038692" y="2521527"/>
            <a:chExt cx="1619883" cy="1463946"/>
          </a:xfrm>
          <a:solidFill>
            <a:schemeClr val="accent1"/>
          </a:solidFill>
        </p:grpSpPr>
        <p:sp>
          <p:nvSpPr>
            <p:cNvPr id="36" name="Rectangle 3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mn-ea"/>
                <a:cs typeface="+mn-ea"/>
              </a:endParaRPr>
            </a:p>
          </p:txBody>
        </p:sp>
        <p:sp>
          <p:nvSpPr>
            <p:cNvPr id="45" name="Rectangle 44"/>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6" name="Group 45"/>
          <p:cNvGrpSpPr/>
          <p:nvPr/>
        </p:nvGrpSpPr>
        <p:grpSpPr>
          <a:xfrm>
            <a:off x="896050" y="3082489"/>
            <a:ext cx="1529039" cy="1382027"/>
            <a:chOff x="1038692" y="2521527"/>
            <a:chExt cx="1619883" cy="1463946"/>
          </a:xfrm>
          <a:solidFill>
            <a:schemeClr val="bg1">
              <a:lumMod val="75000"/>
            </a:schemeClr>
          </a:solidFill>
        </p:grpSpPr>
        <p:sp>
          <p:nvSpPr>
            <p:cNvPr id="47" name="Rectangle 46"/>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latin typeface="+mn-ea"/>
                <a:cs typeface="+mn-ea"/>
              </a:endParaRPr>
            </a:p>
          </p:txBody>
        </p:sp>
        <p:sp>
          <p:nvSpPr>
            <p:cNvPr id="48" name="Rectangle 47"/>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50" name="Text Placeholder 32"/>
          <p:cNvSpPr txBox="1"/>
          <p:nvPr/>
        </p:nvSpPr>
        <p:spPr>
          <a:xfrm>
            <a:off x="301393" y="2141499"/>
            <a:ext cx="2599943"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Add a detailed text description here, suggesting that the title is relevant and conforms to the overall language style</a:t>
            </a:r>
            <a:endParaRPr lang="en-US" sz="1000" dirty="0">
              <a:solidFill>
                <a:schemeClr val="tx1">
                  <a:lumMod val="65000"/>
                  <a:lumOff val="35000"/>
                </a:schemeClr>
              </a:solidFill>
              <a:latin typeface="+mn-ea"/>
              <a:cs typeface="+mn-ea"/>
            </a:endParaRPr>
          </a:p>
        </p:txBody>
      </p:sp>
      <p:sp>
        <p:nvSpPr>
          <p:cNvPr id="51" name="TextBox 50"/>
          <p:cNvSpPr txBox="1"/>
          <p:nvPr/>
        </p:nvSpPr>
        <p:spPr>
          <a:xfrm>
            <a:off x="1411254" y="1653477"/>
            <a:ext cx="451989" cy="461665"/>
          </a:xfrm>
          <a:prstGeom prst="rect">
            <a:avLst/>
          </a:prstGeom>
          <a:noFill/>
        </p:spPr>
        <p:txBody>
          <a:bodyPr wrap="none" lIns="0" tIns="0" rIns="0" bIns="0" rtlCol="0">
            <a:spAutoFit/>
          </a:bodyPr>
          <a:lstStyle/>
          <a:p>
            <a:pPr algn="ctr"/>
            <a:r>
              <a:rPr lang="en-AU" sz="3000" dirty="0">
                <a:solidFill>
                  <a:schemeClr val="bg1">
                    <a:lumMod val="75000"/>
                  </a:schemeClr>
                </a:solidFill>
                <a:latin typeface="+mn-ea"/>
                <a:cs typeface="+mn-ea"/>
              </a:rPr>
              <a:t>01</a:t>
            </a:r>
            <a:endParaRPr lang="en-US" sz="3000" dirty="0">
              <a:solidFill>
                <a:schemeClr val="bg1">
                  <a:lumMod val="75000"/>
                </a:schemeClr>
              </a:solidFill>
              <a:latin typeface="+mn-ea"/>
              <a:cs typeface="+mn-ea"/>
            </a:endParaRPr>
          </a:p>
        </p:txBody>
      </p:sp>
      <p:cxnSp>
        <p:nvCxnSpPr>
          <p:cNvPr id="52" name="Straight Connector 51"/>
          <p:cNvCxnSpPr/>
          <p:nvPr/>
        </p:nvCxnSpPr>
        <p:spPr>
          <a:xfrm flipV="1">
            <a:off x="1637248"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4" name="Text Placeholder 32"/>
          <p:cNvSpPr txBox="1"/>
          <p:nvPr/>
        </p:nvSpPr>
        <p:spPr>
          <a:xfrm>
            <a:off x="3256926" y="2141499"/>
            <a:ext cx="2599943"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Add a detailed text description here, suggesting that the title is relevant and conforms to the overall language style</a:t>
            </a:r>
            <a:endParaRPr lang="en-US" sz="1000" dirty="0">
              <a:solidFill>
                <a:schemeClr val="tx1">
                  <a:lumMod val="65000"/>
                  <a:lumOff val="35000"/>
                </a:schemeClr>
              </a:solidFill>
              <a:latin typeface="+mn-ea"/>
              <a:cs typeface="+mn-ea"/>
            </a:endParaRPr>
          </a:p>
        </p:txBody>
      </p:sp>
      <p:sp>
        <p:nvSpPr>
          <p:cNvPr id="55" name="TextBox 54"/>
          <p:cNvSpPr txBox="1"/>
          <p:nvPr/>
        </p:nvSpPr>
        <p:spPr>
          <a:xfrm>
            <a:off x="4366787" y="1653477"/>
            <a:ext cx="451989" cy="461665"/>
          </a:xfrm>
          <a:prstGeom prst="rect">
            <a:avLst/>
          </a:prstGeom>
          <a:noFill/>
        </p:spPr>
        <p:txBody>
          <a:bodyPr wrap="none" lIns="0" tIns="0" rIns="0" bIns="0" rtlCol="0">
            <a:spAutoFit/>
          </a:bodyPr>
          <a:lstStyle/>
          <a:p>
            <a:pPr algn="ctr"/>
            <a:r>
              <a:rPr lang="en-AU" sz="3000" dirty="0">
                <a:solidFill>
                  <a:schemeClr val="accent2"/>
                </a:solidFill>
                <a:latin typeface="+mn-ea"/>
                <a:cs typeface="+mn-ea"/>
              </a:rPr>
              <a:t>03</a:t>
            </a:r>
            <a:endParaRPr lang="en-US" sz="3000" dirty="0">
              <a:solidFill>
                <a:schemeClr val="accent2"/>
              </a:solidFill>
              <a:latin typeface="+mn-ea"/>
              <a:cs typeface="+mn-ea"/>
            </a:endParaRPr>
          </a:p>
        </p:txBody>
      </p:sp>
      <p:cxnSp>
        <p:nvCxnSpPr>
          <p:cNvPr id="56" name="Straight Connector 55"/>
          <p:cNvCxnSpPr/>
          <p:nvPr/>
        </p:nvCxnSpPr>
        <p:spPr>
          <a:xfrm flipV="1">
            <a:off x="459278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8" name="Text Placeholder 32"/>
          <p:cNvSpPr txBox="1"/>
          <p:nvPr/>
        </p:nvSpPr>
        <p:spPr>
          <a:xfrm>
            <a:off x="6212457" y="2141499"/>
            <a:ext cx="2599943"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Add a detailed text description here, suggesting that the title is relevant and conforms to the overall language style</a:t>
            </a:r>
            <a:endParaRPr lang="en-US" sz="1000" dirty="0">
              <a:solidFill>
                <a:schemeClr val="tx1">
                  <a:lumMod val="65000"/>
                  <a:lumOff val="35000"/>
                </a:schemeClr>
              </a:solidFill>
              <a:latin typeface="+mn-ea"/>
              <a:cs typeface="+mn-ea"/>
            </a:endParaRPr>
          </a:p>
        </p:txBody>
      </p:sp>
      <p:sp>
        <p:nvSpPr>
          <p:cNvPr id="59" name="TextBox 58"/>
          <p:cNvSpPr txBox="1"/>
          <p:nvPr/>
        </p:nvSpPr>
        <p:spPr>
          <a:xfrm>
            <a:off x="7322318" y="1653477"/>
            <a:ext cx="451989" cy="461665"/>
          </a:xfrm>
          <a:prstGeom prst="rect">
            <a:avLst/>
          </a:prstGeom>
          <a:noFill/>
        </p:spPr>
        <p:txBody>
          <a:bodyPr wrap="none" lIns="0" tIns="0" rIns="0" bIns="0" rtlCol="0">
            <a:spAutoFit/>
          </a:bodyPr>
          <a:lstStyle/>
          <a:p>
            <a:pPr algn="ctr"/>
            <a:r>
              <a:rPr lang="en-AU" sz="3000" dirty="0">
                <a:solidFill>
                  <a:schemeClr val="accent4"/>
                </a:solidFill>
                <a:latin typeface="+mn-ea"/>
                <a:cs typeface="+mn-ea"/>
              </a:rPr>
              <a:t>05</a:t>
            </a:r>
            <a:endParaRPr lang="en-US" sz="3000" dirty="0">
              <a:solidFill>
                <a:schemeClr val="accent4"/>
              </a:solidFill>
              <a:latin typeface="+mn-ea"/>
              <a:cs typeface="+mn-ea"/>
            </a:endParaRPr>
          </a:p>
        </p:txBody>
      </p:sp>
      <p:cxnSp>
        <p:nvCxnSpPr>
          <p:cNvPr id="60" name="Straight Connector 59"/>
          <p:cNvCxnSpPr/>
          <p:nvPr/>
        </p:nvCxnSpPr>
        <p:spPr>
          <a:xfrm flipV="1">
            <a:off x="754831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Text Placeholder 32"/>
          <p:cNvSpPr txBox="1"/>
          <p:nvPr/>
        </p:nvSpPr>
        <p:spPr>
          <a:xfrm>
            <a:off x="9167985" y="2141499"/>
            <a:ext cx="2599943"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Add a detailed text description here, suggesting that the title is relevant and conforms to the overall language style</a:t>
            </a:r>
            <a:endParaRPr lang="en-US" sz="1000" dirty="0">
              <a:solidFill>
                <a:schemeClr val="tx1">
                  <a:lumMod val="65000"/>
                  <a:lumOff val="35000"/>
                </a:schemeClr>
              </a:solidFill>
              <a:latin typeface="+mn-ea"/>
              <a:cs typeface="+mn-ea"/>
            </a:endParaRPr>
          </a:p>
        </p:txBody>
      </p:sp>
      <p:sp>
        <p:nvSpPr>
          <p:cNvPr id="63" name="TextBox 62"/>
          <p:cNvSpPr txBox="1"/>
          <p:nvPr/>
        </p:nvSpPr>
        <p:spPr>
          <a:xfrm>
            <a:off x="10277846" y="1653477"/>
            <a:ext cx="451989" cy="461665"/>
          </a:xfrm>
          <a:prstGeom prst="rect">
            <a:avLst/>
          </a:prstGeom>
          <a:noFill/>
        </p:spPr>
        <p:txBody>
          <a:bodyPr wrap="none" lIns="0" tIns="0" rIns="0" bIns="0" rtlCol="0">
            <a:spAutoFit/>
          </a:bodyPr>
          <a:lstStyle/>
          <a:p>
            <a:pPr algn="ctr"/>
            <a:r>
              <a:rPr lang="en-AU" sz="3000" dirty="0">
                <a:solidFill>
                  <a:schemeClr val="accent6"/>
                </a:solidFill>
                <a:latin typeface="+mn-ea"/>
                <a:cs typeface="+mn-ea"/>
              </a:rPr>
              <a:t>07</a:t>
            </a:r>
            <a:endParaRPr lang="en-US" sz="3000" dirty="0">
              <a:solidFill>
                <a:schemeClr val="accent6"/>
              </a:solidFill>
              <a:latin typeface="+mn-ea"/>
              <a:cs typeface="+mn-ea"/>
            </a:endParaRPr>
          </a:p>
        </p:txBody>
      </p:sp>
      <p:cxnSp>
        <p:nvCxnSpPr>
          <p:cNvPr id="64" name="Straight Connector 63"/>
          <p:cNvCxnSpPr/>
          <p:nvPr/>
        </p:nvCxnSpPr>
        <p:spPr>
          <a:xfrm flipV="1">
            <a:off x="10503839"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6" name="Text Placeholder 32"/>
          <p:cNvSpPr txBox="1"/>
          <p:nvPr/>
        </p:nvSpPr>
        <p:spPr>
          <a:xfrm>
            <a:off x="2191289"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Add a detailed text description here, suggesting that the title is relevant and conforms to the overall language style</a:t>
            </a:r>
            <a:endParaRPr lang="en-US" sz="1000" dirty="0">
              <a:solidFill>
                <a:schemeClr val="tx1">
                  <a:lumMod val="65000"/>
                  <a:lumOff val="35000"/>
                </a:schemeClr>
              </a:solidFill>
              <a:latin typeface="+mn-ea"/>
              <a:cs typeface="+mn-ea"/>
            </a:endParaRPr>
          </a:p>
        </p:txBody>
      </p:sp>
      <p:sp>
        <p:nvSpPr>
          <p:cNvPr id="67" name="TextBox 66"/>
          <p:cNvSpPr txBox="1"/>
          <p:nvPr/>
        </p:nvSpPr>
        <p:spPr>
          <a:xfrm>
            <a:off x="2888187" y="4937476"/>
            <a:ext cx="451989" cy="461665"/>
          </a:xfrm>
          <a:prstGeom prst="rect">
            <a:avLst/>
          </a:prstGeom>
          <a:noFill/>
        </p:spPr>
        <p:txBody>
          <a:bodyPr wrap="none" lIns="0" tIns="0" rIns="0" bIns="0" rtlCol="0">
            <a:spAutoFit/>
          </a:bodyPr>
          <a:lstStyle/>
          <a:p>
            <a:pPr algn="ctr"/>
            <a:r>
              <a:rPr lang="en-AU" sz="3000" dirty="0">
                <a:solidFill>
                  <a:schemeClr val="accent1"/>
                </a:solidFill>
                <a:latin typeface="+mn-ea"/>
                <a:cs typeface="+mn-ea"/>
              </a:rPr>
              <a:t>02</a:t>
            </a:r>
            <a:endParaRPr lang="en-US" sz="3000" dirty="0">
              <a:solidFill>
                <a:schemeClr val="accent1"/>
              </a:solidFill>
              <a:latin typeface="+mn-ea"/>
              <a:cs typeface="+mn-ea"/>
            </a:endParaRPr>
          </a:p>
        </p:txBody>
      </p:sp>
      <p:cxnSp>
        <p:nvCxnSpPr>
          <p:cNvPr id="68" name="Straight Connector 67"/>
          <p:cNvCxnSpPr/>
          <p:nvPr/>
        </p:nvCxnSpPr>
        <p:spPr>
          <a:xfrm flipV="1">
            <a:off x="3114181"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Text Placeholder 32"/>
          <p:cNvSpPr txBox="1"/>
          <p:nvPr/>
        </p:nvSpPr>
        <p:spPr>
          <a:xfrm>
            <a:off x="5152468"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Add a detailed text description here, suggesting that the title is relevant and conforms to the overall language style</a:t>
            </a:r>
            <a:endParaRPr lang="en-US" sz="1000" dirty="0">
              <a:solidFill>
                <a:schemeClr val="tx1">
                  <a:lumMod val="65000"/>
                  <a:lumOff val="35000"/>
                </a:schemeClr>
              </a:solidFill>
              <a:latin typeface="+mn-ea"/>
              <a:cs typeface="+mn-ea"/>
            </a:endParaRPr>
          </a:p>
        </p:txBody>
      </p:sp>
      <p:sp>
        <p:nvSpPr>
          <p:cNvPr id="71" name="TextBox 70"/>
          <p:cNvSpPr txBox="1"/>
          <p:nvPr/>
        </p:nvSpPr>
        <p:spPr>
          <a:xfrm>
            <a:off x="5849366" y="4937476"/>
            <a:ext cx="451989" cy="461665"/>
          </a:xfrm>
          <a:prstGeom prst="rect">
            <a:avLst/>
          </a:prstGeom>
          <a:noFill/>
        </p:spPr>
        <p:txBody>
          <a:bodyPr wrap="none" lIns="0" tIns="0" rIns="0" bIns="0" rtlCol="0">
            <a:spAutoFit/>
          </a:bodyPr>
          <a:lstStyle/>
          <a:p>
            <a:pPr algn="ctr"/>
            <a:r>
              <a:rPr lang="en-AU" sz="3000" dirty="0">
                <a:solidFill>
                  <a:srgbClr val="7F7F7F"/>
                </a:solidFill>
                <a:latin typeface="+mn-ea"/>
                <a:cs typeface="+mn-ea"/>
              </a:rPr>
              <a:t>04</a:t>
            </a:r>
            <a:endParaRPr lang="en-US" sz="3000" dirty="0">
              <a:solidFill>
                <a:srgbClr val="7F7F7F"/>
              </a:solidFill>
              <a:latin typeface="+mn-ea"/>
              <a:cs typeface="+mn-ea"/>
            </a:endParaRPr>
          </a:p>
        </p:txBody>
      </p:sp>
      <p:cxnSp>
        <p:nvCxnSpPr>
          <p:cNvPr id="72" name="Straight Connector 71"/>
          <p:cNvCxnSpPr/>
          <p:nvPr/>
        </p:nvCxnSpPr>
        <p:spPr>
          <a:xfrm flipV="1">
            <a:off x="6075359"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4" name="Text Placeholder 32"/>
          <p:cNvSpPr txBox="1"/>
          <p:nvPr/>
        </p:nvSpPr>
        <p:spPr>
          <a:xfrm>
            <a:off x="8113646"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Add a detailed text description here, suggesting that the title is relevant and conforms to the overall language style</a:t>
            </a:r>
            <a:endParaRPr lang="en-US" sz="1000" dirty="0">
              <a:solidFill>
                <a:schemeClr val="tx1">
                  <a:lumMod val="65000"/>
                  <a:lumOff val="35000"/>
                </a:schemeClr>
              </a:solidFill>
              <a:latin typeface="+mn-ea"/>
              <a:cs typeface="+mn-ea"/>
            </a:endParaRPr>
          </a:p>
        </p:txBody>
      </p:sp>
      <p:sp>
        <p:nvSpPr>
          <p:cNvPr id="75" name="TextBox 74"/>
          <p:cNvSpPr txBox="1"/>
          <p:nvPr/>
        </p:nvSpPr>
        <p:spPr>
          <a:xfrm>
            <a:off x="8810544" y="4937476"/>
            <a:ext cx="451989" cy="461665"/>
          </a:xfrm>
          <a:prstGeom prst="rect">
            <a:avLst/>
          </a:prstGeom>
          <a:noFill/>
        </p:spPr>
        <p:txBody>
          <a:bodyPr wrap="none" lIns="0" tIns="0" rIns="0" bIns="0" rtlCol="0">
            <a:spAutoFit/>
          </a:bodyPr>
          <a:lstStyle/>
          <a:p>
            <a:pPr algn="ctr"/>
            <a:r>
              <a:rPr lang="en-AU" sz="3000" dirty="0">
                <a:solidFill>
                  <a:schemeClr val="accent5"/>
                </a:solidFill>
                <a:latin typeface="+mn-ea"/>
                <a:cs typeface="+mn-ea"/>
              </a:rPr>
              <a:t>06</a:t>
            </a:r>
            <a:endParaRPr lang="en-US" sz="3000" dirty="0">
              <a:solidFill>
                <a:schemeClr val="accent5"/>
              </a:solidFill>
              <a:latin typeface="+mn-ea"/>
              <a:cs typeface="+mn-ea"/>
            </a:endParaRPr>
          </a:p>
        </p:txBody>
      </p:sp>
      <p:cxnSp>
        <p:nvCxnSpPr>
          <p:cNvPr id="76" name="Straight Connector 75"/>
          <p:cNvCxnSpPr/>
          <p:nvPr/>
        </p:nvCxnSpPr>
        <p:spPr>
          <a:xfrm flipV="1">
            <a:off x="9036538"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873710" y="3542506"/>
            <a:ext cx="462753" cy="462810"/>
            <a:chOff x="11121822" y="1145785"/>
            <a:chExt cx="307214" cy="307212"/>
          </a:xfrm>
          <a:solidFill>
            <a:schemeClr val="bg1"/>
          </a:solidFill>
        </p:grpSpPr>
        <p:sp>
          <p:nvSpPr>
            <p:cNvPr id="53"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7"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1" name="Freeform 142"/>
          <p:cNvSpPr/>
          <p:nvPr/>
        </p:nvSpPr>
        <p:spPr bwMode="auto">
          <a:xfrm>
            <a:off x="4449085" y="3611553"/>
            <a:ext cx="440287" cy="359465"/>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5" name="Freeform 149"/>
          <p:cNvSpPr/>
          <p:nvPr/>
        </p:nvSpPr>
        <p:spPr bwMode="auto">
          <a:xfrm>
            <a:off x="2702047" y="3548511"/>
            <a:ext cx="462750" cy="453824"/>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9" name="组合 68"/>
          <p:cNvGrpSpPr/>
          <p:nvPr/>
        </p:nvGrpSpPr>
        <p:grpSpPr>
          <a:xfrm>
            <a:off x="5826429" y="3656583"/>
            <a:ext cx="469490" cy="292065"/>
            <a:chOff x="8292784" y="1202455"/>
            <a:chExt cx="311687" cy="193872"/>
          </a:xfrm>
        </p:grpSpPr>
        <p:sp>
          <p:nvSpPr>
            <p:cNvPr id="7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7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78" name="Freeform 116"/>
          <p:cNvSpPr>
            <a:spLocks noEditPoints="1"/>
          </p:cNvSpPr>
          <p:nvPr/>
        </p:nvSpPr>
        <p:spPr bwMode="auto">
          <a:xfrm>
            <a:off x="1373276" y="3559016"/>
            <a:ext cx="496447" cy="43809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79" name="组合 78"/>
          <p:cNvGrpSpPr/>
          <p:nvPr/>
        </p:nvGrpSpPr>
        <p:grpSpPr>
          <a:xfrm>
            <a:off x="7323908" y="3518491"/>
            <a:ext cx="606517" cy="498759"/>
            <a:chOff x="5108575" y="3992563"/>
            <a:chExt cx="428625" cy="352426"/>
          </a:xfrm>
          <a:solidFill>
            <a:schemeClr val="bg1"/>
          </a:solidFill>
        </p:grpSpPr>
        <p:sp>
          <p:nvSpPr>
            <p:cNvPr id="8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86" name="Freeform 139"/>
          <p:cNvSpPr/>
          <p:nvPr/>
        </p:nvSpPr>
        <p:spPr bwMode="auto">
          <a:xfrm>
            <a:off x="10242516" y="3580032"/>
            <a:ext cx="536881" cy="406645"/>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childTnLst>
                                </p:cTn>
                              </p:par>
                              <p:par>
                                <p:cTn id="112" presetID="10" presetClass="entr" presetSubtype="0"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fade">
                                      <p:cBhvr>
                                        <p:cTn id="1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 grpId="0"/>
      <p:bldP spid="51" grpId="0"/>
      <p:bldP spid="54" grpId="0"/>
      <p:bldP spid="55" grpId="0"/>
      <p:bldP spid="58" grpId="0"/>
      <p:bldP spid="59" grpId="0"/>
      <p:bldP spid="62" grpId="0"/>
      <p:bldP spid="63" grpId="0"/>
      <p:bldP spid="66" grpId="0"/>
      <p:bldP spid="67" grpId="0"/>
      <p:bldP spid="70" grpId="0"/>
      <p:bldP spid="71"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4089019" y="1810477"/>
            <a:ext cx="4114264" cy="4114800"/>
          </a:xfrm>
          <a:prstGeom prst="ellipse">
            <a:avLst/>
          </a:prstGeom>
          <a:noFill/>
          <a:ln w="28575" cap="flat" cmpd="sng">
            <a:solidFill>
              <a:srgbClr val="D8D8D8"/>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3" name="椭圆 8"/>
          <p:cNvSpPr>
            <a:spLocks noChangeArrowheads="1"/>
          </p:cNvSpPr>
          <p:nvPr/>
        </p:nvSpPr>
        <p:spPr bwMode="auto">
          <a:xfrm>
            <a:off x="3879497" y="2016852"/>
            <a:ext cx="1238089" cy="1238251"/>
          </a:xfrm>
          <a:prstGeom prst="ellipse">
            <a:avLst/>
          </a:prstGeom>
          <a:solidFill>
            <a:schemeClr val="accent1"/>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4" name="椭圆 16"/>
          <p:cNvSpPr>
            <a:spLocks noChangeArrowheads="1"/>
          </p:cNvSpPr>
          <p:nvPr/>
        </p:nvSpPr>
        <p:spPr bwMode="auto">
          <a:xfrm>
            <a:off x="3879497" y="4531452"/>
            <a:ext cx="1238089" cy="1238251"/>
          </a:xfrm>
          <a:prstGeom prst="ellipse">
            <a:avLst/>
          </a:prstGeom>
          <a:solidFill>
            <a:schemeClr val="accent4"/>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5" name="椭圆 17"/>
          <p:cNvSpPr>
            <a:spLocks noChangeArrowheads="1"/>
          </p:cNvSpPr>
          <p:nvPr/>
        </p:nvSpPr>
        <p:spPr bwMode="auto">
          <a:xfrm>
            <a:off x="7231552" y="2048792"/>
            <a:ext cx="1206191" cy="1207672"/>
          </a:xfrm>
          <a:prstGeom prst="ellipse">
            <a:avLst/>
          </a:prstGeom>
          <a:solidFill>
            <a:schemeClr val="accent2"/>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6" name="椭圆 18"/>
          <p:cNvSpPr>
            <a:spLocks noChangeArrowheads="1"/>
          </p:cNvSpPr>
          <p:nvPr/>
        </p:nvSpPr>
        <p:spPr bwMode="auto">
          <a:xfrm>
            <a:off x="7328687" y="4531452"/>
            <a:ext cx="1238089" cy="1238251"/>
          </a:xfrm>
          <a:prstGeom prst="ellipse">
            <a:avLst/>
          </a:prstGeom>
          <a:solidFill>
            <a:schemeClr val="accent3"/>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23" name="Freeform 1736"/>
          <p:cNvSpPr>
            <a:spLocks noChangeArrowheads="1"/>
          </p:cNvSpPr>
          <p:nvPr/>
        </p:nvSpPr>
        <p:spPr bwMode="auto">
          <a:xfrm>
            <a:off x="5906471" y="3858354"/>
            <a:ext cx="974598" cy="1825625"/>
          </a:xfrm>
          <a:custGeom>
            <a:avLst/>
            <a:gdLst>
              <a:gd name="T0" fmla="*/ 71 w 101"/>
              <a:gd name="T1" fmla="*/ 88 h 191"/>
              <a:gd name="T2" fmla="*/ 63 w 101"/>
              <a:gd name="T3" fmla="*/ 86 h 191"/>
              <a:gd name="T4" fmla="*/ 58 w 101"/>
              <a:gd name="T5" fmla="*/ 76 h 191"/>
              <a:gd name="T6" fmla="*/ 55 w 101"/>
              <a:gd name="T7" fmla="*/ 73 h 191"/>
              <a:gd name="T8" fmla="*/ 44 w 101"/>
              <a:gd name="T9" fmla="*/ 70 h 191"/>
              <a:gd name="T10" fmla="*/ 43 w 101"/>
              <a:gd name="T11" fmla="*/ 70 h 191"/>
              <a:gd name="T12" fmla="*/ 43 w 101"/>
              <a:gd name="T13" fmla="*/ 70 h 191"/>
              <a:gd name="T14" fmla="*/ 42 w 101"/>
              <a:gd name="T15" fmla="*/ 69 h 191"/>
              <a:gd name="T16" fmla="*/ 43 w 101"/>
              <a:gd name="T17" fmla="*/ 69 h 191"/>
              <a:gd name="T18" fmla="*/ 39 w 101"/>
              <a:gd name="T19" fmla="*/ 13 h 191"/>
              <a:gd name="T20" fmla="*/ 23 w 101"/>
              <a:gd name="T21" fmla="*/ 12 h 191"/>
              <a:gd name="T22" fmla="*/ 22 w 101"/>
              <a:gd name="T23" fmla="*/ 90 h 191"/>
              <a:gd name="T24" fmla="*/ 21 w 101"/>
              <a:gd name="T25" fmla="*/ 94 h 191"/>
              <a:gd name="T26" fmla="*/ 15 w 101"/>
              <a:gd name="T27" fmla="*/ 96 h 191"/>
              <a:gd name="T28" fmla="*/ 0 w 101"/>
              <a:gd name="T29" fmla="*/ 111 h 191"/>
              <a:gd name="T30" fmla="*/ 11 w 101"/>
              <a:gd name="T31" fmla="*/ 163 h 191"/>
              <a:gd name="T32" fmla="*/ 18 w 101"/>
              <a:gd name="T33" fmla="*/ 171 h 191"/>
              <a:gd name="T34" fmla="*/ 27 w 101"/>
              <a:gd name="T35" fmla="*/ 191 h 191"/>
              <a:gd name="T36" fmla="*/ 89 w 101"/>
              <a:gd name="T37" fmla="*/ 191 h 191"/>
              <a:gd name="T38" fmla="*/ 86 w 101"/>
              <a:gd name="T39" fmla="*/ 181 h 191"/>
              <a:gd name="T40" fmla="*/ 86 w 101"/>
              <a:gd name="T41" fmla="*/ 171 h 191"/>
              <a:gd name="T42" fmla="*/ 94 w 101"/>
              <a:gd name="T43" fmla="*/ 148 h 191"/>
              <a:gd name="T44" fmla="*/ 97 w 101"/>
              <a:gd name="T45" fmla="*/ 120 h 191"/>
              <a:gd name="T46" fmla="*/ 91 w 101"/>
              <a:gd name="T47" fmla="*/ 115 h 191"/>
              <a:gd name="T48" fmla="*/ 82 w 101"/>
              <a:gd name="T49" fmla="*/ 98 h 191"/>
              <a:gd name="T50" fmla="*/ 71 w 101"/>
              <a:gd name="T51" fmla="*/ 88 h 1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191"/>
              <a:gd name="T80" fmla="*/ 101 w 101"/>
              <a:gd name="T81" fmla="*/ 191 h 1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191">
                <a:moveTo>
                  <a:pt x="71" y="88"/>
                </a:moveTo>
                <a:cubicBezTo>
                  <a:pt x="63" y="86"/>
                  <a:pt x="63" y="86"/>
                  <a:pt x="63" y="86"/>
                </a:cubicBezTo>
                <a:cubicBezTo>
                  <a:pt x="62" y="82"/>
                  <a:pt x="61" y="78"/>
                  <a:pt x="58" y="76"/>
                </a:cubicBezTo>
                <a:cubicBezTo>
                  <a:pt x="57" y="75"/>
                  <a:pt x="56" y="74"/>
                  <a:pt x="55" y="73"/>
                </a:cubicBezTo>
                <a:cubicBezTo>
                  <a:pt x="52" y="71"/>
                  <a:pt x="48" y="70"/>
                  <a:pt x="44" y="70"/>
                </a:cubicBezTo>
                <a:cubicBezTo>
                  <a:pt x="44" y="70"/>
                  <a:pt x="43" y="70"/>
                  <a:pt x="43" y="70"/>
                </a:cubicBezTo>
                <a:cubicBezTo>
                  <a:pt x="43" y="70"/>
                  <a:pt x="43" y="70"/>
                  <a:pt x="43" y="70"/>
                </a:cubicBezTo>
                <a:cubicBezTo>
                  <a:pt x="42" y="69"/>
                  <a:pt x="42" y="69"/>
                  <a:pt x="42" y="69"/>
                </a:cubicBezTo>
                <a:cubicBezTo>
                  <a:pt x="43" y="69"/>
                  <a:pt x="43" y="69"/>
                  <a:pt x="43" y="69"/>
                </a:cubicBezTo>
                <a:cubicBezTo>
                  <a:pt x="39" y="13"/>
                  <a:pt x="39" y="13"/>
                  <a:pt x="39" y="13"/>
                </a:cubicBezTo>
                <a:cubicBezTo>
                  <a:pt x="38" y="0"/>
                  <a:pt x="23" y="1"/>
                  <a:pt x="23" y="12"/>
                </a:cubicBezTo>
                <a:cubicBezTo>
                  <a:pt x="23" y="16"/>
                  <a:pt x="22" y="80"/>
                  <a:pt x="22" y="90"/>
                </a:cubicBezTo>
                <a:cubicBezTo>
                  <a:pt x="22" y="92"/>
                  <a:pt x="23" y="93"/>
                  <a:pt x="21" y="94"/>
                </a:cubicBezTo>
                <a:cubicBezTo>
                  <a:pt x="19" y="95"/>
                  <a:pt x="17" y="96"/>
                  <a:pt x="15" y="96"/>
                </a:cubicBezTo>
                <a:cubicBezTo>
                  <a:pt x="8" y="100"/>
                  <a:pt x="1" y="102"/>
                  <a:pt x="0" y="111"/>
                </a:cubicBezTo>
                <a:cubicBezTo>
                  <a:pt x="11" y="163"/>
                  <a:pt x="11" y="163"/>
                  <a:pt x="11" y="163"/>
                </a:cubicBezTo>
                <a:cubicBezTo>
                  <a:pt x="13" y="166"/>
                  <a:pt x="16" y="168"/>
                  <a:pt x="18" y="171"/>
                </a:cubicBezTo>
                <a:cubicBezTo>
                  <a:pt x="22" y="177"/>
                  <a:pt x="26" y="184"/>
                  <a:pt x="27" y="191"/>
                </a:cubicBezTo>
                <a:cubicBezTo>
                  <a:pt x="89" y="191"/>
                  <a:pt x="89" y="191"/>
                  <a:pt x="89" y="191"/>
                </a:cubicBezTo>
                <a:cubicBezTo>
                  <a:pt x="88" y="187"/>
                  <a:pt x="87" y="184"/>
                  <a:pt x="86" y="181"/>
                </a:cubicBezTo>
                <a:cubicBezTo>
                  <a:pt x="85" y="177"/>
                  <a:pt x="84" y="175"/>
                  <a:pt x="86" y="171"/>
                </a:cubicBezTo>
                <a:cubicBezTo>
                  <a:pt x="90" y="164"/>
                  <a:pt x="92" y="156"/>
                  <a:pt x="94" y="148"/>
                </a:cubicBezTo>
                <a:cubicBezTo>
                  <a:pt x="96" y="140"/>
                  <a:pt x="101" y="128"/>
                  <a:pt x="97" y="120"/>
                </a:cubicBezTo>
                <a:cubicBezTo>
                  <a:pt x="95" y="118"/>
                  <a:pt x="93" y="117"/>
                  <a:pt x="91" y="115"/>
                </a:cubicBezTo>
                <a:cubicBezTo>
                  <a:pt x="86" y="111"/>
                  <a:pt x="86" y="103"/>
                  <a:pt x="82" y="98"/>
                </a:cubicBezTo>
                <a:cubicBezTo>
                  <a:pt x="79" y="94"/>
                  <a:pt x="75" y="90"/>
                  <a:pt x="71" y="88"/>
                </a:cubicBezTo>
              </a:path>
            </a:pathLst>
          </a:custGeom>
          <a:solidFill>
            <a:schemeClr val="accent5"/>
          </a:solidFill>
          <a:ln>
            <a:noFill/>
          </a:ln>
        </p:spPr>
        <p:txBody>
          <a:bodyPr lIns="91431" tIns="45715" rIns="91431" bIns="45715"/>
          <a:lstStyle/>
          <a:p>
            <a:endParaRPr lang="zh-CN" altLang="zh-CN" sz="1400">
              <a:solidFill>
                <a:schemeClr val="tx1">
                  <a:lumMod val="50000"/>
                  <a:lumOff val="50000"/>
                </a:schemeClr>
              </a:solidFill>
              <a:latin typeface="Calibri" panose="020F0502020204030204" pitchFamily="34" charset="0"/>
              <a:sym typeface="宋体" panose="02010600030101010101" pitchFamily="2" charset="-122"/>
            </a:endParaRPr>
          </a:p>
        </p:txBody>
      </p:sp>
      <p:sp>
        <p:nvSpPr>
          <p:cNvPr id="24" name="文本框 38"/>
          <p:cNvSpPr>
            <a:spLocks noChangeArrowheads="1"/>
          </p:cNvSpPr>
          <p:nvPr/>
        </p:nvSpPr>
        <p:spPr bwMode="auto">
          <a:xfrm>
            <a:off x="5327109" y="2836004"/>
            <a:ext cx="1415754"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r>
              <a:rPr lang="zh-CN" altLang="en-US" sz="48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41" name="文本框 36"/>
          <p:cNvSpPr txBox="1"/>
          <p:nvPr/>
        </p:nvSpPr>
        <p:spPr>
          <a:xfrm>
            <a:off x="1039962" y="1945675"/>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37"/>
          <p:cNvSpPr txBox="1"/>
          <p:nvPr/>
        </p:nvSpPr>
        <p:spPr>
          <a:xfrm>
            <a:off x="720104" y="4938493"/>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36"/>
          <p:cNvSpPr txBox="1"/>
          <p:nvPr/>
        </p:nvSpPr>
        <p:spPr>
          <a:xfrm>
            <a:off x="1039962" y="449707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37"/>
          <p:cNvSpPr txBox="1"/>
          <p:nvPr/>
        </p:nvSpPr>
        <p:spPr>
          <a:xfrm>
            <a:off x="8598753" y="4938493"/>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36"/>
          <p:cNvSpPr txBox="1"/>
          <p:nvPr/>
        </p:nvSpPr>
        <p:spPr>
          <a:xfrm>
            <a:off x="8918611" y="449707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37"/>
          <p:cNvSpPr txBox="1"/>
          <p:nvPr/>
        </p:nvSpPr>
        <p:spPr>
          <a:xfrm>
            <a:off x="8598753" y="2337618"/>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36"/>
          <p:cNvSpPr txBox="1"/>
          <p:nvPr/>
        </p:nvSpPr>
        <p:spPr>
          <a:xfrm>
            <a:off x="8918611" y="1896203"/>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Freeform 331"/>
          <p:cNvSpPr>
            <a:spLocks noEditPoints="1"/>
          </p:cNvSpPr>
          <p:nvPr/>
        </p:nvSpPr>
        <p:spPr bwMode="auto">
          <a:xfrm>
            <a:off x="4198544" y="2305997"/>
            <a:ext cx="619045" cy="659961"/>
          </a:xfrm>
          <a:custGeom>
            <a:avLst/>
            <a:gdLst>
              <a:gd name="T0" fmla="*/ 684 w 1130"/>
              <a:gd name="T1" fmla="*/ 1186 h 1202"/>
              <a:gd name="T2" fmla="*/ 496 w 1130"/>
              <a:gd name="T3" fmla="*/ 1202 h 1202"/>
              <a:gd name="T4" fmla="*/ 346 w 1130"/>
              <a:gd name="T5" fmla="*/ 1174 h 1202"/>
              <a:gd name="T6" fmla="*/ 212 w 1130"/>
              <a:gd name="T7" fmla="*/ 1106 h 1202"/>
              <a:gd name="T8" fmla="*/ 106 w 1130"/>
              <a:gd name="T9" fmla="*/ 1000 h 1202"/>
              <a:gd name="T10" fmla="*/ 32 w 1130"/>
              <a:gd name="T11" fmla="*/ 862 h 1202"/>
              <a:gd name="T12" fmla="*/ 0 w 1130"/>
              <a:gd name="T13" fmla="*/ 694 h 1202"/>
              <a:gd name="T14" fmla="*/ 10 w 1130"/>
              <a:gd name="T15" fmla="*/ 532 h 1202"/>
              <a:gd name="T16" fmla="*/ 68 w 1130"/>
              <a:gd name="T17" fmla="*/ 352 h 1202"/>
              <a:gd name="T18" fmla="*/ 170 w 1130"/>
              <a:gd name="T19" fmla="*/ 198 h 1202"/>
              <a:gd name="T20" fmla="*/ 314 w 1130"/>
              <a:gd name="T21" fmla="*/ 82 h 1202"/>
              <a:gd name="T22" fmla="*/ 492 w 1130"/>
              <a:gd name="T23" fmla="*/ 14 h 1202"/>
              <a:gd name="T24" fmla="*/ 658 w 1130"/>
              <a:gd name="T25" fmla="*/ 2 h 1202"/>
              <a:gd name="T26" fmla="*/ 812 w 1130"/>
              <a:gd name="T27" fmla="*/ 30 h 1202"/>
              <a:gd name="T28" fmla="*/ 940 w 1130"/>
              <a:gd name="T29" fmla="*/ 96 h 1202"/>
              <a:gd name="T30" fmla="*/ 1038 w 1130"/>
              <a:gd name="T31" fmla="*/ 196 h 1202"/>
              <a:gd name="T32" fmla="*/ 1122 w 1130"/>
              <a:gd name="T33" fmla="*/ 396 h 1202"/>
              <a:gd name="T34" fmla="*/ 1116 w 1130"/>
              <a:gd name="T35" fmla="*/ 634 h 1202"/>
              <a:gd name="T36" fmla="*/ 1016 w 1130"/>
              <a:gd name="T37" fmla="*/ 828 h 1202"/>
              <a:gd name="T38" fmla="*/ 856 w 1130"/>
              <a:gd name="T39" fmla="*/ 908 h 1202"/>
              <a:gd name="T40" fmla="*/ 764 w 1130"/>
              <a:gd name="T41" fmla="*/ 896 h 1202"/>
              <a:gd name="T42" fmla="*/ 712 w 1130"/>
              <a:gd name="T43" fmla="*/ 842 h 1202"/>
              <a:gd name="T44" fmla="*/ 692 w 1130"/>
              <a:gd name="T45" fmla="*/ 758 h 1202"/>
              <a:gd name="T46" fmla="*/ 584 w 1130"/>
              <a:gd name="T47" fmla="*/ 872 h 1202"/>
              <a:gd name="T48" fmla="*/ 484 w 1130"/>
              <a:gd name="T49" fmla="*/ 908 h 1202"/>
              <a:gd name="T50" fmla="*/ 392 w 1130"/>
              <a:gd name="T51" fmla="*/ 902 h 1202"/>
              <a:gd name="T52" fmla="*/ 304 w 1130"/>
              <a:gd name="T53" fmla="*/ 838 h 1202"/>
              <a:gd name="T54" fmla="*/ 262 w 1130"/>
              <a:gd name="T55" fmla="*/ 718 h 1202"/>
              <a:gd name="T56" fmla="*/ 290 w 1130"/>
              <a:gd name="T57" fmla="*/ 538 h 1202"/>
              <a:gd name="T58" fmla="*/ 434 w 1130"/>
              <a:gd name="T59" fmla="*/ 356 h 1202"/>
              <a:gd name="T60" fmla="*/ 670 w 1130"/>
              <a:gd name="T61" fmla="*/ 284 h 1202"/>
              <a:gd name="T62" fmla="*/ 796 w 1130"/>
              <a:gd name="T63" fmla="*/ 300 h 1202"/>
              <a:gd name="T64" fmla="*/ 790 w 1130"/>
              <a:gd name="T65" fmla="*/ 678 h 1202"/>
              <a:gd name="T66" fmla="*/ 800 w 1130"/>
              <a:gd name="T67" fmla="*/ 798 h 1202"/>
              <a:gd name="T68" fmla="*/ 848 w 1130"/>
              <a:gd name="T69" fmla="*/ 826 h 1202"/>
              <a:gd name="T70" fmla="*/ 930 w 1130"/>
              <a:gd name="T71" fmla="*/ 794 h 1202"/>
              <a:gd name="T72" fmla="*/ 1008 w 1130"/>
              <a:gd name="T73" fmla="*/ 674 h 1202"/>
              <a:gd name="T74" fmla="*/ 1034 w 1130"/>
              <a:gd name="T75" fmla="*/ 512 h 1202"/>
              <a:gd name="T76" fmla="*/ 972 w 1130"/>
              <a:gd name="T77" fmla="*/ 264 h 1202"/>
              <a:gd name="T78" fmla="*/ 794 w 1130"/>
              <a:gd name="T79" fmla="*/ 112 h 1202"/>
              <a:gd name="T80" fmla="*/ 590 w 1130"/>
              <a:gd name="T81" fmla="*/ 80 h 1202"/>
              <a:gd name="T82" fmla="*/ 440 w 1130"/>
              <a:gd name="T83" fmla="*/ 110 h 1202"/>
              <a:gd name="T84" fmla="*/ 308 w 1130"/>
              <a:gd name="T85" fmla="*/ 184 h 1202"/>
              <a:gd name="T86" fmla="*/ 202 w 1130"/>
              <a:gd name="T87" fmla="*/ 296 h 1202"/>
              <a:gd name="T88" fmla="*/ 130 w 1130"/>
              <a:gd name="T89" fmla="*/ 444 h 1202"/>
              <a:gd name="T90" fmla="*/ 98 w 1130"/>
              <a:gd name="T91" fmla="*/ 622 h 1202"/>
              <a:gd name="T92" fmla="*/ 132 w 1130"/>
              <a:gd name="T93" fmla="*/ 848 h 1202"/>
              <a:gd name="T94" fmla="*/ 288 w 1130"/>
              <a:gd name="T95" fmla="*/ 1048 h 1202"/>
              <a:gd name="T96" fmla="*/ 542 w 1130"/>
              <a:gd name="T97" fmla="*/ 1120 h 1202"/>
              <a:gd name="T98" fmla="*/ 716 w 1130"/>
              <a:gd name="T99" fmla="*/ 1096 h 1202"/>
              <a:gd name="T100" fmla="*/ 736 w 1130"/>
              <a:gd name="T101" fmla="*/ 390 h 1202"/>
              <a:gd name="T102" fmla="*/ 622 w 1130"/>
              <a:gd name="T103" fmla="*/ 376 h 1202"/>
              <a:gd name="T104" fmla="*/ 474 w 1130"/>
              <a:gd name="T105" fmla="*/ 448 h 1202"/>
              <a:gd name="T106" fmla="*/ 386 w 1130"/>
              <a:gd name="T107" fmla="*/ 596 h 1202"/>
              <a:gd name="T108" fmla="*/ 382 w 1130"/>
              <a:gd name="T109" fmla="*/ 740 h 1202"/>
              <a:gd name="T110" fmla="*/ 428 w 1130"/>
              <a:gd name="T111" fmla="*/ 802 h 1202"/>
              <a:gd name="T112" fmla="*/ 488 w 1130"/>
              <a:gd name="T113" fmla="*/ 818 h 1202"/>
              <a:gd name="T114" fmla="*/ 594 w 1130"/>
              <a:gd name="T115" fmla="*/ 772 h 1202"/>
              <a:gd name="T116" fmla="*/ 674 w 1130"/>
              <a:gd name="T117" fmla="*/ 66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0" h="1202">
                <a:moveTo>
                  <a:pt x="830" y="1134"/>
                </a:moveTo>
                <a:lnTo>
                  <a:pt x="830" y="1134"/>
                </a:lnTo>
                <a:lnTo>
                  <a:pt x="794" y="1150"/>
                </a:lnTo>
                <a:lnTo>
                  <a:pt x="758" y="1166"/>
                </a:lnTo>
                <a:lnTo>
                  <a:pt x="722" y="1178"/>
                </a:lnTo>
                <a:lnTo>
                  <a:pt x="684" y="1186"/>
                </a:lnTo>
                <a:lnTo>
                  <a:pt x="646" y="1194"/>
                </a:lnTo>
                <a:lnTo>
                  <a:pt x="606" y="1198"/>
                </a:lnTo>
                <a:lnTo>
                  <a:pt x="566" y="1202"/>
                </a:lnTo>
                <a:lnTo>
                  <a:pt x="522" y="1202"/>
                </a:lnTo>
                <a:lnTo>
                  <a:pt x="522" y="1202"/>
                </a:lnTo>
                <a:lnTo>
                  <a:pt x="496" y="1202"/>
                </a:lnTo>
                <a:lnTo>
                  <a:pt x="470" y="1200"/>
                </a:lnTo>
                <a:lnTo>
                  <a:pt x="444" y="1196"/>
                </a:lnTo>
                <a:lnTo>
                  <a:pt x="418" y="1192"/>
                </a:lnTo>
                <a:lnTo>
                  <a:pt x="394" y="1188"/>
                </a:lnTo>
                <a:lnTo>
                  <a:pt x="370" y="1180"/>
                </a:lnTo>
                <a:lnTo>
                  <a:pt x="346" y="1174"/>
                </a:lnTo>
                <a:lnTo>
                  <a:pt x="322" y="1164"/>
                </a:lnTo>
                <a:lnTo>
                  <a:pt x="298" y="1154"/>
                </a:lnTo>
                <a:lnTo>
                  <a:pt x="276" y="1144"/>
                </a:lnTo>
                <a:lnTo>
                  <a:pt x="254" y="1132"/>
                </a:lnTo>
                <a:lnTo>
                  <a:pt x="232" y="1120"/>
                </a:lnTo>
                <a:lnTo>
                  <a:pt x="212" y="1106"/>
                </a:lnTo>
                <a:lnTo>
                  <a:pt x="192" y="1090"/>
                </a:lnTo>
                <a:lnTo>
                  <a:pt x="174" y="1074"/>
                </a:lnTo>
                <a:lnTo>
                  <a:pt x="154" y="1058"/>
                </a:lnTo>
                <a:lnTo>
                  <a:pt x="138" y="1040"/>
                </a:lnTo>
                <a:lnTo>
                  <a:pt x="120" y="1020"/>
                </a:lnTo>
                <a:lnTo>
                  <a:pt x="106" y="1000"/>
                </a:lnTo>
                <a:lnTo>
                  <a:pt x="90" y="980"/>
                </a:lnTo>
                <a:lnTo>
                  <a:pt x="76" y="958"/>
                </a:lnTo>
                <a:lnTo>
                  <a:pt x="64" y="936"/>
                </a:lnTo>
                <a:lnTo>
                  <a:pt x="52" y="912"/>
                </a:lnTo>
                <a:lnTo>
                  <a:pt x="42" y="888"/>
                </a:lnTo>
                <a:lnTo>
                  <a:pt x="32" y="862"/>
                </a:lnTo>
                <a:lnTo>
                  <a:pt x="24" y="836"/>
                </a:lnTo>
                <a:lnTo>
                  <a:pt x="16" y="810"/>
                </a:lnTo>
                <a:lnTo>
                  <a:pt x="10" y="782"/>
                </a:lnTo>
                <a:lnTo>
                  <a:pt x="6" y="754"/>
                </a:lnTo>
                <a:lnTo>
                  <a:pt x="2" y="724"/>
                </a:lnTo>
                <a:lnTo>
                  <a:pt x="0" y="694"/>
                </a:lnTo>
                <a:lnTo>
                  <a:pt x="0" y="664"/>
                </a:lnTo>
                <a:lnTo>
                  <a:pt x="0" y="664"/>
                </a:lnTo>
                <a:lnTo>
                  <a:pt x="0" y="630"/>
                </a:lnTo>
                <a:lnTo>
                  <a:pt x="2" y="598"/>
                </a:lnTo>
                <a:lnTo>
                  <a:pt x="6" y="566"/>
                </a:lnTo>
                <a:lnTo>
                  <a:pt x="10" y="532"/>
                </a:lnTo>
                <a:lnTo>
                  <a:pt x="18" y="502"/>
                </a:lnTo>
                <a:lnTo>
                  <a:pt x="24" y="470"/>
                </a:lnTo>
                <a:lnTo>
                  <a:pt x="34" y="440"/>
                </a:lnTo>
                <a:lnTo>
                  <a:pt x="44" y="410"/>
                </a:lnTo>
                <a:lnTo>
                  <a:pt x="56" y="380"/>
                </a:lnTo>
                <a:lnTo>
                  <a:pt x="68" y="352"/>
                </a:lnTo>
                <a:lnTo>
                  <a:pt x="82" y="324"/>
                </a:lnTo>
                <a:lnTo>
                  <a:pt x="98" y="298"/>
                </a:lnTo>
                <a:lnTo>
                  <a:pt x="114" y="272"/>
                </a:lnTo>
                <a:lnTo>
                  <a:pt x="132" y="246"/>
                </a:lnTo>
                <a:lnTo>
                  <a:pt x="150" y="222"/>
                </a:lnTo>
                <a:lnTo>
                  <a:pt x="170" y="198"/>
                </a:lnTo>
                <a:lnTo>
                  <a:pt x="192" y="176"/>
                </a:lnTo>
                <a:lnTo>
                  <a:pt x="214" y="156"/>
                </a:lnTo>
                <a:lnTo>
                  <a:pt x="238" y="136"/>
                </a:lnTo>
                <a:lnTo>
                  <a:pt x="262" y="116"/>
                </a:lnTo>
                <a:lnTo>
                  <a:pt x="288" y="98"/>
                </a:lnTo>
                <a:lnTo>
                  <a:pt x="314" y="82"/>
                </a:lnTo>
                <a:lnTo>
                  <a:pt x="342" y="68"/>
                </a:lnTo>
                <a:lnTo>
                  <a:pt x="370" y="54"/>
                </a:lnTo>
                <a:lnTo>
                  <a:pt x="398" y="42"/>
                </a:lnTo>
                <a:lnTo>
                  <a:pt x="430" y="32"/>
                </a:lnTo>
                <a:lnTo>
                  <a:pt x="460" y="22"/>
                </a:lnTo>
                <a:lnTo>
                  <a:pt x="492" y="14"/>
                </a:lnTo>
                <a:lnTo>
                  <a:pt x="526" y="8"/>
                </a:lnTo>
                <a:lnTo>
                  <a:pt x="560" y="4"/>
                </a:lnTo>
                <a:lnTo>
                  <a:pt x="594" y="2"/>
                </a:lnTo>
                <a:lnTo>
                  <a:pt x="630" y="0"/>
                </a:lnTo>
                <a:lnTo>
                  <a:pt x="630" y="0"/>
                </a:lnTo>
                <a:lnTo>
                  <a:pt x="658" y="2"/>
                </a:lnTo>
                <a:lnTo>
                  <a:pt x="684" y="2"/>
                </a:lnTo>
                <a:lnTo>
                  <a:pt x="712" y="6"/>
                </a:lnTo>
                <a:lnTo>
                  <a:pt x="738" y="10"/>
                </a:lnTo>
                <a:lnTo>
                  <a:pt x="762" y="16"/>
                </a:lnTo>
                <a:lnTo>
                  <a:pt x="788" y="22"/>
                </a:lnTo>
                <a:lnTo>
                  <a:pt x="812" y="30"/>
                </a:lnTo>
                <a:lnTo>
                  <a:pt x="834" y="38"/>
                </a:lnTo>
                <a:lnTo>
                  <a:pt x="858" y="48"/>
                </a:lnTo>
                <a:lnTo>
                  <a:pt x="880" y="58"/>
                </a:lnTo>
                <a:lnTo>
                  <a:pt x="900" y="70"/>
                </a:lnTo>
                <a:lnTo>
                  <a:pt x="920" y="82"/>
                </a:lnTo>
                <a:lnTo>
                  <a:pt x="940" y="96"/>
                </a:lnTo>
                <a:lnTo>
                  <a:pt x="958" y="110"/>
                </a:lnTo>
                <a:lnTo>
                  <a:pt x="976" y="126"/>
                </a:lnTo>
                <a:lnTo>
                  <a:pt x="992" y="142"/>
                </a:lnTo>
                <a:lnTo>
                  <a:pt x="1008" y="158"/>
                </a:lnTo>
                <a:lnTo>
                  <a:pt x="1024" y="176"/>
                </a:lnTo>
                <a:lnTo>
                  <a:pt x="1038" y="196"/>
                </a:lnTo>
                <a:lnTo>
                  <a:pt x="1052" y="214"/>
                </a:lnTo>
                <a:lnTo>
                  <a:pt x="1064" y="236"/>
                </a:lnTo>
                <a:lnTo>
                  <a:pt x="1074" y="256"/>
                </a:lnTo>
                <a:lnTo>
                  <a:pt x="1094" y="300"/>
                </a:lnTo>
                <a:lnTo>
                  <a:pt x="1110" y="346"/>
                </a:lnTo>
                <a:lnTo>
                  <a:pt x="1122" y="396"/>
                </a:lnTo>
                <a:lnTo>
                  <a:pt x="1128" y="446"/>
                </a:lnTo>
                <a:lnTo>
                  <a:pt x="1130" y="500"/>
                </a:lnTo>
                <a:lnTo>
                  <a:pt x="1130" y="500"/>
                </a:lnTo>
                <a:lnTo>
                  <a:pt x="1128" y="546"/>
                </a:lnTo>
                <a:lnTo>
                  <a:pt x="1124" y="592"/>
                </a:lnTo>
                <a:lnTo>
                  <a:pt x="1116" y="634"/>
                </a:lnTo>
                <a:lnTo>
                  <a:pt x="1106" y="674"/>
                </a:lnTo>
                <a:lnTo>
                  <a:pt x="1092" y="710"/>
                </a:lnTo>
                <a:lnTo>
                  <a:pt x="1076" y="744"/>
                </a:lnTo>
                <a:lnTo>
                  <a:pt x="1058" y="774"/>
                </a:lnTo>
                <a:lnTo>
                  <a:pt x="1038" y="802"/>
                </a:lnTo>
                <a:lnTo>
                  <a:pt x="1016" y="828"/>
                </a:lnTo>
                <a:lnTo>
                  <a:pt x="992" y="848"/>
                </a:lnTo>
                <a:lnTo>
                  <a:pt x="968" y="868"/>
                </a:lnTo>
                <a:lnTo>
                  <a:pt x="942" y="882"/>
                </a:lnTo>
                <a:lnTo>
                  <a:pt x="914" y="894"/>
                </a:lnTo>
                <a:lnTo>
                  <a:pt x="884" y="904"/>
                </a:lnTo>
                <a:lnTo>
                  <a:pt x="856" y="908"/>
                </a:lnTo>
                <a:lnTo>
                  <a:pt x="824" y="910"/>
                </a:lnTo>
                <a:lnTo>
                  <a:pt x="824" y="910"/>
                </a:lnTo>
                <a:lnTo>
                  <a:pt x="800" y="908"/>
                </a:lnTo>
                <a:lnTo>
                  <a:pt x="788" y="906"/>
                </a:lnTo>
                <a:lnTo>
                  <a:pt x="776" y="902"/>
                </a:lnTo>
                <a:lnTo>
                  <a:pt x="764" y="896"/>
                </a:lnTo>
                <a:lnTo>
                  <a:pt x="754" y="890"/>
                </a:lnTo>
                <a:lnTo>
                  <a:pt x="744" y="884"/>
                </a:lnTo>
                <a:lnTo>
                  <a:pt x="734" y="874"/>
                </a:lnTo>
                <a:lnTo>
                  <a:pt x="726" y="864"/>
                </a:lnTo>
                <a:lnTo>
                  <a:pt x="718" y="854"/>
                </a:lnTo>
                <a:lnTo>
                  <a:pt x="712" y="842"/>
                </a:lnTo>
                <a:lnTo>
                  <a:pt x="706" y="828"/>
                </a:lnTo>
                <a:lnTo>
                  <a:pt x="702" y="812"/>
                </a:lnTo>
                <a:lnTo>
                  <a:pt x="698" y="796"/>
                </a:lnTo>
                <a:lnTo>
                  <a:pt x="698" y="778"/>
                </a:lnTo>
                <a:lnTo>
                  <a:pt x="698" y="758"/>
                </a:lnTo>
                <a:lnTo>
                  <a:pt x="692" y="758"/>
                </a:lnTo>
                <a:lnTo>
                  <a:pt x="692" y="758"/>
                </a:lnTo>
                <a:lnTo>
                  <a:pt x="668" y="794"/>
                </a:lnTo>
                <a:lnTo>
                  <a:pt x="642" y="826"/>
                </a:lnTo>
                <a:lnTo>
                  <a:pt x="614" y="852"/>
                </a:lnTo>
                <a:lnTo>
                  <a:pt x="600" y="862"/>
                </a:lnTo>
                <a:lnTo>
                  <a:pt x="584" y="872"/>
                </a:lnTo>
                <a:lnTo>
                  <a:pt x="570" y="882"/>
                </a:lnTo>
                <a:lnTo>
                  <a:pt x="554" y="890"/>
                </a:lnTo>
                <a:lnTo>
                  <a:pt x="536" y="896"/>
                </a:lnTo>
                <a:lnTo>
                  <a:pt x="520" y="902"/>
                </a:lnTo>
                <a:lnTo>
                  <a:pt x="502" y="906"/>
                </a:lnTo>
                <a:lnTo>
                  <a:pt x="484" y="908"/>
                </a:lnTo>
                <a:lnTo>
                  <a:pt x="466" y="910"/>
                </a:lnTo>
                <a:lnTo>
                  <a:pt x="446" y="910"/>
                </a:lnTo>
                <a:lnTo>
                  <a:pt x="446" y="910"/>
                </a:lnTo>
                <a:lnTo>
                  <a:pt x="428" y="910"/>
                </a:lnTo>
                <a:lnTo>
                  <a:pt x="410" y="906"/>
                </a:lnTo>
                <a:lnTo>
                  <a:pt x="392" y="902"/>
                </a:lnTo>
                <a:lnTo>
                  <a:pt x="376" y="896"/>
                </a:lnTo>
                <a:lnTo>
                  <a:pt x="360" y="888"/>
                </a:lnTo>
                <a:lnTo>
                  <a:pt x="344" y="878"/>
                </a:lnTo>
                <a:lnTo>
                  <a:pt x="330" y="866"/>
                </a:lnTo>
                <a:lnTo>
                  <a:pt x="316" y="852"/>
                </a:lnTo>
                <a:lnTo>
                  <a:pt x="304" y="838"/>
                </a:lnTo>
                <a:lnTo>
                  <a:pt x="292" y="822"/>
                </a:lnTo>
                <a:lnTo>
                  <a:pt x="284" y="804"/>
                </a:lnTo>
                <a:lnTo>
                  <a:pt x="276" y="784"/>
                </a:lnTo>
                <a:lnTo>
                  <a:pt x="268" y="764"/>
                </a:lnTo>
                <a:lnTo>
                  <a:pt x="264" y="742"/>
                </a:lnTo>
                <a:lnTo>
                  <a:pt x="262" y="718"/>
                </a:lnTo>
                <a:lnTo>
                  <a:pt x="260" y="692"/>
                </a:lnTo>
                <a:lnTo>
                  <a:pt x="260" y="692"/>
                </a:lnTo>
                <a:lnTo>
                  <a:pt x="262" y="654"/>
                </a:lnTo>
                <a:lnTo>
                  <a:pt x="268" y="614"/>
                </a:lnTo>
                <a:lnTo>
                  <a:pt x="278" y="576"/>
                </a:lnTo>
                <a:lnTo>
                  <a:pt x="290" y="538"/>
                </a:lnTo>
                <a:lnTo>
                  <a:pt x="306" y="504"/>
                </a:lnTo>
                <a:lnTo>
                  <a:pt x="326" y="470"/>
                </a:lnTo>
                <a:lnTo>
                  <a:pt x="350" y="438"/>
                </a:lnTo>
                <a:lnTo>
                  <a:pt x="374" y="408"/>
                </a:lnTo>
                <a:lnTo>
                  <a:pt x="404" y="380"/>
                </a:lnTo>
                <a:lnTo>
                  <a:pt x="434" y="356"/>
                </a:lnTo>
                <a:lnTo>
                  <a:pt x="468" y="336"/>
                </a:lnTo>
                <a:lnTo>
                  <a:pt x="504" y="318"/>
                </a:lnTo>
                <a:lnTo>
                  <a:pt x="542" y="304"/>
                </a:lnTo>
                <a:lnTo>
                  <a:pt x="582" y="292"/>
                </a:lnTo>
                <a:lnTo>
                  <a:pt x="626" y="286"/>
                </a:lnTo>
                <a:lnTo>
                  <a:pt x="670" y="284"/>
                </a:lnTo>
                <a:lnTo>
                  <a:pt x="670" y="284"/>
                </a:lnTo>
                <a:lnTo>
                  <a:pt x="696" y="284"/>
                </a:lnTo>
                <a:lnTo>
                  <a:pt x="724" y="286"/>
                </a:lnTo>
                <a:lnTo>
                  <a:pt x="750" y="290"/>
                </a:lnTo>
                <a:lnTo>
                  <a:pt x="774" y="294"/>
                </a:lnTo>
                <a:lnTo>
                  <a:pt x="796" y="300"/>
                </a:lnTo>
                <a:lnTo>
                  <a:pt x="818" y="306"/>
                </a:lnTo>
                <a:lnTo>
                  <a:pt x="836" y="312"/>
                </a:lnTo>
                <a:lnTo>
                  <a:pt x="854" y="320"/>
                </a:lnTo>
                <a:lnTo>
                  <a:pt x="798" y="632"/>
                </a:lnTo>
                <a:lnTo>
                  <a:pt x="798" y="632"/>
                </a:lnTo>
                <a:lnTo>
                  <a:pt x="790" y="678"/>
                </a:lnTo>
                <a:lnTo>
                  <a:pt x="786" y="718"/>
                </a:lnTo>
                <a:lnTo>
                  <a:pt x="786" y="750"/>
                </a:lnTo>
                <a:lnTo>
                  <a:pt x="788" y="766"/>
                </a:lnTo>
                <a:lnTo>
                  <a:pt x="792" y="778"/>
                </a:lnTo>
                <a:lnTo>
                  <a:pt x="794" y="788"/>
                </a:lnTo>
                <a:lnTo>
                  <a:pt x="800" y="798"/>
                </a:lnTo>
                <a:lnTo>
                  <a:pt x="806" y="806"/>
                </a:lnTo>
                <a:lnTo>
                  <a:pt x="812" y="814"/>
                </a:lnTo>
                <a:lnTo>
                  <a:pt x="820" y="818"/>
                </a:lnTo>
                <a:lnTo>
                  <a:pt x="828" y="822"/>
                </a:lnTo>
                <a:lnTo>
                  <a:pt x="838" y="824"/>
                </a:lnTo>
                <a:lnTo>
                  <a:pt x="848" y="826"/>
                </a:lnTo>
                <a:lnTo>
                  <a:pt x="848" y="826"/>
                </a:lnTo>
                <a:lnTo>
                  <a:pt x="864" y="826"/>
                </a:lnTo>
                <a:lnTo>
                  <a:pt x="880" y="822"/>
                </a:lnTo>
                <a:lnTo>
                  <a:pt x="898" y="816"/>
                </a:lnTo>
                <a:lnTo>
                  <a:pt x="914" y="806"/>
                </a:lnTo>
                <a:lnTo>
                  <a:pt x="930" y="794"/>
                </a:lnTo>
                <a:lnTo>
                  <a:pt x="946" y="780"/>
                </a:lnTo>
                <a:lnTo>
                  <a:pt x="960" y="764"/>
                </a:lnTo>
                <a:lnTo>
                  <a:pt x="974" y="744"/>
                </a:lnTo>
                <a:lnTo>
                  <a:pt x="986" y="724"/>
                </a:lnTo>
                <a:lnTo>
                  <a:pt x="998" y="700"/>
                </a:lnTo>
                <a:lnTo>
                  <a:pt x="1008" y="674"/>
                </a:lnTo>
                <a:lnTo>
                  <a:pt x="1018" y="644"/>
                </a:lnTo>
                <a:lnTo>
                  <a:pt x="1024" y="614"/>
                </a:lnTo>
                <a:lnTo>
                  <a:pt x="1030" y="582"/>
                </a:lnTo>
                <a:lnTo>
                  <a:pt x="1032" y="548"/>
                </a:lnTo>
                <a:lnTo>
                  <a:pt x="1034" y="512"/>
                </a:lnTo>
                <a:lnTo>
                  <a:pt x="1034" y="512"/>
                </a:lnTo>
                <a:lnTo>
                  <a:pt x="1032" y="466"/>
                </a:lnTo>
                <a:lnTo>
                  <a:pt x="1026" y="420"/>
                </a:lnTo>
                <a:lnTo>
                  <a:pt x="1018" y="378"/>
                </a:lnTo>
                <a:lnTo>
                  <a:pt x="1006" y="338"/>
                </a:lnTo>
                <a:lnTo>
                  <a:pt x="990" y="300"/>
                </a:lnTo>
                <a:lnTo>
                  <a:pt x="972" y="264"/>
                </a:lnTo>
                <a:lnTo>
                  <a:pt x="950" y="232"/>
                </a:lnTo>
                <a:lnTo>
                  <a:pt x="926" y="202"/>
                </a:lnTo>
                <a:lnTo>
                  <a:pt x="898" y="174"/>
                </a:lnTo>
                <a:lnTo>
                  <a:pt x="866" y="150"/>
                </a:lnTo>
                <a:lnTo>
                  <a:pt x="832" y="130"/>
                </a:lnTo>
                <a:lnTo>
                  <a:pt x="794" y="112"/>
                </a:lnTo>
                <a:lnTo>
                  <a:pt x="754" y="98"/>
                </a:lnTo>
                <a:lnTo>
                  <a:pt x="710" y="88"/>
                </a:lnTo>
                <a:lnTo>
                  <a:pt x="664" y="82"/>
                </a:lnTo>
                <a:lnTo>
                  <a:pt x="616" y="80"/>
                </a:lnTo>
                <a:lnTo>
                  <a:pt x="616" y="80"/>
                </a:lnTo>
                <a:lnTo>
                  <a:pt x="590" y="80"/>
                </a:lnTo>
                <a:lnTo>
                  <a:pt x="564" y="82"/>
                </a:lnTo>
                <a:lnTo>
                  <a:pt x="538" y="86"/>
                </a:lnTo>
                <a:lnTo>
                  <a:pt x="512" y="90"/>
                </a:lnTo>
                <a:lnTo>
                  <a:pt x="488" y="96"/>
                </a:lnTo>
                <a:lnTo>
                  <a:pt x="464" y="102"/>
                </a:lnTo>
                <a:lnTo>
                  <a:pt x="440" y="110"/>
                </a:lnTo>
                <a:lnTo>
                  <a:pt x="416" y="120"/>
                </a:lnTo>
                <a:lnTo>
                  <a:pt x="394" y="130"/>
                </a:lnTo>
                <a:lnTo>
                  <a:pt x="372" y="142"/>
                </a:lnTo>
                <a:lnTo>
                  <a:pt x="350" y="156"/>
                </a:lnTo>
                <a:lnTo>
                  <a:pt x="328" y="168"/>
                </a:lnTo>
                <a:lnTo>
                  <a:pt x="308" y="184"/>
                </a:lnTo>
                <a:lnTo>
                  <a:pt x="288" y="200"/>
                </a:lnTo>
                <a:lnTo>
                  <a:pt x="270" y="218"/>
                </a:lnTo>
                <a:lnTo>
                  <a:pt x="252" y="236"/>
                </a:lnTo>
                <a:lnTo>
                  <a:pt x="234" y="254"/>
                </a:lnTo>
                <a:lnTo>
                  <a:pt x="218" y="274"/>
                </a:lnTo>
                <a:lnTo>
                  <a:pt x="202" y="296"/>
                </a:lnTo>
                <a:lnTo>
                  <a:pt x="188" y="318"/>
                </a:lnTo>
                <a:lnTo>
                  <a:pt x="174" y="342"/>
                </a:lnTo>
                <a:lnTo>
                  <a:pt x="162" y="366"/>
                </a:lnTo>
                <a:lnTo>
                  <a:pt x="150" y="390"/>
                </a:lnTo>
                <a:lnTo>
                  <a:pt x="140" y="416"/>
                </a:lnTo>
                <a:lnTo>
                  <a:pt x="130" y="444"/>
                </a:lnTo>
                <a:lnTo>
                  <a:pt x="122" y="472"/>
                </a:lnTo>
                <a:lnTo>
                  <a:pt x="114" y="500"/>
                </a:lnTo>
                <a:lnTo>
                  <a:pt x="108" y="530"/>
                </a:lnTo>
                <a:lnTo>
                  <a:pt x="104" y="560"/>
                </a:lnTo>
                <a:lnTo>
                  <a:pt x="100" y="590"/>
                </a:lnTo>
                <a:lnTo>
                  <a:pt x="98" y="622"/>
                </a:lnTo>
                <a:lnTo>
                  <a:pt x="98" y="654"/>
                </a:lnTo>
                <a:lnTo>
                  <a:pt x="98" y="654"/>
                </a:lnTo>
                <a:lnTo>
                  <a:pt x="100" y="708"/>
                </a:lnTo>
                <a:lnTo>
                  <a:pt x="106" y="758"/>
                </a:lnTo>
                <a:lnTo>
                  <a:pt x="116" y="804"/>
                </a:lnTo>
                <a:lnTo>
                  <a:pt x="132" y="848"/>
                </a:lnTo>
                <a:lnTo>
                  <a:pt x="150" y="890"/>
                </a:lnTo>
                <a:lnTo>
                  <a:pt x="170" y="928"/>
                </a:lnTo>
                <a:lnTo>
                  <a:pt x="196" y="962"/>
                </a:lnTo>
                <a:lnTo>
                  <a:pt x="224" y="994"/>
                </a:lnTo>
                <a:lnTo>
                  <a:pt x="256" y="1024"/>
                </a:lnTo>
                <a:lnTo>
                  <a:pt x="288" y="1048"/>
                </a:lnTo>
                <a:lnTo>
                  <a:pt x="326" y="1070"/>
                </a:lnTo>
                <a:lnTo>
                  <a:pt x="364" y="1088"/>
                </a:lnTo>
                <a:lnTo>
                  <a:pt x="406" y="1102"/>
                </a:lnTo>
                <a:lnTo>
                  <a:pt x="450" y="1112"/>
                </a:lnTo>
                <a:lnTo>
                  <a:pt x="494" y="1118"/>
                </a:lnTo>
                <a:lnTo>
                  <a:pt x="542" y="1120"/>
                </a:lnTo>
                <a:lnTo>
                  <a:pt x="542" y="1120"/>
                </a:lnTo>
                <a:lnTo>
                  <a:pt x="578" y="1118"/>
                </a:lnTo>
                <a:lnTo>
                  <a:pt x="614" y="1116"/>
                </a:lnTo>
                <a:lnTo>
                  <a:pt x="650" y="1110"/>
                </a:lnTo>
                <a:lnTo>
                  <a:pt x="684" y="1104"/>
                </a:lnTo>
                <a:lnTo>
                  <a:pt x="716" y="1096"/>
                </a:lnTo>
                <a:lnTo>
                  <a:pt x="746" y="1086"/>
                </a:lnTo>
                <a:lnTo>
                  <a:pt x="776" y="1072"/>
                </a:lnTo>
                <a:lnTo>
                  <a:pt x="802" y="1060"/>
                </a:lnTo>
                <a:lnTo>
                  <a:pt x="830" y="1134"/>
                </a:lnTo>
                <a:close/>
                <a:moveTo>
                  <a:pt x="736" y="390"/>
                </a:moveTo>
                <a:lnTo>
                  <a:pt x="736" y="390"/>
                </a:lnTo>
                <a:lnTo>
                  <a:pt x="722" y="384"/>
                </a:lnTo>
                <a:lnTo>
                  <a:pt x="702" y="380"/>
                </a:lnTo>
                <a:lnTo>
                  <a:pt x="678" y="376"/>
                </a:lnTo>
                <a:lnTo>
                  <a:pt x="650" y="376"/>
                </a:lnTo>
                <a:lnTo>
                  <a:pt x="650" y="376"/>
                </a:lnTo>
                <a:lnTo>
                  <a:pt x="622" y="376"/>
                </a:lnTo>
                <a:lnTo>
                  <a:pt x="594" y="382"/>
                </a:lnTo>
                <a:lnTo>
                  <a:pt x="568" y="390"/>
                </a:lnTo>
                <a:lnTo>
                  <a:pt x="542" y="400"/>
                </a:lnTo>
                <a:lnTo>
                  <a:pt x="518" y="414"/>
                </a:lnTo>
                <a:lnTo>
                  <a:pt x="496" y="430"/>
                </a:lnTo>
                <a:lnTo>
                  <a:pt x="474" y="448"/>
                </a:lnTo>
                <a:lnTo>
                  <a:pt x="454" y="468"/>
                </a:lnTo>
                <a:lnTo>
                  <a:pt x="436" y="490"/>
                </a:lnTo>
                <a:lnTo>
                  <a:pt x="422" y="514"/>
                </a:lnTo>
                <a:lnTo>
                  <a:pt x="408" y="540"/>
                </a:lnTo>
                <a:lnTo>
                  <a:pt x="396" y="566"/>
                </a:lnTo>
                <a:lnTo>
                  <a:pt x="386" y="596"/>
                </a:lnTo>
                <a:lnTo>
                  <a:pt x="380" y="624"/>
                </a:lnTo>
                <a:lnTo>
                  <a:pt x="376" y="654"/>
                </a:lnTo>
                <a:lnTo>
                  <a:pt x="374" y="686"/>
                </a:lnTo>
                <a:lnTo>
                  <a:pt x="374" y="686"/>
                </a:lnTo>
                <a:lnTo>
                  <a:pt x="376" y="714"/>
                </a:lnTo>
                <a:lnTo>
                  <a:pt x="382" y="740"/>
                </a:lnTo>
                <a:lnTo>
                  <a:pt x="390" y="762"/>
                </a:lnTo>
                <a:lnTo>
                  <a:pt x="396" y="772"/>
                </a:lnTo>
                <a:lnTo>
                  <a:pt x="402" y="780"/>
                </a:lnTo>
                <a:lnTo>
                  <a:pt x="410" y="788"/>
                </a:lnTo>
                <a:lnTo>
                  <a:pt x="418" y="796"/>
                </a:lnTo>
                <a:lnTo>
                  <a:pt x="428" y="802"/>
                </a:lnTo>
                <a:lnTo>
                  <a:pt x="438" y="808"/>
                </a:lnTo>
                <a:lnTo>
                  <a:pt x="450" y="812"/>
                </a:lnTo>
                <a:lnTo>
                  <a:pt x="462" y="814"/>
                </a:lnTo>
                <a:lnTo>
                  <a:pt x="474" y="816"/>
                </a:lnTo>
                <a:lnTo>
                  <a:pt x="488" y="818"/>
                </a:lnTo>
                <a:lnTo>
                  <a:pt x="488" y="818"/>
                </a:lnTo>
                <a:lnTo>
                  <a:pt x="506" y="816"/>
                </a:lnTo>
                <a:lnTo>
                  <a:pt x="526" y="812"/>
                </a:lnTo>
                <a:lnTo>
                  <a:pt x="544" y="804"/>
                </a:lnTo>
                <a:lnTo>
                  <a:pt x="560" y="796"/>
                </a:lnTo>
                <a:lnTo>
                  <a:pt x="578" y="784"/>
                </a:lnTo>
                <a:lnTo>
                  <a:pt x="594" y="772"/>
                </a:lnTo>
                <a:lnTo>
                  <a:pt x="610" y="756"/>
                </a:lnTo>
                <a:lnTo>
                  <a:pt x="624" y="740"/>
                </a:lnTo>
                <a:lnTo>
                  <a:pt x="638" y="722"/>
                </a:lnTo>
                <a:lnTo>
                  <a:pt x="652" y="704"/>
                </a:lnTo>
                <a:lnTo>
                  <a:pt x="664" y="684"/>
                </a:lnTo>
                <a:lnTo>
                  <a:pt x="674" y="664"/>
                </a:lnTo>
                <a:lnTo>
                  <a:pt x="682" y="644"/>
                </a:lnTo>
                <a:lnTo>
                  <a:pt x="690" y="624"/>
                </a:lnTo>
                <a:lnTo>
                  <a:pt x="696" y="602"/>
                </a:lnTo>
                <a:lnTo>
                  <a:pt x="700" y="582"/>
                </a:lnTo>
                <a:lnTo>
                  <a:pt x="736" y="390"/>
                </a:lnTo>
                <a:close/>
              </a:path>
            </a:pathLst>
          </a:custGeom>
          <a:solidFill>
            <a:srgbClr val="FFF6E7"/>
          </a:solidFill>
          <a:ln w="19050" cmpd="sng">
            <a:solidFill>
              <a:srgbClr val="FFF6E7"/>
            </a:solidFill>
            <a:round/>
          </a:ln>
        </p:spPr>
        <p:txBody>
          <a:bodyPr lIns="121908" tIns="60954" rIns="121908" bIns="60954"/>
          <a:lstStyle/>
          <a:p>
            <a:endParaRPr lang="zh-CN" altLang="en-US" sz="1400">
              <a:solidFill>
                <a:schemeClr val="tx1">
                  <a:lumMod val="50000"/>
                  <a:lumOff val="50000"/>
                </a:schemeClr>
              </a:solidFill>
            </a:endParaRPr>
          </a:p>
        </p:txBody>
      </p:sp>
      <p:sp>
        <p:nvSpPr>
          <p:cNvPr id="52" name="Freeform 624"/>
          <p:cNvSpPr/>
          <p:nvPr/>
        </p:nvSpPr>
        <p:spPr bwMode="auto">
          <a:xfrm>
            <a:off x="7535532" y="2305996"/>
            <a:ext cx="646028" cy="613347"/>
          </a:xfrm>
          <a:custGeom>
            <a:avLst/>
            <a:gdLst>
              <a:gd name="T0" fmla="*/ 340 w 680"/>
              <a:gd name="T1" fmla="*/ 0 h 646"/>
              <a:gd name="T2" fmla="*/ 445 w 680"/>
              <a:gd name="T3" fmla="*/ 212 h 646"/>
              <a:gd name="T4" fmla="*/ 680 w 680"/>
              <a:gd name="T5" fmla="*/ 247 h 646"/>
              <a:gd name="T6" fmla="*/ 510 w 680"/>
              <a:gd name="T7" fmla="*/ 412 h 646"/>
              <a:gd name="T8" fmla="*/ 550 w 680"/>
              <a:gd name="T9" fmla="*/ 646 h 646"/>
              <a:gd name="T10" fmla="*/ 340 w 680"/>
              <a:gd name="T11" fmla="*/ 536 h 646"/>
              <a:gd name="T12" fmla="*/ 130 w 680"/>
              <a:gd name="T13" fmla="*/ 646 h 646"/>
              <a:gd name="T14" fmla="*/ 170 w 680"/>
              <a:gd name="T15" fmla="*/ 412 h 646"/>
              <a:gd name="T16" fmla="*/ 0 w 680"/>
              <a:gd name="T17" fmla="*/ 247 h 646"/>
              <a:gd name="T18" fmla="*/ 235 w 680"/>
              <a:gd name="T19" fmla="*/ 212 h 646"/>
              <a:gd name="T20" fmla="*/ 340 w 680"/>
              <a:gd name="T2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46">
                <a:moveTo>
                  <a:pt x="340" y="0"/>
                </a:moveTo>
                <a:lnTo>
                  <a:pt x="445" y="212"/>
                </a:lnTo>
                <a:lnTo>
                  <a:pt x="680" y="247"/>
                </a:lnTo>
                <a:lnTo>
                  <a:pt x="510" y="412"/>
                </a:lnTo>
                <a:lnTo>
                  <a:pt x="550" y="646"/>
                </a:lnTo>
                <a:lnTo>
                  <a:pt x="340" y="536"/>
                </a:lnTo>
                <a:lnTo>
                  <a:pt x="130" y="646"/>
                </a:lnTo>
                <a:lnTo>
                  <a:pt x="170" y="412"/>
                </a:lnTo>
                <a:lnTo>
                  <a:pt x="0" y="247"/>
                </a:lnTo>
                <a:lnTo>
                  <a:pt x="235" y="212"/>
                </a:lnTo>
                <a:lnTo>
                  <a:pt x="340" y="0"/>
                </a:lnTo>
                <a:close/>
              </a:path>
            </a:pathLst>
          </a:custGeom>
          <a:solidFill>
            <a:srgbClr val="FFF6E7"/>
          </a:solidFill>
          <a:ln>
            <a:noFill/>
          </a:ln>
        </p:spPr>
        <p:txBody>
          <a:bodyPr lIns="121908" tIns="60954" rIns="121908" bIns="60954"/>
          <a:lstStyle/>
          <a:p>
            <a:endParaRPr lang="zh-CN" altLang="en-US" sz="1400">
              <a:solidFill>
                <a:schemeClr val="tx1">
                  <a:lumMod val="50000"/>
                  <a:lumOff val="50000"/>
                </a:schemeClr>
              </a:solidFill>
            </a:endParaRPr>
          </a:p>
        </p:txBody>
      </p:sp>
      <p:grpSp>
        <p:nvGrpSpPr>
          <p:cNvPr id="53" name="Group 666"/>
          <p:cNvGrpSpPr/>
          <p:nvPr/>
        </p:nvGrpSpPr>
        <p:grpSpPr bwMode="auto">
          <a:xfrm>
            <a:off x="4105079" y="4758688"/>
            <a:ext cx="786922" cy="783779"/>
            <a:chOff x="4807" y="2702"/>
            <a:chExt cx="1062" cy="1067"/>
          </a:xfrm>
        </p:grpSpPr>
        <p:sp>
          <p:nvSpPr>
            <p:cNvPr id="54" name="Freeform 667"/>
            <p:cNvSpPr/>
            <p:nvPr/>
          </p:nvSpPr>
          <p:spPr bwMode="auto">
            <a:xfrm>
              <a:off x="5187" y="2703"/>
              <a:ext cx="520" cy="303"/>
            </a:xfrm>
            <a:custGeom>
              <a:avLst/>
              <a:gdLst>
                <a:gd name="T0" fmla="*/ 1034 w 1039"/>
                <a:gd name="T1" fmla="*/ 450 h 606"/>
                <a:gd name="T2" fmla="*/ 1024 w 1039"/>
                <a:gd name="T3" fmla="*/ 476 h 606"/>
                <a:gd name="T4" fmla="*/ 1009 w 1039"/>
                <a:gd name="T5" fmla="*/ 501 h 606"/>
                <a:gd name="T6" fmla="*/ 988 w 1039"/>
                <a:gd name="T7" fmla="*/ 523 h 606"/>
                <a:gd name="T8" fmla="*/ 965 w 1039"/>
                <a:gd name="T9" fmla="*/ 542 h 606"/>
                <a:gd name="T10" fmla="*/ 936 w 1039"/>
                <a:gd name="T11" fmla="*/ 559 h 606"/>
                <a:gd name="T12" fmla="*/ 868 w 1039"/>
                <a:gd name="T13" fmla="*/ 586 h 606"/>
                <a:gd name="T14" fmla="*/ 788 w 1039"/>
                <a:gd name="T15" fmla="*/ 601 h 606"/>
                <a:gd name="T16" fmla="*/ 698 w 1039"/>
                <a:gd name="T17" fmla="*/ 606 h 606"/>
                <a:gd name="T18" fmla="*/ 599 w 1039"/>
                <a:gd name="T19" fmla="*/ 601 h 606"/>
                <a:gd name="T20" fmla="*/ 497 w 1039"/>
                <a:gd name="T21" fmla="*/ 583 h 606"/>
                <a:gd name="T22" fmla="*/ 445 w 1039"/>
                <a:gd name="T23" fmla="*/ 569 h 606"/>
                <a:gd name="T24" fmla="*/ 341 w 1039"/>
                <a:gd name="T25" fmla="*/ 533 h 606"/>
                <a:gd name="T26" fmla="*/ 249 w 1039"/>
                <a:gd name="T27" fmla="*/ 491 h 606"/>
                <a:gd name="T28" fmla="*/ 169 w 1039"/>
                <a:gd name="T29" fmla="*/ 442 h 606"/>
                <a:gd name="T30" fmla="*/ 103 w 1039"/>
                <a:gd name="T31" fmla="*/ 387 h 606"/>
                <a:gd name="T32" fmla="*/ 51 w 1039"/>
                <a:gd name="T33" fmla="*/ 329 h 606"/>
                <a:gd name="T34" fmla="*/ 23 w 1039"/>
                <a:gd name="T35" fmla="*/ 285 h 606"/>
                <a:gd name="T36" fmla="*/ 11 w 1039"/>
                <a:gd name="T37" fmla="*/ 256 h 606"/>
                <a:gd name="T38" fmla="*/ 3 w 1039"/>
                <a:gd name="T39" fmla="*/ 228 h 606"/>
                <a:gd name="T40" fmla="*/ 0 w 1039"/>
                <a:gd name="T41" fmla="*/ 199 h 606"/>
                <a:gd name="T42" fmla="*/ 3 w 1039"/>
                <a:gd name="T43" fmla="*/ 170 h 606"/>
                <a:gd name="T44" fmla="*/ 6 w 1039"/>
                <a:gd name="T45" fmla="*/ 156 h 606"/>
                <a:gd name="T46" fmla="*/ 17 w 1039"/>
                <a:gd name="T47" fmla="*/ 131 h 606"/>
                <a:gd name="T48" fmla="*/ 32 w 1039"/>
                <a:gd name="T49" fmla="*/ 105 h 606"/>
                <a:gd name="T50" fmla="*/ 51 w 1039"/>
                <a:gd name="T51" fmla="*/ 85 h 606"/>
                <a:gd name="T52" fmla="*/ 76 w 1039"/>
                <a:gd name="T53" fmla="*/ 64 h 606"/>
                <a:gd name="T54" fmla="*/ 103 w 1039"/>
                <a:gd name="T55" fmla="*/ 47 h 606"/>
                <a:gd name="T56" fmla="*/ 171 w 1039"/>
                <a:gd name="T57" fmla="*/ 20 h 606"/>
                <a:gd name="T58" fmla="*/ 251 w 1039"/>
                <a:gd name="T59" fmla="*/ 5 h 606"/>
                <a:gd name="T60" fmla="*/ 341 w 1039"/>
                <a:gd name="T61" fmla="*/ 0 h 606"/>
                <a:gd name="T62" fmla="*/ 440 w 1039"/>
                <a:gd name="T63" fmla="*/ 5 h 606"/>
                <a:gd name="T64" fmla="*/ 543 w 1039"/>
                <a:gd name="T65" fmla="*/ 24 h 606"/>
                <a:gd name="T66" fmla="*/ 596 w 1039"/>
                <a:gd name="T67" fmla="*/ 37 h 606"/>
                <a:gd name="T68" fmla="*/ 698 w 1039"/>
                <a:gd name="T69" fmla="*/ 73 h 606"/>
                <a:gd name="T70" fmla="*/ 790 w 1039"/>
                <a:gd name="T71" fmla="*/ 115 h 606"/>
                <a:gd name="T72" fmla="*/ 869 w 1039"/>
                <a:gd name="T73" fmla="*/ 165 h 606"/>
                <a:gd name="T74" fmla="*/ 937 w 1039"/>
                <a:gd name="T75" fmla="*/ 219 h 606"/>
                <a:gd name="T76" fmla="*/ 988 w 1039"/>
                <a:gd name="T77" fmla="*/ 277 h 606"/>
                <a:gd name="T78" fmla="*/ 1016 w 1039"/>
                <a:gd name="T79" fmla="*/ 321 h 606"/>
                <a:gd name="T80" fmla="*/ 1029 w 1039"/>
                <a:gd name="T81" fmla="*/ 350 h 606"/>
                <a:gd name="T82" fmla="*/ 1036 w 1039"/>
                <a:gd name="T83" fmla="*/ 379 h 606"/>
                <a:gd name="T84" fmla="*/ 1039 w 1039"/>
                <a:gd name="T85" fmla="*/ 408 h 606"/>
                <a:gd name="T86" fmla="*/ 1038 w 1039"/>
                <a:gd name="T87" fmla="*/ 436 h 606"/>
                <a:gd name="T88" fmla="*/ 1034 w 1039"/>
                <a:gd name="T89" fmla="*/ 4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lnTo>
                    <a:pt x="1034" y="450"/>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5" name="Freeform 668"/>
            <p:cNvSpPr/>
            <p:nvPr/>
          </p:nvSpPr>
          <p:spPr bwMode="auto">
            <a:xfrm>
              <a:off x="4954" y="2862"/>
              <a:ext cx="375" cy="374"/>
            </a:xfrm>
            <a:custGeom>
              <a:avLst/>
              <a:gdLst>
                <a:gd name="T0" fmla="*/ 12 w 749"/>
                <a:gd name="T1" fmla="*/ 0 h 747"/>
                <a:gd name="T2" fmla="*/ 12 w 749"/>
                <a:gd name="T3" fmla="*/ 0 h 747"/>
                <a:gd name="T4" fmla="*/ 5 w 749"/>
                <a:gd name="T5" fmla="*/ 25 h 747"/>
                <a:gd name="T6" fmla="*/ 2 w 749"/>
                <a:gd name="T7" fmla="*/ 51 h 747"/>
                <a:gd name="T8" fmla="*/ 0 w 749"/>
                <a:gd name="T9" fmla="*/ 78 h 747"/>
                <a:gd name="T10" fmla="*/ 0 w 749"/>
                <a:gd name="T11" fmla="*/ 105 h 747"/>
                <a:gd name="T12" fmla="*/ 3 w 749"/>
                <a:gd name="T13" fmla="*/ 130 h 747"/>
                <a:gd name="T14" fmla="*/ 9 w 749"/>
                <a:gd name="T15" fmla="*/ 158 h 747"/>
                <a:gd name="T16" fmla="*/ 15 w 749"/>
                <a:gd name="T17" fmla="*/ 185 h 747"/>
                <a:gd name="T18" fmla="*/ 26 w 749"/>
                <a:gd name="T19" fmla="*/ 212 h 747"/>
                <a:gd name="T20" fmla="*/ 36 w 749"/>
                <a:gd name="T21" fmla="*/ 239 h 747"/>
                <a:gd name="T22" fmla="*/ 49 w 749"/>
                <a:gd name="T23" fmla="*/ 266 h 747"/>
                <a:gd name="T24" fmla="*/ 65 w 749"/>
                <a:gd name="T25" fmla="*/ 293 h 747"/>
                <a:gd name="T26" fmla="*/ 82 w 749"/>
                <a:gd name="T27" fmla="*/ 319 h 747"/>
                <a:gd name="T28" fmla="*/ 100 w 749"/>
                <a:gd name="T29" fmla="*/ 346 h 747"/>
                <a:gd name="T30" fmla="*/ 122 w 749"/>
                <a:gd name="T31" fmla="*/ 372 h 747"/>
                <a:gd name="T32" fmla="*/ 145 w 749"/>
                <a:gd name="T33" fmla="*/ 399 h 747"/>
                <a:gd name="T34" fmla="*/ 168 w 749"/>
                <a:gd name="T35" fmla="*/ 424 h 747"/>
                <a:gd name="T36" fmla="*/ 194 w 749"/>
                <a:gd name="T37" fmla="*/ 450 h 747"/>
                <a:gd name="T38" fmla="*/ 223 w 749"/>
                <a:gd name="T39" fmla="*/ 474 h 747"/>
                <a:gd name="T40" fmla="*/ 252 w 749"/>
                <a:gd name="T41" fmla="*/ 497 h 747"/>
                <a:gd name="T42" fmla="*/ 282 w 749"/>
                <a:gd name="T43" fmla="*/ 521 h 747"/>
                <a:gd name="T44" fmla="*/ 313 w 749"/>
                <a:gd name="T45" fmla="*/ 545 h 747"/>
                <a:gd name="T46" fmla="*/ 347 w 749"/>
                <a:gd name="T47" fmla="*/ 567 h 747"/>
                <a:gd name="T48" fmla="*/ 382 w 749"/>
                <a:gd name="T49" fmla="*/ 589 h 747"/>
                <a:gd name="T50" fmla="*/ 418 w 749"/>
                <a:gd name="T51" fmla="*/ 609 h 747"/>
                <a:gd name="T52" fmla="*/ 455 w 749"/>
                <a:gd name="T53" fmla="*/ 630 h 747"/>
                <a:gd name="T54" fmla="*/ 494 w 749"/>
                <a:gd name="T55" fmla="*/ 650 h 747"/>
                <a:gd name="T56" fmla="*/ 534 w 749"/>
                <a:gd name="T57" fmla="*/ 669 h 747"/>
                <a:gd name="T58" fmla="*/ 574 w 749"/>
                <a:gd name="T59" fmla="*/ 686 h 747"/>
                <a:gd name="T60" fmla="*/ 617 w 749"/>
                <a:gd name="T61" fmla="*/ 703 h 747"/>
                <a:gd name="T62" fmla="*/ 659 w 749"/>
                <a:gd name="T63" fmla="*/ 718 h 747"/>
                <a:gd name="T64" fmla="*/ 703 w 749"/>
                <a:gd name="T65" fmla="*/ 733 h 747"/>
                <a:gd name="T66" fmla="*/ 749 w 749"/>
                <a:gd name="T67"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6" name="Freeform 669"/>
            <p:cNvSpPr/>
            <p:nvPr/>
          </p:nvSpPr>
          <p:spPr bwMode="auto">
            <a:xfrm>
              <a:off x="5329" y="3096"/>
              <a:ext cx="518" cy="168"/>
            </a:xfrm>
            <a:custGeom>
              <a:avLst/>
              <a:gdLst>
                <a:gd name="T0" fmla="*/ 1037 w 1037"/>
                <a:gd name="T1" fmla="*/ 0 h 337"/>
                <a:gd name="T2" fmla="*/ 1037 w 1037"/>
                <a:gd name="T3" fmla="*/ 0 h 337"/>
                <a:gd name="T4" fmla="*/ 1028 w 1037"/>
                <a:gd name="T5" fmla="*/ 28 h 337"/>
                <a:gd name="T6" fmla="*/ 1016 w 1037"/>
                <a:gd name="T7" fmla="*/ 53 h 337"/>
                <a:gd name="T8" fmla="*/ 1003 w 1037"/>
                <a:gd name="T9" fmla="*/ 79 h 337"/>
                <a:gd name="T10" fmla="*/ 987 w 1037"/>
                <a:gd name="T11" fmla="*/ 102 h 337"/>
                <a:gd name="T12" fmla="*/ 970 w 1037"/>
                <a:gd name="T13" fmla="*/ 124 h 337"/>
                <a:gd name="T14" fmla="*/ 952 w 1037"/>
                <a:gd name="T15" fmla="*/ 146 h 337"/>
                <a:gd name="T16" fmla="*/ 931 w 1037"/>
                <a:gd name="T17" fmla="*/ 167 h 337"/>
                <a:gd name="T18" fmla="*/ 908 w 1037"/>
                <a:gd name="T19" fmla="*/ 187 h 337"/>
                <a:gd name="T20" fmla="*/ 884 w 1037"/>
                <a:gd name="T21" fmla="*/ 206 h 337"/>
                <a:gd name="T22" fmla="*/ 858 w 1037"/>
                <a:gd name="T23" fmla="*/ 223 h 337"/>
                <a:gd name="T24" fmla="*/ 829 w 1037"/>
                <a:gd name="T25" fmla="*/ 238 h 337"/>
                <a:gd name="T26" fmla="*/ 800 w 1037"/>
                <a:gd name="T27" fmla="*/ 254 h 337"/>
                <a:gd name="T28" fmla="*/ 770 w 1037"/>
                <a:gd name="T29" fmla="*/ 267 h 337"/>
                <a:gd name="T30" fmla="*/ 738 w 1037"/>
                <a:gd name="T31" fmla="*/ 281 h 337"/>
                <a:gd name="T32" fmla="*/ 705 w 1037"/>
                <a:gd name="T33" fmla="*/ 293 h 337"/>
                <a:gd name="T34" fmla="*/ 670 w 1037"/>
                <a:gd name="T35" fmla="*/ 301 h 337"/>
                <a:gd name="T36" fmla="*/ 634 w 1037"/>
                <a:gd name="T37" fmla="*/ 311 h 337"/>
                <a:gd name="T38" fmla="*/ 598 w 1037"/>
                <a:gd name="T39" fmla="*/ 318 h 337"/>
                <a:gd name="T40" fmla="*/ 559 w 1037"/>
                <a:gd name="T41" fmla="*/ 325 h 337"/>
                <a:gd name="T42" fmla="*/ 520 w 1037"/>
                <a:gd name="T43" fmla="*/ 330 h 337"/>
                <a:gd name="T44" fmla="*/ 481 w 1037"/>
                <a:gd name="T45" fmla="*/ 333 h 337"/>
                <a:gd name="T46" fmla="*/ 440 w 1037"/>
                <a:gd name="T47" fmla="*/ 335 h 337"/>
                <a:gd name="T48" fmla="*/ 400 w 1037"/>
                <a:gd name="T49" fmla="*/ 337 h 337"/>
                <a:gd name="T50" fmla="*/ 357 w 1037"/>
                <a:gd name="T51" fmla="*/ 335 h 337"/>
                <a:gd name="T52" fmla="*/ 315 w 1037"/>
                <a:gd name="T53" fmla="*/ 333 h 337"/>
                <a:gd name="T54" fmla="*/ 270 w 1037"/>
                <a:gd name="T55" fmla="*/ 330 h 337"/>
                <a:gd name="T56" fmla="*/ 226 w 1037"/>
                <a:gd name="T57" fmla="*/ 325 h 337"/>
                <a:gd name="T58" fmla="*/ 182 w 1037"/>
                <a:gd name="T59" fmla="*/ 320 h 337"/>
                <a:gd name="T60" fmla="*/ 136 w 1037"/>
                <a:gd name="T61" fmla="*/ 311 h 337"/>
                <a:gd name="T62" fmla="*/ 92 w 1037"/>
                <a:gd name="T63" fmla="*/ 303 h 337"/>
                <a:gd name="T64" fmla="*/ 46 w 1037"/>
                <a:gd name="T65" fmla="*/ 291 h 337"/>
                <a:gd name="T66" fmla="*/ 0 w 1037"/>
                <a:gd name="T67" fmla="*/ 27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7" name="Freeform 670"/>
            <p:cNvSpPr/>
            <p:nvPr/>
          </p:nvSpPr>
          <p:spPr bwMode="auto">
            <a:xfrm>
              <a:off x="4814" y="3138"/>
              <a:ext cx="448" cy="355"/>
            </a:xfrm>
            <a:custGeom>
              <a:avLst/>
              <a:gdLst>
                <a:gd name="T0" fmla="*/ 7 w 897"/>
                <a:gd name="T1" fmla="*/ 0 h 710"/>
                <a:gd name="T2" fmla="*/ 7 w 897"/>
                <a:gd name="T3" fmla="*/ 0 h 710"/>
                <a:gd name="T4" fmla="*/ 1 w 897"/>
                <a:gd name="T5" fmla="*/ 22 h 710"/>
                <a:gd name="T6" fmla="*/ 0 w 897"/>
                <a:gd name="T7" fmla="*/ 44 h 710"/>
                <a:gd name="T8" fmla="*/ 0 w 897"/>
                <a:gd name="T9" fmla="*/ 68 h 710"/>
                <a:gd name="T10" fmla="*/ 3 w 897"/>
                <a:gd name="T11" fmla="*/ 90 h 710"/>
                <a:gd name="T12" fmla="*/ 8 w 897"/>
                <a:gd name="T13" fmla="*/ 113 h 710"/>
                <a:gd name="T14" fmla="*/ 15 w 897"/>
                <a:gd name="T15" fmla="*/ 137 h 710"/>
                <a:gd name="T16" fmla="*/ 25 w 897"/>
                <a:gd name="T17" fmla="*/ 163 h 710"/>
                <a:gd name="T18" fmla="*/ 39 w 897"/>
                <a:gd name="T19" fmla="*/ 187 h 710"/>
                <a:gd name="T20" fmla="*/ 54 w 897"/>
                <a:gd name="T21" fmla="*/ 210 h 710"/>
                <a:gd name="T22" fmla="*/ 71 w 897"/>
                <a:gd name="T23" fmla="*/ 236 h 710"/>
                <a:gd name="T24" fmla="*/ 90 w 897"/>
                <a:gd name="T25" fmla="*/ 260 h 710"/>
                <a:gd name="T26" fmla="*/ 112 w 897"/>
                <a:gd name="T27" fmla="*/ 285 h 710"/>
                <a:gd name="T28" fmla="*/ 134 w 897"/>
                <a:gd name="T29" fmla="*/ 309 h 710"/>
                <a:gd name="T30" fmla="*/ 159 w 897"/>
                <a:gd name="T31" fmla="*/ 334 h 710"/>
                <a:gd name="T32" fmla="*/ 188 w 897"/>
                <a:gd name="T33" fmla="*/ 358 h 710"/>
                <a:gd name="T34" fmla="*/ 217 w 897"/>
                <a:gd name="T35" fmla="*/ 382 h 710"/>
                <a:gd name="T36" fmla="*/ 248 w 897"/>
                <a:gd name="T37" fmla="*/ 407 h 710"/>
                <a:gd name="T38" fmla="*/ 280 w 897"/>
                <a:gd name="T39" fmla="*/ 431 h 710"/>
                <a:gd name="T40" fmla="*/ 316 w 897"/>
                <a:gd name="T41" fmla="*/ 453 h 710"/>
                <a:gd name="T42" fmla="*/ 351 w 897"/>
                <a:gd name="T43" fmla="*/ 477 h 710"/>
                <a:gd name="T44" fmla="*/ 389 w 897"/>
                <a:gd name="T45" fmla="*/ 499 h 710"/>
                <a:gd name="T46" fmla="*/ 430 w 897"/>
                <a:gd name="T47" fmla="*/ 521 h 710"/>
                <a:gd name="T48" fmla="*/ 470 w 897"/>
                <a:gd name="T49" fmla="*/ 543 h 710"/>
                <a:gd name="T50" fmla="*/ 513 w 897"/>
                <a:gd name="T51" fmla="*/ 565 h 710"/>
                <a:gd name="T52" fmla="*/ 555 w 897"/>
                <a:gd name="T53" fmla="*/ 586 h 710"/>
                <a:gd name="T54" fmla="*/ 601 w 897"/>
                <a:gd name="T55" fmla="*/ 606 h 710"/>
                <a:gd name="T56" fmla="*/ 647 w 897"/>
                <a:gd name="T57" fmla="*/ 625 h 710"/>
                <a:gd name="T58" fmla="*/ 695 w 897"/>
                <a:gd name="T59" fmla="*/ 643 h 710"/>
                <a:gd name="T60" fmla="*/ 744 w 897"/>
                <a:gd name="T61" fmla="*/ 662 h 710"/>
                <a:gd name="T62" fmla="*/ 793 w 897"/>
                <a:gd name="T63" fmla="*/ 679 h 710"/>
                <a:gd name="T64" fmla="*/ 844 w 897"/>
                <a:gd name="T65" fmla="*/ 694 h 710"/>
                <a:gd name="T66" fmla="*/ 897 w 897"/>
                <a:gd name="T6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8" name="Freeform 671"/>
            <p:cNvSpPr/>
            <p:nvPr/>
          </p:nvSpPr>
          <p:spPr bwMode="auto">
            <a:xfrm>
              <a:off x="5264" y="3427"/>
              <a:ext cx="566" cy="112"/>
            </a:xfrm>
            <a:custGeom>
              <a:avLst/>
              <a:gdLst>
                <a:gd name="T0" fmla="*/ 1132 w 1132"/>
                <a:gd name="T1" fmla="*/ 0 h 224"/>
                <a:gd name="T2" fmla="*/ 1132 w 1132"/>
                <a:gd name="T3" fmla="*/ 0 h 224"/>
                <a:gd name="T4" fmla="*/ 1125 w 1132"/>
                <a:gd name="T5" fmla="*/ 22 h 224"/>
                <a:gd name="T6" fmla="*/ 1115 w 1132"/>
                <a:gd name="T7" fmla="*/ 43 h 224"/>
                <a:gd name="T8" fmla="*/ 1103 w 1132"/>
                <a:gd name="T9" fmla="*/ 61 h 224"/>
                <a:gd name="T10" fmla="*/ 1087 w 1132"/>
                <a:gd name="T11" fmla="*/ 80 h 224"/>
                <a:gd name="T12" fmla="*/ 1070 w 1132"/>
                <a:gd name="T13" fmla="*/ 97 h 224"/>
                <a:gd name="T14" fmla="*/ 1050 w 1132"/>
                <a:gd name="T15" fmla="*/ 114 h 224"/>
                <a:gd name="T16" fmla="*/ 1030 w 1132"/>
                <a:gd name="T17" fmla="*/ 129 h 224"/>
                <a:gd name="T18" fmla="*/ 1006 w 1132"/>
                <a:gd name="T19" fmla="*/ 143 h 224"/>
                <a:gd name="T20" fmla="*/ 980 w 1132"/>
                <a:gd name="T21" fmla="*/ 155 h 224"/>
                <a:gd name="T22" fmla="*/ 953 w 1132"/>
                <a:gd name="T23" fmla="*/ 167 h 224"/>
                <a:gd name="T24" fmla="*/ 923 w 1132"/>
                <a:gd name="T25" fmla="*/ 179 h 224"/>
                <a:gd name="T26" fmla="*/ 892 w 1132"/>
                <a:gd name="T27" fmla="*/ 187 h 224"/>
                <a:gd name="T28" fmla="*/ 860 w 1132"/>
                <a:gd name="T29" fmla="*/ 196 h 224"/>
                <a:gd name="T30" fmla="*/ 824 w 1132"/>
                <a:gd name="T31" fmla="*/ 204 h 224"/>
                <a:gd name="T32" fmla="*/ 788 w 1132"/>
                <a:gd name="T33" fmla="*/ 209 h 224"/>
                <a:gd name="T34" fmla="*/ 751 w 1132"/>
                <a:gd name="T35" fmla="*/ 214 h 224"/>
                <a:gd name="T36" fmla="*/ 712 w 1132"/>
                <a:gd name="T37" fmla="*/ 219 h 224"/>
                <a:gd name="T38" fmla="*/ 671 w 1132"/>
                <a:gd name="T39" fmla="*/ 221 h 224"/>
                <a:gd name="T40" fmla="*/ 629 w 1132"/>
                <a:gd name="T41" fmla="*/ 223 h 224"/>
                <a:gd name="T42" fmla="*/ 586 w 1132"/>
                <a:gd name="T43" fmla="*/ 224 h 224"/>
                <a:gd name="T44" fmla="*/ 542 w 1132"/>
                <a:gd name="T45" fmla="*/ 223 h 224"/>
                <a:gd name="T46" fmla="*/ 498 w 1132"/>
                <a:gd name="T47" fmla="*/ 221 h 224"/>
                <a:gd name="T48" fmla="*/ 450 w 1132"/>
                <a:gd name="T49" fmla="*/ 218 h 224"/>
                <a:gd name="T50" fmla="*/ 405 w 1132"/>
                <a:gd name="T51" fmla="*/ 214 h 224"/>
                <a:gd name="T52" fmla="*/ 355 w 1132"/>
                <a:gd name="T53" fmla="*/ 207 h 224"/>
                <a:gd name="T54" fmla="*/ 306 w 1132"/>
                <a:gd name="T55" fmla="*/ 202 h 224"/>
                <a:gd name="T56" fmla="*/ 257 w 1132"/>
                <a:gd name="T57" fmla="*/ 194 h 224"/>
                <a:gd name="T58" fmla="*/ 207 w 1132"/>
                <a:gd name="T59" fmla="*/ 184 h 224"/>
                <a:gd name="T60" fmla="*/ 156 w 1132"/>
                <a:gd name="T61" fmla="*/ 173 h 224"/>
                <a:gd name="T62" fmla="*/ 106 w 1132"/>
                <a:gd name="T63" fmla="*/ 162 h 224"/>
                <a:gd name="T64" fmla="*/ 53 w 1132"/>
                <a:gd name="T65" fmla="*/ 150 h 224"/>
                <a:gd name="T66" fmla="*/ 0 w 1132"/>
                <a:gd name="T6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59" name="Freeform 672"/>
            <p:cNvSpPr/>
            <p:nvPr/>
          </p:nvSpPr>
          <p:spPr bwMode="auto">
            <a:xfrm>
              <a:off x="4867" y="3454"/>
              <a:ext cx="344" cy="225"/>
            </a:xfrm>
            <a:custGeom>
              <a:avLst/>
              <a:gdLst>
                <a:gd name="T0" fmla="*/ 4 w 688"/>
                <a:gd name="T1" fmla="*/ 0 h 450"/>
                <a:gd name="T2" fmla="*/ 4 w 688"/>
                <a:gd name="T3" fmla="*/ 0 h 450"/>
                <a:gd name="T4" fmla="*/ 2 w 688"/>
                <a:gd name="T5" fmla="*/ 11 h 450"/>
                <a:gd name="T6" fmla="*/ 0 w 688"/>
                <a:gd name="T7" fmla="*/ 25 h 450"/>
                <a:gd name="T8" fmla="*/ 2 w 688"/>
                <a:gd name="T9" fmla="*/ 39 h 450"/>
                <a:gd name="T10" fmla="*/ 5 w 688"/>
                <a:gd name="T11" fmla="*/ 51 h 450"/>
                <a:gd name="T12" fmla="*/ 10 w 688"/>
                <a:gd name="T13" fmla="*/ 66 h 450"/>
                <a:gd name="T14" fmla="*/ 17 w 688"/>
                <a:gd name="T15" fmla="*/ 79 h 450"/>
                <a:gd name="T16" fmla="*/ 26 w 688"/>
                <a:gd name="T17" fmla="*/ 93 h 450"/>
                <a:gd name="T18" fmla="*/ 36 w 688"/>
                <a:gd name="T19" fmla="*/ 108 h 450"/>
                <a:gd name="T20" fmla="*/ 48 w 688"/>
                <a:gd name="T21" fmla="*/ 122 h 450"/>
                <a:gd name="T22" fmla="*/ 61 w 688"/>
                <a:gd name="T23" fmla="*/ 137 h 450"/>
                <a:gd name="T24" fmla="*/ 94 w 688"/>
                <a:gd name="T25" fmla="*/ 168 h 450"/>
                <a:gd name="T26" fmla="*/ 133 w 688"/>
                <a:gd name="T27" fmla="*/ 198 h 450"/>
                <a:gd name="T28" fmla="*/ 175 w 688"/>
                <a:gd name="T29" fmla="*/ 229 h 450"/>
                <a:gd name="T30" fmla="*/ 224 w 688"/>
                <a:gd name="T31" fmla="*/ 259 h 450"/>
                <a:gd name="T32" fmla="*/ 279 w 688"/>
                <a:gd name="T33" fmla="*/ 288 h 450"/>
                <a:gd name="T34" fmla="*/ 338 w 688"/>
                <a:gd name="T35" fmla="*/ 319 h 450"/>
                <a:gd name="T36" fmla="*/ 401 w 688"/>
                <a:gd name="T37" fmla="*/ 348 h 450"/>
                <a:gd name="T38" fmla="*/ 467 w 688"/>
                <a:gd name="T39" fmla="*/ 375 h 450"/>
                <a:gd name="T40" fmla="*/ 537 w 688"/>
                <a:gd name="T41" fmla="*/ 400 h 450"/>
                <a:gd name="T42" fmla="*/ 612 w 688"/>
                <a:gd name="T43" fmla="*/ 426 h 450"/>
                <a:gd name="T44" fmla="*/ 688 w 688"/>
                <a:gd name="T4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0" name="Freeform 673"/>
            <p:cNvSpPr/>
            <p:nvPr/>
          </p:nvSpPr>
          <p:spPr bwMode="auto">
            <a:xfrm>
              <a:off x="5208" y="3678"/>
              <a:ext cx="353" cy="54"/>
            </a:xfrm>
            <a:custGeom>
              <a:avLst/>
              <a:gdLst>
                <a:gd name="T0" fmla="*/ 707 w 707"/>
                <a:gd name="T1" fmla="*/ 73 h 107"/>
                <a:gd name="T2" fmla="*/ 707 w 707"/>
                <a:gd name="T3" fmla="*/ 73 h 107"/>
                <a:gd name="T4" fmla="*/ 705 w 707"/>
                <a:gd name="T5" fmla="*/ 78 h 107"/>
                <a:gd name="T6" fmla="*/ 700 w 707"/>
                <a:gd name="T7" fmla="*/ 83 h 107"/>
                <a:gd name="T8" fmla="*/ 695 w 707"/>
                <a:gd name="T9" fmla="*/ 88 h 107"/>
                <a:gd name="T10" fmla="*/ 686 w 707"/>
                <a:gd name="T11" fmla="*/ 93 h 107"/>
                <a:gd name="T12" fmla="*/ 678 w 707"/>
                <a:gd name="T13" fmla="*/ 97 h 107"/>
                <a:gd name="T14" fmla="*/ 668 w 707"/>
                <a:gd name="T15" fmla="*/ 100 h 107"/>
                <a:gd name="T16" fmla="*/ 642 w 707"/>
                <a:gd name="T17" fmla="*/ 104 h 107"/>
                <a:gd name="T18" fmla="*/ 610 w 707"/>
                <a:gd name="T19" fmla="*/ 107 h 107"/>
                <a:gd name="T20" fmla="*/ 574 w 707"/>
                <a:gd name="T21" fmla="*/ 107 h 107"/>
                <a:gd name="T22" fmla="*/ 532 w 707"/>
                <a:gd name="T23" fmla="*/ 105 h 107"/>
                <a:gd name="T24" fmla="*/ 486 w 707"/>
                <a:gd name="T25" fmla="*/ 100 h 107"/>
                <a:gd name="T26" fmla="*/ 437 w 707"/>
                <a:gd name="T27" fmla="*/ 95 h 107"/>
                <a:gd name="T28" fmla="*/ 382 w 707"/>
                <a:gd name="T29" fmla="*/ 87 h 107"/>
                <a:gd name="T30" fmla="*/ 326 w 707"/>
                <a:gd name="T31" fmla="*/ 76 h 107"/>
                <a:gd name="T32" fmla="*/ 265 w 707"/>
                <a:gd name="T33" fmla="*/ 66 h 107"/>
                <a:gd name="T34" fmla="*/ 202 w 707"/>
                <a:gd name="T35" fmla="*/ 51 h 107"/>
                <a:gd name="T36" fmla="*/ 136 w 707"/>
                <a:gd name="T37" fmla="*/ 36 h 107"/>
                <a:gd name="T38" fmla="*/ 70 w 707"/>
                <a:gd name="T39" fmla="*/ 19 h 107"/>
                <a:gd name="T40" fmla="*/ 0 w 707"/>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1" name="Line 674"/>
            <p:cNvSpPr>
              <a:spLocks noChangeShapeType="1"/>
            </p:cNvSpPr>
            <p:nvPr/>
          </p:nvSpPr>
          <p:spPr bwMode="auto">
            <a:xfrm flipH="1">
              <a:off x="5195" y="2724"/>
              <a:ext cx="294" cy="1030"/>
            </a:xfrm>
            <a:prstGeom prst="line">
              <a:avLst/>
            </a:prstGeom>
            <a:noFill/>
            <a:ln w="28575">
              <a:solidFill>
                <a:srgbClr val="FFF6E7"/>
              </a:solidFill>
              <a:round/>
            </a:ln>
            <a:extLst>
              <a:ext uri="{909E8E84-426E-40DD-AFC4-6F175D3DCCD1}">
                <a14:hiddenFill xmlns:a14="http://schemas.microsoft.com/office/drawing/2010/main">
                  <a:noFill/>
                </a14:hiddenFill>
              </a:ext>
            </a:extLst>
          </p:spPr>
          <p:txBody>
            <a:bodyPr/>
            <a:lstStyle/>
            <a:p>
              <a:endParaRPr lang="zh-CN" altLang="en-US" sz="1400">
                <a:solidFill>
                  <a:schemeClr val="tx1">
                    <a:lumMod val="50000"/>
                    <a:lumOff val="50000"/>
                  </a:schemeClr>
                </a:solidFill>
              </a:endParaRPr>
            </a:p>
          </p:txBody>
        </p:sp>
        <p:sp>
          <p:nvSpPr>
            <p:cNvPr id="62" name="Freeform 675"/>
            <p:cNvSpPr/>
            <p:nvPr/>
          </p:nvSpPr>
          <p:spPr bwMode="auto">
            <a:xfrm>
              <a:off x="4807" y="2702"/>
              <a:ext cx="1059" cy="1066"/>
            </a:xfrm>
            <a:custGeom>
              <a:avLst/>
              <a:gdLst>
                <a:gd name="T0" fmla="*/ 2059 w 2117"/>
                <a:gd name="T1" fmla="*/ 1410 h 2132"/>
                <a:gd name="T2" fmla="*/ 1996 w 2117"/>
                <a:gd name="T3" fmla="*/ 1558 h 2132"/>
                <a:gd name="T4" fmla="*/ 1913 w 2117"/>
                <a:gd name="T5" fmla="*/ 1692 h 2132"/>
                <a:gd name="T6" fmla="*/ 1813 w 2117"/>
                <a:gd name="T7" fmla="*/ 1811 h 2132"/>
                <a:gd name="T8" fmla="*/ 1699 w 2117"/>
                <a:gd name="T9" fmla="*/ 1913 h 2132"/>
                <a:gd name="T10" fmla="*/ 1572 w 2117"/>
                <a:gd name="T11" fmla="*/ 1998 h 2132"/>
                <a:gd name="T12" fmla="*/ 1432 w 2117"/>
                <a:gd name="T13" fmla="*/ 2062 h 2132"/>
                <a:gd name="T14" fmla="*/ 1286 w 2117"/>
                <a:gd name="T15" fmla="*/ 2107 h 2132"/>
                <a:gd name="T16" fmla="*/ 1133 w 2117"/>
                <a:gd name="T17" fmla="*/ 2130 h 2132"/>
                <a:gd name="T18" fmla="*/ 977 w 2117"/>
                <a:gd name="T19" fmla="*/ 2130 h 2132"/>
                <a:gd name="T20" fmla="*/ 819 w 2117"/>
                <a:gd name="T21" fmla="*/ 2107 h 2132"/>
                <a:gd name="T22" fmla="*/ 714 w 2117"/>
                <a:gd name="T23" fmla="*/ 2076 h 2132"/>
                <a:gd name="T24" fmla="*/ 568 w 2117"/>
                <a:gd name="T25" fmla="*/ 2013 h 2132"/>
                <a:gd name="T26" fmla="*/ 433 w 2117"/>
                <a:gd name="T27" fmla="*/ 1930 h 2132"/>
                <a:gd name="T28" fmla="*/ 316 w 2117"/>
                <a:gd name="T29" fmla="*/ 1830 h 2132"/>
                <a:gd name="T30" fmla="*/ 216 w 2117"/>
                <a:gd name="T31" fmla="*/ 1714 h 2132"/>
                <a:gd name="T32" fmla="*/ 133 w 2117"/>
                <a:gd name="T33" fmla="*/ 1587 h 2132"/>
                <a:gd name="T34" fmla="*/ 68 w 2117"/>
                <a:gd name="T35" fmla="*/ 1448 h 2132"/>
                <a:gd name="T36" fmla="*/ 24 w 2117"/>
                <a:gd name="T37" fmla="*/ 1300 h 2132"/>
                <a:gd name="T38" fmla="*/ 2 w 2117"/>
                <a:gd name="T39" fmla="*/ 1147 h 2132"/>
                <a:gd name="T40" fmla="*/ 4 w 2117"/>
                <a:gd name="T41" fmla="*/ 989 h 2132"/>
                <a:gd name="T42" fmla="*/ 27 w 2117"/>
                <a:gd name="T43" fmla="*/ 829 h 2132"/>
                <a:gd name="T44" fmla="*/ 58 w 2117"/>
                <a:gd name="T45" fmla="*/ 724 h 2132"/>
                <a:gd name="T46" fmla="*/ 121 w 2117"/>
                <a:gd name="T47" fmla="*/ 576 h 2132"/>
                <a:gd name="T48" fmla="*/ 204 w 2117"/>
                <a:gd name="T49" fmla="*/ 442 h 2132"/>
                <a:gd name="T50" fmla="*/ 304 w 2117"/>
                <a:gd name="T51" fmla="*/ 323 h 2132"/>
                <a:gd name="T52" fmla="*/ 418 w 2117"/>
                <a:gd name="T53" fmla="*/ 219 h 2132"/>
                <a:gd name="T54" fmla="*/ 547 w 2117"/>
                <a:gd name="T55" fmla="*/ 136 h 2132"/>
                <a:gd name="T56" fmla="*/ 685 w 2117"/>
                <a:gd name="T57" fmla="*/ 72 h 2132"/>
                <a:gd name="T58" fmla="*/ 831 w 2117"/>
                <a:gd name="T59" fmla="*/ 26 h 2132"/>
                <a:gd name="T60" fmla="*/ 984 w 2117"/>
                <a:gd name="T61" fmla="*/ 4 h 2132"/>
                <a:gd name="T62" fmla="*/ 1140 w 2117"/>
                <a:gd name="T63" fmla="*/ 4 h 2132"/>
                <a:gd name="T64" fmla="*/ 1300 w 2117"/>
                <a:gd name="T65" fmla="*/ 27 h 2132"/>
                <a:gd name="T66" fmla="*/ 1403 w 2117"/>
                <a:gd name="T67" fmla="*/ 56 h 2132"/>
                <a:gd name="T68" fmla="*/ 1551 w 2117"/>
                <a:gd name="T69" fmla="*/ 121 h 2132"/>
                <a:gd name="T70" fmla="*/ 1684 w 2117"/>
                <a:gd name="T71" fmla="*/ 202 h 2132"/>
                <a:gd name="T72" fmla="*/ 1801 w 2117"/>
                <a:gd name="T73" fmla="*/ 303 h 2132"/>
                <a:gd name="T74" fmla="*/ 1903 w 2117"/>
                <a:gd name="T75" fmla="*/ 418 h 2132"/>
                <a:gd name="T76" fmla="*/ 1984 w 2117"/>
                <a:gd name="T77" fmla="*/ 547 h 2132"/>
                <a:gd name="T78" fmla="*/ 2049 w 2117"/>
                <a:gd name="T79" fmla="*/ 685 h 2132"/>
                <a:gd name="T80" fmla="*/ 2093 w 2117"/>
                <a:gd name="T81" fmla="*/ 833 h 2132"/>
                <a:gd name="T82" fmla="*/ 2115 w 2117"/>
                <a:gd name="T83" fmla="*/ 987 h 2132"/>
                <a:gd name="T84" fmla="*/ 2114 w 2117"/>
                <a:gd name="T85" fmla="*/ 1145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3" name="Freeform 676"/>
            <p:cNvSpPr/>
            <p:nvPr/>
          </p:nvSpPr>
          <p:spPr bwMode="auto">
            <a:xfrm>
              <a:off x="4810" y="2703"/>
              <a:ext cx="1059" cy="1066"/>
            </a:xfrm>
            <a:custGeom>
              <a:avLst/>
              <a:gdLst>
                <a:gd name="T0" fmla="*/ 2059 w 2117"/>
                <a:gd name="T1" fmla="*/ 1408 h 2132"/>
                <a:gd name="T2" fmla="*/ 1996 w 2117"/>
                <a:gd name="T3" fmla="*/ 1558 h 2132"/>
                <a:gd name="T4" fmla="*/ 1913 w 2117"/>
                <a:gd name="T5" fmla="*/ 1692 h 2132"/>
                <a:gd name="T6" fmla="*/ 1813 w 2117"/>
                <a:gd name="T7" fmla="*/ 1811 h 2132"/>
                <a:gd name="T8" fmla="*/ 1699 w 2117"/>
                <a:gd name="T9" fmla="*/ 1913 h 2132"/>
                <a:gd name="T10" fmla="*/ 1570 w 2117"/>
                <a:gd name="T11" fmla="*/ 1998 h 2132"/>
                <a:gd name="T12" fmla="*/ 1432 w 2117"/>
                <a:gd name="T13" fmla="*/ 2062 h 2132"/>
                <a:gd name="T14" fmla="*/ 1286 w 2117"/>
                <a:gd name="T15" fmla="*/ 2106 h 2132"/>
                <a:gd name="T16" fmla="*/ 1133 w 2117"/>
                <a:gd name="T17" fmla="*/ 2130 h 2132"/>
                <a:gd name="T18" fmla="*/ 977 w 2117"/>
                <a:gd name="T19" fmla="*/ 2130 h 2132"/>
                <a:gd name="T20" fmla="*/ 819 w 2117"/>
                <a:gd name="T21" fmla="*/ 2105 h 2132"/>
                <a:gd name="T22" fmla="*/ 714 w 2117"/>
                <a:gd name="T23" fmla="*/ 2076 h 2132"/>
                <a:gd name="T24" fmla="*/ 566 w 2117"/>
                <a:gd name="T25" fmla="*/ 2013 h 2132"/>
                <a:gd name="T26" fmla="*/ 433 w 2117"/>
                <a:gd name="T27" fmla="*/ 1930 h 2132"/>
                <a:gd name="T28" fmla="*/ 316 w 2117"/>
                <a:gd name="T29" fmla="*/ 1829 h 2132"/>
                <a:gd name="T30" fmla="*/ 216 w 2117"/>
                <a:gd name="T31" fmla="*/ 1714 h 2132"/>
                <a:gd name="T32" fmla="*/ 133 w 2117"/>
                <a:gd name="T33" fmla="*/ 1587 h 2132"/>
                <a:gd name="T34" fmla="*/ 68 w 2117"/>
                <a:gd name="T35" fmla="*/ 1447 h 2132"/>
                <a:gd name="T36" fmla="*/ 24 w 2117"/>
                <a:gd name="T37" fmla="*/ 1299 h 2132"/>
                <a:gd name="T38" fmla="*/ 2 w 2117"/>
                <a:gd name="T39" fmla="*/ 1147 h 2132"/>
                <a:gd name="T40" fmla="*/ 3 w 2117"/>
                <a:gd name="T41" fmla="*/ 989 h 2132"/>
                <a:gd name="T42" fmla="*/ 27 w 2117"/>
                <a:gd name="T43" fmla="*/ 829 h 2132"/>
                <a:gd name="T44" fmla="*/ 58 w 2117"/>
                <a:gd name="T45" fmla="*/ 724 h 2132"/>
                <a:gd name="T46" fmla="*/ 121 w 2117"/>
                <a:gd name="T47" fmla="*/ 574 h 2132"/>
                <a:gd name="T48" fmla="*/ 204 w 2117"/>
                <a:gd name="T49" fmla="*/ 440 h 2132"/>
                <a:gd name="T50" fmla="*/ 304 w 2117"/>
                <a:gd name="T51" fmla="*/ 321 h 2132"/>
                <a:gd name="T52" fmla="*/ 418 w 2117"/>
                <a:gd name="T53" fmla="*/ 219 h 2132"/>
                <a:gd name="T54" fmla="*/ 547 w 2117"/>
                <a:gd name="T55" fmla="*/ 136 h 2132"/>
                <a:gd name="T56" fmla="*/ 685 w 2117"/>
                <a:gd name="T57" fmla="*/ 70 h 2132"/>
                <a:gd name="T58" fmla="*/ 831 w 2117"/>
                <a:gd name="T59" fmla="*/ 25 h 2132"/>
                <a:gd name="T60" fmla="*/ 984 w 2117"/>
                <a:gd name="T61" fmla="*/ 3 h 2132"/>
                <a:gd name="T62" fmla="*/ 1140 w 2117"/>
                <a:gd name="T63" fmla="*/ 3 h 2132"/>
                <a:gd name="T64" fmla="*/ 1298 w 2117"/>
                <a:gd name="T65" fmla="*/ 27 h 2132"/>
                <a:gd name="T66" fmla="*/ 1403 w 2117"/>
                <a:gd name="T67" fmla="*/ 56 h 2132"/>
                <a:gd name="T68" fmla="*/ 1551 w 2117"/>
                <a:gd name="T69" fmla="*/ 119 h 2132"/>
                <a:gd name="T70" fmla="*/ 1684 w 2117"/>
                <a:gd name="T71" fmla="*/ 202 h 2132"/>
                <a:gd name="T72" fmla="*/ 1801 w 2117"/>
                <a:gd name="T73" fmla="*/ 302 h 2132"/>
                <a:gd name="T74" fmla="*/ 1901 w 2117"/>
                <a:gd name="T75" fmla="*/ 418 h 2132"/>
                <a:gd name="T76" fmla="*/ 1984 w 2117"/>
                <a:gd name="T77" fmla="*/ 547 h 2132"/>
                <a:gd name="T78" fmla="*/ 2049 w 2117"/>
                <a:gd name="T79" fmla="*/ 684 h 2132"/>
                <a:gd name="T80" fmla="*/ 2093 w 2117"/>
                <a:gd name="T81" fmla="*/ 832 h 2132"/>
                <a:gd name="T82" fmla="*/ 2115 w 2117"/>
                <a:gd name="T83" fmla="*/ 987 h 2132"/>
                <a:gd name="T84" fmla="*/ 2113 w 2117"/>
                <a:gd name="T85" fmla="*/ 1143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4" name="Freeform 677"/>
            <p:cNvSpPr/>
            <p:nvPr/>
          </p:nvSpPr>
          <p:spPr bwMode="auto">
            <a:xfrm>
              <a:off x="4867" y="2805"/>
              <a:ext cx="804" cy="663"/>
            </a:xfrm>
            <a:custGeom>
              <a:avLst/>
              <a:gdLst>
                <a:gd name="T0" fmla="*/ 0 w 1609"/>
                <a:gd name="T1" fmla="*/ 1326 h 1326"/>
                <a:gd name="T2" fmla="*/ 0 w 1609"/>
                <a:gd name="T3" fmla="*/ 1326 h 1326"/>
                <a:gd name="T4" fmla="*/ 26 w 1609"/>
                <a:gd name="T5" fmla="*/ 1243 h 1326"/>
                <a:gd name="T6" fmla="*/ 53 w 1609"/>
                <a:gd name="T7" fmla="*/ 1162 h 1326"/>
                <a:gd name="T8" fmla="*/ 83 w 1609"/>
                <a:gd name="T9" fmla="*/ 1082 h 1326"/>
                <a:gd name="T10" fmla="*/ 116 w 1609"/>
                <a:gd name="T11" fmla="*/ 1005 h 1326"/>
                <a:gd name="T12" fmla="*/ 151 w 1609"/>
                <a:gd name="T13" fmla="*/ 931 h 1326"/>
                <a:gd name="T14" fmla="*/ 189 w 1609"/>
                <a:gd name="T15" fmla="*/ 858 h 1326"/>
                <a:gd name="T16" fmla="*/ 228 w 1609"/>
                <a:gd name="T17" fmla="*/ 786 h 1326"/>
                <a:gd name="T18" fmla="*/ 269 w 1609"/>
                <a:gd name="T19" fmla="*/ 718 h 1326"/>
                <a:gd name="T20" fmla="*/ 311 w 1609"/>
                <a:gd name="T21" fmla="*/ 654 h 1326"/>
                <a:gd name="T22" fmla="*/ 357 w 1609"/>
                <a:gd name="T23" fmla="*/ 591 h 1326"/>
                <a:gd name="T24" fmla="*/ 403 w 1609"/>
                <a:gd name="T25" fmla="*/ 531 h 1326"/>
                <a:gd name="T26" fmla="*/ 452 w 1609"/>
                <a:gd name="T27" fmla="*/ 474 h 1326"/>
                <a:gd name="T28" fmla="*/ 501 w 1609"/>
                <a:gd name="T29" fmla="*/ 419 h 1326"/>
                <a:gd name="T30" fmla="*/ 552 w 1609"/>
                <a:gd name="T31" fmla="*/ 367 h 1326"/>
                <a:gd name="T32" fmla="*/ 605 w 1609"/>
                <a:gd name="T33" fmla="*/ 319 h 1326"/>
                <a:gd name="T34" fmla="*/ 658 w 1609"/>
                <a:gd name="T35" fmla="*/ 273 h 1326"/>
                <a:gd name="T36" fmla="*/ 714 w 1609"/>
                <a:gd name="T37" fmla="*/ 231 h 1326"/>
                <a:gd name="T38" fmla="*/ 768 w 1609"/>
                <a:gd name="T39" fmla="*/ 192 h 1326"/>
                <a:gd name="T40" fmla="*/ 826 w 1609"/>
                <a:gd name="T41" fmla="*/ 156 h 1326"/>
                <a:gd name="T42" fmla="*/ 884 w 1609"/>
                <a:gd name="T43" fmla="*/ 124 h 1326"/>
                <a:gd name="T44" fmla="*/ 941 w 1609"/>
                <a:gd name="T45" fmla="*/ 97 h 1326"/>
                <a:gd name="T46" fmla="*/ 1001 w 1609"/>
                <a:gd name="T47" fmla="*/ 71 h 1326"/>
                <a:gd name="T48" fmla="*/ 1060 w 1609"/>
                <a:gd name="T49" fmla="*/ 49 h 1326"/>
                <a:gd name="T50" fmla="*/ 1120 w 1609"/>
                <a:gd name="T51" fmla="*/ 32 h 1326"/>
                <a:gd name="T52" fmla="*/ 1181 w 1609"/>
                <a:gd name="T53" fmla="*/ 17 h 1326"/>
                <a:gd name="T54" fmla="*/ 1242 w 1609"/>
                <a:gd name="T55" fmla="*/ 8 h 1326"/>
                <a:gd name="T56" fmla="*/ 1303 w 1609"/>
                <a:gd name="T57" fmla="*/ 1 h 1326"/>
                <a:gd name="T58" fmla="*/ 1334 w 1609"/>
                <a:gd name="T59" fmla="*/ 0 h 1326"/>
                <a:gd name="T60" fmla="*/ 1364 w 1609"/>
                <a:gd name="T61" fmla="*/ 0 h 1326"/>
                <a:gd name="T62" fmla="*/ 1395 w 1609"/>
                <a:gd name="T63" fmla="*/ 0 h 1326"/>
                <a:gd name="T64" fmla="*/ 1425 w 1609"/>
                <a:gd name="T65" fmla="*/ 1 h 1326"/>
                <a:gd name="T66" fmla="*/ 1456 w 1609"/>
                <a:gd name="T67" fmla="*/ 5 h 1326"/>
                <a:gd name="T68" fmla="*/ 1487 w 1609"/>
                <a:gd name="T69" fmla="*/ 8 h 1326"/>
                <a:gd name="T70" fmla="*/ 1517 w 1609"/>
                <a:gd name="T71" fmla="*/ 13 h 1326"/>
                <a:gd name="T72" fmla="*/ 1548 w 1609"/>
                <a:gd name="T73" fmla="*/ 18 h 1326"/>
                <a:gd name="T74" fmla="*/ 1578 w 1609"/>
                <a:gd name="T75" fmla="*/ 25 h 1326"/>
                <a:gd name="T76" fmla="*/ 1609 w 1609"/>
                <a:gd name="T77" fmla="*/ 3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sp>
          <p:nvSpPr>
            <p:cNvPr id="65" name="Freeform 678"/>
            <p:cNvSpPr/>
            <p:nvPr/>
          </p:nvSpPr>
          <p:spPr bwMode="auto">
            <a:xfrm>
              <a:off x="5277" y="2707"/>
              <a:ext cx="408" cy="964"/>
            </a:xfrm>
            <a:custGeom>
              <a:avLst/>
              <a:gdLst>
                <a:gd name="T0" fmla="*/ 730 w 817"/>
                <a:gd name="T1" fmla="*/ 1928 h 1928"/>
                <a:gd name="T2" fmla="*/ 730 w 817"/>
                <a:gd name="T3" fmla="*/ 1928 h 1928"/>
                <a:gd name="T4" fmla="*/ 752 w 817"/>
                <a:gd name="T5" fmla="*/ 1845 h 1928"/>
                <a:gd name="T6" fmla="*/ 771 w 817"/>
                <a:gd name="T7" fmla="*/ 1762 h 1928"/>
                <a:gd name="T8" fmla="*/ 786 w 817"/>
                <a:gd name="T9" fmla="*/ 1680 h 1928"/>
                <a:gd name="T10" fmla="*/ 800 w 817"/>
                <a:gd name="T11" fmla="*/ 1599 h 1928"/>
                <a:gd name="T12" fmla="*/ 808 w 817"/>
                <a:gd name="T13" fmla="*/ 1517 h 1928"/>
                <a:gd name="T14" fmla="*/ 813 w 817"/>
                <a:gd name="T15" fmla="*/ 1436 h 1928"/>
                <a:gd name="T16" fmla="*/ 817 w 817"/>
                <a:gd name="T17" fmla="*/ 1358 h 1928"/>
                <a:gd name="T18" fmla="*/ 815 w 817"/>
                <a:gd name="T19" fmla="*/ 1278 h 1928"/>
                <a:gd name="T20" fmla="*/ 812 w 817"/>
                <a:gd name="T21" fmla="*/ 1201 h 1928"/>
                <a:gd name="T22" fmla="*/ 805 w 817"/>
                <a:gd name="T23" fmla="*/ 1125 h 1928"/>
                <a:gd name="T24" fmla="*/ 796 w 817"/>
                <a:gd name="T25" fmla="*/ 1050 h 1928"/>
                <a:gd name="T26" fmla="*/ 783 w 817"/>
                <a:gd name="T27" fmla="*/ 977 h 1928"/>
                <a:gd name="T28" fmla="*/ 768 w 817"/>
                <a:gd name="T29" fmla="*/ 906 h 1928"/>
                <a:gd name="T30" fmla="*/ 751 w 817"/>
                <a:gd name="T31" fmla="*/ 836 h 1928"/>
                <a:gd name="T32" fmla="*/ 729 w 817"/>
                <a:gd name="T33" fmla="*/ 767 h 1928"/>
                <a:gd name="T34" fmla="*/ 706 w 817"/>
                <a:gd name="T35" fmla="*/ 702 h 1928"/>
                <a:gd name="T36" fmla="*/ 679 w 817"/>
                <a:gd name="T37" fmla="*/ 637 h 1928"/>
                <a:gd name="T38" fmla="*/ 650 w 817"/>
                <a:gd name="T39" fmla="*/ 575 h 1928"/>
                <a:gd name="T40" fmla="*/ 620 w 817"/>
                <a:gd name="T41" fmla="*/ 515 h 1928"/>
                <a:gd name="T42" fmla="*/ 586 w 817"/>
                <a:gd name="T43" fmla="*/ 457 h 1928"/>
                <a:gd name="T44" fmla="*/ 548 w 817"/>
                <a:gd name="T45" fmla="*/ 403 h 1928"/>
                <a:gd name="T46" fmla="*/ 511 w 817"/>
                <a:gd name="T47" fmla="*/ 352 h 1928"/>
                <a:gd name="T48" fmla="*/ 469 w 817"/>
                <a:gd name="T49" fmla="*/ 301 h 1928"/>
                <a:gd name="T50" fmla="*/ 426 w 817"/>
                <a:gd name="T51" fmla="*/ 255 h 1928"/>
                <a:gd name="T52" fmla="*/ 380 w 817"/>
                <a:gd name="T53" fmla="*/ 211 h 1928"/>
                <a:gd name="T54" fmla="*/ 333 w 817"/>
                <a:gd name="T55" fmla="*/ 172 h 1928"/>
                <a:gd name="T56" fmla="*/ 282 w 817"/>
                <a:gd name="T57" fmla="*/ 135 h 1928"/>
                <a:gd name="T58" fmla="*/ 229 w 817"/>
                <a:gd name="T59" fmla="*/ 101 h 1928"/>
                <a:gd name="T60" fmla="*/ 175 w 817"/>
                <a:gd name="T61" fmla="*/ 70 h 1928"/>
                <a:gd name="T62" fmla="*/ 147 w 817"/>
                <a:gd name="T63" fmla="*/ 56 h 1928"/>
                <a:gd name="T64" fmla="*/ 119 w 817"/>
                <a:gd name="T65" fmla="*/ 43 h 1928"/>
                <a:gd name="T66" fmla="*/ 90 w 817"/>
                <a:gd name="T67" fmla="*/ 31 h 1928"/>
                <a:gd name="T68" fmla="*/ 61 w 817"/>
                <a:gd name="T69" fmla="*/ 19 h 1928"/>
                <a:gd name="T70" fmla="*/ 30 w 817"/>
                <a:gd name="T71" fmla="*/ 9 h 1928"/>
                <a:gd name="T72" fmla="*/ 0 w 817"/>
                <a:gd name="T73"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28575" cmpd="sng">
              <a:solidFill>
                <a:srgbClr val="FFF6E7"/>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400">
                <a:solidFill>
                  <a:schemeClr val="tx1">
                    <a:lumMod val="50000"/>
                    <a:lumOff val="50000"/>
                  </a:schemeClr>
                </a:solidFill>
              </a:endParaRPr>
            </a:p>
          </p:txBody>
        </p:sp>
      </p:grpSp>
      <p:grpSp>
        <p:nvGrpSpPr>
          <p:cNvPr id="70" name="Group 182"/>
          <p:cNvGrpSpPr/>
          <p:nvPr/>
        </p:nvGrpSpPr>
        <p:grpSpPr bwMode="auto">
          <a:xfrm flipH="1">
            <a:off x="7566055" y="4748821"/>
            <a:ext cx="763353" cy="793645"/>
            <a:chOff x="3244" y="3940"/>
            <a:chExt cx="1007" cy="1047"/>
          </a:xfrm>
          <a:solidFill>
            <a:srgbClr val="FFF6E7"/>
          </a:solidFill>
        </p:grpSpPr>
        <p:sp>
          <p:nvSpPr>
            <p:cNvPr id="71" name="Freeform 179"/>
            <p:cNvSpPr/>
            <p:nvPr/>
          </p:nvSpPr>
          <p:spPr bwMode="auto">
            <a:xfrm>
              <a:off x="3244" y="3940"/>
              <a:ext cx="614" cy="614"/>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2" name="Freeform 181"/>
            <p:cNvSpPr/>
            <p:nvPr/>
          </p:nvSpPr>
          <p:spPr bwMode="auto">
            <a:xfrm>
              <a:off x="3631" y="4365"/>
              <a:ext cx="620" cy="622"/>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3" name="Freeform 178"/>
            <p:cNvSpPr/>
            <p:nvPr/>
          </p:nvSpPr>
          <p:spPr bwMode="auto">
            <a:xfrm>
              <a:off x="3483" y="4179"/>
              <a:ext cx="136" cy="138"/>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bg1">
                <a:lumMod val="65000"/>
              </a:schemeClr>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4" name="Freeform 180"/>
            <p:cNvSpPr/>
            <p:nvPr/>
          </p:nvSpPr>
          <p:spPr bwMode="auto">
            <a:xfrm>
              <a:off x="3873" y="4607"/>
              <a:ext cx="137" cy="138"/>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lumMod val="65000"/>
              </a:schemeClr>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grpSp>
      <p:sp>
        <p:nvSpPr>
          <p:cNvPr id="7" name="标题 6"/>
          <p:cNvSpPr>
            <a:spLocks noGrp="1"/>
          </p:cNvSpPr>
          <p:nvPr>
            <p:ph type="title"/>
          </p:nvPr>
        </p:nvSpPr>
        <p:spPr/>
        <p:txBody>
          <a:bodyPr/>
          <a:lstStyle/>
          <a:p>
            <a:r>
              <a:rPr lang="zh-CN" altLang="en-US" dirty="0"/>
              <a:t>Click here to add a title</a:t>
            </a:r>
          </a:p>
        </p:txBody>
      </p:sp>
      <p:sp>
        <p:nvSpPr>
          <p:cNvPr id="38" name="文本框 37">
            <a:extLst>
              <a:ext uri="{FF2B5EF4-FFF2-40B4-BE49-F238E27FC236}">
                <a16:creationId xmlns:a16="http://schemas.microsoft.com/office/drawing/2014/main" id="{4BE30843-6BD5-4711-8B6B-431902243E5B}"/>
              </a:ext>
            </a:extLst>
          </p:cNvPr>
          <p:cNvSpPr txBox="1"/>
          <p:nvPr/>
        </p:nvSpPr>
        <p:spPr>
          <a:xfrm>
            <a:off x="720104" y="2387090"/>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3696CB71-3104-4DB2-BEF3-3B11438A32C3}"/>
              </a:ext>
            </a:extLst>
          </p:cNvPr>
          <p:cNvSpPr txBox="1"/>
          <p:nvPr/>
        </p:nvSpPr>
        <p:spPr>
          <a:xfrm>
            <a:off x="699546" y="4808762"/>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Enter your text here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Or copy your text paste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down)">
                                      <p:cBhvr>
                                        <p:cTn id="44" dur="500"/>
                                        <p:tgtEl>
                                          <p:spTgt spid="4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5000"/>
                            </p:stCondLst>
                            <p:childTnLst>
                              <p:par>
                                <p:cTn id="63" presetID="22" presetClass="entr" presetSubtype="4"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par>
                                <p:cTn id="66" presetID="22" presetClass="entr" presetSubtype="4"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down)">
                                      <p:cBhvr>
                                        <p:cTn id="68" dur="500"/>
                                        <p:tgtEl>
                                          <p:spTgt spid="53"/>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500"/>
                                        <p:tgtEl>
                                          <p:spTgt spid="43"/>
                                        </p:tgtEl>
                                      </p:cBhvr>
                                    </p:animEffect>
                                  </p:childTnLst>
                                </p:cTn>
                              </p:par>
                              <p:par>
                                <p:cTn id="73" presetID="22" presetClass="entr" presetSubtype="2" fill="hold" grpId="0" nodeType="withEffect" nodePh="1">
                                  <p:stCondLst>
                                    <p:cond delay="0"/>
                                  </p:stCondLst>
                                  <p:endCondLst>
                                    <p:cond evt="begin" delay="0">
                                      <p:tn val="73"/>
                                    </p:cond>
                                  </p:endCondLst>
                                  <p:childTnLst>
                                    <p:set>
                                      <p:cBhvr>
                                        <p:cTn id="74" dur="1" fill="hold">
                                          <p:stCondLst>
                                            <p:cond delay="0"/>
                                          </p:stCondLst>
                                        </p:cTn>
                                        <p:tgtEl>
                                          <p:spTgt spid="42"/>
                                        </p:tgtEl>
                                        <p:attrNameLst>
                                          <p:attrName>style.visibility</p:attrName>
                                        </p:attrNameLst>
                                      </p:cBhvr>
                                      <p:to>
                                        <p:strVal val="visible"/>
                                      </p:to>
                                    </p:set>
                                    <p:animEffect transition="in" filter="wipe(right)">
                                      <p:cBhvr>
                                        <p:cTn id="75" dur="500"/>
                                        <p:tgtEl>
                                          <p:spTgt spid="4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left)">
                                      <p:cBhvr>
                                        <p:cTn id="78" dur="500"/>
                                        <p:tgtEl>
                                          <p:spTgt spid="3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left)">
                                      <p:cBhvr>
                                        <p:cTn id="8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3" grpId="0" animBg="1"/>
      <p:bldP spid="24" grpId="0"/>
      <p:bldP spid="24" grpId="1"/>
      <p:bldP spid="41" grpId="0"/>
      <p:bldP spid="42" grpId="0"/>
      <p:bldP spid="43" grpId="0"/>
      <p:bldP spid="44" grpId="0"/>
      <p:bldP spid="45" grpId="0"/>
      <p:bldP spid="46" grpId="0"/>
      <p:bldP spid="47" grpId="0"/>
      <p:bldP spid="48" grpId="0" animBg="1"/>
      <p:bldP spid="52" grpId="0" animBg="1"/>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83157" y="3291618"/>
            <a:ext cx="4964004" cy="2036085"/>
          </a:xfrm>
          <a:prstGeom prst="roundRect">
            <a:avLst>
              <a:gd name="adj" fmla="val 13134"/>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 name="矩形 6"/>
          <p:cNvSpPr/>
          <p:nvPr/>
        </p:nvSpPr>
        <p:spPr>
          <a:xfrm>
            <a:off x="2644435" y="3606611"/>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8" name="矩形 7"/>
          <p:cNvSpPr/>
          <p:nvPr/>
        </p:nvSpPr>
        <p:spPr>
          <a:xfrm>
            <a:off x="1013447" y="4017114"/>
            <a:ext cx="4583206" cy="732508"/>
          </a:xfrm>
          <a:prstGeom prst="rect">
            <a:avLst/>
          </a:prstGeom>
        </p:spPr>
        <p:txBody>
          <a:bodyPr wrap="square">
            <a:spAutoFit/>
          </a:bodyPr>
          <a:lstStyle/>
          <a:p>
            <a:pPr algn="ctr">
              <a:lnSpc>
                <a:spcPct val="13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700235" y="2520924"/>
            <a:ext cx="1025001" cy="1025132"/>
            <a:chOff x="8307502" y="2156378"/>
            <a:chExt cx="1190789" cy="1190789"/>
          </a:xfrm>
        </p:grpSpPr>
        <p:sp>
          <p:nvSpPr>
            <p:cNvPr id="10" name="五角星 9"/>
            <p:cNvSpPr/>
            <p:nvPr/>
          </p:nvSpPr>
          <p:spPr>
            <a:xfrm>
              <a:off x="8307502" y="2156378"/>
              <a:ext cx="1190789" cy="1190789"/>
            </a:xfrm>
            <a:prstGeom prst="star5">
              <a:avLst>
                <a:gd name="adj" fmla="val 36401"/>
                <a:gd name="hf" fmla="val 105146"/>
                <a:gd name="vf" fmla="val 1105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 name="加号 10"/>
            <p:cNvSpPr/>
            <p:nvPr/>
          </p:nvSpPr>
          <p:spPr>
            <a:xfrm>
              <a:off x="8437361" y="2313225"/>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矩形 11"/>
          <p:cNvSpPr/>
          <p:nvPr/>
        </p:nvSpPr>
        <p:spPr>
          <a:xfrm>
            <a:off x="7420450" y="1937902"/>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13" name="矩形 12"/>
          <p:cNvSpPr/>
          <p:nvPr/>
        </p:nvSpPr>
        <p:spPr>
          <a:xfrm>
            <a:off x="7410399" y="229654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the brief text content, the text content needs to be refined description of the sub-item content</a:t>
            </a:r>
            <a:endParaRPr lang="zh-CN" altLang="en-US" sz="1600" dirty="0">
              <a:solidFill>
                <a:schemeClr val="tx1">
                  <a:lumMod val="50000"/>
                  <a:lumOff val="50000"/>
                </a:schemeClr>
              </a:solidFill>
            </a:endParaRPr>
          </a:p>
        </p:txBody>
      </p:sp>
      <p:sp>
        <p:nvSpPr>
          <p:cNvPr id="14" name="五角星 13"/>
          <p:cNvSpPr/>
          <p:nvPr/>
        </p:nvSpPr>
        <p:spPr>
          <a:xfrm>
            <a:off x="6312635" y="1928209"/>
            <a:ext cx="1025001" cy="1025132"/>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8" name="文本框 17"/>
          <p:cNvSpPr txBox="1"/>
          <p:nvPr/>
        </p:nvSpPr>
        <p:spPr>
          <a:xfrm>
            <a:off x="6500522" y="2234828"/>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01</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7430502" y="3445717"/>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20" name="矩形 19"/>
          <p:cNvSpPr/>
          <p:nvPr/>
        </p:nvSpPr>
        <p:spPr>
          <a:xfrm>
            <a:off x="7420451" y="3804356"/>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the brief text content, the text content needs to be refined description of the sub-item content</a:t>
            </a:r>
            <a:endParaRPr lang="zh-CN" altLang="en-US" sz="1600" dirty="0">
              <a:solidFill>
                <a:schemeClr val="tx1">
                  <a:lumMod val="50000"/>
                  <a:lumOff val="50000"/>
                </a:schemeClr>
              </a:solidFill>
            </a:endParaRPr>
          </a:p>
        </p:txBody>
      </p:sp>
      <p:sp>
        <p:nvSpPr>
          <p:cNvPr id="21" name="五角星 20"/>
          <p:cNvSpPr/>
          <p:nvPr/>
        </p:nvSpPr>
        <p:spPr>
          <a:xfrm>
            <a:off x="6312635" y="3480313"/>
            <a:ext cx="1025001" cy="1025134"/>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2" name="文本框 21"/>
          <p:cNvSpPr txBox="1"/>
          <p:nvPr/>
        </p:nvSpPr>
        <p:spPr>
          <a:xfrm>
            <a:off x="6500523" y="3804356"/>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02</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7420451" y="4969062"/>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Add a title</a:t>
            </a:r>
          </a:p>
        </p:txBody>
      </p:sp>
      <p:sp>
        <p:nvSpPr>
          <p:cNvPr id="24" name="矩形 23"/>
          <p:cNvSpPr/>
          <p:nvPr/>
        </p:nvSpPr>
        <p:spPr>
          <a:xfrm>
            <a:off x="7410400" y="532770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the brief text content, the text content needs to be refined description of the sub-item content</a:t>
            </a:r>
            <a:endParaRPr lang="zh-CN" altLang="en-US" sz="1600" dirty="0">
              <a:solidFill>
                <a:schemeClr val="tx1">
                  <a:lumMod val="50000"/>
                  <a:lumOff val="50000"/>
                </a:schemeClr>
              </a:solidFill>
            </a:endParaRPr>
          </a:p>
        </p:txBody>
      </p:sp>
      <p:sp>
        <p:nvSpPr>
          <p:cNvPr id="25" name="五角星 24"/>
          <p:cNvSpPr/>
          <p:nvPr/>
        </p:nvSpPr>
        <p:spPr>
          <a:xfrm>
            <a:off x="6312635" y="4953534"/>
            <a:ext cx="1025001" cy="102513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6" name="文本框 25"/>
          <p:cNvSpPr txBox="1"/>
          <p:nvPr/>
        </p:nvSpPr>
        <p:spPr>
          <a:xfrm>
            <a:off x="6484143" y="5214177"/>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03</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par>
                          <p:cTn id="29" fill="hold">
                            <p:stCondLst>
                              <p:cond delay="6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 calcmode="lin" valueType="num">
                                      <p:cBhvr>
                                        <p:cTn id="3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3"/>
                                        </p:tgtEl>
                                      </p:cBhvr>
                                    </p:animEffect>
                                  </p:childTnLst>
                                </p:cTn>
                              </p:par>
                            </p:childTnLst>
                          </p:cTn>
                        </p:par>
                        <p:par>
                          <p:cTn id="37" fill="hold">
                            <p:stCondLst>
                              <p:cond delay="2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anim calcmode="lin" valueType="num">
                                      <p:cBhvr>
                                        <p:cTn id="4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9"/>
                                        </p:tgtEl>
                                      </p:cBhvr>
                                    </p:animEffect>
                                  </p:childTnLst>
                                </p:cTn>
                              </p:par>
                            </p:childTnLst>
                          </p:cTn>
                        </p:par>
                        <p:par>
                          <p:cTn id="45" fill="hold">
                            <p:stCondLst>
                              <p:cond delay="31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0"/>
                                        </p:tgtEl>
                                        <p:attrNameLst>
                                          <p:attrName>ppt_y</p:attrName>
                                        </p:attrNameLst>
                                      </p:cBhvr>
                                      <p:tavLst>
                                        <p:tav tm="0">
                                          <p:val>
                                            <p:strVal val="#ppt_y"/>
                                          </p:val>
                                        </p:tav>
                                        <p:tav tm="100000">
                                          <p:val>
                                            <p:strVal val="#ppt_y"/>
                                          </p:val>
                                        </p:tav>
                                      </p:tavLst>
                                    </p:anim>
                                    <p:anim calcmode="lin" valueType="num">
                                      <p:cBhvr>
                                        <p:cTn id="5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0"/>
                                        </p:tgtEl>
                                      </p:cBhvr>
                                    </p:animEffect>
                                  </p:childTnLst>
                                </p:cTn>
                              </p:par>
                            </p:childTnLst>
                          </p:cTn>
                        </p:par>
                        <p:par>
                          <p:cTn id="53" fill="hold">
                            <p:stCondLst>
                              <p:cond delay="5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anim calcmode="lin" valueType="num">
                                      <p:cBhvr>
                                        <p:cTn id="5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3"/>
                                        </p:tgtEl>
                                      </p:cBhvr>
                                    </p:animEffect>
                                  </p:childTnLst>
                                </p:cTn>
                              </p:par>
                            </p:childTnLst>
                          </p:cTn>
                        </p:par>
                        <p:par>
                          <p:cTn id="61" fill="hold">
                            <p:stCondLst>
                              <p:cond delay="56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4"/>
                                        </p:tgtEl>
                                        <p:attrNameLst>
                                          <p:attrName>ppt_y</p:attrName>
                                        </p:attrNameLst>
                                      </p:cBhvr>
                                      <p:tavLst>
                                        <p:tav tm="0">
                                          <p:val>
                                            <p:strVal val="#ppt_y"/>
                                          </p:val>
                                        </p:tav>
                                        <p:tav tm="100000">
                                          <p:val>
                                            <p:strVal val="#ppt_y"/>
                                          </p:val>
                                        </p:tav>
                                      </p:tavLst>
                                    </p:anim>
                                    <p:anim calcmode="lin" valueType="num">
                                      <p:cBhvr>
                                        <p:cTn id="6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9" grpId="0"/>
      <p:bldP spid="20" grpId="0"/>
      <p:bldP spid="21" grpId="0" animBg="1"/>
      <p:bldP spid="23"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114958" y="2322646"/>
            <a:ext cx="2429437"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Integrity issues</a:t>
            </a:r>
          </a:p>
        </p:txBody>
      </p:sp>
      <p:sp>
        <p:nvSpPr>
          <p:cNvPr id="7" name="矩形 6"/>
          <p:cNvSpPr/>
          <p:nvPr/>
        </p:nvSpPr>
        <p:spPr>
          <a:xfrm>
            <a:off x="8114958" y="2748158"/>
            <a:ext cx="3847419" cy="1020985"/>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the brief text content, the text content needs to be refined description of the sub-item content</a:t>
            </a:r>
            <a:endParaRPr lang="zh-CN" altLang="en-US" sz="1600" dirty="0">
              <a:solidFill>
                <a:schemeClr val="tx1">
                  <a:lumMod val="50000"/>
                  <a:lumOff val="50000"/>
                </a:schemeClr>
              </a:solidFill>
            </a:endParaRPr>
          </a:p>
        </p:txBody>
      </p:sp>
      <p:sp>
        <p:nvSpPr>
          <p:cNvPr id="8" name="矩形 7"/>
          <p:cNvSpPr/>
          <p:nvPr/>
        </p:nvSpPr>
        <p:spPr>
          <a:xfrm>
            <a:off x="658274" y="2359561"/>
            <a:ext cx="3384720" cy="400110"/>
          </a:xfrm>
          <a:prstGeom prst="rect">
            <a:avLst/>
          </a:prstGeom>
        </p:spPr>
        <p:txBody>
          <a:bodyPr wrap="square">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Service issues</a:t>
            </a:r>
          </a:p>
        </p:txBody>
      </p:sp>
      <p:sp>
        <p:nvSpPr>
          <p:cNvPr id="9" name="矩形 8"/>
          <p:cNvSpPr/>
          <p:nvPr/>
        </p:nvSpPr>
        <p:spPr>
          <a:xfrm>
            <a:off x="300465" y="2759673"/>
            <a:ext cx="3742530" cy="1372683"/>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the brief text content, the text content needs to be refined description of the sub-item content</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0" name="矩形 9"/>
          <p:cNvSpPr/>
          <p:nvPr/>
        </p:nvSpPr>
        <p:spPr>
          <a:xfrm>
            <a:off x="8145797" y="4146239"/>
            <a:ext cx="2429437"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Security issues</a:t>
            </a:r>
          </a:p>
        </p:txBody>
      </p:sp>
      <p:sp>
        <p:nvSpPr>
          <p:cNvPr id="11" name="矩形 10"/>
          <p:cNvSpPr/>
          <p:nvPr/>
        </p:nvSpPr>
        <p:spPr>
          <a:xfrm>
            <a:off x="8145797" y="4571751"/>
            <a:ext cx="3847419" cy="1020985"/>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the brief text content, the text content needs to be refined description of the sub-item content</a:t>
            </a:r>
            <a:endParaRPr lang="zh-CN" altLang="en-US" sz="1600" dirty="0">
              <a:solidFill>
                <a:schemeClr val="tx1">
                  <a:lumMod val="50000"/>
                  <a:lumOff val="50000"/>
                </a:schemeClr>
              </a:solidFill>
            </a:endParaRPr>
          </a:p>
        </p:txBody>
      </p:sp>
      <p:sp>
        <p:nvSpPr>
          <p:cNvPr id="12" name="矩形 11"/>
          <p:cNvSpPr/>
          <p:nvPr/>
        </p:nvSpPr>
        <p:spPr>
          <a:xfrm>
            <a:off x="689113" y="4183154"/>
            <a:ext cx="3384720" cy="400110"/>
          </a:xfrm>
          <a:prstGeom prst="rect">
            <a:avLst/>
          </a:prstGeom>
        </p:spPr>
        <p:txBody>
          <a:bodyPr wrap="square">
            <a:spAutoFit/>
          </a:bodyPr>
          <a:lstStyle/>
          <a:p>
            <a:pPr algn="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Psychological problems</a:t>
            </a:r>
          </a:p>
        </p:txBody>
      </p:sp>
      <p:sp>
        <p:nvSpPr>
          <p:cNvPr id="13" name="矩形 12"/>
          <p:cNvSpPr/>
          <p:nvPr/>
        </p:nvSpPr>
        <p:spPr>
          <a:xfrm>
            <a:off x="331304" y="4583266"/>
            <a:ext cx="3742530" cy="1372683"/>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the brief text content, the text content needs to be refined description of the sub-item content</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grpSp>
        <p:nvGrpSpPr>
          <p:cNvPr id="14" name="组合 13"/>
          <p:cNvGrpSpPr/>
          <p:nvPr/>
        </p:nvGrpSpPr>
        <p:grpSpPr>
          <a:xfrm>
            <a:off x="4206877" y="2112316"/>
            <a:ext cx="1698343" cy="1698560"/>
            <a:chOff x="4229490" y="1630762"/>
            <a:chExt cx="1698564" cy="1698560"/>
          </a:xfrm>
          <a:solidFill>
            <a:schemeClr val="accent1"/>
          </a:solidFill>
        </p:grpSpPr>
        <p:sp>
          <p:nvSpPr>
            <p:cNvPr id="18" name="五角星 17"/>
            <p:cNvSpPr/>
            <p:nvPr/>
          </p:nvSpPr>
          <p:spPr>
            <a:xfrm>
              <a:off x="4229490" y="1630762"/>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9" name="矩形 18"/>
            <p:cNvSpPr/>
            <p:nvPr/>
          </p:nvSpPr>
          <p:spPr>
            <a:xfrm>
              <a:off x="4609785" y="2050007"/>
              <a:ext cx="937972"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Is</a:t>
              </a:r>
            </a:p>
          </p:txBody>
        </p:sp>
      </p:grpSp>
      <p:grpSp>
        <p:nvGrpSpPr>
          <p:cNvPr id="20" name="组合 19"/>
          <p:cNvGrpSpPr/>
          <p:nvPr/>
        </p:nvGrpSpPr>
        <p:grpSpPr>
          <a:xfrm>
            <a:off x="4206877" y="4169320"/>
            <a:ext cx="1698343" cy="1698560"/>
            <a:chOff x="4229490" y="3687766"/>
            <a:chExt cx="1698564" cy="1698560"/>
          </a:xfrm>
          <a:solidFill>
            <a:schemeClr val="accent3"/>
          </a:solidFill>
        </p:grpSpPr>
        <p:sp>
          <p:nvSpPr>
            <p:cNvPr id="21" name="五角星 20"/>
            <p:cNvSpPr/>
            <p:nvPr/>
          </p:nvSpPr>
          <p:spPr>
            <a:xfrm rot="10800000">
              <a:off x="4229490" y="3687766"/>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2" name="矩形 21"/>
            <p:cNvSpPr/>
            <p:nvPr/>
          </p:nvSpPr>
          <p:spPr>
            <a:xfrm>
              <a:off x="4619379" y="3874760"/>
              <a:ext cx="929507"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Need</a:t>
              </a:r>
            </a:p>
          </p:txBody>
        </p:sp>
      </p:grpSp>
      <p:grpSp>
        <p:nvGrpSpPr>
          <p:cNvPr id="23" name="组合 22"/>
          <p:cNvGrpSpPr/>
          <p:nvPr/>
        </p:nvGrpSpPr>
        <p:grpSpPr>
          <a:xfrm>
            <a:off x="6252734" y="2126830"/>
            <a:ext cx="1698343" cy="1698560"/>
            <a:chOff x="6275613" y="1645276"/>
            <a:chExt cx="1698564" cy="1698560"/>
          </a:xfrm>
          <a:solidFill>
            <a:schemeClr val="accent2"/>
          </a:solidFill>
        </p:grpSpPr>
        <p:sp>
          <p:nvSpPr>
            <p:cNvPr id="24" name="五角星 23"/>
            <p:cNvSpPr/>
            <p:nvPr/>
          </p:nvSpPr>
          <p:spPr>
            <a:xfrm>
              <a:off x="6275613" y="1645276"/>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5" name="矩形 24"/>
            <p:cNvSpPr/>
            <p:nvPr/>
          </p:nvSpPr>
          <p:spPr>
            <a:xfrm>
              <a:off x="6605606" y="2133480"/>
              <a:ext cx="1038575" cy="1015663"/>
            </a:xfrm>
            <a:prstGeom prst="rect">
              <a:avLst/>
            </a:prstGeom>
            <a:noFill/>
          </p:spPr>
          <p:txBody>
            <a:bodyPr wrap="square">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Real</a:t>
              </a:r>
            </a:p>
          </p:txBody>
        </p:sp>
      </p:grpSp>
      <p:grpSp>
        <p:nvGrpSpPr>
          <p:cNvPr id="26" name="组合 25"/>
          <p:cNvGrpSpPr/>
          <p:nvPr/>
        </p:nvGrpSpPr>
        <p:grpSpPr>
          <a:xfrm>
            <a:off x="6252734" y="4154805"/>
            <a:ext cx="1698343" cy="1698560"/>
            <a:chOff x="6275613" y="3673251"/>
            <a:chExt cx="1698564" cy="1698560"/>
          </a:xfrm>
          <a:solidFill>
            <a:schemeClr val="accent4"/>
          </a:solidFill>
        </p:grpSpPr>
        <p:sp>
          <p:nvSpPr>
            <p:cNvPr id="27" name="五角星 26"/>
            <p:cNvSpPr/>
            <p:nvPr/>
          </p:nvSpPr>
          <p:spPr>
            <a:xfrm rot="10800000">
              <a:off x="6275613" y="3673251"/>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矩形 27"/>
            <p:cNvSpPr/>
            <p:nvPr/>
          </p:nvSpPr>
          <p:spPr>
            <a:xfrm>
              <a:off x="6611532" y="3874760"/>
              <a:ext cx="1051921"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Please</a:t>
              </a:r>
            </a:p>
          </p:txBody>
        </p:sp>
      </p:grpSp>
      <p:sp>
        <p:nvSpPr>
          <p:cNvPr id="2" name="标题 1"/>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2)">
                                      <p:cBhvr>
                                        <p:cTn id="7" dur="2000"/>
                                        <p:tgtEl>
                                          <p:spTgt spid="14"/>
                                        </p:tgtEl>
                                      </p:cBhvr>
                                    </p:animEffect>
                                  </p:childTnLst>
                                </p:cTn>
                              </p:par>
                              <p:par>
                                <p:cTn id="8" presetID="21"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2)">
                                      <p:cBhvr>
                                        <p:cTn id="10" dur="2000"/>
                                        <p:tgtEl>
                                          <p:spTgt spid="23"/>
                                        </p:tgtEl>
                                      </p:cBhvr>
                                    </p:animEffect>
                                  </p:childTnLst>
                                </p:cTn>
                              </p:par>
                              <p:par>
                                <p:cTn id="11" presetID="21"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2)">
                                      <p:cBhvr>
                                        <p:cTn id="13" dur="2000"/>
                                        <p:tgtEl>
                                          <p:spTgt spid="20"/>
                                        </p:tgtEl>
                                      </p:cBhvr>
                                    </p:animEffect>
                                  </p:childTnLst>
                                </p:cTn>
                              </p:par>
                              <p:par>
                                <p:cTn id="14" presetID="21" presetClass="entr" presetSubtype="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2)">
                                      <p:cBhvr>
                                        <p:cTn id="16" dur="2000"/>
                                        <p:tgtEl>
                                          <p:spTgt spid="2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a:spLocks noChangeArrowheads="1"/>
          </p:cNvSpPr>
          <p:nvPr/>
        </p:nvSpPr>
        <p:spPr bwMode="auto">
          <a:xfrm>
            <a:off x="2523006" y="2368550"/>
            <a:ext cx="2047801" cy="1765300"/>
          </a:xfrm>
          <a:prstGeom prst="hexagon">
            <a:avLst>
              <a:gd name="adj" fmla="val 24999"/>
              <a:gd name="vf" fmla="val 115470"/>
            </a:avLst>
          </a:prstGeom>
          <a:solidFill>
            <a:schemeClr val="accent1"/>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1"/>
          <p:cNvSpPr>
            <a:spLocks noChangeArrowheads="1"/>
          </p:cNvSpPr>
          <p:nvPr/>
        </p:nvSpPr>
        <p:spPr bwMode="auto">
          <a:xfrm>
            <a:off x="4196478" y="3251201"/>
            <a:ext cx="2047801" cy="1765300"/>
          </a:xfrm>
          <a:prstGeom prst="hexagon">
            <a:avLst>
              <a:gd name="adj" fmla="val 24999"/>
              <a:gd name="vf" fmla="val 115470"/>
            </a:avLst>
          </a:prstGeom>
          <a:solidFill>
            <a:schemeClr val="accent2"/>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2"/>
          <p:cNvSpPr>
            <a:spLocks noChangeArrowheads="1"/>
          </p:cNvSpPr>
          <p:nvPr/>
        </p:nvSpPr>
        <p:spPr bwMode="auto">
          <a:xfrm>
            <a:off x="5869950" y="2368550"/>
            <a:ext cx="2047801" cy="1765300"/>
          </a:xfrm>
          <a:prstGeom prst="hexagon">
            <a:avLst>
              <a:gd name="adj" fmla="val 24999"/>
              <a:gd name="vf" fmla="val 115470"/>
            </a:avLst>
          </a:prstGeom>
          <a:solidFill>
            <a:schemeClr val="accent3"/>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43"/>
          <p:cNvSpPr>
            <a:spLocks noChangeArrowheads="1"/>
          </p:cNvSpPr>
          <p:nvPr/>
        </p:nvSpPr>
        <p:spPr bwMode="auto">
          <a:xfrm>
            <a:off x="7543422" y="3251201"/>
            <a:ext cx="2047801" cy="1765300"/>
          </a:xfrm>
          <a:prstGeom prst="hexagon">
            <a:avLst>
              <a:gd name="adj" fmla="val 24999"/>
              <a:gd name="vf" fmla="val 115470"/>
            </a:avLst>
          </a:prstGeom>
          <a:solidFill>
            <a:schemeClr val="accent4"/>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六边形 101"/>
          <p:cNvSpPr>
            <a:spLocks noChangeArrowheads="1"/>
          </p:cNvSpPr>
          <p:nvPr/>
        </p:nvSpPr>
        <p:spPr bwMode="auto">
          <a:xfrm>
            <a:off x="849997" y="3251201"/>
            <a:ext cx="2047608" cy="1765300"/>
          </a:xfrm>
          <a:prstGeom prst="hexagon">
            <a:avLst>
              <a:gd name="adj" fmla="val 24995"/>
              <a:gd name="vf" fmla="val 115470"/>
            </a:avLst>
          </a:prstGeom>
          <a:noFill/>
          <a:ln w="12700" cap="flat" cmpd="sng">
            <a:solidFill>
              <a:schemeClr val="tx2"/>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六边形 102"/>
          <p:cNvSpPr>
            <a:spLocks noChangeArrowheads="1"/>
          </p:cNvSpPr>
          <p:nvPr/>
        </p:nvSpPr>
        <p:spPr bwMode="auto">
          <a:xfrm>
            <a:off x="9216620" y="2393951"/>
            <a:ext cx="2047608" cy="1765300"/>
          </a:xfrm>
          <a:prstGeom prst="hexagon">
            <a:avLst>
              <a:gd name="adj" fmla="val 24995"/>
              <a:gd name="vf" fmla="val 115470"/>
            </a:avLst>
          </a:prstGeom>
          <a:noFill/>
          <a:ln w="12700" cap="flat" cmpd="sng">
            <a:solidFill>
              <a:schemeClr val="accent5"/>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文本框 103"/>
          <p:cNvSpPr>
            <a:spLocks noChangeArrowheads="1"/>
          </p:cNvSpPr>
          <p:nvPr/>
        </p:nvSpPr>
        <p:spPr bwMode="auto">
          <a:xfrm>
            <a:off x="2679794" y="2979740"/>
            <a:ext cx="1713400"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Add content</a:t>
            </a: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104"/>
          <p:cNvSpPr>
            <a:spLocks noChangeArrowheads="1"/>
          </p:cNvSpPr>
          <p:nvPr/>
        </p:nvSpPr>
        <p:spPr bwMode="auto">
          <a:xfrm>
            <a:off x="4422642" y="3924301"/>
            <a:ext cx="1713400"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Add content</a:t>
            </a: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文本框 105"/>
          <p:cNvSpPr>
            <a:spLocks noChangeArrowheads="1"/>
          </p:cNvSpPr>
          <p:nvPr/>
        </p:nvSpPr>
        <p:spPr bwMode="auto">
          <a:xfrm>
            <a:off x="6033743" y="3040065"/>
            <a:ext cx="1713400"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Add content</a:t>
            </a: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106"/>
          <p:cNvSpPr>
            <a:spLocks noChangeArrowheads="1"/>
          </p:cNvSpPr>
          <p:nvPr/>
        </p:nvSpPr>
        <p:spPr bwMode="auto">
          <a:xfrm>
            <a:off x="7651196" y="3867152"/>
            <a:ext cx="1713400"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Add content</a:t>
            </a: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Freeform 2345"/>
          <p:cNvSpPr>
            <a:spLocks noEditPoints="1" noChangeArrowheads="1"/>
          </p:cNvSpPr>
          <p:nvPr/>
        </p:nvSpPr>
        <p:spPr bwMode="auto">
          <a:xfrm>
            <a:off x="1588088" y="3675064"/>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tx2"/>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345"/>
          <p:cNvSpPr>
            <a:spLocks noEditPoints="1" noChangeArrowheads="1"/>
          </p:cNvSpPr>
          <p:nvPr/>
        </p:nvSpPr>
        <p:spPr bwMode="auto">
          <a:xfrm>
            <a:off x="9930902" y="2779715"/>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5"/>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文本框 37"/>
          <p:cNvSpPr txBox="1"/>
          <p:nvPr/>
        </p:nvSpPr>
        <p:spPr>
          <a:xfrm>
            <a:off x="2358260" y="1387897"/>
            <a:ext cx="3085075" cy="853557"/>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Enter your text content data here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37"/>
          <p:cNvSpPr txBox="1"/>
          <p:nvPr/>
        </p:nvSpPr>
        <p:spPr>
          <a:xfrm>
            <a:off x="5621602" y="1387897"/>
            <a:ext cx="3085075" cy="853557"/>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Enter your text content data here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7"/>
          <p:cNvSpPr txBox="1"/>
          <p:nvPr/>
        </p:nvSpPr>
        <p:spPr>
          <a:xfrm>
            <a:off x="4273921" y="5157193"/>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buClr>
                <a:srgbClr val="5ADAB0"/>
              </a:buClr>
              <a:buSzPct val="50000"/>
              <a:defRPr/>
            </a:pP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7537262" y="5157193"/>
            <a:ext cx="3316267" cy="853557"/>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Enter your text content data here</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par>
                                <p:cTn id="72" presetID="22" presetClass="entr" presetSubtype="1" fill="hold" grpId="0" nodeType="withEffect" nodePh="1">
                                  <p:stCondLst>
                                    <p:cond delay="0"/>
                                  </p:stCondLst>
                                  <p:endCondLst>
                                    <p:cond evt="begin" delay="0">
                                      <p:tn val="72"/>
                                    </p:cond>
                                  </p:end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P spid="23" grpId="0"/>
      <p:bldP spid="24" grpId="0"/>
      <p:bldP spid="25" grpId="0" animBg="1"/>
      <p:bldP spid="26" grpId="0" animBg="1"/>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jpppt.com">
  <a:themeElements>
    <a:clrScheme name="自定义 1370">
      <a:dk1>
        <a:sysClr val="windowText" lastClr="000000"/>
      </a:dk1>
      <a:lt1>
        <a:sysClr val="window" lastClr="FFFFFF"/>
      </a:lt1>
      <a:dk2>
        <a:srgbClr val="95944F"/>
      </a:dk2>
      <a:lt2>
        <a:srgbClr val="C4C390"/>
      </a:lt2>
      <a:accent1>
        <a:srgbClr val="C4C390"/>
      </a:accent1>
      <a:accent2>
        <a:srgbClr val="95944F"/>
      </a:accent2>
      <a:accent3>
        <a:srgbClr val="C4C390"/>
      </a:accent3>
      <a:accent4>
        <a:srgbClr val="95944F"/>
      </a:accent4>
      <a:accent5>
        <a:srgbClr val="C4C390"/>
      </a:accent5>
      <a:accent6>
        <a:srgbClr val="95944F"/>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2963</Words>
  <Application>Microsoft Office PowerPoint</Application>
  <PresentationFormat>宽屏</PresentationFormat>
  <Paragraphs>397</Paragraphs>
  <Slides>38</Slides>
  <Notes>21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38</vt:i4>
      </vt:variant>
    </vt:vector>
  </HeadingPairs>
  <TitlesOfParts>
    <vt:vector size="49" baseType="lpstr">
      <vt:lpstr>Exo</vt:lpstr>
      <vt:lpstr>Impact MT Std</vt:lpstr>
      <vt:lpstr>方正正黑简体</vt:lpstr>
      <vt:lpstr>宋体</vt:lpstr>
      <vt:lpstr>微软雅黑</vt:lpstr>
      <vt:lpstr>Agency FB</vt:lpstr>
      <vt:lpstr>Arial</vt:lpstr>
      <vt:lpstr>Arial Black</vt:lpstr>
      <vt:lpstr>Calibri</vt:lpstr>
      <vt:lpstr>www.jpppt.com</vt:lpstr>
      <vt:lpstr>www.freeppt7.com</vt:lpstr>
      <vt:lpstr>PowerPoint 演示文稿</vt:lpstr>
      <vt:lpstr>PowerPoint 演示文稿</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39</cp:revision>
  <dcterms:created xsi:type="dcterms:W3CDTF">2015-05-05T08:02:00Z</dcterms:created>
  <dcterms:modified xsi:type="dcterms:W3CDTF">2021-03-15T06:16:46Z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