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5" r:id="rId2"/>
  </p:sldMasterIdLst>
  <p:notesMasterIdLst>
    <p:notesMasterId r:id="rId28"/>
  </p:notesMasterIdLst>
  <p:sldIdLst>
    <p:sldId id="269" r:id="rId3"/>
    <p:sldId id="280" r:id="rId4"/>
    <p:sldId id="260" r:id="rId5"/>
    <p:sldId id="261" r:id="rId6"/>
    <p:sldId id="263" r:id="rId7"/>
    <p:sldId id="278" r:id="rId8"/>
    <p:sldId id="276" r:id="rId9"/>
    <p:sldId id="281" r:id="rId10"/>
    <p:sldId id="265" r:id="rId11"/>
    <p:sldId id="288" r:id="rId12"/>
    <p:sldId id="300" r:id="rId13"/>
    <p:sldId id="295" r:id="rId14"/>
    <p:sldId id="282" r:id="rId15"/>
    <p:sldId id="272" r:id="rId16"/>
    <p:sldId id="297" r:id="rId17"/>
    <p:sldId id="296" r:id="rId18"/>
    <p:sldId id="277" r:id="rId19"/>
    <p:sldId id="262" r:id="rId20"/>
    <p:sldId id="289" r:id="rId21"/>
    <p:sldId id="283" r:id="rId22"/>
    <p:sldId id="284" r:id="rId23"/>
    <p:sldId id="298" r:id="rId24"/>
    <p:sldId id="301" r:id="rId25"/>
    <p:sldId id="294" r:id="rId26"/>
    <p:sldId id="27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8C4"/>
    <a:srgbClr val="213A66"/>
    <a:srgbClr val="297FD5"/>
    <a:srgbClr val="D686A1"/>
    <a:srgbClr val="E6E6E6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1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5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9447a3cad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9447a3cad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36b3ac6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936b3ac6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447a3cad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447a3cad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9447a3cad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9447a3cad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9447a3cad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9447a3cad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936b3ac661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936b3ac661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9447a3cad7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9447a3cad7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9447a3cad7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9447a3cad7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98a29d3b26_3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98a29d3b26_3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9A552-8D31-4175-8361-4EC40D929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490B8B-5901-461B-9AC5-40083274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6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3D897-A316-46D9-AB23-8C58641A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0903B-5E3B-4A94-A141-2028CE816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724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E4777-E0FB-47FE-AEF9-893E32EC9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AC441-C082-48DE-AE87-E15D93BA7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1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2BFC978-B996-459D-BCF0-F22C2E413C01}"/>
              </a:ext>
            </a:extLst>
          </p:cNvPr>
          <p:cNvGrpSpPr/>
          <p:nvPr userDrawn="1"/>
        </p:nvGrpSpPr>
        <p:grpSpPr>
          <a:xfrm>
            <a:off x="-593721" y="3690907"/>
            <a:ext cx="3604881" cy="4440403"/>
            <a:chOff x="-593721" y="3690907"/>
            <a:chExt cx="3604881" cy="44404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553C576-F934-4166-AB17-344413522F1F}"/>
                </a:ext>
              </a:extLst>
            </p:cNvPr>
            <p:cNvSpPr/>
            <p:nvPr/>
          </p:nvSpPr>
          <p:spPr>
            <a:xfrm rot="18900000">
              <a:off x="-593721" y="4583741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5B5652C-1DC8-4D78-B762-3A80D5B57344}"/>
                </a:ext>
              </a:extLst>
            </p:cNvPr>
            <p:cNvSpPr/>
            <p:nvPr/>
          </p:nvSpPr>
          <p:spPr>
            <a:xfrm rot="18900000">
              <a:off x="-593720" y="6369410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DA7A6C2-4EEE-4AC8-9A1B-741C1DE2E446}"/>
                </a:ext>
              </a:extLst>
            </p:cNvPr>
            <p:cNvSpPr/>
            <p:nvPr/>
          </p:nvSpPr>
          <p:spPr>
            <a:xfrm rot="18900000">
              <a:off x="531546" y="3690907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BE8859B-D620-4D3F-88BD-169E8E728135}"/>
                </a:ext>
              </a:extLst>
            </p:cNvPr>
            <p:cNvSpPr/>
            <p:nvPr/>
          </p:nvSpPr>
          <p:spPr>
            <a:xfrm rot="18900000">
              <a:off x="531547" y="5476576"/>
              <a:ext cx="1354347" cy="1354347"/>
            </a:xfrm>
            <a:prstGeom prst="roundRect">
              <a:avLst/>
            </a:prstGeom>
            <a:noFill/>
            <a:ln>
              <a:solidFill>
                <a:srgbClr val="1AA3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08C0260-EDCE-41B7-A5E8-932C42F5D4ED}"/>
                </a:ext>
              </a:extLst>
            </p:cNvPr>
            <p:cNvSpPr/>
            <p:nvPr/>
          </p:nvSpPr>
          <p:spPr>
            <a:xfrm rot="18900000">
              <a:off x="1656812" y="4583741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6FAD573-7540-407E-A530-DB6CA6A80BDC}"/>
                </a:ext>
              </a:extLst>
            </p:cNvPr>
            <p:cNvSpPr/>
            <p:nvPr/>
          </p:nvSpPr>
          <p:spPr>
            <a:xfrm rot="18900000">
              <a:off x="1656813" y="6369410"/>
              <a:ext cx="1354347" cy="1354347"/>
            </a:xfrm>
            <a:prstGeom prst="roundRect">
              <a:avLst/>
            </a:prstGeom>
            <a:no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BC9E3436-BF30-4145-A538-A38F2EF9D385}"/>
                </a:ext>
              </a:extLst>
            </p:cNvPr>
            <p:cNvSpPr/>
            <p:nvPr/>
          </p:nvSpPr>
          <p:spPr>
            <a:xfrm rot="18900000">
              <a:off x="123991" y="5961858"/>
              <a:ext cx="2169452" cy="2169452"/>
            </a:xfrm>
            <a:prstGeom prst="round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F9B11AE-6FB6-4B87-8E89-E1D065DB0E34}"/>
              </a:ext>
            </a:extLst>
          </p:cNvPr>
          <p:cNvSpPr/>
          <p:nvPr userDrawn="1"/>
        </p:nvSpPr>
        <p:spPr>
          <a:xfrm>
            <a:off x="0" y="3429000"/>
            <a:ext cx="4432300" cy="34290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43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48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068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F0CE0315-44A0-4AF5-9638-80124F835E25}"/>
              </a:ext>
            </a:extLst>
          </p:cNvPr>
          <p:cNvSpPr/>
          <p:nvPr userDrawn="1"/>
        </p:nvSpPr>
        <p:spPr>
          <a:xfrm>
            <a:off x="10686252" y="6006513"/>
            <a:ext cx="1514475" cy="1514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51B43-2B62-49C8-8E67-DB887B56A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186160" cy="7017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75739-6CBC-4D4F-8D42-C4D821DC3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0" y="1304695"/>
            <a:ext cx="11170920" cy="48722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52070-179F-461A-8374-460FDF3B805E}"/>
              </a:ext>
            </a:extLst>
          </p:cNvPr>
          <p:cNvSpPr/>
          <p:nvPr userDrawn="1"/>
        </p:nvSpPr>
        <p:spPr>
          <a:xfrm>
            <a:off x="11807475" y="5768674"/>
            <a:ext cx="318802" cy="318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60EDB42-475D-4D1F-914F-956DE9736BFC}"/>
              </a:ext>
            </a:extLst>
          </p:cNvPr>
          <p:cNvSpPr/>
          <p:nvPr userDrawn="1"/>
        </p:nvSpPr>
        <p:spPr>
          <a:xfrm>
            <a:off x="11571255" y="5597509"/>
            <a:ext cx="171165" cy="171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0B7551-4773-438A-A6E2-BA0107652539}"/>
              </a:ext>
            </a:extLst>
          </p:cNvPr>
          <p:cNvSpPr/>
          <p:nvPr userDrawn="1"/>
        </p:nvSpPr>
        <p:spPr>
          <a:xfrm>
            <a:off x="11906755" y="5548866"/>
            <a:ext cx="97285" cy="972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0CE2-4AFD-4D11-9650-AFE22CEA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2A820-8402-4724-895E-9855DA4C6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0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C6DAD-094C-4958-8292-27CCB5F0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08CFC-6090-4719-BA94-43428E12AE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64BEF-0C76-4118-AD08-26F1CA233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056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F6AB2-ACDA-4D3A-B55D-5F232058E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E7EDD-7FB3-43C9-AB40-2913AF39B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4E426-5227-49E3-915F-3D840CA19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5E4C9-DB48-45F7-AE89-B31F7D250E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53CEA-BD67-40B9-BD88-3D86113B2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907705" y="688471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98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CA4D-ACDE-4FAD-8063-BBA8DFDF5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91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9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5B24-951D-4CFD-89AC-84836011C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CE5B6-2C0A-4837-98EC-CBD4C6B53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F9453-D106-4973-AF28-FA6A2E293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65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0183-5D8E-441B-A95B-16888AD7C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28AA48-902E-4EC1-9DB4-74F43B4E4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C17DD-862D-4482-A80D-345607653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89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64460D-54D5-4BD5-A891-09EE9C1D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65125"/>
            <a:ext cx="11186160" cy="59093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51AFA-C82F-46FF-8EFB-C5ED75FFE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168400"/>
            <a:ext cx="11186160" cy="500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34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30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1ppt.com/moban/" TargetMode="Externa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DCD15FA-EF0E-497B-97F6-906134609724}"/>
              </a:ext>
            </a:extLst>
          </p:cNvPr>
          <p:cNvSpPr/>
          <p:nvPr/>
        </p:nvSpPr>
        <p:spPr>
          <a:xfrm>
            <a:off x="-35806" y="-18694"/>
            <a:ext cx="12227806" cy="685800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218" b="-9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8AFC737C-8B50-4320-8223-06CEADA2F7BC}"/>
              </a:ext>
            </a:extLst>
          </p:cNvPr>
          <p:cNvSpPr/>
          <p:nvPr/>
        </p:nvSpPr>
        <p:spPr>
          <a:xfrm>
            <a:off x="-35806" y="-18694"/>
            <a:ext cx="12227806" cy="6876694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8011645-47BB-4631-9D72-0038BA3648D1}"/>
              </a:ext>
            </a:extLst>
          </p:cNvPr>
          <p:cNvGrpSpPr/>
          <p:nvPr/>
        </p:nvGrpSpPr>
        <p:grpSpPr>
          <a:xfrm>
            <a:off x="7922536" y="3910723"/>
            <a:ext cx="584200" cy="584200"/>
            <a:chOff x="5803900" y="4756150"/>
            <a:chExt cx="584200" cy="584200"/>
          </a:xfrm>
          <a:solidFill>
            <a:schemeClr val="accent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C84FFFA-2458-433F-9F28-25881B0AF58D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1DB0FE7-C64C-481E-83FD-FC5ECBF191D1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C2EA0F5-1203-47E7-89F5-EFD1E67A046B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A5DB2D0-7E0C-4AEB-8CF1-08E02C7280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6E02D11-35C8-44E2-85F7-1C28D7BB43A6}"/>
              </a:ext>
            </a:extLst>
          </p:cNvPr>
          <p:cNvSpPr txBox="1"/>
          <p:nvPr/>
        </p:nvSpPr>
        <p:spPr>
          <a:xfrm>
            <a:off x="1847365" y="2321801"/>
            <a:ext cx="9048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id="{C6B4B97A-E686-440F-B20A-A3DFF3EB38B2}"/>
              </a:ext>
            </a:extLst>
          </p:cNvPr>
          <p:cNvSpPr/>
          <p:nvPr/>
        </p:nvSpPr>
        <p:spPr>
          <a:xfrm>
            <a:off x="4987316" y="4464099"/>
            <a:ext cx="2161224" cy="51076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16EAC8-49C8-4895-8F28-74039B5C5ED4}"/>
              </a:ext>
            </a:extLst>
          </p:cNvPr>
          <p:cNvSpPr txBox="1"/>
          <p:nvPr/>
        </p:nvSpPr>
        <p:spPr>
          <a:xfrm>
            <a:off x="4741329" y="3595235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61059EB-EA56-4390-9B70-7C0DA6A13D10}"/>
              </a:ext>
            </a:extLst>
          </p:cNvPr>
          <p:cNvSpPr txBox="1">
            <a:spLocks/>
          </p:cNvSpPr>
          <p:nvPr/>
        </p:nvSpPr>
        <p:spPr>
          <a:xfrm>
            <a:off x="5272248" y="4660919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Group 53">
            <a:extLst>
              <a:ext uri="{FF2B5EF4-FFF2-40B4-BE49-F238E27FC236}">
                <a16:creationId xmlns:a16="http://schemas.microsoft.com/office/drawing/2014/main" id="{B5733585-3E67-4793-945B-DE7286C40B59}"/>
              </a:ext>
            </a:extLst>
          </p:cNvPr>
          <p:cNvGrpSpPr/>
          <p:nvPr/>
        </p:nvGrpSpPr>
        <p:grpSpPr>
          <a:xfrm rot="10800000">
            <a:off x="3802362" y="3911606"/>
            <a:ext cx="584200" cy="584200"/>
            <a:chOff x="5803900" y="4756150"/>
            <a:chExt cx="584200" cy="584200"/>
          </a:xfrm>
          <a:solidFill>
            <a:schemeClr val="accent3"/>
          </a:solidFill>
        </p:grpSpPr>
        <p:sp>
          <p:nvSpPr>
            <p:cNvPr id="40" name="Oval 54">
              <a:extLst>
                <a:ext uri="{FF2B5EF4-FFF2-40B4-BE49-F238E27FC236}">
                  <a16:creationId xmlns:a16="http://schemas.microsoft.com/office/drawing/2014/main" id="{5AACAEB1-FE3D-414D-97DE-1C65D3E2EE32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Group 55">
              <a:extLst>
                <a:ext uri="{FF2B5EF4-FFF2-40B4-BE49-F238E27FC236}">
                  <a16:creationId xmlns:a16="http://schemas.microsoft.com/office/drawing/2014/main" id="{2BEDA832-B0C3-42BD-9632-363167A43376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42" name="Straight Connector 56">
                <a:extLst>
                  <a:ext uri="{FF2B5EF4-FFF2-40B4-BE49-F238E27FC236}">
                    <a16:creationId xmlns:a16="http://schemas.microsoft.com/office/drawing/2014/main" id="{FE27EAD1-3E62-4442-88D0-162D6C6BC909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7">
                <a:extLst>
                  <a:ext uri="{FF2B5EF4-FFF2-40B4-BE49-F238E27FC236}">
                    <a16:creationId xmlns:a16="http://schemas.microsoft.com/office/drawing/2014/main" id="{79601BAD-8133-4133-B5D8-F20ABD1524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iṩļïḓè">
            <a:extLst>
              <a:ext uri="{FF2B5EF4-FFF2-40B4-BE49-F238E27FC236}">
                <a16:creationId xmlns:a16="http://schemas.microsoft.com/office/drawing/2014/main" id="{53B32E38-0C2F-41C2-9A31-4DC6730850D0}"/>
              </a:ext>
            </a:extLst>
          </p:cNvPr>
          <p:cNvSpPr txBox="1"/>
          <p:nvPr/>
        </p:nvSpPr>
        <p:spPr bwMode="auto">
          <a:xfrm rot="5400000">
            <a:off x="10470182" y="4718111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Jpppt.com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354F3D3-E2E5-43EF-A7CD-3F87D42EF91B}"/>
              </a:ext>
            </a:extLst>
          </p:cNvPr>
          <p:cNvGrpSpPr/>
          <p:nvPr/>
        </p:nvGrpSpPr>
        <p:grpSpPr>
          <a:xfrm rot="5400000">
            <a:off x="1181986" y="562567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0C0E49DF-3547-4C33-A83A-1D96888167D1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7598B50-50AA-41D6-8044-C58D5CFD2E46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1B538548-4462-439A-A46F-A1BB8323F5FD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EE6113E6-DF11-4068-821A-0BD15CF514D7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E7F2F3B0-817B-4646-AC73-7F10C6AACE9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CEC3BEA-CA50-4900-8E46-4D77A540AC66}"/>
              </a:ext>
            </a:extLst>
          </p:cNvPr>
          <p:cNvSpPr txBox="1"/>
          <p:nvPr/>
        </p:nvSpPr>
        <p:spPr>
          <a:xfrm>
            <a:off x="578700" y="549532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813BEA-478E-4F69-B461-B76E6703EBFF}"/>
              </a:ext>
            </a:extLst>
          </p:cNvPr>
          <p:cNvGrpSpPr/>
          <p:nvPr/>
        </p:nvGrpSpPr>
        <p:grpSpPr>
          <a:xfrm>
            <a:off x="10009878" y="-2195011"/>
            <a:ext cx="4422750" cy="4846881"/>
            <a:chOff x="9303893" y="-1695437"/>
            <a:chExt cx="4422750" cy="4846881"/>
          </a:xfrm>
        </p:grpSpPr>
        <p:sp>
          <p:nvSpPr>
            <p:cNvPr id="3907" name="Oval 3906">
              <a:extLst>
                <a:ext uri="{FF2B5EF4-FFF2-40B4-BE49-F238E27FC236}">
                  <a16:creationId xmlns:a16="http://schemas.microsoft.com/office/drawing/2014/main" id="{1D501501-25E9-43D8-B178-8AEF3C68F506}"/>
                </a:ext>
              </a:extLst>
            </p:cNvPr>
            <p:cNvSpPr/>
            <p:nvPr/>
          </p:nvSpPr>
          <p:spPr>
            <a:xfrm>
              <a:off x="9724570" y="-1695437"/>
              <a:ext cx="4002073" cy="400207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08" name="Oval 3907">
              <a:extLst>
                <a:ext uri="{FF2B5EF4-FFF2-40B4-BE49-F238E27FC236}">
                  <a16:creationId xmlns:a16="http://schemas.microsoft.com/office/drawing/2014/main" id="{AF909C1D-70A8-4F4C-ABBD-C020478170F0}"/>
                </a:ext>
              </a:extLst>
            </p:cNvPr>
            <p:cNvSpPr/>
            <p:nvPr/>
          </p:nvSpPr>
          <p:spPr>
            <a:xfrm>
              <a:off x="9441543" y="-1276914"/>
              <a:ext cx="4002073" cy="40020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3" name="Oval 3912">
              <a:extLst>
                <a:ext uri="{FF2B5EF4-FFF2-40B4-BE49-F238E27FC236}">
                  <a16:creationId xmlns:a16="http://schemas.microsoft.com/office/drawing/2014/main" id="{CDD11690-C4FB-4B77-9C3E-CBCD161FB9AA}"/>
                </a:ext>
              </a:extLst>
            </p:cNvPr>
            <p:cNvSpPr/>
            <p:nvPr/>
          </p:nvSpPr>
          <p:spPr>
            <a:xfrm>
              <a:off x="10346871" y="1750815"/>
              <a:ext cx="1400629" cy="1400629"/>
            </a:xfrm>
            <a:prstGeom prst="ellipse">
              <a:avLst/>
            </a:prstGeom>
            <a:solidFill>
              <a:srgbClr val="297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Google Shape;14;p2">
              <a:extLst>
                <a:ext uri="{FF2B5EF4-FFF2-40B4-BE49-F238E27FC236}">
                  <a16:creationId xmlns:a16="http://schemas.microsoft.com/office/drawing/2014/main" id="{906FC8D1-12C7-4C76-BA44-4E30500A01F7}"/>
                </a:ext>
              </a:extLst>
            </p:cNvPr>
            <p:cNvSpPr/>
            <p:nvPr/>
          </p:nvSpPr>
          <p:spPr>
            <a:xfrm rot="12770">
              <a:off x="9303893" y="1178092"/>
              <a:ext cx="447788" cy="433291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E511E5-A51F-4BDE-AEA7-60AC662DB7F2}"/>
              </a:ext>
            </a:extLst>
          </p:cNvPr>
          <p:cNvGrpSpPr/>
          <p:nvPr/>
        </p:nvGrpSpPr>
        <p:grpSpPr>
          <a:xfrm rot="19180897">
            <a:off x="-1746695" y="4457648"/>
            <a:ext cx="4481060" cy="4049251"/>
            <a:chOff x="-1100550" y="3687926"/>
            <a:chExt cx="4892005" cy="4420596"/>
          </a:xfrm>
        </p:grpSpPr>
        <p:sp>
          <p:nvSpPr>
            <p:cNvPr id="3909" name="Oval 3908">
              <a:extLst>
                <a:ext uri="{FF2B5EF4-FFF2-40B4-BE49-F238E27FC236}">
                  <a16:creationId xmlns:a16="http://schemas.microsoft.com/office/drawing/2014/main" id="{A0E05610-7FDF-436A-8AC2-A2A890D08D9C}"/>
                </a:ext>
              </a:extLst>
            </p:cNvPr>
            <p:cNvSpPr/>
            <p:nvPr/>
          </p:nvSpPr>
          <p:spPr>
            <a:xfrm>
              <a:off x="-817523" y="3687926"/>
              <a:ext cx="4002073" cy="400207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0" name="Oval 3909">
              <a:extLst>
                <a:ext uri="{FF2B5EF4-FFF2-40B4-BE49-F238E27FC236}">
                  <a16:creationId xmlns:a16="http://schemas.microsoft.com/office/drawing/2014/main" id="{5C958650-2276-4E37-9350-7276A721BE9D}"/>
                </a:ext>
              </a:extLst>
            </p:cNvPr>
            <p:cNvSpPr/>
            <p:nvPr/>
          </p:nvSpPr>
          <p:spPr>
            <a:xfrm>
              <a:off x="-1100550" y="4106449"/>
              <a:ext cx="4002073" cy="40020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4" name="Oval 3913">
              <a:extLst>
                <a:ext uri="{FF2B5EF4-FFF2-40B4-BE49-F238E27FC236}">
                  <a16:creationId xmlns:a16="http://schemas.microsoft.com/office/drawing/2014/main" id="{BFD8066E-B2D5-40D4-8C62-079A1531C0B2}"/>
                </a:ext>
              </a:extLst>
            </p:cNvPr>
            <p:cNvSpPr/>
            <p:nvPr/>
          </p:nvSpPr>
          <p:spPr>
            <a:xfrm>
              <a:off x="2390826" y="5303047"/>
              <a:ext cx="1400629" cy="1400629"/>
            </a:xfrm>
            <a:prstGeom prst="ellipse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Google Shape;14;p2">
              <a:extLst>
                <a:ext uri="{FF2B5EF4-FFF2-40B4-BE49-F238E27FC236}">
                  <a16:creationId xmlns:a16="http://schemas.microsoft.com/office/drawing/2014/main" id="{758950C6-4580-4375-9258-8D52AD125990}"/>
                </a:ext>
              </a:extLst>
            </p:cNvPr>
            <p:cNvSpPr/>
            <p:nvPr/>
          </p:nvSpPr>
          <p:spPr>
            <a:xfrm rot="12770">
              <a:off x="2902326" y="5767132"/>
              <a:ext cx="447788" cy="433291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2E861F37-A911-473C-A357-62F2CC05478E}"/>
              </a:ext>
            </a:extLst>
          </p:cNvPr>
          <p:cNvSpPr txBox="1">
            <a:spLocks/>
          </p:cNvSpPr>
          <p:nvPr/>
        </p:nvSpPr>
        <p:spPr>
          <a:xfrm>
            <a:off x="4014400" y="1995486"/>
            <a:ext cx="4163200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2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/>
          <p:nvPr/>
        </p:nvSpPr>
        <p:spPr>
          <a:xfrm>
            <a:off x="7067339" y="2667571"/>
            <a:ext cx="68911" cy="39145"/>
          </a:xfrm>
          <a:custGeom>
            <a:avLst/>
            <a:gdLst/>
            <a:ahLst/>
            <a:cxnLst/>
            <a:rect l="l" t="t" r="r" b="b"/>
            <a:pathLst>
              <a:path w="991" h="563" extrusionOk="0">
                <a:moveTo>
                  <a:pt x="0" y="1"/>
                </a:moveTo>
                <a:lnTo>
                  <a:pt x="991" y="562"/>
                </a:lnTo>
                <a:cubicBezTo>
                  <a:pt x="670" y="340"/>
                  <a:pt x="348" y="144"/>
                  <a:pt x="0" y="1"/>
                </a:cubicBezTo>
                <a:close/>
              </a:path>
            </a:pathLst>
          </a:custGeom>
          <a:solidFill>
            <a:srgbClr val="FDB62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5" name="Google Shape;185;p18"/>
          <p:cNvSpPr/>
          <p:nvPr/>
        </p:nvSpPr>
        <p:spPr>
          <a:xfrm>
            <a:off x="4623932" y="3076205"/>
            <a:ext cx="39149" cy="68973"/>
          </a:xfrm>
          <a:custGeom>
            <a:avLst/>
            <a:gdLst/>
            <a:ahLst/>
            <a:cxnLst/>
            <a:rect l="l" t="t" r="r" b="b"/>
            <a:pathLst>
              <a:path w="563" h="992" extrusionOk="0">
                <a:moveTo>
                  <a:pt x="562" y="1"/>
                </a:moveTo>
                <a:lnTo>
                  <a:pt x="562" y="1"/>
                </a:lnTo>
                <a:cubicBezTo>
                  <a:pt x="339" y="313"/>
                  <a:pt x="143" y="643"/>
                  <a:pt x="0" y="991"/>
                </a:cubicBezTo>
                <a:lnTo>
                  <a:pt x="562" y="1"/>
                </a:lnTo>
                <a:close/>
              </a:path>
            </a:pathLst>
          </a:custGeom>
          <a:solidFill>
            <a:srgbClr val="FD59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6" name="Google Shape;186;p18"/>
          <p:cNvSpPr/>
          <p:nvPr/>
        </p:nvSpPr>
        <p:spPr>
          <a:xfrm>
            <a:off x="5032592" y="5475455"/>
            <a:ext cx="68911" cy="39145"/>
          </a:xfrm>
          <a:custGeom>
            <a:avLst/>
            <a:gdLst/>
            <a:ahLst/>
            <a:cxnLst/>
            <a:rect l="l" t="t" r="r" b="b"/>
            <a:pathLst>
              <a:path w="991" h="563" extrusionOk="0">
                <a:moveTo>
                  <a:pt x="1" y="1"/>
                </a:moveTo>
                <a:cubicBezTo>
                  <a:pt x="313" y="224"/>
                  <a:pt x="643" y="420"/>
                  <a:pt x="990" y="562"/>
                </a:cubicBezTo>
                <a:lnTo>
                  <a:pt x="1" y="1"/>
                </a:lnTo>
                <a:close/>
              </a:path>
            </a:pathLst>
          </a:custGeom>
          <a:solidFill>
            <a:srgbClr val="13C0B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7" name="Google Shape;187;p18"/>
          <p:cNvSpPr/>
          <p:nvPr/>
        </p:nvSpPr>
        <p:spPr>
          <a:xfrm>
            <a:off x="7505828" y="5037058"/>
            <a:ext cx="39080" cy="68904"/>
          </a:xfrm>
          <a:custGeom>
            <a:avLst/>
            <a:gdLst/>
            <a:ahLst/>
            <a:cxnLst/>
            <a:rect l="l" t="t" r="r" b="b"/>
            <a:pathLst>
              <a:path w="562" h="991" extrusionOk="0">
                <a:moveTo>
                  <a:pt x="562" y="0"/>
                </a:moveTo>
                <a:lnTo>
                  <a:pt x="0" y="991"/>
                </a:lnTo>
                <a:cubicBezTo>
                  <a:pt x="223" y="669"/>
                  <a:pt x="419" y="348"/>
                  <a:pt x="562" y="0"/>
                </a:cubicBezTo>
                <a:close/>
              </a:path>
            </a:pathLst>
          </a:custGeom>
          <a:solidFill>
            <a:srgbClr val="0C75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8" name="Google Shape;188;p18"/>
          <p:cNvSpPr/>
          <p:nvPr/>
        </p:nvSpPr>
        <p:spPr>
          <a:xfrm>
            <a:off x="5077234" y="2531006"/>
            <a:ext cx="2031792" cy="2031528"/>
          </a:xfrm>
          <a:custGeom>
            <a:avLst/>
            <a:gdLst/>
            <a:ahLst/>
            <a:cxnLst/>
            <a:rect l="l" t="t" r="r" b="b"/>
            <a:pathLst>
              <a:path w="29219" h="29218" extrusionOk="0">
                <a:moveTo>
                  <a:pt x="14610" y="1"/>
                </a:moveTo>
                <a:cubicBezTo>
                  <a:pt x="6538" y="1"/>
                  <a:pt x="1" y="6538"/>
                  <a:pt x="1" y="14609"/>
                </a:cubicBezTo>
                <a:cubicBezTo>
                  <a:pt x="1" y="22672"/>
                  <a:pt x="6538" y="29218"/>
                  <a:pt x="14610" y="29218"/>
                </a:cubicBezTo>
                <a:cubicBezTo>
                  <a:pt x="22681" y="29218"/>
                  <a:pt x="29218" y="22672"/>
                  <a:pt x="29218" y="14609"/>
                </a:cubicBezTo>
                <a:cubicBezTo>
                  <a:pt x="29218" y="6538"/>
                  <a:pt x="22681" y="1"/>
                  <a:pt x="14610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7697655" y="2853353"/>
            <a:ext cx="70" cy="1363066"/>
          </a:xfrm>
          <a:custGeom>
            <a:avLst/>
            <a:gdLst/>
            <a:ahLst/>
            <a:cxnLst/>
            <a:rect l="l" t="t" r="r" b="b"/>
            <a:pathLst>
              <a:path w="1" h="19604" fill="none" extrusionOk="0">
                <a:moveTo>
                  <a:pt x="1" y="0"/>
                </a:moveTo>
                <a:lnTo>
                  <a:pt x="1" y="19603"/>
                </a:lnTo>
              </a:path>
            </a:pathLst>
          </a:custGeom>
          <a:solidFill>
            <a:schemeClr val="lt2"/>
          </a:solidFill>
          <a:ln w="40575" cap="flat" cmpd="sng">
            <a:solidFill>
              <a:schemeClr val="lt2"/>
            </a:solidFill>
            <a:prstDash val="solid"/>
            <a:miter lim="71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7560598" y="4198341"/>
            <a:ext cx="273557" cy="136557"/>
          </a:xfrm>
          <a:custGeom>
            <a:avLst/>
            <a:gdLst/>
            <a:ahLst/>
            <a:cxnLst/>
            <a:rect l="l" t="t" r="r" b="b"/>
            <a:pathLst>
              <a:path w="3934" h="1964" extrusionOk="0">
                <a:moveTo>
                  <a:pt x="1" y="1"/>
                </a:moveTo>
                <a:lnTo>
                  <a:pt x="1972" y="1963"/>
                </a:lnTo>
                <a:lnTo>
                  <a:pt x="3934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2" name="Google Shape;192;p18"/>
          <p:cNvSpPr/>
          <p:nvPr/>
        </p:nvSpPr>
        <p:spPr>
          <a:xfrm>
            <a:off x="4459123" y="2955006"/>
            <a:ext cx="70" cy="1363762"/>
          </a:xfrm>
          <a:custGeom>
            <a:avLst/>
            <a:gdLst/>
            <a:ahLst/>
            <a:cxnLst/>
            <a:rect l="l" t="t" r="r" b="b"/>
            <a:pathLst>
              <a:path w="1" h="19614" fill="none" extrusionOk="0">
                <a:moveTo>
                  <a:pt x="1" y="19613"/>
                </a:moveTo>
                <a:lnTo>
                  <a:pt x="1" y="1"/>
                </a:lnTo>
              </a:path>
            </a:pathLst>
          </a:custGeom>
          <a:solidFill>
            <a:schemeClr val="lt2"/>
          </a:solidFill>
          <a:ln w="40575" cap="flat" cmpd="sng">
            <a:solidFill>
              <a:schemeClr val="lt2"/>
            </a:solidFill>
            <a:prstDash val="solid"/>
            <a:miter lim="71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3" name="Google Shape;193;p18"/>
          <p:cNvSpPr/>
          <p:nvPr/>
        </p:nvSpPr>
        <p:spPr>
          <a:xfrm>
            <a:off x="4322692" y="2836596"/>
            <a:ext cx="273627" cy="137113"/>
          </a:xfrm>
          <a:custGeom>
            <a:avLst/>
            <a:gdLst/>
            <a:ahLst/>
            <a:cxnLst/>
            <a:rect l="l" t="t" r="r" b="b"/>
            <a:pathLst>
              <a:path w="3935" h="1972" extrusionOk="0">
                <a:moveTo>
                  <a:pt x="1963" y="1"/>
                </a:moveTo>
                <a:lnTo>
                  <a:pt x="1" y="1972"/>
                </a:lnTo>
                <a:lnTo>
                  <a:pt x="3934" y="1972"/>
                </a:lnTo>
                <a:lnTo>
                  <a:pt x="1963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5345368" y="1997577"/>
            <a:ext cx="1363823" cy="70"/>
          </a:xfrm>
          <a:custGeom>
            <a:avLst/>
            <a:gdLst/>
            <a:ahLst/>
            <a:cxnLst/>
            <a:rect l="l" t="t" r="r" b="b"/>
            <a:pathLst>
              <a:path w="19613" h="1" fill="none" extrusionOk="0">
                <a:moveTo>
                  <a:pt x="1" y="1"/>
                </a:moveTo>
                <a:lnTo>
                  <a:pt x="19612" y="1"/>
                </a:lnTo>
              </a:path>
            </a:pathLst>
          </a:custGeom>
          <a:solidFill>
            <a:schemeClr val="lt2"/>
          </a:solidFill>
          <a:ln w="40575" cap="flat" cmpd="sng">
            <a:solidFill>
              <a:schemeClr val="lt2"/>
            </a:solidFill>
            <a:prstDash val="solid"/>
            <a:miter lim="71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5" name="Google Shape;195;p18"/>
          <p:cNvSpPr/>
          <p:nvPr/>
        </p:nvSpPr>
        <p:spPr>
          <a:xfrm>
            <a:off x="6691181" y="1860603"/>
            <a:ext cx="136500" cy="274157"/>
          </a:xfrm>
          <a:custGeom>
            <a:avLst/>
            <a:gdLst/>
            <a:ahLst/>
            <a:cxnLst/>
            <a:rect l="l" t="t" r="r" b="b"/>
            <a:pathLst>
              <a:path w="1963" h="3943" extrusionOk="0">
                <a:moveTo>
                  <a:pt x="0" y="0"/>
                </a:moveTo>
                <a:lnTo>
                  <a:pt x="0" y="3942"/>
                </a:lnTo>
                <a:lnTo>
                  <a:pt x="1962" y="1971"/>
                </a:ln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6" name="Google Shape;196;p18"/>
          <p:cNvSpPr/>
          <p:nvPr/>
        </p:nvSpPr>
        <p:spPr>
          <a:xfrm>
            <a:off x="5447656" y="5178158"/>
            <a:ext cx="1363892" cy="70"/>
          </a:xfrm>
          <a:custGeom>
            <a:avLst/>
            <a:gdLst/>
            <a:ahLst/>
            <a:cxnLst/>
            <a:rect l="l" t="t" r="r" b="b"/>
            <a:pathLst>
              <a:path w="19614" h="1" fill="none" extrusionOk="0">
                <a:moveTo>
                  <a:pt x="19613" y="0"/>
                </a:moveTo>
                <a:lnTo>
                  <a:pt x="1" y="0"/>
                </a:lnTo>
              </a:path>
            </a:pathLst>
          </a:custGeom>
          <a:solidFill>
            <a:schemeClr val="lt2"/>
          </a:solidFill>
          <a:ln w="40575" cap="flat" cmpd="sng">
            <a:solidFill>
              <a:schemeClr val="lt2"/>
            </a:solidFill>
            <a:prstDash val="solid"/>
            <a:miter lim="713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7" name="Google Shape;197;p18"/>
          <p:cNvSpPr/>
          <p:nvPr/>
        </p:nvSpPr>
        <p:spPr>
          <a:xfrm>
            <a:off x="5329235" y="5041740"/>
            <a:ext cx="136500" cy="273462"/>
          </a:xfrm>
          <a:custGeom>
            <a:avLst/>
            <a:gdLst/>
            <a:ahLst/>
            <a:cxnLst/>
            <a:rect l="l" t="t" r="r" b="b"/>
            <a:pathLst>
              <a:path w="1963" h="3933" extrusionOk="0">
                <a:moveTo>
                  <a:pt x="1963" y="0"/>
                </a:moveTo>
                <a:lnTo>
                  <a:pt x="1" y="1962"/>
                </a:lnTo>
                <a:lnTo>
                  <a:pt x="1963" y="3933"/>
                </a:lnTo>
                <a:lnTo>
                  <a:pt x="1963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9B93D"/>
              </a:solidFill>
              <a:cs typeface="+mn-ea"/>
              <a:sym typeface="+mn-lt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4809969" y="2520172"/>
            <a:ext cx="34161" cy="60191"/>
          </a:xfrm>
          <a:custGeom>
            <a:avLst/>
            <a:gdLst/>
            <a:ahLst/>
            <a:cxnLst/>
            <a:rect l="l" t="t" r="r" b="b"/>
            <a:pathLst>
              <a:path w="563" h="992" extrusionOk="0">
                <a:moveTo>
                  <a:pt x="0" y="1"/>
                </a:moveTo>
                <a:lnTo>
                  <a:pt x="0" y="1"/>
                </a:lnTo>
                <a:cubicBezTo>
                  <a:pt x="143" y="349"/>
                  <a:pt x="339" y="670"/>
                  <a:pt x="562" y="991"/>
                </a:cubicBezTo>
                <a:lnTo>
                  <a:pt x="0" y="1"/>
                </a:lnTo>
                <a:close/>
              </a:path>
            </a:pathLst>
          </a:custGeom>
          <a:solidFill>
            <a:srgbClr val="FD592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9" name="Google Shape;199;p18"/>
          <p:cNvSpPr/>
          <p:nvPr/>
        </p:nvSpPr>
        <p:spPr>
          <a:xfrm>
            <a:off x="7591646" y="5779607"/>
            <a:ext cx="41439" cy="73069"/>
          </a:xfrm>
          <a:custGeom>
            <a:avLst/>
            <a:gdLst/>
            <a:ahLst/>
            <a:cxnLst/>
            <a:rect l="l" t="t" r="r" b="b"/>
            <a:pathLst>
              <a:path w="562" h="991" extrusionOk="0">
                <a:moveTo>
                  <a:pt x="0" y="0"/>
                </a:moveTo>
                <a:lnTo>
                  <a:pt x="562" y="990"/>
                </a:lnTo>
                <a:cubicBezTo>
                  <a:pt x="419" y="642"/>
                  <a:pt x="223" y="313"/>
                  <a:pt x="0" y="0"/>
                </a:cubicBezTo>
                <a:close/>
              </a:path>
            </a:pathLst>
          </a:custGeom>
          <a:solidFill>
            <a:srgbClr val="0C75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3680060" y="1215752"/>
            <a:ext cx="1578413" cy="1578262"/>
          </a:xfrm>
          <a:custGeom>
            <a:avLst/>
            <a:gdLst/>
            <a:ahLst/>
            <a:cxnLst/>
            <a:rect l="l" t="t" r="r" b="b"/>
            <a:pathLst>
              <a:path w="22699" h="22699" extrusionOk="0">
                <a:moveTo>
                  <a:pt x="11344" y="1"/>
                </a:moveTo>
                <a:cubicBezTo>
                  <a:pt x="5084" y="1"/>
                  <a:pt x="0" y="5075"/>
                  <a:pt x="0" y="11345"/>
                </a:cubicBezTo>
                <a:cubicBezTo>
                  <a:pt x="0" y="17615"/>
                  <a:pt x="5084" y="22698"/>
                  <a:pt x="11344" y="22698"/>
                </a:cubicBezTo>
                <a:cubicBezTo>
                  <a:pt x="17615" y="22698"/>
                  <a:pt x="22698" y="17615"/>
                  <a:pt x="22698" y="11345"/>
                </a:cubicBezTo>
                <a:cubicBezTo>
                  <a:pt x="22698" y="5075"/>
                  <a:pt x="17615" y="1"/>
                  <a:pt x="11344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5" name="Google Shape;205;p18"/>
          <p:cNvSpPr txBox="1"/>
          <p:nvPr/>
        </p:nvSpPr>
        <p:spPr>
          <a:xfrm>
            <a:off x="4090046" y="1587674"/>
            <a:ext cx="8572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6910467" y="1215752"/>
            <a:ext cx="1578343" cy="1578262"/>
          </a:xfrm>
          <a:custGeom>
            <a:avLst/>
            <a:gdLst/>
            <a:ahLst/>
            <a:cxnLst/>
            <a:rect l="l" t="t" r="r" b="b"/>
            <a:pathLst>
              <a:path w="22698" h="22699" extrusionOk="0">
                <a:moveTo>
                  <a:pt x="11345" y="1"/>
                </a:moveTo>
                <a:cubicBezTo>
                  <a:pt x="5075" y="1"/>
                  <a:pt x="0" y="5075"/>
                  <a:pt x="0" y="11345"/>
                </a:cubicBezTo>
                <a:cubicBezTo>
                  <a:pt x="0" y="17615"/>
                  <a:pt x="5075" y="22698"/>
                  <a:pt x="11345" y="22698"/>
                </a:cubicBezTo>
                <a:cubicBezTo>
                  <a:pt x="17614" y="22698"/>
                  <a:pt x="22698" y="17615"/>
                  <a:pt x="22698" y="11345"/>
                </a:cubicBezTo>
                <a:cubicBezTo>
                  <a:pt x="22698" y="5075"/>
                  <a:pt x="17614" y="1"/>
                  <a:pt x="113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B2BC"/>
              </a:solidFill>
              <a:cs typeface="+mn-ea"/>
              <a:sym typeface="+mn-lt"/>
            </a:endParaRPr>
          </a:p>
        </p:txBody>
      </p:sp>
      <p:sp>
        <p:nvSpPr>
          <p:cNvPr id="210" name="Google Shape;210;p18"/>
          <p:cNvSpPr txBox="1"/>
          <p:nvPr/>
        </p:nvSpPr>
        <p:spPr>
          <a:xfrm>
            <a:off x="7302747" y="1587674"/>
            <a:ext cx="8572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3680059" y="4371501"/>
            <a:ext cx="1578413" cy="1578887"/>
          </a:xfrm>
          <a:custGeom>
            <a:avLst/>
            <a:gdLst/>
            <a:ahLst/>
            <a:cxnLst/>
            <a:rect l="l" t="t" r="r" b="b"/>
            <a:pathLst>
              <a:path w="22699" h="22708" extrusionOk="0">
                <a:moveTo>
                  <a:pt x="11344" y="1"/>
                </a:moveTo>
                <a:cubicBezTo>
                  <a:pt x="5084" y="1"/>
                  <a:pt x="0" y="5084"/>
                  <a:pt x="0" y="11355"/>
                </a:cubicBezTo>
                <a:cubicBezTo>
                  <a:pt x="0" y="17624"/>
                  <a:pt x="5084" y="22707"/>
                  <a:pt x="11344" y="22707"/>
                </a:cubicBezTo>
                <a:cubicBezTo>
                  <a:pt x="17615" y="22707"/>
                  <a:pt x="22698" y="17624"/>
                  <a:pt x="22698" y="11355"/>
                </a:cubicBezTo>
                <a:cubicBezTo>
                  <a:pt x="22698" y="5084"/>
                  <a:pt x="17615" y="1"/>
                  <a:pt x="1134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E641"/>
              </a:solidFill>
              <a:cs typeface="+mn-ea"/>
              <a:sym typeface="+mn-lt"/>
            </a:endParaRPr>
          </a:p>
        </p:txBody>
      </p:sp>
      <p:sp>
        <p:nvSpPr>
          <p:cNvPr id="215" name="Google Shape;215;p18"/>
          <p:cNvSpPr txBox="1"/>
          <p:nvPr/>
        </p:nvSpPr>
        <p:spPr>
          <a:xfrm>
            <a:off x="4090045" y="4738848"/>
            <a:ext cx="8572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6910467" y="4371501"/>
            <a:ext cx="1578343" cy="1578887"/>
          </a:xfrm>
          <a:custGeom>
            <a:avLst/>
            <a:gdLst/>
            <a:ahLst/>
            <a:cxnLst/>
            <a:rect l="l" t="t" r="r" b="b"/>
            <a:pathLst>
              <a:path w="22698" h="22708" extrusionOk="0">
                <a:moveTo>
                  <a:pt x="11345" y="1"/>
                </a:moveTo>
                <a:cubicBezTo>
                  <a:pt x="5075" y="1"/>
                  <a:pt x="0" y="5084"/>
                  <a:pt x="0" y="11355"/>
                </a:cubicBezTo>
                <a:cubicBezTo>
                  <a:pt x="0" y="17624"/>
                  <a:pt x="5075" y="22707"/>
                  <a:pt x="11345" y="22707"/>
                </a:cubicBezTo>
                <a:cubicBezTo>
                  <a:pt x="17614" y="22707"/>
                  <a:pt x="22698" y="17624"/>
                  <a:pt x="22698" y="11355"/>
                </a:cubicBezTo>
                <a:cubicBezTo>
                  <a:pt x="22698" y="5084"/>
                  <a:pt x="17614" y="1"/>
                  <a:pt x="113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2AA964"/>
              </a:solidFill>
              <a:cs typeface="+mn-ea"/>
              <a:sym typeface="+mn-lt"/>
            </a:endParaRPr>
          </a:p>
        </p:txBody>
      </p:sp>
      <p:sp>
        <p:nvSpPr>
          <p:cNvPr id="220" name="Google Shape;220;p18"/>
          <p:cNvSpPr txBox="1"/>
          <p:nvPr/>
        </p:nvSpPr>
        <p:spPr>
          <a:xfrm>
            <a:off x="7302747" y="4738848"/>
            <a:ext cx="8572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5538738" y="2997351"/>
            <a:ext cx="1107411" cy="1107365"/>
          </a:xfrm>
          <a:custGeom>
            <a:avLst/>
            <a:gdLst/>
            <a:ahLst/>
            <a:cxnLst/>
            <a:rect l="l" t="t" r="r" b="b"/>
            <a:pathLst>
              <a:path w="6643" h="6643" extrusionOk="0">
                <a:moveTo>
                  <a:pt x="3324" y="2330"/>
                </a:moveTo>
                <a:cubicBezTo>
                  <a:pt x="3438" y="2330"/>
                  <a:pt x="3552" y="2349"/>
                  <a:pt x="3664" y="2390"/>
                </a:cubicBezTo>
                <a:cubicBezTo>
                  <a:pt x="4179" y="2574"/>
                  <a:pt x="4449" y="3150"/>
                  <a:pt x="4259" y="3665"/>
                </a:cubicBezTo>
                <a:cubicBezTo>
                  <a:pt x="4114" y="4069"/>
                  <a:pt x="3729" y="4318"/>
                  <a:pt x="3321" y="4318"/>
                </a:cubicBezTo>
                <a:cubicBezTo>
                  <a:pt x="3209" y="4318"/>
                  <a:pt x="3095" y="4299"/>
                  <a:pt x="2984" y="4260"/>
                </a:cubicBezTo>
                <a:cubicBezTo>
                  <a:pt x="2469" y="4069"/>
                  <a:pt x="2200" y="3500"/>
                  <a:pt x="2390" y="2985"/>
                </a:cubicBezTo>
                <a:cubicBezTo>
                  <a:pt x="2534" y="2582"/>
                  <a:pt x="2918" y="2330"/>
                  <a:pt x="3324" y="2330"/>
                </a:cubicBezTo>
                <a:close/>
                <a:moveTo>
                  <a:pt x="3909" y="1"/>
                </a:moveTo>
                <a:lnTo>
                  <a:pt x="3664" y="687"/>
                </a:lnTo>
                <a:cubicBezTo>
                  <a:pt x="3558" y="674"/>
                  <a:pt x="3453" y="668"/>
                  <a:pt x="3347" y="668"/>
                </a:cubicBezTo>
                <a:cubicBezTo>
                  <a:pt x="3148" y="668"/>
                  <a:pt x="2950" y="690"/>
                  <a:pt x="2757" y="730"/>
                </a:cubicBezTo>
                <a:lnTo>
                  <a:pt x="2445" y="68"/>
                </a:lnTo>
                <a:lnTo>
                  <a:pt x="1391" y="558"/>
                </a:lnTo>
                <a:lnTo>
                  <a:pt x="1704" y="1226"/>
                </a:lnTo>
                <a:cubicBezTo>
                  <a:pt x="1464" y="1404"/>
                  <a:pt x="1256" y="1631"/>
                  <a:pt x="1084" y="1894"/>
                </a:cubicBezTo>
                <a:lnTo>
                  <a:pt x="398" y="1643"/>
                </a:lnTo>
                <a:lnTo>
                  <a:pt x="0" y="2734"/>
                </a:lnTo>
                <a:lnTo>
                  <a:pt x="692" y="2985"/>
                </a:lnTo>
                <a:cubicBezTo>
                  <a:pt x="650" y="3291"/>
                  <a:pt x="668" y="3598"/>
                  <a:pt x="729" y="3892"/>
                </a:cubicBezTo>
                <a:lnTo>
                  <a:pt x="67" y="4204"/>
                </a:lnTo>
                <a:lnTo>
                  <a:pt x="557" y="5258"/>
                </a:lnTo>
                <a:lnTo>
                  <a:pt x="1226" y="4946"/>
                </a:lnTo>
                <a:cubicBezTo>
                  <a:pt x="1409" y="5185"/>
                  <a:pt x="1630" y="5393"/>
                  <a:pt x="1893" y="5559"/>
                </a:cubicBezTo>
                <a:lnTo>
                  <a:pt x="1642" y="6245"/>
                </a:lnTo>
                <a:lnTo>
                  <a:pt x="2739" y="6643"/>
                </a:lnTo>
                <a:lnTo>
                  <a:pt x="2984" y="5957"/>
                </a:lnTo>
                <a:cubicBezTo>
                  <a:pt x="3095" y="5972"/>
                  <a:pt x="3207" y="5980"/>
                  <a:pt x="3317" y="5980"/>
                </a:cubicBezTo>
                <a:cubicBezTo>
                  <a:pt x="3511" y="5980"/>
                  <a:pt x="3704" y="5957"/>
                  <a:pt x="3891" y="5914"/>
                </a:cubicBezTo>
                <a:lnTo>
                  <a:pt x="4204" y="6582"/>
                </a:lnTo>
                <a:lnTo>
                  <a:pt x="5258" y="6086"/>
                </a:lnTo>
                <a:lnTo>
                  <a:pt x="4945" y="5424"/>
                </a:lnTo>
                <a:cubicBezTo>
                  <a:pt x="5184" y="5240"/>
                  <a:pt x="5392" y="5013"/>
                  <a:pt x="5564" y="4756"/>
                </a:cubicBezTo>
                <a:lnTo>
                  <a:pt x="6250" y="5007"/>
                </a:lnTo>
                <a:lnTo>
                  <a:pt x="6642" y="3910"/>
                </a:lnTo>
                <a:lnTo>
                  <a:pt x="5956" y="3659"/>
                </a:lnTo>
                <a:cubicBezTo>
                  <a:pt x="5999" y="3353"/>
                  <a:pt x="5981" y="3046"/>
                  <a:pt x="5919" y="2752"/>
                </a:cubicBezTo>
                <a:lnTo>
                  <a:pt x="6581" y="2446"/>
                </a:lnTo>
                <a:lnTo>
                  <a:pt x="6091" y="1392"/>
                </a:lnTo>
                <a:lnTo>
                  <a:pt x="5423" y="1698"/>
                </a:lnTo>
                <a:cubicBezTo>
                  <a:pt x="5239" y="1465"/>
                  <a:pt x="5018" y="1251"/>
                  <a:pt x="4755" y="1085"/>
                </a:cubicBezTo>
                <a:lnTo>
                  <a:pt x="5006" y="399"/>
                </a:lnTo>
                <a:lnTo>
                  <a:pt x="39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CC70B21-C18B-4548-92D9-B214EB1E0208}"/>
              </a:ext>
            </a:extLst>
          </p:cNvPr>
          <p:cNvSpPr txBox="1"/>
          <p:nvPr/>
        </p:nvSpPr>
        <p:spPr>
          <a:xfrm>
            <a:off x="1439944" y="1450887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7E82C44-4419-4982-A726-4FDECFC0CB6C}"/>
              </a:ext>
            </a:extLst>
          </p:cNvPr>
          <p:cNvSpPr txBox="1"/>
          <p:nvPr/>
        </p:nvSpPr>
        <p:spPr>
          <a:xfrm>
            <a:off x="8856604" y="1537303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B986517-C8EA-4373-A2A8-EAD4DF51ED9D}"/>
              </a:ext>
            </a:extLst>
          </p:cNvPr>
          <p:cNvSpPr txBox="1"/>
          <p:nvPr/>
        </p:nvSpPr>
        <p:spPr>
          <a:xfrm>
            <a:off x="1358921" y="454324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1FA21D1-E2FC-4461-99B3-DBF230450FB7}"/>
              </a:ext>
            </a:extLst>
          </p:cNvPr>
          <p:cNvSpPr txBox="1"/>
          <p:nvPr/>
        </p:nvSpPr>
        <p:spPr>
          <a:xfrm>
            <a:off x="8775581" y="462966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41041EC-7A94-4CB1-A681-A67A9874960F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31" name="Google Shape;1092;p45">
              <a:extLst>
                <a:ext uri="{FF2B5EF4-FFF2-40B4-BE49-F238E27FC236}">
                  <a16:creationId xmlns:a16="http://schemas.microsoft.com/office/drawing/2014/main" id="{E0331374-EB71-47AB-AD4C-631042EC78A1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Google Shape;1095;p45">
              <a:extLst>
                <a:ext uri="{FF2B5EF4-FFF2-40B4-BE49-F238E27FC236}">
                  <a16:creationId xmlns:a16="http://schemas.microsoft.com/office/drawing/2014/main" id="{E7ACF09B-2C58-410D-B43A-0B9AC0386E6C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E25E250-BCAF-4CBC-821E-35D2B86B8A53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34" name="ïṡ1íḋè">
              <a:extLst>
                <a:ext uri="{FF2B5EF4-FFF2-40B4-BE49-F238E27FC236}">
                  <a16:creationId xmlns:a16="http://schemas.microsoft.com/office/drawing/2014/main" id="{C4D13D70-094A-4166-8A69-DF025FC6BE22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A8A96E5-4F20-453D-92A5-AE7419A012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54" y="0"/>
            <a:ext cx="5181669" cy="6857999"/>
          </a:xfrm>
          <a:prstGeom prst="rect">
            <a:avLst/>
          </a:prstGeom>
        </p:spPr>
      </p:pic>
      <p:sp>
        <p:nvSpPr>
          <p:cNvPr id="3" name="Rectangle 36">
            <a:extLst>
              <a:ext uri="{FF2B5EF4-FFF2-40B4-BE49-F238E27FC236}">
                <a16:creationId xmlns:a16="http://schemas.microsoft.com/office/drawing/2014/main" id="{8D865727-DB20-499E-AE59-A6A2976966DB}"/>
              </a:ext>
            </a:extLst>
          </p:cNvPr>
          <p:cNvSpPr/>
          <p:nvPr/>
        </p:nvSpPr>
        <p:spPr>
          <a:xfrm>
            <a:off x="-11153" y="0"/>
            <a:ext cx="5181668" cy="6857999"/>
          </a:xfrm>
          <a:prstGeom prst="rect">
            <a:avLst/>
          </a:prstGeom>
          <a:solidFill>
            <a:schemeClr val="tx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xtBox 18">
            <a:extLst>
              <a:ext uri="{FF2B5EF4-FFF2-40B4-BE49-F238E27FC236}">
                <a16:creationId xmlns:a16="http://schemas.microsoft.com/office/drawing/2014/main" id="{0312B8F5-7F83-49FE-ADE5-20AB9E080CE4}"/>
              </a:ext>
            </a:extLst>
          </p:cNvPr>
          <p:cNvSpPr txBox="1"/>
          <p:nvPr/>
        </p:nvSpPr>
        <p:spPr>
          <a:xfrm>
            <a:off x="12710418" y="60880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Picture 25">
            <a:extLst>
              <a:ext uri="{FF2B5EF4-FFF2-40B4-BE49-F238E27FC236}">
                <a16:creationId xmlns:a16="http://schemas.microsoft.com/office/drawing/2014/main" id="{36DC8B7A-B1F4-4FE4-9E42-8E69B47119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169" y="985393"/>
            <a:ext cx="5679831" cy="2307439"/>
          </a:xfrm>
          <a:custGeom>
            <a:avLst/>
            <a:gdLst>
              <a:gd name="connsiteX0" fmla="*/ 0 w 5679831"/>
              <a:gd name="connsiteY0" fmla="*/ 0 h 2307439"/>
              <a:gd name="connsiteX1" fmla="*/ 5679831 w 5679831"/>
              <a:gd name="connsiteY1" fmla="*/ 0 h 2307439"/>
              <a:gd name="connsiteX2" fmla="*/ 5679831 w 5679831"/>
              <a:gd name="connsiteY2" fmla="*/ 2307439 h 2307439"/>
              <a:gd name="connsiteX3" fmla="*/ 0 w 5679831"/>
              <a:gd name="connsiteY3" fmla="*/ 2307439 h 230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9831" h="2307439">
                <a:moveTo>
                  <a:pt x="0" y="0"/>
                </a:moveTo>
                <a:lnTo>
                  <a:pt x="5679831" y="0"/>
                </a:lnTo>
                <a:lnTo>
                  <a:pt x="5679831" y="2307439"/>
                </a:lnTo>
                <a:lnTo>
                  <a:pt x="0" y="2307439"/>
                </a:lnTo>
                <a:close/>
              </a:path>
            </a:pathLst>
          </a:custGeom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C1FE8B56-6765-4B63-A35C-9557D66AAA8F}"/>
              </a:ext>
            </a:extLst>
          </p:cNvPr>
          <p:cNvSpPr/>
          <p:nvPr/>
        </p:nvSpPr>
        <p:spPr>
          <a:xfrm>
            <a:off x="6512169" y="985393"/>
            <a:ext cx="5679831" cy="2307439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Picture 27">
            <a:extLst>
              <a:ext uri="{FF2B5EF4-FFF2-40B4-BE49-F238E27FC236}">
                <a16:creationId xmlns:a16="http://schemas.microsoft.com/office/drawing/2014/main" id="{55C25888-132E-4AC1-8955-1D91AEC638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2169" y="3565168"/>
            <a:ext cx="5679831" cy="2307439"/>
          </a:xfrm>
          <a:custGeom>
            <a:avLst/>
            <a:gdLst>
              <a:gd name="connsiteX0" fmla="*/ 0 w 5679831"/>
              <a:gd name="connsiteY0" fmla="*/ 0 h 2307439"/>
              <a:gd name="connsiteX1" fmla="*/ 5679831 w 5679831"/>
              <a:gd name="connsiteY1" fmla="*/ 0 h 2307439"/>
              <a:gd name="connsiteX2" fmla="*/ 5679831 w 5679831"/>
              <a:gd name="connsiteY2" fmla="*/ 2307439 h 2307439"/>
              <a:gd name="connsiteX3" fmla="*/ 0 w 5679831"/>
              <a:gd name="connsiteY3" fmla="*/ 2307439 h 230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9831" h="2307439">
                <a:moveTo>
                  <a:pt x="0" y="0"/>
                </a:moveTo>
                <a:lnTo>
                  <a:pt x="5679831" y="0"/>
                </a:lnTo>
                <a:lnTo>
                  <a:pt x="5679831" y="2307439"/>
                </a:lnTo>
                <a:lnTo>
                  <a:pt x="0" y="2307439"/>
                </a:lnTo>
                <a:close/>
              </a:path>
            </a:pathLst>
          </a:custGeom>
        </p:spPr>
      </p:pic>
      <p:sp>
        <p:nvSpPr>
          <p:cNvPr id="8" name="Rectangle 28">
            <a:extLst>
              <a:ext uri="{FF2B5EF4-FFF2-40B4-BE49-F238E27FC236}">
                <a16:creationId xmlns:a16="http://schemas.microsoft.com/office/drawing/2014/main" id="{5EFCFACA-40AE-478C-A8F9-BF55F0FA1DA7}"/>
              </a:ext>
            </a:extLst>
          </p:cNvPr>
          <p:cNvSpPr/>
          <p:nvPr/>
        </p:nvSpPr>
        <p:spPr>
          <a:xfrm>
            <a:off x="6512169" y="3565168"/>
            <a:ext cx="5679831" cy="2307439"/>
          </a:xfrm>
          <a:prstGeom prst="rect">
            <a:avLst/>
          </a:prstGeom>
          <a:solidFill>
            <a:schemeClr val="tx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E5B65D68-AE6E-4CA1-9752-FCB1A36BC106}"/>
              </a:ext>
            </a:extLst>
          </p:cNvPr>
          <p:cNvGrpSpPr/>
          <p:nvPr/>
        </p:nvGrpSpPr>
        <p:grpSpPr>
          <a:xfrm>
            <a:off x="5814770" y="985393"/>
            <a:ext cx="2028931" cy="1474034"/>
            <a:chOff x="515938" y="1570194"/>
            <a:chExt cx="2028931" cy="1474034"/>
          </a:xfrm>
        </p:grpSpPr>
        <p:sp>
          <p:nvSpPr>
            <p:cNvPr id="10" name="Round Same Side Corner Rectangle 5">
              <a:extLst>
                <a:ext uri="{FF2B5EF4-FFF2-40B4-BE49-F238E27FC236}">
                  <a16:creationId xmlns:a16="http://schemas.microsoft.com/office/drawing/2014/main" id="{E605A3AD-BBF2-4509-914A-B12D5F739FB8}"/>
                </a:ext>
              </a:extLst>
            </p:cNvPr>
            <p:cNvSpPr/>
            <p:nvPr/>
          </p:nvSpPr>
          <p:spPr>
            <a:xfrm rot="10800000">
              <a:off x="515938" y="1570194"/>
              <a:ext cx="1137016" cy="1153719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878A21E3-E583-4AE2-9FC6-05480B884404}"/>
                </a:ext>
              </a:extLst>
            </p:cNvPr>
            <p:cNvSpPr/>
            <p:nvPr/>
          </p:nvSpPr>
          <p:spPr>
            <a:xfrm rot="16200000">
              <a:off x="1361895" y="1861254"/>
              <a:ext cx="1474033" cy="891915"/>
            </a:xfrm>
            <a:custGeom>
              <a:avLst/>
              <a:gdLst>
                <a:gd name="connsiteX0" fmla="*/ 0 w 1474033"/>
                <a:gd name="connsiteY0" fmla="*/ 0 h 891915"/>
                <a:gd name="connsiteX1" fmla="*/ 1474033 w 1474033"/>
                <a:gd name="connsiteY1" fmla="*/ 0 h 891915"/>
                <a:gd name="connsiteX2" fmla="*/ 1474033 w 1474033"/>
                <a:gd name="connsiteY2" fmla="*/ 891915 h 891915"/>
                <a:gd name="connsiteX3" fmla="*/ 1473785 w 1474033"/>
                <a:gd name="connsiteY3" fmla="*/ 891915 h 891915"/>
                <a:gd name="connsiteX4" fmla="*/ 1455862 w 1474033"/>
                <a:gd name="connsiteY4" fmla="*/ 714121 h 891915"/>
                <a:gd name="connsiteX5" fmla="*/ 579667 w 1474033"/>
                <a:gd name="connsiteY5" fmla="*/ 1 h 891915"/>
                <a:gd name="connsiteX6" fmla="*/ 0 w 1474033"/>
                <a:gd name="connsiteY6" fmla="*/ 1 h 89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033" h="891915">
                  <a:moveTo>
                    <a:pt x="0" y="0"/>
                  </a:moveTo>
                  <a:lnTo>
                    <a:pt x="1474033" y="0"/>
                  </a:lnTo>
                  <a:lnTo>
                    <a:pt x="1474033" y="891915"/>
                  </a:lnTo>
                  <a:lnTo>
                    <a:pt x="1473785" y="891915"/>
                  </a:lnTo>
                  <a:lnTo>
                    <a:pt x="1455862" y="714121"/>
                  </a:lnTo>
                  <a:cubicBezTo>
                    <a:pt x="1372465" y="306574"/>
                    <a:pt x="1011868" y="1"/>
                    <a:pt x="579667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Group 30">
            <a:extLst>
              <a:ext uri="{FF2B5EF4-FFF2-40B4-BE49-F238E27FC236}">
                <a16:creationId xmlns:a16="http://schemas.microsoft.com/office/drawing/2014/main" id="{A804E244-88D6-4A35-A165-74FD05DB76F1}"/>
              </a:ext>
            </a:extLst>
          </p:cNvPr>
          <p:cNvGrpSpPr/>
          <p:nvPr/>
        </p:nvGrpSpPr>
        <p:grpSpPr>
          <a:xfrm>
            <a:off x="5814770" y="3565168"/>
            <a:ext cx="2028931" cy="1474034"/>
            <a:chOff x="515938" y="1570194"/>
            <a:chExt cx="2028931" cy="1474034"/>
          </a:xfrm>
        </p:grpSpPr>
        <p:sp>
          <p:nvSpPr>
            <p:cNvPr id="13" name="Round Same Side Corner Rectangle 31">
              <a:extLst>
                <a:ext uri="{FF2B5EF4-FFF2-40B4-BE49-F238E27FC236}">
                  <a16:creationId xmlns:a16="http://schemas.microsoft.com/office/drawing/2014/main" id="{6245573C-7514-483B-B4B4-930D8AEF822C}"/>
                </a:ext>
              </a:extLst>
            </p:cNvPr>
            <p:cNvSpPr/>
            <p:nvPr/>
          </p:nvSpPr>
          <p:spPr>
            <a:xfrm rot="10800000">
              <a:off x="515938" y="1570194"/>
              <a:ext cx="1137016" cy="1153719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22E0542B-08DC-4AB1-964A-F47F9F128406}"/>
                </a:ext>
              </a:extLst>
            </p:cNvPr>
            <p:cNvSpPr/>
            <p:nvPr/>
          </p:nvSpPr>
          <p:spPr>
            <a:xfrm rot="16200000">
              <a:off x="1361895" y="1861254"/>
              <a:ext cx="1474033" cy="891915"/>
            </a:xfrm>
            <a:custGeom>
              <a:avLst/>
              <a:gdLst>
                <a:gd name="connsiteX0" fmla="*/ 0 w 1474033"/>
                <a:gd name="connsiteY0" fmla="*/ 0 h 891915"/>
                <a:gd name="connsiteX1" fmla="*/ 1474033 w 1474033"/>
                <a:gd name="connsiteY1" fmla="*/ 0 h 891915"/>
                <a:gd name="connsiteX2" fmla="*/ 1474033 w 1474033"/>
                <a:gd name="connsiteY2" fmla="*/ 891915 h 891915"/>
                <a:gd name="connsiteX3" fmla="*/ 1473785 w 1474033"/>
                <a:gd name="connsiteY3" fmla="*/ 891915 h 891915"/>
                <a:gd name="connsiteX4" fmla="*/ 1455862 w 1474033"/>
                <a:gd name="connsiteY4" fmla="*/ 714121 h 891915"/>
                <a:gd name="connsiteX5" fmla="*/ 579667 w 1474033"/>
                <a:gd name="connsiteY5" fmla="*/ 1 h 891915"/>
                <a:gd name="connsiteX6" fmla="*/ 0 w 1474033"/>
                <a:gd name="connsiteY6" fmla="*/ 1 h 891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033" h="891915">
                  <a:moveTo>
                    <a:pt x="0" y="0"/>
                  </a:moveTo>
                  <a:lnTo>
                    <a:pt x="1474033" y="0"/>
                  </a:lnTo>
                  <a:lnTo>
                    <a:pt x="1474033" y="891915"/>
                  </a:lnTo>
                  <a:lnTo>
                    <a:pt x="1473785" y="891915"/>
                  </a:lnTo>
                  <a:lnTo>
                    <a:pt x="1455862" y="714121"/>
                  </a:lnTo>
                  <a:cubicBezTo>
                    <a:pt x="1372465" y="306574"/>
                    <a:pt x="1011868" y="1"/>
                    <a:pt x="579667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Freeform 23">
            <a:extLst>
              <a:ext uri="{FF2B5EF4-FFF2-40B4-BE49-F238E27FC236}">
                <a16:creationId xmlns:a16="http://schemas.microsoft.com/office/drawing/2014/main" id="{A4A0D6BD-92A9-425E-A7AA-E6C6F42F07E1}"/>
              </a:ext>
            </a:extLst>
          </p:cNvPr>
          <p:cNvSpPr>
            <a:spLocks/>
          </p:cNvSpPr>
          <p:nvPr/>
        </p:nvSpPr>
        <p:spPr bwMode="auto">
          <a:xfrm>
            <a:off x="6032976" y="3920335"/>
            <a:ext cx="616129" cy="412562"/>
          </a:xfrm>
          <a:custGeom>
            <a:avLst/>
            <a:gdLst>
              <a:gd name="T0" fmla="*/ 94 w 96"/>
              <a:gd name="T1" fmla="*/ 60 h 64"/>
              <a:gd name="T2" fmla="*/ 92 w 96"/>
              <a:gd name="T3" fmla="*/ 60 h 64"/>
              <a:gd name="T4" fmla="*/ 92 w 96"/>
              <a:gd name="T5" fmla="*/ 2 h 64"/>
              <a:gd name="T6" fmla="*/ 90 w 96"/>
              <a:gd name="T7" fmla="*/ 0 h 64"/>
              <a:gd name="T8" fmla="*/ 78 w 96"/>
              <a:gd name="T9" fmla="*/ 0 h 64"/>
              <a:gd name="T10" fmla="*/ 76 w 96"/>
              <a:gd name="T11" fmla="*/ 2 h 64"/>
              <a:gd name="T12" fmla="*/ 76 w 96"/>
              <a:gd name="T13" fmla="*/ 60 h 64"/>
              <a:gd name="T14" fmla="*/ 68 w 96"/>
              <a:gd name="T15" fmla="*/ 60 h 64"/>
              <a:gd name="T16" fmla="*/ 68 w 96"/>
              <a:gd name="T17" fmla="*/ 30 h 64"/>
              <a:gd name="T18" fmla="*/ 66 w 96"/>
              <a:gd name="T19" fmla="*/ 28 h 64"/>
              <a:gd name="T20" fmla="*/ 54 w 96"/>
              <a:gd name="T21" fmla="*/ 28 h 64"/>
              <a:gd name="T22" fmla="*/ 52 w 96"/>
              <a:gd name="T23" fmla="*/ 30 h 64"/>
              <a:gd name="T24" fmla="*/ 52 w 96"/>
              <a:gd name="T25" fmla="*/ 60 h 64"/>
              <a:gd name="T26" fmla="*/ 44 w 96"/>
              <a:gd name="T27" fmla="*/ 60 h 64"/>
              <a:gd name="T28" fmla="*/ 44 w 96"/>
              <a:gd name="T29" fmla="*/ 22 h 64"/>
              <a:gd name="T30" fmla="*/ 42 w 96"/>
              <a:gd name="T31" fmla="*/ 20 h 64"/>
              <a:gd name="T32" fmla="*/ 30 w 96"/>
              <a:gd name="T33" fmla="*/ 20 h 64"/>
              <a:gd name="T34" fmla="*/ 28 w 96"/>
              <a:gd name="T35" fmla="*/ 22 h 64"/>
              <a:gd name="T36" fmla="*/ 28 w 96"/>
              <a:gd name="T37" fmla="*/ 60 h 64"/>
              <a:gd name="T38" fmla="*/ 20 w 96"/>
              <a:gd name="T39" fmla="*/ 60 h 64"/>
              <a:gd name="T40" fmla="*/ 20 w 96"/>
              <a:gd name="T41" fmla="*/ 42 h 64"/>
              <a:gd name="T42" fmla="*/ 18 w 96"/>
              <a:gd name="T43" fmla="*/ 40 h 64"/>
              <a:gd name="T44" fmla="*/ 6 w 96"/>
              <a:gd name="T45" fmla="*/ 40 h 64"/>
              <a:gd name="T46" fmla="*/ 4 w 96"/>
              <a:gd name="T47" fmla="*/ 42 h 64"/>
              <a:gd name="T48" fmla="*/ 4 w 96"/>
              <a:gd name="T49" fmla="*/ 60 h 64"/>
              <a:gd name="T50" fmla="*/ 2 w 96"/>
              <a:gd name="T51" fmla="*/ 60 h 64"/>
              <a:gd name="T52" fmla="*/ 0 w 96"/>
              <a:gd name="T53" fmla="*/ 62 h 64"/>
              <a:gd name="T54" fmla="*/ 2 w 96"/>
              <a:gd name="T55" fmla="*/ 64 h 64"/>
              <a:gd name="T56" fmla="*/ 94 w 96"/>
              <a:gd name="T57" fmla="*/ 64 h 64"/>
              <a:gd name="T58" fmla="*/ 96 w 96"/>
              <a:gd name="T59" fmla="*/ 62 h 64"/>
              <a:gd name="T60" fmla="*/ 94 w 96"/>
              <a:gd name="T61" fmla="*/ 6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6" h="64">
                <a:moveTo>
                  <a:pt x="94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2"/>
                  <a:pt x="92" y="2"/>
                  <a:pt x="92" y="2"/>
                </a:cubicBezTo>
                <a:cubicBezTo>
                  <a:pt x="92" y="1"/>
                  <a:pt x="91" y="0"/>
                  <a:pt x="9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7" y="0"/>
                  <a:pt x="76" y="1"/>
                  <a:pt x="76" y="2"/>
                </a:cubicBezTo>
                <a:cubicBezTo>
                  <a:pt x="76" y="60"/>
                  <a:pt x="76" y="60"/>
                  <a:pt x="76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29"/>
                  <a:pt x="67" y="28"/>
                  <a:pt x="66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28"/>
                  <a:pt x="52" y="29"/>
                  <a:pt x="52" y="30"/>
                </a:cubicBezTo>
                <a:cubicBezTo>
                  <a:pt x="52" y="60"/>
                  <a:pt x="52" y="60"/>
                  <a:pt x="52" y="60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22"/>
                  <a:pt x="44" y="22"/>
                  <a:pt x="44" y="22"/>
                </a:cubicBezTo>
                <a:cubicBezTo>
                  <a:pt x="44" y="21"/>
                  <a:pt x="43" y="20"/>
                  <a:pt x="42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8" y="21"/>
                  <a:pt x="28" y="22"/>
                </a:cubicBezTo>
                <a:cubicBezTo>
                  <a:pt x="28" y="60"/>
                  <a:pt x="28" y="60"/>
                  <a:pt x="28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0" y="42"/>
                  <a:pt x="20" y="42"/>
                  <a:pt x="20" y="42"/>
                </a:cubicBezTo>
                <a:cubicBezTo>
                  <a:pt x="20" y="41"/>
                  <a:pt x="19" y="40"/>
                  <a:pt x="18" y="40"/>
                </a:cubicBezTo>
                <a:cubicBezTo>
                  <a:pt x="6" y="40"/>
                  <a:pt x="6" y="40"/>
                  <a:pt x="6" y="40"/>
                </a:cubicBezTo>
                <a:cubicBezTo>
                  <a:pt x="5" y="40"/>
                  <a:pt x="4" y="41"/>
                  <a:pt x="4" y="42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1"/>
                  <a:pt x="0" y="62"/>
                </a:cubicBezTo>
                <a:cubicBezTo>
                  <a:pt x="0" y="63"/>
                  <a:pt x="1" y="64"/>
                  <a:pt x="2" y="64"/>
                </a:cubicBezTo>
                <a:cubicBezTo>
                  <a:pt x="94" y="64"/>
                  <a:pt x="94" y="64"/>
                  <a:pt x="94" y="64"/>
                </a:cubicBezTo>
                <a:cubicBezTo>
                  <a:pt x="95" y="64"/>
                  <a:pt x="96" y="63"/>
                  <a:pt x="96" y="62"/>
                </a:cubicBezTo>
                <a:cubicBezTo>
                  <a:pt x="96" y="61"/>
                  <a:pt x="95" y="60"/>
                  <a:pt x="9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2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6" name="Group 45">
            <a:extLst>
              <a:ext uri="{FF2B5EF4-FFF2-40B4-BE49-F238E27FC236}">
                <a16:creationId xmlns:a16="http://schemas.microsoft.com/office/drawing/2014/main" id="{C4221DE7-B40E-4C9F-A211-984A5205EEAE}"/>
              </a:ext>
            </a:extLst>
          </p:cNvPr>
          <p:cNvGrpSpPr/>
          <p:nvPr/>
        </p:nvGrpSpPr>
        <p:grpSpPr>
          <a:xfrm>
            <a:off x="6075212" y="1250245"/>
            <a:ext cx="616129" cy="616129"/>
            <a:chOff x="9166226" y="3952875"/>
            <a:chExt cx="360363" cy="360363"/>
          </a:xfrm>
          <a:solidFill>
            <a:schemeClr val="bg1"/>
          </a:solidFill>
          <a:effectLst>
            <a:outerShdw blurRad="50800" dist="76200" dir="2700000" algn="tl" rotWithShape="0">
              <a:prstClr val="black">
                <a:alpha val="21000"/>
              </a:prstClr>
            </a:outerShdw>
          </a:effectLst>
        </p:grpSpPr>
        <p:sp>
          <p:nvSpPr>
            <p:cNvPr id="17" name="Freeform 24">
              <a:extLst>
                <a:ext uri="{FF2B5EF4-FFF2-40B4-BE49-F238E27FC236}">
                  <a16:creationId xmlns:a16="http://schemas.microsoft.com/office/drawing/2014/main" id="{9E34F0FA-9790-470E-A857-267ED19C4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6226" y="4071938"/>
              <a:ext cx="360363" cy="241300"/>
            </a:xfrm>
            <a:custGeom>
              <a:avLst/>
              <a:gdLst>
                <a:gd name="T0" fmla="*/ 94 w 96"/>
                <a:gd name="T1" fmla="*/ 60 h 64"/>
                <a:gd name="T2" fmla="*/ 92 w 96"/>
                <a:gd name="T3" fmla="*/ 60 h 64"/>
                <a:gd name="T4" fmla="*/ 92 w 96"/>
                <a:gd name="T5" fmla="*/ 2 h 64"/>
                <a:gd name="T6" fmla="*/ 90 w 96"/>
                <a:gd name="T7" fmla="*/ 0 h 64"/>
                <a:gd name="T8" fmla="*/ 78 w 96"/>
                <a:gd name="T9" fmla="*/ 0 h 64"/>
                <a:gd name="T10" fmla="*/ 76 w 96"/>
                <a:gd name="T11" fmla="*/ 2 h 64"/>
                <a:gd name="T12" fmla="*/ 76 w 96"/>
                <a:gd name="T13" fmla="*/ 60 h 64"/>
                <a:gd name="T14" fmla="*/ 68 w 96"/>
                <a:gd name="T15" fmla="*/ 60 h 64"/>
                <a:gd name="T16" fmla="*/ 68 w 96"/>
                <a:gd name="T17" fmla="*/ 30 h 64"/>
                <a:gd name="T18" fmla="*/ 66 w 96"/>
                <a:gd name="T19" fmla="*/ 28 h 64"/>
                <a:gd name="T20" fmla="*/ 54 w 96"/>
                <a:gd name="T21" fmla="*/ 28 h 64"/>
                <a:gd name="T22" fmla="*/ 52 w 96"/>
                <a:gd name="T23" fmla="*/ 30 h 64"/>
                <a:gd name="T24" fmla="*/ 52 w 96"/>
                <a:gd name="T25" fmla="*/ 60 h 64"/>
                <a:gd name="T26" fmla="*/ 44 w 96"/>
                <a:gd name="T27" fmla="*/ 60 h 64"/>
                <a:gd name="T28" fmla="*/ 44 w 96"/>
                <a:gd name="T29" fmla="*/ 22 h 64"/>
                <a:gd name="T30" fmla="*/ 42 w 96"/>
                <a:gd name="T31" fmla="*/ 20 h 64"/>
                <a:gd name="T32" fmla="*/ 30 w 96"/>
                <a:gd name="T33" fmla="*/ 20 h 64"/>
                <a:gd name="T34" fmla="*/ 28 w 96"/>
                <a:gd name="T35" fmla="*/ 22 h 64"/>
                <a:gd name="T36" fmla="*/ 28 w 96"/>
                <a:gd name="T37" fmla="*/ 60 h 64"/>
                <a:gd name="T38" fmla="*/ 20 w 96"/>
                <a:gd name="T39" fmla="*/ 60 h 64"/>
                <a:gd name="T40" fmla="*/ 20 w 96"/>
                <a:gd name="T41" fmla="*/ 42 h 64"/>
                <a:gd name="T42" fmla="*/ 18 w 96"/>
                <a:gd name="T43" fmla="*/ 40 h 64"/>
                <a:gd name="T44" fmla="*/ 6 w 96"/>
                <a:gd name="T45" fmla="*/ 40 h 64"/>
                <a:gd name="T46" fmla="*/ 4 w 96"/>
                <a:gd name="T47" fmla="*/ 42 h 64"/>
                <a:gd name="T48" fmla="*/ 4 w 96"/>
                <a:gd name="T49" fmla="*/ 60 h 64"/>
                <a:gd name="T50" fmla="*/ 2 w 96"/>
                <a:gd name="T51" fmla="*/ 60 h 64"/>
                <a:gd name="T52" fmla="*/ 0 w 96"/>
                <a:gd name="T53" fmla="*/ 62 h 64"/>
                <a:gd name="T54" fmla="*/ 2 w 96"/>
                <a:gd name="T55" fmla="*/ 64 h 64"/>
                <a:gd name="T56" fmla="*/ 94 w 96"/>
                <a:gd name="T57" fmla="*/ 64 h 64"/>
                <a:gd name="T58" fmla="*/ 96 w 96"/>
                <a:gd name="T59" fmla="*/ 62 h 64"/>
                <a:gd name="T60" fmla="*/ 94 w 96"/>
                <a:gd name="T61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6" h="64">
                  <a:moveTo>
                    <a:pt x="94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2"/>
                    <a:pt x="92" y="2"/>
                    <a:pt x="92" y="2"/>
                  </a:cubicBezTo>
                  <a:cubicBezTo>
                    <a:pt x="92" y="1"/>
                    <a:pt x="91" y="0"/>
                    <a:pt x="90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6" y="2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30"/>
                    <a:pt x="68" y="30"/>
                    <a:pt x="68" y="30"/>
                  </a:cubicBezTo>
                  <a:cubicBezTo>
                    <a:pt x="68" y="29"/>
                    <a:pt x="67" y="28"/>
                    <a:pt x="66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3" y="28"/>
                    <a:pt x="52" y="29"/>
                    <a:pt x="52" y="3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4" y="21"/>
                    <a:pt x="43" y="20"/>
                    <a:pt x="42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20"/>
                    <a:pt x="28" y="21"/>
                    <a:pt x="28" y="22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1"/>
                    <a:pt x="19" y="40"/>
                    <a:pt x="18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0"/>
                    <a:pt x="4" y="41"/>
                    <a:pt x="4" y="42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1" y="60"/>
                    <a:pt x="0" y="61"/>
                    <a:pt x="0" y="62"/>
                  </a:cubicBezTo>
                  <a:cubicBezTo>
                    <a:pt x="0" y="63"/>
                    <a:pt x="1" y="64"/>
                    <a:pt x="2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5" y="64"/>
                    <a:pt x="96" y="63"/>
                    <a:pt x="96" y="62"/>
                  </a:cubicBezTo>
                  <a:cubicBezTo>
                    <a:pt x="96" y="61"/>
                    <a:pt x="95" y="60"/>
                    <a:pt x="9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D23A0CF8-84C0-4BB6-ADC6-A6C17AD22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8451" y="3952875"/>
              <a:ext cx="315913" cy="195263"/>
            </a:xfrm>
            <a:custGeom>
              <a:avLst/>
              <a:gdLst>
                <a:gd name="T0" fmla="*/ 6 w 84"/>
                <a:gd name="T1" fmla="*/ 52 h 52"/>
                <a:gd name="T2" fmla="*/ 12 w 84"/>
                <a:gd name="T3" fmla="*/ 46 h 52"/>
                <a:gd name="T4" fmla="*/ 12 w 84"/>
                <a:gd name="T5" fmla="*/ 44 h 52"/>
                <a:gd name="T6" fmla="*/ 27 w 84"/>
                <a:gd name="T7" fmla="*/ 31 h 52"/>
                <a:gd name="T8" fmla="*/ 30 w 84"/>
                <a:gd name="T9" fmla="*/ 32 h 52"/>
                <a:gd name="T10" fmla="*/ 35 w 84"/>
                <a:gd name="T11" fmla="*/ 30 h 52"/>
                <a:gd name="T12" fmla="*/ 48 w 84"/>
                <a:gd name="T13" fmla="*/ 34 h 52"/>
                <a:gd name="T14" fmla="*/ 54 w 84"/>
                <a:gd name="T15" fmla="*/ 40 h 52"/>
                <a:gd name="T16" fmla="*/ 60 w 84"/>
                <a:gd name="T17" fmla="*/ 34 h 52"/>
                <a:gd name="T18" fmla="*/ 59 w 84"/>
                <a:gd name="T19" fmla="*/ 31 h 52"/>
                <a:gd name="T20" fmla="*/ 76 w 84"/>
                <a:gd name="T21" fmla="*/ 12 h 52"/>
                <a:gd name="T22" fmla="*/ 78 w 84"/>
                <a:gd name="T23" fmla="*/ 12 h 52"/>
                <a:gd name="T24" fmla="*/ 84 w 84"/>
                <a:gd name="T25" fmla="*/ 6 h 52"/>
                <a:gd name="T26" fmla="*/ 78 w 84"/>
                <a:gd name="T27" fmla="*/ 0 h 52"/>
                <a:gd name="T28" fmla="*/ 72 w 84"/>
                <a:gd name="T29" fmla="*/ 6 h 52"/>
                <a:gd name="T30" fmla="*/ 73 w 84"/>
                <a:gd name="T31" fmla="*/ 9 h 52"/>
                <a:gd name="T32" fmla="*/ 56 w 84"/>
                <a:gd name="T33" fmla="*/ 28 h 52"/>
                <a:gd name="T34" fmla="*/ 54 w 84"/>
                <a:gd name="T35" fmla="*/ 28 h 52"/>
                <a:gd name="T36" fmla="*/ 49 w 84"/>
                <a:gd name="T37" fmla="*/ 30 h 52"/>
                <a:gd name="T38" fmla="*/ 36 w 84"/>
                <a:gd name="T39" fmla="*/ 26 h 52"/>
                <a:gd name="T40" fmla="*/ 30 w 84"/>
                <a:gd name="T41" fmla="*/ 20 h 52"/>
                <a:gd name="T42" fmla="*/ 24 w 84"/>
                <a:gd name="T43" fmla="*/ 26 h 52"/>
                <a:gd name="T44" fmla="*/ 24 w 84"/>
                <a:gd name="T45" fmla="*/ 28 h 52"/>
                <a:gd name="T46" fmla="*/ 9 w 84"/>
                <a:gd name="T47" fmla="*/ 41 h 52"/>
                <a:gd name="T48" fmla="*/ 6 w 84"/>
                <a:gd name="T49" fmla="*/ 40 h 52"/>
                <a:gd name="T50" fmla="*/ 0 w 84"/>
                <a:gd name="T51" fmla="*/ 46 h 52"/>
                <a:gd name="T52" fmla="*/ 6 w 84"/>
                <a:gd name="T5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4" h="52">
                  <a:moveTo>
                    <a:pt x="6" y="52"/>
                  </a:moveTo>
                  <a:cubicBezTo>
                    <a:pt x="9" y="52"/>
                    <a:pt x="12" y="49"/>
                    <a:pt x="12" y="46"/>
                  </a:cubicBezTo>
                  <a:cubicBezTo>
                    <a:pt x="12" y="45"/>
                    <a:pt x="12" y="45"/>
                    <a:pt x="12" y="44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2"/>
                    <a:pt x="29" y="32"/>
                    <a:pt x="30" y="32"/>
                  </a:cubicBezTo>
                  <a:cubicBezTo>
                    <a:pt x="32" y="32"/>
                    <a:pt x="34" y="31"/>
                    <a:pt x="35" y="30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7"/>
                    <a:pt x="51" y="40"/>
                    <a:pt x="54" y="40"/>
                  </a:cubicBezTo>
                  <a:cubicBezTo>
                    <a:pt x="57" y="40"/>
                    <a:pt x="60" y="37"/>
                    <a:pt x="60" y="34"/>
                  </a:cubicBezTo>
                  <a:cubicBezTo>
                    <a:pt x="60" y="33"/>
                    <a:pt x="60" y="32"/>
                    <a:pt x="59" y="3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8" y="12"/>
                  </a:cubicBezTo>
                  <a:cubicBezTo>
                    <a:pt x="81" y="12"/>
                    <a:pt x="84" y="9"/>
                    <a:pt x="84" y="6"/>
                  </a:cubicBezTo>
                  <a:cubicBezTo>
                    <a:pt x="84" y="3"/>
                    <a:pt x="81" y="0"/>
                    <a:pt x="78" y="0"/>
                  </a:cubicBezTo>
                  <a:cubicBezTo>
                    <a:pt x="75" y="0"/>
                    <a:pt x="72" y="3"/>
                    <a:pt x="72" y="6"/>
                  </a:cubicBezTo>
                  <a:cubicBezTo>
                    <a:pt x="72" y="7"/>
                    <a:pt x="72" y="8"/>
                    <a:pt x="73" y="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5" y="28"/>
                    <a:pt x="55" y="28"/>
                    <a:pt x="54" y="28"/>
                  </a:cubicBezTo>
                  <a:cubicBezTo>
                    <a:pt x="52" y="28"/>
                    <a:pt x="50" y="29"/>
                    <a:pt x="49" y="30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3"/>
                    <a:pt x="33" y="20"/>
                    <a:pt x="30" y="20"/>
                  </a:cubicBezTo>
                  <a:cubicBezTo>
                    <a:pt x="27" y="20"/>
                    <a:pt x="24" y="23"/>
                    <a:pt x="24" y="26"/>
                  </a:cubicBezTo>
                  <a:cubicBezTo>
                    <a:pt x="24" y="27"/>
                    <a:pt x="24" y="27"/>
                    <a:pt x="24" y="28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8" y="40"/>
                    <a:pt x="7" y="40"/>
                    <a:pt x="6" y="40"/>
                  </a:cubicBezTo>
                  <a:cubicBezTo>
                    <a:pt x="3" y="40"/>
                    <a:pt x="0" y="43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Slide Number Placeholder 48">
            <a:extLst>
              <a:ext uri="{FF2B5EF4-FFF2-40B4-BE49-F238E27FC236}">
                <a16:creationId xmlns:a16="http://schemas.microsoft.com/office/drawing/2014/main" id="{6E07AC69-D267-4844-B9D7-EA76D4D49CBA}"/>
              </a:ext>
            </a:extLst>
          </p:cNvPr>
          <p:cNvSpPr txBox="1">
            <a:spLocks/>
          </p:cNvSpPr>
          <p:nvPr/>
        </p:nvSpPr>
        <p:spPr>
          <a:xfrm>
            <a:off x="11052945" y="36607"/>
            <a:ext cx="53660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fld id="{420B1099-E721-E54F-9A56-8FD715DAFF88}" type="slidenum">
              <a:rPr lang="en-US" sz="1200" smtClean="0">
                <a:solidFill>
                  <a:prstClr val="white"/>
                </a:solidFill>
                <a:cs typeface="+mn-ea"/>
                <a:sym typeface="+mn-lt"/>
              </a:rPr>
              <a:pPr algn="ctr" defTabSz="914400">
                <a:defRPr/>
              </a:pPr>
              <a:t>11</a:t>
            </a:fld>
            <a:endParaRPr lang="en-US" sz="1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9263158-2DB4-42A4-9AFF-DCA349331DDF}"/>
              </a:ext>
            </a:extLst>
          </p:cNvPr>
          <p:cNvSpPr txBox="1"/>
          <p:nvPr/>
        </p:nvSpPr>
        <p:spPr>
          <a:xfrm>
            <a:off x="7128298" y="1722410"/>
            <a:ext cx="3807948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 utilize technically sound, , Synergistically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8D23DD3-C8CD-43B9-A412-9A9501E0951C}"/>
              </a:ext>
            </a:extLst>
          </p:cNvPr>
          <p:cNvGrpSpPr/>
          <p:nvPr/>
        </p:nvGrpSpPr>
        <p:grpSpPr>
          <a:xfrm>
            <a:off x="10936246" y="1904368"/>
            <a:ext cx="631679" cy="631679"/>
            <a:chOff x="9205647" y="2594693"/>
            <a:chExt cx="1533051" cy="1533051"/>
          </a:xfrm>
        </p:grpSpPr>
        <p:sp>
          <p:nvSpPr>
            <p:cNvPr id="22" name="right-arrowheads_44810">
              <a:extLst>
                <a:ext uri="{FF2B5EF4-FFF2-40B4-BE49-F238E27FC236}">
                  <a16:creationId xmlns:a16="http://schemas.microsoft.com/office/drawing/2014/main" id="{2829AE32-C81E-4137-A914-F99269B0D65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570D784C-6255-4D6C-B309-B3304DCE1256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54BC2E5-0AF0-43C8-AF96-2C9FEA87BCFE}"/>
              </a:ext>
            </a:extLst>
          </p:cNvPr>
          <p:cNvSpPr txBox="1"/>
          <p:nvPr/>
        </p:nvSpPr>
        <p:spPr>
          <a:xfrm>
            <a:off x="7128298" y="4326429"/>
            <a:ext cx="3807948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 utilize technically sound, , Synergistically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022D254A-25E7-4D8F-92A4-9A60309B639C}"/>
              </a:ext>
            </a:extLst>
          </p:cNvPr>
          <p:cNvGrpSpPr/>
          <p:nvPr/>
        </p:nvGrpSpPr>
        <p:grpSpPr>
          <a:xfrm>
            <a:off x="10936246" y="4508387"/>
            <a:ext cx="631679" cy="631679"/>
            <a:chOff x="9205647" y="2594693"/>
            <a:chExt cx="1533051" cy="1533051"/>
          </a:xfrm>
        </p:grpSpPr>
        <p:sp>
          <p:nvSpPr>
            <p:cNvPr id="26" name="right-arrowheads_44810">
              <a:extLst>
                <a:ext uri="{FF2B5EF4-FFF2-40B4-BE49-F238E27FC236}">
                  <a16:creationId xmlns:a16="http://schemas.microsoft.com/office/drawing/2014/main" id="{794804A0-FEA8-4DB3-AE79-4F655C75B6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7329" y="3063541"/>
              <a:ext cx="609685" cy="595566"/>
            </a:xfrm>
            <a:custGeom>
              <a:avLst/>
              <a:gdLst>
                <a:gd name="T0" fmla="*/ 59 w 415"/>
                <a:gd name="T1" fmla="*/ 406 h 406"/>
                <a:gd name="T2" fmla="*/ 25 w 415"/>
                <a:gd name="T3" fmla="*/ 394 h 406"/>
                <a:gd name="T4" fmla="*/ 19 w 415"/>
                <a:gd name="T5" fmla="*/ 318 h 406"/>
                <a:gd name="T6" fmla="*/ 114 w 415"/>
                <a:gd name="T7" fmla="*/ 206 h 406"/>
                <a:gd name="T8" fmla="*/ 19 w 415"/>
                <a:gd name="T9" fmla="*/ 94 h 406"/>
                <a:gd name="T10" fmla="*/ 25 w 415"/>
                <a:gd name="T11" fmla="*/ 19 h 406"/>
                <a:gd name="T12" fmla="*/ 100 w 415"/>
                <a:gd name="T13" fmla="*/ 25 h 406"/>
                <a:gd name="T14" fmla="*/ 225 w 415"/>
                <a:gd name="T15" fmla="*/ 172 h 406"/>
                <a:gd name="T16" fmla="*/ 225 w 415"/>
                <a:gd name="T17" fmla="*/ 241 h 406"/>
                <a:gd name="T18" fmla="*/ 100 w 415"/>
                <a:gd name="T19" fmla="*/ 388 h 406"/>
                <a:gd name="T20" fmla="*/ 59 w 415"/>
                <a:gd name="T21" fmla="*/ 406 h 406"/>
                <a:gd name="T22" fmla="*/ 273 w 415"/>
                <a:gd name="T23" fmla="*/ 388 h 406"/>
                <a:gd name="T24" fmla="*/ 398 w 415"/>
                <a:gd name="T25" fmla="*/ 241 h 406"/>
                <a:gd name="T26" fmla="*/ 398 w 415"/>
                <a:gd name="T27" fmla="*/ 172 h 406"/>
                <a:gd name="T28" fmla="*/ 273 w 415"/>
                <a:gd name="T29" fmla="*/ 25 h 406"/>
                <a:gd name="T30" fmla="*/ 198 w 415"/>
                <a:gd name="T31" fmla="*/ 19 h 406"/>
                <a:gd name="T32" fmla="*/ 192 w 415"/>
                <a:gd name="T33" fmla="*/ 94 h 406"/>
                <a:gd name="T34" fmla="*/ 287 w 415"/>
                <a:gd name="T35" fmla="*/ 206 h 406"/>
                <a:gd name="T36" fmla="*/ 192 w 415"/>
                <a:gd name="T37" fmla="*/ 318 h 406"/>
                <a:gd name="T38" fmla="*/ 198 w 415"/>
                <a:gd name="T39" fmla="*/ 394 h 406"/>
                <a:gd name="T40" fmla="*/ 232 w 415"/>
                <a:gd name="T41" fmla="*/ 406 h 406"/>
                <a:gd name="T42" fmla="*/ 273 w 415"/>
                <a:gd name="T43" fmla="*/ 388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5" h="406">
                  <a:moveTo>
                    <a:pt x="59" y="406"/>
                  </a:moveTo>
                  <a:cubicBezTo>
                    <a:pt x="47" y="406"/>
                    <a:pt x="35" y="402"/>
                    <a:pt x="25" y="394"/>
                  </a:cubicBezTo>
                  <a:cubicBezTo>
                    <a:pt x="2" y="375"/>
                    <a:pt x="0" y="341"/>
                    <a:pt x="19" y="318"/>
                  </a:cubicBezTo>
                  <a:lnTo>
                    <a:pt x="114" y="206"/>
                  </a:lnTo>
                  <a:lnTo>
                    <a:pt x="19" y="94"/>
                  </a:lnTo>
                  <a:cubicBezTo>
                    <a:pt x="0" y="71"/>
                    <a:pt x="2" y="38"/>
                    <a:pt x="25" y="19"/>
                  </a:cubicBezTo>
                  <a:cubicBezTo>
                    <a:pt x="47" y="0"/>
                    <a:pt x="81" y="2"/>
                    <a:pt x="100" y="25"/>
                  </a:cubicBezTo>
                  <a:lnTo>
                    <a:pt x="225" y="172"/>
                  </a:lnTo>
                  <a:cubicBezTo>
                    <a:pt x="242" y="192"/>
                    <a:pt x="242" y="221"/>
                    <a:pt x="225" y="241"/>
                  </a:cubicBezTo>
                  <a:lnTo>
                    <a:pt x="100" y="388"/>
                  </a:lnTo>
                  <a:cubicBezTo>
                    <a:pt x="89" y="400"/>
                    <a:pt x="74" y="406"/>
                    <a:pt x="59" y="406"/>
                  </a:cubicBezTo>
                  <a:close/>
                  <a:moveTo>
                    <a:pt x="273" y="388"/>
                  </a:moveTo>
                  <a:lnTo>
                    <a:pt x="398" y="241"/>
                  </a:lnTo>
                  <a:cubicBezTo>
                    <a:pt x="415" y="221"/>
                    <a:pt x="415" y="192"/>
                    <a:pt x="398" y="172"/>
                  </a:cubicBezTo>
                  <a:lnTo>
                    <a:pt x="273" y="25"/>
                  </a:lnTo>
                  <a:cubicBezTo>
                    <a:pt x="254" y="2"/>
                    <a:pt x="220" y="0"/>
                    <a:pt x="198" y="19"/>
                  </a:cubicBezTo>
                  <a:cubicBezTo>
                    <a:pt x="175" y="38"/>
                    <a:pt x="173" y="71"/>
                    <a:pt x="192" y="94"/>
                  </a:cubicBezTo>
                  <a:lnTo>
                    <a:pt x="287" y="206"/>
                  </a:lnTo>
                  <a:lnTo>
                    <a:pt x="192" y="318"/>
                  </a:lnTo>
                  <a:cubicBezTo>
                    <a:pt x="173" y="341"/>
                    <a:pt x="175" y="375"/>
                    <a:pt x="198" y="394"/>
                  </a:cubicBezTo>
                  <a:cubicBezTo>
                    <a:pt x="208" y="402"/>
                    <a:pt x="220" y="406"/>
                    <a:pt x="232" y="406"/>
                  </a:cubicBezTo>
                  <a:cubicBezTo>
                    <a:pt x="247" y="406"/>
                    <a:pt x="262" y="400"/>
                    <a:pt x="273" y="3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89C26384-C45A-45BB-A732-ED030B1A81D7}"/>
                </a:ext>
              </a:extLst>
            </p:cNvPr>
            <p:cNvSpPr/>
            <p:nvPr/>
          </p:nvSpPr>
          <p:spPr>
            <a:xfrm>
              <a:off x="9205647" y="2594693"/>
              <a:ext cx="1533051" cy="153305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8" name="íšḷîďê">
            <a:extLst>
              <a:ext uri="{FF2B5EF4-FFF2-40B4-BE49-F238E27FC236}">
                <a16:creationId xmlns:a16="http://schemas.microsoft.com/office/drawing/2014/main" id="{CC14B4AB-D57E-43B9-8287-83F0E7B3BF0A}"/>
              </a:ext>
            </a:extLst>
          </p:cNvPr>
          <p:cNvSpPr/>
          <p:nvPr/>
        </p:nvSpPr>
        <p:spPr>
          <a:xfrm>
            <a:off x="700029" y="1453812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9" name="íṡḻîḓè">
            <a:extLst>
              <a:ext uri="{FF2B5EF4-FFF2-40B4-BE49-F238E27FC236}">
                <a16:creationId xmlns:a16="http://schemas.microsoft.com/office/drawing/2014/main" id="{6109CFB0-B0B4-4264-8DC6-DEE86016CA50}"/>
              </a:ext>
            </a:extLst>
          </p:cNvPr>
          <p:cNvSpPr/>
          <p:nvPr/>
        </p:nvSpPr>
        <p:spPr>
          <a:xfrm>
            <a:off x="700029" y="1453812"/>
            <a:ext cx="45720" cy="1261872"/>
          </a:xfrm>
          <a:prstGeom prst="rect">
            <a:avLst/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" name="îṩļíďè">
            <a:extLst>
              <a:ext uri="{FF2B5EF4-FFF2-40B4-BE49-F238E27FC236}">
                <a16:creationId xmlns:a16="http://schemas.microsoft.com/office/drawing/2014/main" id="{DAAC74FF-9D2D-4FE8-89F3-A2F9EE2C3111}"/>
              </a:ext>
            </a:extLst>
          </p:cNvPr>
          <p:cNvSpPr/>
          <p:nvPr/>
        </p:nvSpPr>
        <p:spPr>
          <a:xfrm>
            <a:off x="999953" y="1600610"/>
            <a:ext cx="967563" cy="9675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i$1îḍé">
            <a:extLst>
              <a:ext uri="{FF2B5EF4-FFF2-40B4-BE49-F238E27FC236}">
                <a16:creationId xmlns:a16="http://schemas.microsoft.com/office/drawing/2014/main" id="{1A4F2319-B458-458A-85EF-CC9BC863CFC4}"/>
              </a:ext>
            </a:extLst>
          </p:cNvPr>
          <p:cNvSpPr/>
          <p:nvPr/>
        </p:nvSpPr>
        <p:spPr>
          <a:xfrm>
            <a:off x="1256182" y="1893161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3F0CD27-CE45-4CDE-8DC8-EA28E57D81C0}"/>
              </a:ext>
            </a:extLst>
          </p:cNvPr>
          <p:cNvSpPr txBox="1"/>
          <p:nvPr/>
        </p:nvSpPr>
        <p:spPr>
          <a:xfrm>
            <a:off x="2157230" y="1745475"/>
            <a:ext cx="2094858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</a:t>
            </a:r>
          </a:p>
        </p:txBody>
      </p:sp>
      <p:sp>
        <p:nvSpPr>
          <p:cNvPr id="33" name="íšḷîďê">
            <a:extLst>
              <a:ext uri="{FF2B5EF4-FFF2-40B4-BE49-F238E27FC236}">
                <a16:creationId xmlns:a16="http://schemas.microsoft.com/office/drawing/2014/main" id="{DFD4CF8B-5338-490B-84C9-061EB8E07445}"/>
              </a:ext>
            </a:extLst>
          </p:cNvPr>
          <p:cNvSpPr/>
          <p:nvPr/>
        </p:nvSpPr>
        <p:spPr>
          <a:xfrm>
            <a:off x="700029" y="2898293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íṡḻîḓè">
            <a:extLst>
              <a:ext uri="{FF2B5EF4-FFF2-40B4-BE49-F238E27FC236}">
                <a16:creationId xmlns:a16="http://schemas.microsoft.com/office/drawing/2014/main" id="{6F52AD85-D2A2-450E-8052-05446426E6BE}"/>
              </a:ext>
            </a:extLst>
          </p:cNvPr>
          <p:cNvSpPr/>
          <p:nvPr/>
        </p:nvSpPr>
        <p:spPr>
          <a:xfrm>
            <a:off x="700029" y="2898293"/>
            <a:ext cx="45720" cy="1261872"/>
          </a:xfrm>
          <a:prstGeom prst="rect">
            <a:avLst/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îṩļíďè">
            <a:extLst>
              <a:ext uri="{FF2B5EF4-FFF2-40B4-BE49-F238E27FC236}">
                <a16:creationId xmlns:a16="http://schemas.microsoft.com/office/drawing/2014/main" id="{BF02DCC9-E75D-447E-86C5-17CB1674463D}"/>
              </a:ext>
            </a:extLst>
          </p:cNvPr>
          <p:cNvSpPr/>
          <p:nvPr/>
        </p:nvSpPr>
        <p:spPr>
          <a:xfrm>
            <a:off x="999953" y="3045091"/>
            <a:ext cx="967563" cy="9675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6" name="i$1îḍé">
            <a:extLst>
              <a:ext uri="{FF2B5EF4-FFF2-40B4-BE49-F238E27FC236}">
                <a16:creationId xmlns:a16="http://schemas.microsoft.com/office/drawing/2014/main" id="{3CC47A56-4F44-4BE8-B075-01BFF3CF81E3}"/>
              </a:ext>
            </a:extLst>
          </p:cNvPr>
          <p:cNvSpPr/>
          <p:nvPr/>
        </p:nvSpPr>
        <p:spPr>
          <a:xfrm>
            <a:off x="1256182" y="3337642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2AC5CE9-CD25-4E53-9178-D70E190944F2}"/>
              </a:ext>
            </a:extLst>
          </p:cNvPr>
          <p:cNvSpPr txBox="1"/>
          <p:nvPr/>
        </p:nvSpPr>
        <p:spPr>
          <a:xfrm>
            <a:off x="2157230" y="3189956"/>
            <a:ext cx="2094858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</a:t>
            </a:r>
          </a:p>
        </p:txBody>
      </p:sp>
      <p:sp>
        <p:nvSpPr>
          <p:cNvPr id="38" name="íšḷîďê">
            <a:extLst>
              <a:ext uri="{FF2B5EF4-FFF2-40B4-BE49-F238E27FC236}">
                <a16:creationId xmlns:a16="http://schemas.microsoft.com/office/drawing/2014/main" id="{E5569607-8716-447F-ADAB-741FE587FC08}"/>
              </a:ext>
            </a:extLst>
          </p:cNvPr>
          <p:cNvSpPr/>
          <p:nvPr/>
        </p:nvSpPr>
        <p:spPr>
          <a:xfrm>
            <a:off x="700029" y="4342063"/>
            <a:ext cx="3741774" cy="126116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íṡḻîḓè">
            <a:extLst>
              <a:ext uri="{FF2B5EF4-FFF2-40B4-BE49-F238E27FC236}">
                <a16:creationId xmlns:a16="http://schemas.microsoft.com/office/drawing/2014/main" id="{96208F31-F671-49E5-A801-1C882CC28D81}"/>
              </a:ext>
            </a:extLst>
          </p:cNvPr>
          <p:cNvSpPr/>
          <p:nvPr/>
        </p:nvSpPr>
        <p:spPr>
          <a:xfrm>
            <a:off x="700029" y="4342063"/>
            <a:ext cx="45720" cy="1261872"/>
          </a:xfrm>
          <a:prstGeom prst="rect">
            <a:avLst/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0" name="îṩļíďè">
            <a:extLst>
              <a:ext uri="{FF2B5EF4-FFF2-40B4-BE49-F238E27FC236}">
                <a16:creationId xmlns:a16="http://schemas.microsoft.com/office/drawing/2014/main" id="{C83A4D84-7CAF-46D8-BCE9-B5912A7B35B5}"/>
              </a:ext>
            </a:extLst>
          </p:cNvPr>
          <p:cNvSpPr/>
          <p:nvPr/>
        </p:nvSpPr>
        <p:spPr>
          <a:xfrm>
            <a:off x="999953" y="4488861"/>
            <a:ext cx="967563" cy="967563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i$1îḍé">
            <a:extLst>
              <a:ext uri="{FF2B5EF4-FFF2-40B4-BE49-F238E27FC236}">
                <a16:creationId xmlns:a16="http://schemas.microsoft.com/office/drawing/2014/main" id="{3AD8FEB9-B3BD-435C-9A45-BBE1D23DAA5F}"/>
              </a:ext>
            </a:extLst>
          </p:cNvPr>
          <p:cNvSpPr/>
          <p:nvPr/>
        </p:nvSpPr>
        <p:spPr>
          <a:xfrm>
            <a:off x="1256182" y="4781412"/>
            <a:ext cx="455104" cy="382460"/>
          </a:xfrm>
          <a:custGeom>
            <a:avLst/>
            <a:gdLst>
              <a:gd name="connsiteX0" fmla="*/ 120521 w 338138"/>
              <a:gd name="connsiteY0" fmla="*/ 168275 h 284163"/>
              <a:gd name="connsiteX1" fmla="*/ 217618 w 338138"/>
              <a:gd name="connsiteY1" fmla="*/ 168275 h 284163"/>
              <a:gd name="connsiteX2" fmla="*/ 233363 w 338138"/>
              <a:gd name="connsiteY2" fmla="*/ 184840 h 284163"/>
              <a:gd name="connsiteX3" fmla="*/ 217618 w 338138"/>
              <a:gd name="connsiteY3" fmla="*/ 200025 h 284163"/>
              <a:gd name="connsiteX4" fmla="*/ 120521 w 338138"/>
              <a:gd name="connsiteY4" fmla="*/ 200025 h 284163"/>
              <a:gd name="connsiteX5" fmla="*/ 104775 w 338138"/>
              <a:gd name="connsiteY5" fmla="*/ 184840 h 284163"/>
              <a:gd name="connsiteX6" fmla="*/ 120521 w 338138"/>
              <a:gd name="connsiteY6" fmla="*/ 168275 h 284163"/>
              <a:gd name="connsiteX7" fmla="*/ 30163 w 338138"/>
              <a:gd name="connsiteY7" fmla="*/ 112712 h 284163"/>
              <a:gd name="connsiteX8" fmla="*/ 30163 w 338138"/>
              <a:gd name="connsiteY8" fmla="*/ 255587 h 284163"/>
              <a:gd name="connsiteX9" fmla="*/ 307976 w 338138"/>
              <a:gd name="connsiteY9" fmla="*/ 255587 h 284163"/>
              <a:gd name="connsiteX10" fmla="*/ 307976 w 338138"/>
              <a:gd name="connsiteY10" fmla="*/ 112712 h 284163"/>
              <a:gd name="connsiteX11" fmla="*/ 57150 w 338138"/>
              <a:gd name="connsiteY11" fmla="*/ 30162 h 284163"/>
              <a:gd name="connsiteX12" fmla="*/ 38100 w 338138"/>
              <a:gd name="connsiteY12" fmla="*/ 84137 h 284163"/>
              <a:gd name="connsiteX13" fmla="*/ 301625 w 338138"/>
              <a:gd name="connsiteY13" fmla="*/ 84137 h 284163"/>
              <a:gd name="connsiteX14" fmla="*/ 280988 w 338138"/>
              <a:gd name="connsiteY14" fmla="*/ 30162 h 284163"/>
              <a:gd name="connsiteX15" fmla="*/ 46230 w 338138"/>
              <a:gd name="connsiteY15" fmla="*/ 0 h 284163"/>
              <a:gd name="connsiteX16" fmla="*/ 291908 w 338138"/>
              <a:gd name="connsiteY16" fmla="*/ 0 h 284163"/>
              <a:gd name="connsiteX17" fmla="*/ 306438 w 338138"/>
              <a:gd name="connsiteY17" fmla="*/ 9209 h 284163"/>
              <a:gd name="connsiteX18" fmla="*/ 336817 w 338138"/>
              <a:gd name="connsiteY18" fmla="*/ 92090 h 284163"/>
              <a:gd name="connsiteX19" fmla="*/ 338138 w 338138"/>
              <a:gd name="connsiteY19" fmla="*/ 94721 h 284163"/>
              <a:gd name="connsiteX20" fmla="*/ 338138 w 338138"/>
              <a:gd name="connsiteY20" fmla="*/ 97352 h 284163"/>
              <a:gd name="connsiteX21" fmla="*/ 338138 w 338138"/>
              <a:gd name="connsiteY21" fmla="*/ 269692 h 284163"/>
              <a:gd name="connsiteX22" fmla="*/ 322288 w 338138"/>
              <a:gd name="connsiteY22" fmla="*/ 284163 h 284163"/>
              <a:gd name="connsiteX23" fmla="*/ 15850 w 338138"/>
              <a:gd name="connsiteY23" fmla="*/ 284163 h 284163"/>
              <a:gd name="connsiteX24" fmla="*/ 0 w 338138"/>
              <a:gd name="connsiteY24" fmla="*/ 269692 h 284163"/>
              <a:gd name="connsiteX25" fmla="*/ 0 w 338138"/>
              <a:gd name="connsiteY25" fmla="*/ 97352 h 284163"/>
              <a:gd name="connsiteX26" fmla="*/ 0 w 338138"/>
              <a:gd name="connsiteY26" fmla="*/ 94721 h 284163"/>
              <a:gd name="connsiteX27" fmla="*/ 1321 w 338138"/>
              <a:gd name="connsiteY27" fmla="*/ 92090 h 284163"/>
              <a:gd name="connsiteX28" fmla="*/ 31700 w 338138"/>
              <a:gd name="connsiteY28" fmla="*/ 9209 h 284163"/>
              <a:gd name="connsiteX29" fmla="*/ 46230 w 338138"/>
              <a:gd name="connsiteY29" fmla="*/ 0 h 28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8138" h="284163">
                <a:moveTo>
                  <a:pt x="120521" y="168275"/>
                </a:moveTo>
                <a:cubicBezTo>
                  <a:pt x="120521" y="168275"/>
                  <a:pt x="120521" y="168275"/>
                  <a:pt x="217618" y="168275"/>
                </a:cubicBezTo>
                <a:cubicBezTo>
                  <a:pt x="226803" y="168275"/>
                  <a:pt x="233363" y="175177"/>
                  <a:pt x="233363" y="184840"/>
                </a:cubicBezTo>
                <a:cubicBezTo>
                  <a:pt x="233363" y="193123"/>
                  <a:pt x="226803" y="200025"/>
                  <a:pt x="217618" y="200025"/>
                </a:cubicBezTo>
                <a:cubicBezTo>
                  <a:pt x="217618" y="200025"/>
                  <a:pt x="217618" y="200025"/>
                  <a:pt x="120521" y="200025"/>
                </a:cubicBezTo>
                <a:cubicBezTo>
                  <a:pt x="111336" y="200025"/>
                  <a:pt x="104775" y="193123"/>
                  <a:pt x="104775" y="184840"/>
                </a:cubicBezTo>
                <a:cubicBezTo>
                  <a:pt x="104775" y="175177"/>
                  <a:pt x="111336" y="168275"/>
                  <a:pt x="120521" y="168275"/>
                </a:cubicBezTo>
                <a:close/>
                <a:moveTo>
                  <a:pt x="30163" y="112712"/>
                </a:moveTo>
                <a:lnTo>
                  <a:pt x="30163" y="255587"/>
                </a:lnTo>
                <a:lnTo>
                  <a:pt x="307976" y="255587"/>
                </a:lnTo>
                <a:lnTo>
                  <a:pt x="307976" y="112712"/>
                </a:lnTo>
                <a:close/>
                <a:moveTo>
                  <a:pt x="57150" y="30162"/>
                </a:moveTo>
                <a:lnTo>
                  <a:pt x="38100" y="84137"/>
                </a:lnTo>
                <a:lnTo>
                  <a:pt x="301625" y="84137"/>
                </a:lnTo>
                <a:lnTo>
                  <a:pt x="280988" y="30162"/>
                </a:lnTo>
                <a:close/>
                <a:moveTo>
                  <a:pt x="46230" y="0"/>
                </a:moveTo>
                <a:cubicBezTo>
                  <a:pt x="46230" y="0"/>
                  <a:pt x="46230" y="0"/>
                  <a:pt x="291908" y="0"/>
                </a:cubicBezTo>
                <a:cubicBezTo>
                  <a:pt x="298513" y="0"/>
                  <a:pt x="305117" y="3946"/>
                  <a:pt x="306438" y="9209"/>
                </a:cubicBezTo>
                <a:cubicBezTo>
                  <a:pt x="306438" y="9209"/>
                  <a:pt x="306438" y="9209"/>
                  <a:pt x="336817" y="92090"/>
                </a:cubicBezTo>
                <a:cubicBezTo>
                  <a:pt x="336817" y="93405"/>
                  <a:pt x="338138" y="93405"/>
                  <a:pt x="338138" y="94721"/>
                </a:cubicBezTo>
                <a:cubicBezTo>
                  <a:pt x="338138" y="94721"/>
                  <a:pt x="338138" y="96036"/>
                  <a:pt x="338138" y="97352"/>
                </a:cubicBezTo>
                <a:cubicBezTo>
                  <a:pt x="338138" y="97352"/>
                  <a:pt x="338138" y="97352"/>
                  <a:pt x="338138" y="269692"/>
                </a:cubicBezTo>
                <a:cubicBezTo>
                  <a:pt x="338138" y="277585"/>
                  <a:pt x="331534" y="284163"/>
                  <a:pt x="322288" y="284163"/>
                </a:cubicBezTo>
                <a:cubicBezTo>
                  <a:pt x="322288" y="284163"/>
                  <a:pt x="322288" y="284163"/>
                  <a:pt x="15850" y="284163"/>
                </a:cubicBezTo>
                <a:cubicBezTo>
                  <a:pt x="6604" y="284163"/>
                  <a:pt x="0" y="277585"/>
                  <a:pt x="0" y="269692"/>
                </a:cubicBezTo>
                <a:cubicBezTo>
                  <a:pt x="0" y="269692"/>
                  <a:pt x="0" y="269692"/>
                  <a:pt x="0" y="97352"/>
                </a:cubicBezTo>
                <a:cubicBezTo>
                  <a:pt x="0" y="96036"/>
                  <a:pt x="0" y="94721"/>
                  <a:pt x="0" y="94721"/>
                </a:cubicBezTo>
                <a:cubicBezTo>
                  <a:pt x="0" y="93405"/>
                  <a:pt x="1321" y="93405"/>
                  <a:pt x="1321" y="92090"/>
                </a:cubicBezTo>
                <a:cubicBezTo>
                  <a:pt x="1321" y="92090"/>
                  <a:pt x="1321" y="92090"/>
                  <a:pt x="31700" y="9209"/>
                </a:cubicBezTo>
                <a:cubicBezTo>
                  <a:pt x="33021" y="3946"/>
                  <a:pt x="39625" y="0"/>
                  <a:pt x="46230" y="0"/>
                </a:cubicBezTo>
                <a:close/>
              </a:path>
            </a:pathLst>
          </a:custGeom>
          <a:solidFill>
            <a:schemeClr val="bg1">
              <a:lumMod val="100000"/>
            </a:schemeClr>
          </a:solid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 cap="flat" cmpd="sng" algn="ctr">
                <a:solidFill>
                  <a:schemeClr val="bg1">
                    <a:lumMod val="6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6C999F1-5352-4E0C-B1F6-B945BF4C2DEF}"/>
              </a:ext>
            </a:extLst>
          </p:cNvPr>
          <p:cNvSpPr txBox="1"/>
          <p:nvPr/>
        </p:nvSpPr>
        <p:spPr>
          <a:xfrm>
            <a:off x="2157230" y="4633726"/>
            <a:ext cx="2094858" cy="940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</a:t>
            </a:r>
          </a:p>
        </p:txBody>
      </p:sp>
    </p:spTree>
    <p:extLst>
      <p:ext uri="{BB962C8B-B14F-4D97-AF65-F5344CB8AC3E}">
        <p14:creationId xmlns:p14="http://schemas.microsoft.com/office/powerpoint/2010/main" val="392276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2" grpId="0" animBg="1"/>
      <p:bldP spid="37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"/>
          <p:cNvSpPr/>
          <p:nvPr/>
        </p:nvSpPr>
        <p:spPr>
          <a:xfrm>
            <a:off x="4773068" y="3780242"/>
            <a:ext cx="1323003" cy="1293756"/>
          </a:xfrm>
          <a:custGeom>
            <a:avLst/>
            <a:gdLst/>
            <a:ahLst/>
            <a:cxnLst/>
            <a:rect l="l" t="t" r="r" b="b"/>
            <a:pathLst>
              <a:path w="18404" h="17998" extrusionOk="0">
                <a:moveTo>
                  <a:pt x="2758" y="0"/>
                </a:moveTo>
                <a:cubicBezTo>
                  <a:pt x="2758" y="1218"/>
                  <a:pt x="2894" y="2397"/>
                  <a:pt x="3157" y="3537"/>
                </a:cubicBezTo>
                <a:cubicBezTo>
                  <a:pt x="3468" y="4891"/>
                  <a:pt x="3955" y="6177"/>
                  <a:pt x="4598" y="7365"/>
                </a:cubicBezTo>
                <a:cubicBezTo>
                  <a:pt x="4687" y="7541"/>
                  <a:pt x="4793" y="7716"/>
                  <a:pt x="4891" y="7891"/>
                </a:cubicBezTo>
                <a:lnTo>
                  <a:pt x="1549" y="11233"/>
                </a:lnTo>
                <a:cubicBezTo>
                  <a:pt x="0" y="12773"/>
                  <a:pt x="0" y="15286"/>
                  <a:pt x="1549" y="16835"/>
                </a:cubicBezTo>
                <a:cubicBezTo>
                  <a:pt x="2324" y="17610"/>
                  <a:pt x="3339" y="17997"/>
                  <a:pt x="4354" y="17997"/>
                </a:cubicBezTo>
                <a:cubicBezTo>
                  <a:pt x="5368" y="17997"/>
                  <a:pt x="6381" y="17610"/>
                  <a:pt x="7151" y="16835"/>
                </a:cubicBezTo>
                <a:lnTo>
                  <a:pt x="10483" y="13503"/>
                </a:lnTo>
                <a:cubicBezTo>
                  <a:pt x="11535" y="14117"/>
                  <a:pt x="12665" y="14614"/>
                  <a:pt x="13844" y="14975"/>
                </a:cubicBezTo>
                <a:cubicBezTo>
                  <a:pt x="15130" y="15364"/>
                  <a:pt x="16484" y="15598"/>
                  <a:pt x="17878" y="15637"/>
                </a:cubicBezTo>
                <a:cubicBezTo>
                  <a:pt x="18053" y="15646"/>
                  <a:pt x="18228" y="15646"/>
                  <a:pt x="18404" y="15646"/>
                </a:cubicBezTo>
                <a:lnTo>
                  <a:pt x="18404" y="9636"/>
                </a:lnTo>
                <a:lnTo>
                  <a:pt x="18082" y="9636"/>
                </a:lnTo>
                <a:cubicBezTo>
                  <a:pt x="17215" y="9606"/>
                  <a:pt x="16387" y="9460"/>
                  <a:pt x="15598" y="9227"/>
                </a:cubicBezTo>
                <a:cubicBezTo>
                  <a:pt x="14780" y="8973"/>
                  <a:pt x="14020" y="8622"/>
                  <a:pt x="13308" y="8184"/>
                </a:cubicBezTo>
                <a:cubicBezTo>
                  <a:pt x="12685" y="7794"/>
                  <a:pt x="12110" y="7326"/>
                  <a:pt x="11594" y="6810"/>
                </a:cubicBezTo>
                <a:cubicBezTo>
                  <a:pt x="11516" y="6732"/>
                  <a:pt x="11438" y="6664"/>
                  <a:pt x="11360" y="6586"/>
                </a:cubicBezTo>
                <a:cubicBezTo>
                  <a:pt x="10795" y="5973"/>
                  <a:pt x="10298" y="5280"/>
                  <a:pt x="9898" y="4540"/>
                </a:cubicBezTo>
                <a:cubicBezTo>
                  <a:pt x="9509" y="3800"/>
                  <a:pt x="9207" y="3011"/>
                  <a:pt x="9012" y="2182"/>
                </a:cubicBezTo>
                <a:cubicBezTo>
                  <a:pt x="8856" y="1481"/>
                  <a:pt x="8768" y="751"/>
                  <a:pt x="876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9" name="Google Shape;299;p21"/>
          <p:cNvSpPr/>
          <p:nvPr/>
        </p:nvSpPr>
        <p:spPr>
          <a:xfrm>
            <a:off x="4018760" y="4900732"/>
            <a:ext cx="922449" cy="922479"/>
          </a:xfrm>
          <a:custGeom>
            <a:avLst/>
            <a:gdLst/>
            <a:ahLst/>
            <a:cxnLst/>
            <a:rect l="l" t="t" r="r" b="b"/>
            <a:pathLst>
              <a:path w="12832" h="12833" extrusionOk="0">
                <a:moveTo>
                  <a:pt x="6411" y="1"/>
                </a:moveTo>
                <a:cubicBezTo>
                  <a:pt x="2865" y="1"/>
                  <a:pt x="1" y="2865"/>
                  <a:pt x="1" y="6411"/>
                </a:cubicBezTo>
                <a:cubicBezTo>
                  <a:pt x="1" y="9958"/>
                  <a:pt x="2865" y="12832"/>
                  <a:pt x="6411" y="12832"/>
                </a:cubicBezTo>
                <a:cubicBezTo>
                  <a:pt x="9958" y="12832"/>
                  <a:pt x="12831" y="9958"/>
                  <a:pt x="12831" y="6411"/>
                </a:cubicBezTo>
                <a:cubicBezTo>
                  <a:pt x="12831" y="2865"/>
                  <a:pt x="9958" y="1"/>
                  <a:pt x="6411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6096000" y="3780243"/>
            <a:ext cx="1304815" cy="1293756"/>
          </a:xfrm>
          <a:custGeom>
            <a:avLst/>
            <a:gdLst/>
            <a:ahLst/>
            <a:cxnLst/>
            <a:rect l="l" t="t" r="r" b="b"/>
            <a:pathLst>
              <a:path w="18151" h="17998" extrusionOk="0">
                <a:moveTo>
                  <a:pt x="9636" y="0"/>
                </a:moveTo>
                <a:lnTo>
                  <a:pt x="9636" y="156"/>
                </a:lnTo>
                <a:lnTo>
                  <a:pt x="9636" y="322"/>
                </a:lnTo>
                <a:cubicBezTo>
                  <a:pt x="9607" y="1189"/>
                  <a:pt x="9460" y="2017"/>
                  <a:pt x="9226" y="2806"/>
                </a:cubicBezTo>
                <a:cubicBezTo>
                  <a:pt x="8973" y="3624"/>
                  <a:pt x="8622" y="4384"/>
                  <a:pt x="8184" y="5096"/>
                </a:cubicBezTo>
                <a:cubicBezTo>
                  <a:pt x="7795" y="5719"/>
                  <a:pt x="7327" y="6294"/>
                  <a:pt x="6810" y="6810"/>
                </a:cubicBezTo>
                <a:cubicBezTo>
                  <a:pt x="6743" y="6888"/>
                  <a:pt x="6665" y="6966"/>
                  <a:pt x="6587" y="7044"/>
                </a:cubicBezTo>
                <a:cubicBezTo>
                  <a:pt x="5973" y="7609"/>
                  <a:pt x="5281" y="8106"/>
                  <a:pt x="4541" y="8506"/>
                </a:cubicBezTo>
                <a:cubicBezTo>
                  <a:pt x="3800" y="8895"/>
                  <a:pt x="3011" y="9197"/>
                  <a:pt x="2183" y="9392"/>
                </a:cubicBezTo>
                <a:cubicBezTo>
                  <a:pt x="1482" y="9548"/>
                  <a:pt x="751" y="9636"/>
                  <a:pt x="1" y="9636"/>
                </a:cubicBezTo>
                <a:lnTo>
                  <a:pt x="1" y="15646"/>
                </a:lnTo>
                <a:cubicBezTo>
                  <a:pt x="1218" y="15646"/>
                  <a:pt x="2407" y="15510"/>
                  <a:pt x="3547" y="15247"/>
                </a:cubicBezTo>
                <a:cubicBezTo>
                  <a:pt x="4892" y="14936"/>
                  <a:pt x="6178" y="14448"/>
                  <a:pt x="7366" y="13805"/>
                </a:cubicBezTo>
                <a:cubicBezTo>
                  <a:pt x="7502" y="13737"/>
                  <a:pt x="7629" y="13659"/>
                  <a:pt x="7756" y="13591"/>
                </a:cubicBezTo>
                <a:lnTo>
                  <a:pt x="11000" y="16835"/>
                </a:lnTo>
                <a:cubicBezTo>
                  <a:pt x="11774" y="17610"/>
                  <a:pt x="12788" y="17997"/>
                  <a:pt x="13801" y="17997"/>
                </a:cubicBezTo>
                <a:cubicBezTo>
                  <a:pt x="14814" y="17997"/>
                  <a:pt x="15827" y="17610"/>
                  <a:pt x="16602" y="16835"/>
                </a:cubicBezTo>
                <a:cubicBezTo>
                  <a:pt x="18151" y="15286"/>
                  <a:pt x="18151" y="12773"/>
                  <a:pt x="16602" y="11233"/>
                </a:cubicBezTo>
                <a:lnTo>
                  <a:pt x="13426" y="8047"/>
                </a:lnTo>
                <a:cubicBezTo>
                  <a:pt x="14078" y="6966"/>
                  <a:pt x="14604" y="5797"/>
                  <a:pt x="14975" y="4560"/>
                </a:cubicBezTo>
                <a:cubicBezTo>
                  <a:pt x="15364" y="3274"/>
                  <a:pt x="15598" y="1929"/>
                  <a:pt x="15647" y="526"/>
                </a:cubicBezTo>
                <a:lnTo>
                  <a:pt x="15647" y="351"/>
                </a:lnTo>
                <a:lnTo>
                  <a:pt x="15647" y="0"/>
                </a:ln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4" name="Google Shape;304;p21"/>
          <p:cNvSpPr/>
          <p:nvPr/>
        </p:nvSpPr>
        <p:spPr>
          <a:xfrm>
            <a:off x="7232673" y="4900734"/>
            <a:ext cx="922449" cy="922479"/>
          </a:xfrm>
          <a:custGeom>
            <a:avLst/>
            <a:gdLst/>
            <a:ahLst/>
            <a:cxnLst/>
            <a:rect l="l" t="t" r="r" b="b"/>
            <a:pathLst>
              <a:path w="12832" h="12833" extrusionOk="0">
                <a:moveTo>
                  <a:pt x="6411" y="1"/>
                </a:moveTo>
                <a:cubicBezTo>
                  <a:pt x="2875" y="1"/>
                  <a:pt x="0" y="2865"/>
                  <a:pt x="0" y="6411"/>
                </a:cubicBezTo>
                <a:cubicBezTo>
                  <a:pt x="0" y="9958"/>
                  <a:pt x="2875" y="12832"/>
                  <a:pt x="6411" y="12832"/>
                </a:cubicBezTo>
                <a:cubicBezTo>
                  <a:pt x="9957" y="12832"/>
                  <a:pt x="12831" y="9958"/>
                  <a:pt x="12831" y="6411"/>
                </a:cubicBezTo>
                <a:cubicBezTo>
                  <a:pt x="12831" y="2865"/>
                  <a:pt x="9957" y="1"/>
                  <a:pt x="6411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8" name="Google Shape;308;p21"/>
          <p:cNvSpPr/>
          <p:nvPr/>
        </p:nvSpPr>
        <p:spPr>
          <a:xfrm>
            <a:off x="6096001" y="2495636"/>
            <a:ext cx="1304815" cy="1284627"/>
          </a:xfrm>
          <a:custGeom>
            <a:avLst/>
            <a:gdLst/>
            <a:ahLst/>
            <a:cxnLst/>
            <a:rect l="l" t="t" r="r" b="b"/>
            <a:pathLst>
              <a:path w="18151" h="17871" extrusionOk="0">
                <a:moveTo>
                  <a:pt x="13801" y="0"/>
                </a:moveTo>
                <a:cubicBezTo>
                  <a:pt x="12788" y="0"/>
                  <a:pt x="11774" y="387"/>
                  <a:pt x="11000" y="1162"/>
                </a:cubicBezTo>
                <a:lnTo>
                  <a:pt x="7843" y="4319"/>
                </a:lnTo>
                <a:cubicBezTo>
                  <a:pt x="6810" y="3724"/>
                  <a:pt x="5719" y="3247"/>
                  <a:pt x="4560" y="2896"/>
                </a:cubicBezTo>
                <a:cubicBezTo>
                  <a:pt x="3274" y="2507"/>
                  <a:pt x="1930" y="2273"/>
                  <a:pt x="527" y="2224"/>
                </a:cubicBezTo>
                <a:cubicBezTo>
                  <a:pt x="352" y="2224"/>
                  <a:pt x="176" y="2214"/>
                  <a:pt x="1" y="2214"/>
                </a:cubicBezTo>
                <a:lnTo>
                  <a:pt x="1" y="8235"/>
                </a:lnTo>
                <a:lnTo>
                  <a:pt x="322" y="8235"/>
                </a:lnTo>
                <a:cubicBezTo>
                  <a:pt x="1189" y="8264"/>
                  <a:pt x="2017" y="8411"/>
                  <a:pt x="2807" y="8644"/>
                </a:cubicBezTo>
                <a:cubicBezTo>
                  <a:pt x="3625" y="8898"/>
                  <a:pt x="4394" y="9248"/>
                  <a:pt x="5096" y="9686"/>
                </a:cubicBezTo>
                <a:cubicBezTo>
                  <a:pt x="5719" y="10076"/>
                  <a:pt x="6294" y="10534"/>
                  <a:pt x="6810" y="11060"/>
                </a:cubicBezTo>
                <a:cubicBezTo>
                  <a:pt x="6888" y="11128"/>
                  <a:pt x="6966" y="11206"/>
                  <a:pt x="7044" y="11284"/>
                </a:cubicBezTo>
                <a:cubicBezTo>
                  <a:pt x="7619" y="11898"/>
                  <a:pt x="8107" y="12590"/>
                  <a:pt x="8506" y="13330"/>
                </a:cubicBezTo>
                <a:cubicBezTo>
                  <a:pt x="8895" y="14071"/>
                  <a:pt x="9198" y="14860"/>
                  <a:pt x="9393" y="15688"/>
                </a:cubicBezTo>
                <a:cubicBezTo>
                  <a:pt x="9558" y="16389"/>
                  <a:pt x="9636" y="17120"/>
                  <a:pt x="9636" y="17870"/>
                </a:cubicBezTo>
                <a:lnTo>
                  <a:pt x="15647" y="17870"/>
                </a:lnTo>
                <a:cubicBezTo>
                  <a:pt x="15647" y="16653"/>
                  <a:pt x="15511" y="15464"/>
                  <a:pt x="15247" y="14324"/>
                </a:cubicBezTo>
                <a:cubicBezTo>
                  <a:pt x="14936" y="12979"/>
                  <a:pt x="14448" y="11693"/>
                  <a:pt x="13816" y="10505"/>
                </a:cubicBezTo>
                <a:cubicBezTo>
                  <a:pt x="13699" y="10301"/>
                  <a:pt x="13591" y="10096"/>
                  <a:pt x="13465" y="9901"/>
                </a:cubicBezTo>
                <a:lnTo>
                  <a:pt x="16602" y="6764"/>
                </a:lnTo>
                <a:cubicBezTo>
                  <a:pt x="18151" y="5215"/>
                  <a:pt x="18151" y="2711"/>
                  <a:pt x="16602" y="1162"/>
                </a:cubicBezTo>
                <a:cubicBezTo>
                  <a:pt x="15827" y="387"/>
                  <a:pt x="14814" y="0"/>
                  <a:pt x="13801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9" name="Google Shape;309;p21"/>
          <p:cNvSpPr/>
          <p:nvPr/>
        </p:nvSpPr>
        <p:spPr>
          <a:xfrm>
            <a:off x="7232674" y="1713513"/>
            <a:ext cx="922449" cy="922335"/>
          </a:xfrm>
          <a:custGeom>
            <a:avLst/>
            <a:gdLst/>
            <a:ahLst/>
            <a:cxnLst/>
            <a:rect l="l" t="t" r="r" b="b"/>
            <a:pathLst>
              <a:path w="12832" h="12831" extrusionOk="0">
                <a:moveTo>
                  <a:pt x="6411" y="1"/>
                </a:moveTo>
                <a:cubicBezTo>
                  <a:pt x="2875" y="1"/>
                  <a:pt x="0" y="2874"/>
                  <a:pt x="0" y="6420"/>
                </a:cubicBezTo>
                <a:cubicBezTo>
                  <a:pt x="0" y="9957"/>
                  <a:pt x="2875" y="12831"/>
                  <a:pt x="6411" y="12831"/>
                </a:cubicBezTo>
                <a:cubicBezTo>
                  <a:pt x="9957" y="12831"/>
                  <a:pt x="12831" y="9957"/>
                  <a:pt x="12831" y="6420"/>
                </a:cubicBezTo>
                <a:cubicBezTo>
                  <a:pt x="12831" y="2874"/>
                  <a:pt x="9957" y="1"/>
                  <a:pt x="6411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3" name="Google Shape;313;p21"/>
          <p:cNvSpPr/>
          <p:nvPr/>
        </p:nvSpPr>
        <p:spPr>
          <a:xfrm>
            <a:off x="4773068" y="2495636"/>
            <a:ext cx="1323003" cy="1284626"/>
          </a:xfrm>
          <a:custGeom>
            <a:avLst/>
            <a:gdLst/>
            <a:ahLst/>
            <a:cxnLst/>
            <a:rect l="l" t="t" r="r" b="b"/>
            <a:pathLst>
              <a:path w="18404" h="17871" extrusionOk="0">
                <a:moveTo>
                  <a:pt x="4354" y="0"/>
                </a:moveTo>
                <a:cubicBezTo>
                  <a:pt x="3339" y="0"/>
                  <a:pt x="2324" y="387"/>
                  <a:pt x="1549" y="1162"/>
                </a:cubicBezTo>
                <a:cubicBezTo>
                  <a:pt x="0" y="2711"/>
                  <a:pt x="0" y="5215"/>
                  <a:pt x="1549" y="6764"/>
                </a:cubicBezTo>
                <a:lnTo>
                  <a:pt x="4842" y="10057"/>
                </a:lnTo>
                <a:cubicBezTo>
                  <a:pt x="4258" y="11070"/>
                  <a:pt x="3780" y="12161"/>
                  <a:pt x="3429" y="13311"/>
                </a:cubicBezTo>
                <a:cubicBezTo>
                  <a:pt x="3059" y="14538"/>
                  <a:pt x="2835" y="15834"/>
                  <a:pt x="2767" y="17169"/>
                </a:cubicBezTo>
                <a:lnTo>
                  <a:pt x="2767" y="17344"/>
                </a:lnTo>
                <a:cubicBezTo>
                  <a:pt x="2758" y="17519"/>
                  <a:pt x="2758" y="17695"/>
                  <a:pt x="2758" y="17870"/>
                </a:cubicBezTo>
                <a:lnTo>
                  <a:pt x="8768" y="17870"/>
                </a:lnTo>
                <a:lnTo>
                  <a:pt x="8768" y="17549"/>
                </a:lnTo>
                <a:cubicBezTo>
                  <a:pt x="8768" y="17490"/>
                  <a:pt x="8778" y="17432"/>
                  <a:pt x="8778" y="17383"/>
                </a:cubicBezTo>
                <a:cubicBezTo>
                  <a:pt x="8817" y="16575"/>
                  <a:pt x="8954" y="15805"/>
                  <a:pt x="9177" y="15064"/>
                </a:cubicBezTo>
                <a:cubicBezTo>
                  <a:pt x="9431" y="14246"/>
                  <a:pt x="9781" y="13477"/>
                  <a:pt x="10220" y="12775"/>
                </a:cubicBezTo>
                <a:cubicBezTo>
                  <a:pt x="10610" y="12152"/>
                  <a:pt x="11078" y="11576"/>
                  <a:pt x="11594" y="11060"/>
                </a:cubicBezTo>
                <a:cubicBezTo>
                  <a:pt x="11671" y="10983"/>
                  <a:pt x="11740" y="10905"/>
                  <a:pt x="11818" y="10827"/>
                </a:cubicBezTo>
                <a:cubicBezTo>
                  <a:pt x="12431" y="10251"/>
                  <a:pt x="13123" y="9764"/>
                  <a:pt x="13864" y="9365"/>
                </a:cubicBezTo>
                <a:cubicBezTo>
                  <a:pt x="14604" y="8976"/>
                  <a:pt x="15393" y="8673"/>
                  <a:pt x="16222" y="8478"/>
                </a:cubicBezTo>
                <a:cubicBezTo>
                  <a:pt x="16923" y="8313"/>
                  <a:pt x="17653" y="8235"/>
                  <a:pt x="18404" y="8235"/>
                </a:cubicBezTo>
                <a:lnTo>
                  <a:pt x="18404" y="2214"/>
                </a:lnTo>
                <a:cubicBezTo>
                  <a:pt x="17186" y="2214"/>
                  <a:pt x="16007" y="2360"/>
                  <a:pt x="14867" y="2624"/>
                </a:cubicBezTo>
                <a:cubicBezTo>
                  <a:pt x="13513" y="2935"/>
                  <a:pt x="12227" y="3422"/>
                  <a:pt x="11039" y="4055"/>
                </a:cubicBezTo>
                <a:cubicBezTo>
                  <a:pt x="10824" y="4172"/>
                  <a:pt x="10619" y="4289"/>
                  <a:pt x="10405" y="4416"/>
                </a:cubicBezTo>
                <a:lnTo>
                  <a:pt x="7151" y="1162"/>
                </a:lnTo>
                <a:cubicBezTo>
                  <a:pt x="6381" y="387"/>
                  <a:pt x="5368" y="0"/>
                  <a:pt x="4354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4" name="Google Shape;314;p21"/>
          <p:cNvSpPr/>
          <p:nvPr/>
        </p:nvSpPr>
        <p:spPr>
          <a:xfrm>
            <a:off x="4018760" y="1713514"/>
            <a:ext cx="922449" cy="922335"/>
          </a:xfrm>
          <a:custGeom>
            <a:avLst/>
            <a:gdLst/>
            <a:ahLst/>
            <a:cxnLst/>
            <a:rect l="l" t="t" r="r" b="b"/>
            <a:pathLst>
              <a:path w="12832" h="12831" extrusionOk="0">
                <a:moveTo>
                  <a:pt x="6411" y="1"/>
                </a:moveTo>
                <a:cubicBezTo>
                  <a:pt x="2865" y="1"/>
                  <a:pt x="1" y="2874"/>
                  <a:pt x="1" y="6420"/>
                </a:cubicBezTo>
                <a:cubicBezTo>
                  <a:pt x="1" y="9957"/>
                  <a:pt x="2865" y="12831"/>
                  <a:pt x="6411" y="12831"/>
                </a:cubicBezTo>
                <a:cubicBezTo>
                  <a:pt x="9958" y="12831"/>
                  <a:pt x="12831" y="9957"/>
                  <a:pt x="12831" y="6420"/>
                </a:cubicBezTo>
                <a:cubicBezTo>
                  <a:pt x="12831" y="2874"/>
                  <a:pt x="9958" y="1"/>
                  <a:pt x="6411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9" name="Google Shape;319;p21"/>
          <p:cNvSpPr/>
          <p:nvPr/>
        </p:nvSpPr>
        <p:spPr>
          <a:xfrm>
            <a:off x="4246354" y="5128395"/>
            <a:ext cx="466544" cy="466523"/>
          </a:xfrm>
          <a:custGeom>
            <a:avLst/>
            <a:gdLst/>
            <a:ahLst/>
            <a:cxnLst/>
            <a:rect l="l" t="t" r="r" b="b"/>
            <a:pathLst>
              <a:path w="6490" h="6490" extrusionOk="0">
                <a:moveTo>
                  <a:pt x="3245" y="633"/>
                </a:moveTo>
                <a:cubicBezTo>
                  <a:pt x="3947" y="633"/>
                  <a:pt x="4599" y="906"/>
                  <a:pt x="5086" y="1404"/>
                </a:cubicBezTo>
                <a:cubicBezTo>
                  <a:pt x="5584" y="1891"/>
                  <a:pt x="5856" y="2553"/>
                  <a:pt x="5856" y="3244"/>
                </a:cubicBezTo>
                <a:cubicBezTo>
                  <a:pt x="5856" y="3946"/>
                  <a:pt x="5584" y="4599"/>
                  <a:pt x="5086" y="5086"/>
                </a:cubicBezTo>
                <a:cubicBezTo>
                  <a:pt x="4599" y="5583"/>
                  <a:pt x="3947" y="5855"/>
                  <a:pt x="3245" y="5855"/>
                </a:cubicBezTo>
                <a:cubicBezTo>
                  <a:pt x="2553" y="5855"/>
                  <a:pt x="1891" y="5583"/>
                  <a:pt x="1404" y="5086"/>
                </a:cubicBezTo>
                <a:cubicBezTo>
                  <a:pt x="907" y="4599"/>
                  <a:pt x="634" y="3946"/>
                  <a:pt x="634" y="3244"/>
                </a:cubicBezTo>
                <a:cubicBezTo>
                  <a:pt x="634" y="2553"/>
                  <a:pt x="907" y="1891"/>
                  <a:pt x="1404" y="1404"/>
                </a:cubicBezTo>
                <a:cubicBezTo>
                  <a:pt x="1891" y="906"/>
                  <a:pt x="2553" y="633"/>
                  <a:pt x="3245" y="633"/>
                </a:cubicBezTo>
                <a:close/>
                <a:moveTo>
                  <a:pt x="3245" y="1"/>
                </a:moveTo>
                <a:cubicBezTo>
                  <a:pt x="2378" y="1"/>
                  <a:pt x="1560" y="341"/>
                  <a:pt x="956" y="945"/>
                </a:cubicBezTo>
                <a:cubicBezTo>
                  <a:pt x="342" y="1559"/>
                  <a:pt x="1" y="2378"/>
                  <a:pt x="1" y="3244"/>
                </a:cubicBezTo>
                <a:cubicBezTo>
                  <a:pt x="1" y="4112"/>
                  <a:pt x="342" y="4930"/>
                  <a:pt x="956" y="5544"/>
                </a:cubicBezTo>
                <a:cubicBezTo>
                  <a:pt x="1560" y="6158"/>
                  <a:pt x="2378" y="6489"/>
                  <a:pt x="3245" y="6489"/>
                </a:cubicBezTo>
                <a:cubicBezTo>
                  <a:pt x="4112" y="6489"/>
                  <a:pt x="4930" y="6158"/>
                  <a:pt x="5545" y="5544"/>
                </a:cubicBezTo>
                <a:cubicBezTo>
                  <a:pt x="6158" y="4930"/>
                  <a:pt x="6489" y="4112"/>
                  <a:pt x="6489" y="3244"/>
                </a:cubicBezTo>
                <a:cubicBezTo>
                  <a:pt x="6489" y="2378"/>
                  <a:pt x="6158" y="1559"/>
                  <a:pt x="5545" y="945"/>
                </a:cubicBezTo>
                <a:cubicBezTo>
                  <a:pt x="4930" y="341"/>
                  <a:pt x="4112" y="1"/>
                  <a:pt x="32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0" name="Google Shape;320;p21"/>
          <p:cNvSpPr/>
          <p:nvPr/>
        </p:nvSpPr>
        <p:spPr>
          <a:xfrm>
            <a:off x="4421470" y="5194243"/>
            <a:ext cx="116312" cy="115588"/>
          </a:xfrm>
          <a:custGeom>
            <a:avLst/>
            <a:gdLst/>
            <a:ahLst/>
            <a:cxnLst/>
            <a:rect l="l" t="t" r="r" b="b"/>
            <a:pathLst>
              <a:path w="1618" h="1608" extrusionOk="0">
                <a:moveTo>
                  <a:pt x="809" y="643"/>
                </a:moveTo>
                <a:cubicBezTo>
                  <a:pt x="907" y="643"/>
                  <a:pt x="975" y="711"/>
                  <a:pt x="975" y="809"/>
                </a:cubicBezTo>
                <a:cubicBezTo>
                  <a:pt x="975" y="897"/>
                  <a:pt x="907" y="975"/>
                  <a:pt x="809" y="975"/>
                </a:cubicBezTo>
                <a:cubicBezTo>
                  <a:pt x="721" y="975"/>
                  <a:pt x="643" y="897"/>
                  <a:pt x="643" y="809"/>
                </a:cubicBezTo>
                <a:cubicBezTo>
                  <a:pt x="643" y="711"/>
                  <a:pt x="721" y="643"/>
                  <a:pt x="809" y="643"/>
                </a:cubicBezTo>
                <a:close/>
                <a:moveTo>
                  <a:pt x="809" y="0"/>
                </a:moveTo>
                <a:cubicBezTo>
                  <a:pt x="371" y="0"/>
                  <a:pt x="0" y="360"/>
                  <a:pt x="0" y="809"/>
                </a:cubicBezTo>
                <a:cubicBezTo>
                  <a:pt x="0" y="1247"/>
                  <a:pt x="371" y="1607"/>
                  <a:pt x="809" y="1607"/>
                </a:cubicBezTo>
                <a:cubicBezTo>
                  <a:pt x="1258" y="1607"/>
                  <a:pt x="1618" y="1247"/>
                  <a:pt x="1618" y="809"/>
                </a:cubicBezTo>
                <a:cubicBezTo>
                  <a:pt x="1618" y="360"/>
                  <a:pt x="1258" y="0"/>
                  <a:pt x="80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1" name="Google Shape;321;p21"/>
          <p:cNvSpPr/>
          <p:nvPr/>
        </p:nvSpPr>
        <p:spPr>
          <a:xfrm>
            <a:off x="4529301" y="5301354"/>
            <a:ext cx="115665" cy="116307"/>
          </a:xfrm>
          <a:custGeom>
            <a:avLst/>
            <a:gdLst/>
            <a:ahLst/>
            <a:cxnLst/>
            <a:rect l="l" t="t" r="r" b="b"/>
            <a:pathLst>
              <a:path w="1609" h="1618" extrusionOk="0">
                <a:moveTo>
                  <a:pt x="800" y="644"/>
                </a:moveTo>
                <a:cubicBezTo>
                  <a:pt x="897" y="644"/>
                  <a:pt x="975" y="712"/>
                  <a:pt x="975" y="810"/>
                </a:cubicBezTo>
                <a:cubicBezTo>
                  <a:pt x="975" y="907"/>
                  <a:pt x="897" y="975"/>
                  <a:pt x="800" y="975"/>
                </a:cubicBezTo>
                <a:cubicBezTo>
                  <a:pt x="712" y="975"/>
                  <a:pt x="634" y="907"/>
                  <a:pt x="634" y="810"/>
                </a:cubicBezTo>
                <a:cubicBezTo>
                  <a:pt x="634" y="712"/>
                  <a:pt x="712" y="644"/>
                  <a:pt x="800" y="644"/>
                </a:cubicBezTo>
                <a:close/>
                <a:moveTo>
                  <a:pt x="800" y="1"/>
                </a:moveTo>
                <a:cubicBezTo>
                  <a:pt x="362" y="1"/>
                  <a:pt x="1" y="361"/>
                  <a:pt x="1" y="810"/>
                </a:cubicBezTo>
                <a:cubicBezTo>
                  <a:pt x="1" y="1258"/>
                  <a:pt x="362" y="1618"/>
                  <a:pt x="800" y="1618"/>
                </a:cubicBezTo>
                <a:cubicBezTo>
                  <a:pt x="1248" y="1618"/>
                  <a:pt x="1609" y="1258"/>
                  <a:pt x="1609" y="810"/>
                </a:cubicBezTo>
                <a:cubicBezTo>
                  <a:pt x="1609" y="361"/>
                  <a:pt x="1248" y="1"/>
                  <a:pt x="80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2" name="Google Shape;322;p21"/>
          <p:cNvSpPr/>
          <p:nvPr/>
        </p:nvSpPr>
        <p:spPr>
          <a:xfrm>
            <a:off x="4314359" y="5301354"/>
            <a:ext cx="116312" cy="116307"/>
          </a:xfrm>
          <a:custGeom>
            <a:avLst/>
            <a:gdLst/>
            <a:ahLst/>
            <a:cxnLst/>
            <a:rect l="l" t="t" r="r" b="b"/>
            <a:pathLst>
              <a:path w="1618" h="1618" extrusionOk="0">
                <a:moveTo>
                  <a:pt x="808" y="644"/>
                </a:moveTo>
                <a:cubicBezTo>
                  <a:pt x="896" y="644"/>
                  <a:pt x="974" y="712"/>
                  <a:pt x="974" y="810"/>
                </a:cubicBezTo>
                <a:cubicBezTo>
                  <a:pt x="974" y="907"/>
                  <a:pt x="896" y="975"/>
                  <a:pt x="808" y="975"/>
                </a:cubicBezTo>
                <a:cubicBezTo>
                  <a:pt x="711" y="975"/>
                  <a:pt x="643" y="907"/>
                  <a:pt x="643" y="810"/>
                </a:cubicBezTo>
                <a:cubicBezTo>
                  <a:pt x="643" y="712"/>
                  <a:pt x="711" y="644"/>
                  <a:pt x="808" y="644"/>
                </a:cubicBezTo>
                <a:close/>
                <a:moveTo>
                  <a:pt x="808" y="1"/>
                </a:moveTo>
                <a:cubicBezTo>
                  <a:pt x="360" y="1"/>
                  <a:pt x="0" y="361"/>
                  <a:pt x="0" y="810"/>
                </a:cubicBezTo>
                <a:cubicBezTo>
                  <a:pt x="0" y="1258"/>
                  <a:pt x="360" y="1618"/>
                  <a:pt x="808" y="1618"/>
                </a:cubicBezTo>
                <a:cubicBezTo>
                  <a:pt x="1247" y="1618"/>
                  <a:pt x="1617" y="1258"/>
                  <a:pt x="1617" y="810"/>
                </a:cubicBezTo>
                <a:cubicBezTo>
                  <a:pt x="1617" y="361"/>
                  <a:pt x="1247" y="1"/>
                  <a:pt x="80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3" name="Google Shape;323;p21"/>
          <p:cNvSpPr/>
          <p:nvPr/>
        </p:nvSpPr>
        <p:spPr>
          <a:xfrm>
            <a:off x="7527554" y="5128395"/>
            <a:ext cx="332044" cy="466523"/>
          </a:xfrm>
          <a:custGeom>
            <a:avLst/>
            <a:gdLst/>
            <a:ahLst/>
            <a:cxnLst/>
            <a:rect l="l" t="t" r="r" b="b"/>
            <a:pathLst>
              <a:path w="4619" h="6490" extrusionOk="0">
                <a:moveTo>
                  <a:pt x="2309" y="633"/>
                </a:moveTo>
                <a:cubicBezTo>
                  <a:pt x="3235" y="633"/>
                  <a:pt x="3985" y="1384"/>
                  <a:pt x="3985" y="2309"/>
                </a:cubicBezTo>
                <a:cubicBezTo>
                  <a:pt x="3985" y="3225"/>
                  <a:pt x="3235" y="3976"/>
                  <a:pt x="2309" y="3976"/>
                </a:cubicBezTo>
                <a:cubicBezTo>
                  <a:pt x="1393" y="3976"/>
                  <a:pt x="643" y="3225"/>
                  <a:pt x="643" y="2309"/>
                </a:cubicBezTo>
                <a:cubicBezTo>
                  <a:pt x="643" y="1384"/>
                  <a:pt x="1393" y="633"/>
                  <a:pt x="2309" y="633"/>
                </a:cubicBezTo>
                <a:close/>
                <a:moveTo>
                  <a:pt x="2309" y="1"/>
                </a:moveTo>
                <a:cubicBezTo>
                  <a:pt x="1695" y="1"/>
                  <a:pt x="1120" y="244"/>
                  <a:pt x="682" y="672"/>
                </a:cubicBezTo>
                <a:cubicBezTo>
                  <a:pt x="243" y="1111"/>
                  <a:pt x="0" y="1696"/>
                  <a:pt x="0" y="2309"/>
                </a:cubicBezTo>
                <a:cubicBezTo>
                  <a:pt x="0" y="2923"/>
                  <a:pt x="243" y="3508"/>
                  <a:pt x="682" y="3937"/>
                </a:cubicBezTo>
                <a:cubicBezTo>
                  <a:pt x="1042" y="4297"/>
                  <a:pt x="1501" y="4530"/>
                  <a:pt x="1997" y="4599"/>
                </a:cubicBezTo>
                <a:lnTo>
                  <a:pt x="1997" y="6167"/>
                </a:lnTo>
                <a:cubicBezTo>
                  <a:pt x="1997" y="6353"/>
                  <a:pt x="2133" y="6489"/>
                  <a:pt x="2309" y="6489"/>
                </a:cubicBezTo>
                <a:cubicBezTo>
                  <a:pt x="2484" y="6489"/>
                  <a:pt x="2631" y="6353"/>
                  <a:pt x="2631" y="6167"/>
                </a:cubicBezTo>
                <a:lnTo>
                  <a:pt x="2631" y="4599"/>
                </a:lnTo>
                <a:cubicBezTo>
                  <a:pt x="3127" y="4530"/>
                  <a:pt x="3585" y="4297"/>
                  <a:pt x="3946" y="3937"/>
                </a:cubicBezTo>
                <a:cubicBezTo>
                  <a:pt x="4384" y="3508"/>
                  <a:pt x="4618" y="2923"/>
                  <a:pt x="4618" y="2309"/>
                </a:cubicBezTo>
                <a:cubicBezTo>
                  <a:pt x="4618" y="1696"/>
                  <a:pt x="4384" y="1111"/>
                  <a:pt x="3946" y="672"/>
                </a:cubicBezTo>
                <a:cubicBezTo>
                  <a:pt x="3508" y="244"/>
                  <a:pt x="2932" y="1"/>
                  <a:pt x="230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4" name="Google Shape;324;p21"/>
          <p:cNvSpPr/>
          <p:nvPr/>
        </p:nvSpPr>
        <p:spPr>
          <a:xfrm>
            <a:off x="7428781" y="1922199"/>
            <a:ext cx="532321" cy="505699"/>
          </a:xfrm>
          <a:custGeom>
            <a:avLst/>
            <a:gdLst/>
            <a:ahLst/>
            <a:cxnLst/>
            <a:rect l="l" t="t" r="r" b="b"/>
            <a:pathLst>
              <a:path w="7405" h="7035" extrusionOk="0">
                <a:moveTo>
                  <a:pt x="4599" y="634"/>
                </a:moveTo>
                <a:cubicBezTo>
                  <a:pt x="4735" y="634"/>
                  <a:pt x="4813" y="712"/>
                  <a:pt x="4852" y="751"/>
                </a:cubicBezTo>
                <a:cubicBezTo>
                  <a:pt x="4910" y="829"/>
                  <a:pt x="4940" y="926"/>
                  <a:pt x="4921" y="1023"/>
                </a:cubicBezTo>
                <a:cubicBezTo>
                  <a:pt x="4871" y="1277"/>
                  <a:pt x="4793" y="1540"/>
                  <a:pt x="4706" y="1803"/>
                </a:cubicBezTo>
                <a:cubicBezTo>
                  <a:pt x="4638" y="1998"/>
                  <a:pt x="4667" y="2212"/>
                  <a:pt x="4793" y="2387"/>
                </a:cubicBezTo>
                <a:cubicBezTo>
                  <a:pt x="4910" y="2563"/>
                  <a:pt x="5115" y="2660"/>
                  <a:pt x="5320" y="2670"/>
                </a:cubicBezTo>
                <a:lnTo>
                  <a:pt x="6284" y="2680"/>
                </a:lnTo>
                <a:cubicBezTo>
                  <a:pt x="6411" y="2680"/>
                  <a:pt x="6538" y="2748"/>
                  <a:pt x="6625" y="2846"/>
                </a:cubicBezTo>
                <a:cubicBezTo>
                  <a:pt x="6713" y="2952"/>
                  <a:pt x="6742" y="3089"/>
                  <a:pt x="6722" y="3216"/>
                </a:cubicBezTo>
                <a:lnTo>
                  <a:pt x="6235" y="5973"/>
                </a:lnTo>
                <a:cubicBezTo>
                  <a:pt x="6188" y="6211"/>
                  <a:pt x="5983" y="6392"/>
                  <a:pt x="5738" y="6392"/>
                </a:cubicBezTo>
                <a:cubicBezTo>
                  <a:pt x="5732" y="6392"/>
                  <a:pt x="5726" y="6392"/>
                  <a:pt x="5719" y="6392"/>
                </a:cubicBezTo>
                <a:lnTo>
                  <a:pt x="3663" y="6362"/>
                </a:lnTo>
                <a:cubicBezTo>
                  <a:pt x="3430" y="6362"/>
                  <a:pt x="3225" y="6197"/>
                  <a:pt x="3176" y="5973"/>
                </a:cubicBezTo>
                <a:cubicBezTo>
                  <a:pt x="3137" y="5827"/>
                  <a:pt x="3011" y="5729"/>
                  <a:pt x="2864" y="5729"/>
                </a:cubicBezTo>
                <a:lnTo>
                  <a:pt x="731" y="5700"/>
                </a:lnTo>
                <a:cubicBezTo>
                  <a:pt x="682" y="5700"/>
                  <a:pt x="643" y="5661"/>
                  <a:pt x="643" y="5612"/>
                </a:cubicBezTo>
                <a:lnTo>
                  <a:pt x="692" y="3489"/>
                </a:lnTo>
                <a:lnTo>
                  <a:pt x="692" y="3478"/>
                </a:lnTo>
                <a:cubicBezTo>
                  <a:pt x="692" y="3459"/>
                  <a:pt x="702" y="3439"/>
                  <a:pt x="721" y="3420"/>
                </a:cubicBezTo>
                <a:cubicBezTo>
                  <a:pt x="731" y="3411"/>
                  <a:pt x="751" y="3401"/>
                  <a:pt x="780" y="3401"/>
                </a:cubicBezTo>
                <a:lnTo>
                  <a:pt x="2875" y="3430"/>
                </a:lnTo>
                <a:lnTo>
                  <a:pt x="2884" y="3430"/>
                </a:lnTo>
                <a:cubicBezTo>
                  <a:pt x="3050" y="3430"/>
                  <a:pt x="3196" y="3294"/>
                  <a:pt x="3196" y="3128"/>
                </a:cubicBezTo>
                <a:cubicBezTo>
                  <a:pt x="3196" y="3118"/>
                  <a:pt x="3225" y="2514"/>
                  <a:pt x="3576" y="1959"/>
                </a:cubicBezTo>
                <a:cubicBezTo>
                  <a:pt x="3635" y="1861"/>
                  <a:pt x="3712" y="1744"/>
                  <a:pt x="3800" y="1627"/>
                </a:cubicBezTo>
                <a:cubicBezTo>
                  <a:pt x="3975" y="1384"/>
                  <a:pt x="4161" y="1111"/>
                  <a:pt x="4306" y="829"/>
                </a:cubicBezTo>
                <a:cubicBezTo>
                  <a:pt x="4365" y="712"/>
                  <a:pt x="4472" y="634"/>
                  <a:pt x="4599" y="634"/>
                </a:cubicBezTo>
                <a:close/>
                <a:moveTo>
                  <a:pt x="4599" y="1"/>
                </a:moveTo>
                <a:cubicBezTo>
                  <a:pt x="4228" y="1"/>
                  <a:pt x="3897" y="205"/>
                  <a:pt x="3732" y="546"/>
                </a:cubicBezTo>
                <a:cubicBezTo>
                  <a:pt x="3615" y="790"/>
                  <a:pt x="3440" y="1043"/>
                  <a:pt x="3284" y="1257"/>
                </a:cubicBezTo>
                <a:cubicBezTo>
                  <a:pt x="3196" y="1384"/>
                  <a:pt x="3108" y="1510"/>
                  <a:pt x="3040" y="1618"/>
                </a:cubicBezTo>
                <a:cubicBezTo>
                  <a:pt x="2767" y="2056"/>
                  <a:pt x="2650" y="2504"/>
                  <a:pt x="2602" y="2787"/>
                </a:cubicBezTo>
                <a:lnTo>
                  <a:pt x="790" y="2768"/>
                </a:lnTo>
                <a:cubicBezTo>
                  <a:pt x="778" y="2767"/>
                  <a:pt x="767" y="2767"/>
                  <a:pt x="756" y="2767"/>
                </a:cubicBezTo>
                <a:cubicBezTo>
                  <a:pt x="573" y="2767"/>
                  <a:pt x="401" y="2843"/>
                  <a:pt x="273" y="2963"/>
                </a:cubicBezTo>
                <a:cubicBezTo>
                  <a:pt x="137" y="3099"/>
                  <a:pt x="59" y="3284"/>
                  <a:pt x="59" y="3469"/>
                </a:cubicBezTo>
                <a:lnTo>
                  <a:pt x="10" y="5602"/>
                </a:lnTo>
                <a:cubicBezTo>
                  <a:pt x="0" y="6002"/>
                  <a:pt x="322" y="6333"/>
                  <a:pt x="721" y="6333"/>
                </a:cubicBezTo>
                <a:lnTo>
                  <a:pt x="2641" y="6362"/>
                </a:lnTo>
                <a:cubicBezTo>
                  <a:pt x="2826" y="6743"/>
                  <a:pt x="3215" y="6996"/>
                  <a:pt x="3644" y="6996"/>
                </a:cubicBezTo>
                <a:lnTo>
                  <a:pt x="5709" y="7035"/>
                </a:lnTo>
                <a:lnTo>
                  <a:pt x="5729" y="7035"/>
                </a:lnTo>
                <a:cubicBezTo>
                  <a:pt x="5992" y="7035"/>
                  <a:pt x="6255" y="6937"/>
                  <a:pt x="6460" y="6771"/>
                </a:cubicBezTo>
                <a:cubicBezTo>
                  <a:pt x="6664" y="6596"/>
                  <a:pt x="6811" y="6353"/>
                  <a:pt x="6859" y="6080"/>
                </a:cubicBezTo>
                <a:lnTo>
                  <a:pt x="7346" y="3333"/>
                </a:lnTo>
                <a:cubicBezTo>
                  <a:pt x="7404" y="3011"/>
                  <a:pt x="7317" y="2690"/>
                  <a:pt x="7112" y="2446"/>
                </a:cubicBezTo>
                <a:cubicBezTo>
                  <a:pt x="6917" y="2192"/>
                  <a:pt x="6616" y="2047"/>
                  <a:pt x="6294" y="2047"/>
                </a:cubicBezTo>
                <a:lnTo>
                  <a:pt x="5330" y="2027"/>
                </a:lnTo>
                <a:cubicBezTo>
                  <a:pt x="5330" y="2027"/>
                  <a:pt x="5320" y="2027"/>
                  <a:pt x="5310" y="2017"/>
                </a:cubicBezTo>
                <a:lnTo>
                  <a:pt x="5310" y="2008"/>
                </a:lnTo>
                <a:cubicBezTo>
                  <a:pt x="5408" y="1715"/>
                  <a:pt x="5486" y="1433"/>
                  <a:pt x="5544" y="1150"/>
                </a:cubicBezTo>
                <a:cubicBezTo>
                  <a:pt x="5602" y="867"/>
                  <a:pt x="5525" y="575"/>
                  <a:pt x="5339" y="352"/>
                </a:cubicBezTo>
                <a:cubicBezTo>
                  <a:pt x="5164" y="127"/>
                  <a:pt x="4891" y="1"/>
                  <a:pt x="4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6" name="Google Shape;326;p21"/>
          <p:cNvSpPr/>
          <p:nvPr/>
        </p:nvSpPr>
        <p:spPr>
          <a:xfrm>
            <a:off x="4227519" y="1941823"/>
            <a:ext cx="163901" cy="466523"/>
          </a:xfrm>
          <a:custGeom>
            <a:avLst/>
            <a:gdLst/>
            <a:ahLst/>
            <a:cxnLst/>
            <a:rect l="l" t="t" r="r" b="b"/>
            <a:pathLst>
              <a:path w="2280" h="6490" extrusionOk="0">
                <a:moveTo>
                  <a:pt x="1140" y="1471"/>
                </a:moveTo>
                <a:cubicBezTo>
                  <a:pt x="1412" y="1471"/>
                  <a:pt x="1637" y="1696"/>
                  <a:pt x="1637" y="1978"/>
                </a:cubicBezTo>
                <a:cubicBezTo>
                  <a:pt x="1637" y="2251"/>
                  <a:pt x="1412" y="2475"/>
                  <a:pt x="1140" y="2475"/>
                </a:cubicBezTo>
                <a:cubicBezTo>
                  <a:pt x="857" y="2475"/>
                  <a:pt x="633" y="2251"/>
                  <a:pt x="633" y="1978"/>
                </a:cubicBezTo>
                <a:cubicBezTo>
                  <a:pt x="633" y="1696"/>
                  <a:pt x="857" y="1471"/>
                  <a:pt x="1140" y="1471"/>
                </a:cubicBezTo>
                <a:close/>
                <a:moveTo>
                  <a:pt x="1140" y="1"/>
                </a:moveTo>
                <a:cubicBezTo>
                  <a:pt x="964" y="1"/>
                  <a:pt x="818" y="137"/>
                  <a:pt x="818" y="312"/>
                </a:cubicBezTo>
                <a:lnTo>
                  <a:pt x="818" y="877"/>
                </a:lnTo>
                <a:cubicBezTo>
                  <a:pt x="351" y="1023"/>
                  <a:pt x="0" y="1462"/>
                  <a:pt x="0" y="1978"/>
                </a:cubicBezTo>
                <a:cubicBezTo>
                  <a:pt x="0" y="2495"/>
                  <a:pt x="351" y="2933"/>
                  <a:pt x="818" y="3069"/>
                </a:cubicBezTo>
                <a:lnTo>
                  <a:pt x="818" y="6167"/>
                </a:lnTo>
                <a:cubicBezTo>
                  <a:pt x="818" y="6343"/>
                  <a:pt x="964" y="6489"/>
                  <a:pt x="1140" y="6489"/>
                </a:cubicBezTo>
                <a:cubicBezTo>
                  <a:pt x="1315" y="6489"/>
                  <a:pt x="1451" y="6343"/>
                  <a:pt x="1451" y="6167"/>
                </a:cubicBezTo>
                <a:lnTo>
                  <a:pt x="1451" y="3069"/>
                </a:lnTo>
                <a:cubicBezTo>
                  <a:pt x="1929" y="2933"/>
                  <a:pt x="2280" y="2495"/>
                  <a:pt x="2280" y="1978"/>
                </a:cubicBezTo>
                <a:cubicBezTo>
                  <a:pt x="2280" y="1462"/>
                  <a:pt x="1929" y="1023"/>
                  <a:pt x="1451" y="877"/>
                </a:cubicBezTo>
                <a:lnTo>
                  <a:pt x="1451" y="312"/>
                </a:lnTo>
                <a:cubicBezTo>
                  <a:pt x="1451" y="137"/>
                  <a:pt x="1315" y="1"/>
                  <a:pt x="11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7" name="Google Shape;327;p21"/>
          <p:cNvSpPr/>
          <p:nvPr/>
        </p:nvSpPr>
        <p:spPr>
          <a:xfrm>
            <a:off x="4397675" y="1941823"/>
            <a:ext cx="163901" cy="466523"/>
          </a:xfrm>
          <a:custGeom>
            <a:avLst/>
            <a:gdLst/>
            <a:ahLst/>
            <a:cxnLst/>
            <a:rect l="l" t="t" r="r" b="b"/>
            <a:pathLst>
              <a:path w="2280" h="6490" extrusionOk="0">
                <a:moveTo>
                  <a:pt x="1140" y="3712"/>
                </a:moveTo>
                <a:cubicBezTo>
                  <a:pt x="1413" y="3712"/>
                  <a:pt x="1647" y="3937"/>
                  <a:pt x="1647" y="4209"/>
                </a:cubicBezTo>
                <a:cubicBezTo>
                  <a:pt x="1647" y="4491"/>
                  <a:pt x="1413" y="4716"/>
                  <a:pt x="1140" y="4716"/>
                </a:cubicBezTo>
                <a:cubicBezTo>
                  <a:pt x="868" y="4716"/>
                  <a:pt x="643" y="4491"/>
                  <a:pt x="643" y="4209"/>
                </a:cubicBezTo>
                <a:cubicBezTo>
                  <a:pt x="643" y="3937"/>
                  <a:pt x="868" y="3712"/>
                  <a:pt x="1140" y="3712"/>
                </a:cubicBezTo>
                <a:close/>
                <a:moveTo>
                  <a:pt x="1140" y="1"/>
                </a:moveTo>
                <a:cubicBezTo>
                  <a:pt x="965" y="1"/>
                  <a:pt x="819" y="137"/>
                  <a:pt x="819" y="312"/>
                </a:cubicBezTo>
                <a:lnTo>
                  <a:pt x="819" y="3118"/>
                </a:lnTo>
                <a:cubicBezTo>
                  <a:pt x="351" y="3255"/>
                  <a:pt x="0" y="3693"/>
                  <a:pt x="0" y="4209"/>
                </a:cubicBezTo>
                <a:cubicBezTo>
                  <a:pt x="0" y="4725"/>
                  <a:pt x="351" y="5164"/>
                  <a:pt x="819" y="5310"/>
                </a:cubicBezTo>
                <a:lnTo>
                  <a:pt x="819" y="6167"/>
                </a:lnTo>
                <a:cubicBezTo>
                  <a:pt x="819" y="6343"/>
                  <a:pt x="965" y="6489"/>
                  <a:pt x="1140" y="6489"/>
                </a:cubicBezTo>
                <a:cubicBezTo>
                  <a:pt x="1316" y="6489"/>
                  <a:pt x="1461" y="6343"/>
                  <a:pt x="1461" y="6167"/>
                </a:cubicBezTo>
                <a:lnTo>
                  <a:pt x="1461" y="5310"/>
                </a:lnTo>
                <a:cubicBezTo>
                  <a:pt x="1929" y="5164"/>
                  <a:pt x="2280" y="4725"/>
                  <a:pt x="2280" y="4209"/>
                </a:cubicBezTo>
                <a:cubicBezTo>
                  <a:pt x="2280" y="3693"/>
                  <a:pt x="1929" y="3255"/>
                  <a:pt x="1461" y="3118"/>
                </a:cubicBezTo>
                <a:lnTo>
                  <a:pt x="1461" y="312"/>
                </a:lnTo>
                <a:cubicBezTo>
                  <a:pt x="1461" y="137"/>
                  <a:pt x="1316" y="1"/>
                  <a:pt x="114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28" name="Google Shape;328;p21"/>
          <p:cNvSpPr/>
          <p:nvPr/>
        </p:nvSpPr>
        <p:spPr>
          <a:xfrm>
            <a:off x="4568551" y="1941823"/>
            <a:ext cx="163255" cy="466523"/>
          </a:xfrm>
          <a:custGeom>
            <a:avLst/>
            <a:gdLst/>
            <a:ahLst/>
            <a:cxnLst/>
            <a:rect l="l" t="t" r="r" b="b"/>
            <a:pathLst>
              <a:path w="2271" h="6490" extrusionOk="0">
                <a:moveTo>
                  <a:pt x="1130" y="2222"/>
                </a:moveTo>
                <a:cubicBezTo>
                  <a:pt x="1413" y="2222"/>
                  <a:pt x="1637" y="2446"/>
                  <a:pt x="1637" y="2718"/>
                </a:cubicBezTo>
                <a:cubicBezTo>
                  <a:pt x="1637" y="3001"/>
                  <a:pt x="1413" y="3225"/>
                  <a:pt x="1130" y="3225"/>
                </a:cubicBezTo>
                <a:cubicBezTo>
                  <a:pt x="858" y="3225"/>
                  <a:pt x="634" y="3001"/>
                  <a:pt x="634" y="2718"/>
                </a:cubicBezTo>
                <a:cubicBezTo>
                  <a:pt x="634" y="2446"/>
                  <a:pt x="858" y="2222"/>
                  <a:pt x="1130" y="2222"/>
                </a:cubicBezTo>
                <a:close/>
                <a:moveTo>
                  <a:pt x="1130" y="1"/>
                </a:moveTo>
                <a:cubicBezTo>
                  <a:pt x="955" y="1"/>
                  <a:pt x="819" y="137"/>
                  <a:pt x="819" y="312"/>
                </a:cubicBezTo>
                <a:lnTo>
                  <a:pt x="819" y="1627"/>
                </a:lnTo>
                <a:cubicBezTo>
                  <a:pt x="342" y="1764"/>
                  <a:pt x="0" y="2202"/>
                  <a:pt x="0" y="2718"/>
                </a:cubicBezTo>
                <a:cubicBezTo>
                  <a:pt x="0" y="3235"/>
                  <a:pt x="342" y="3673"/>
                  <a:pt x="819" y="3809"/>
                </a:cubicBezTo>
                <a:lnTo>
                  <a:pt x="819" y="6167"/>
                </a:lnTo>
                <a:cubicBezTo>
                  <a:pt x="819" y="6343"/>
                  <a:pt x="955" y="6489"/>
                  <a:pt x="1130" y="6489"/>
                </a:cubicBezTo>
                <a:cubicBezTo>
                  <a:pt x="1316" y="6489"/>
                  <a:pt x="1452" y="6343"/>
                  <a:pt x="1452" y="6167"/>
                </a:cubicBezTo>
                <a:lnTo>
                  <a:pt x="1452" y="3809"/>
                </a:lnTo>
                <a:cubicBezTo>
                  <a:pt x="1929" y="3673"/>
                  <a:pt x="2271" y="3235"/>
                  <a:pt x="2271" y="2718"/>
                </a:cubicBezTo>
                <a:cubicBezTo>
                  <a:pt x="2271" y="2202"/>
                  <a:pt x="1929" y="1764"/>
                  <a:pt x="1452" y="1627"/>
                </a:cubicBezTo>
                <a:lnTo>
                  <a:pt x="1452" y="312"/>
                </a:lnTo>
                <a:cubicBezTo>
                  <a:pt x="1452" y="137"/>
                  <a:pt x="1316" y="1"/>
                  <a:pt x="113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99F3164-A7D7-4037-A2D3-EDDA43FDF2EE}"/>
              </a:ext>
            </a:extLst>
          </p:cNvPr>
          <p:cNvSpPr txBox="1"/>
          <p:nvPr/>
        </p:nvSpPr>
        <p:spPr>
          <a:xfrm>
            <a:off x="1665427" y="1709016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9F0D8D0-FD92-4ECB-B76D-4B23DD1DE39E}"/>
              </a:ext>
            </a:extLst>
          </p:cNvPr>
          <p:cNvSpPr txBox="1"/>
          <p:nvPr/>
        </p:nvSpPr>
        <p:spPr>
          <a:xfrm>
            <a:off x="1659186" y="479476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EF3BC31-6967-4873-AD0B-BBFC394DA251}"/>
              </a:ext>
            </a:extLst>
          </p:cNvPr>
          <p:cNvSpPr txBox="1"/>
          <p:nvPr/>
        </p:nvSpPr>
        <p:spPr>
          <a:xfrm>
            <a:off x="8614277" y="1709016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AB374DB-A9C2-4954-8351-33336076E5CE}"/>
              </a:ext>
            </a:extLst>
          </p:cNvPr>
          <p:cNvSpPr txBox="1"/>
          <p:nvPr/>
        </p:nvSpPr>
        <p:spPr>
          <a:xfrm>
            <a:off x="8608036" y="479476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7DD1DC2-7480-469E-9FF2-57F29604EE74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24" name="Google Shape;1092;p45">
              <a:extLst>
                <a:ext uri="{FF2B5EF4-FFF2-40B4-BE49-F238E27FC236}">
                  <a16:creationId xmlns:a16="http://schemas.microsoft.com/office/drawing/2014/main" id="{12096315-2F90-45E3-B630-C0E1AB66A7F2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Google Shape;1095;p45">
              <a:extLst>
                <a:ext uri="{FF2B5EF4-FFF2-40B4-BE49-F238E27FC236}">
                  <a16:creationId xmlns:a16="http://schemas.microsoft.com/office/drawing/2014/main" id="{ADF12EE9-04DF-4A3C-BEE6-9808125FCD6F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A6A98E4-0A24-4AE6-8CED-FF31434DBCF4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27" name="ïṡ1íḋè">
              <a:extLst>
                <a:ext uri="{FF2B5EF4-FFF2-40B4-BE49-F238E27FC236}">
                  <a16:creationId xmlns:a16="http://schemas.microsoft.com/office/drawing/2014/main" id="{D6CD13DE-C564-4B0F-A76D-4DCD328D6A4B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9916F7-2F70-4486-A3FA-5274E463A2B2}"/>
              </a:ext>
            </a:extLst>
          </p:cNvPr>
          <p:cNvSpPr/>
          <p:nvPr/>
        </p:nvSpPr>
        <p:spPr>
          <a:xfrm>
            <a:off x="6054932" y="884697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D5C1CD-F3CB-4AE5-9A6E-97A6A92E9CDD}"/>
              </a:ext>
            </a:extLst>
          </p:cNvPr>
          <p:cNvSpPr/>
          <p:nvPr/>
        </p:nvSpPr>
        <p:spPr>
          <a:xfrm rot="10800000">
            <a:off x="9629454" y="2638064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04C4E27-994B-4619-88AD-8ADED2DE700E}"/>
              </a:ext>
            </a:extLst>
          </p:cNvPr>
          <p:cNvGrpSpPr/>
          <p:nvPr/>
        </p:nvGrpSpPr>
        <p:grpSpPr>
          <a:xfrm>
            <a:off x="566633" y="827091"/>
            <a:ext cx="5329624" cy="5203817"/>
            <a:chOff x="-1024350" y="370345"/>
            <a:chExt cx="6644500" cy="648765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936FBD-DB1F-476B-A345-29AF6A883D54}"/>
                </a:ext>
              </a:extLst>
            </p:cNvPr>
            <p:cNvSpPr/>
            <p:nvPr/>
          </p:nvSpPr>
          <p:spPr>
            <a:xfrm>
              <a:off x="-608980" y="370345"/>
              <a:ext cx="5873432" cy="587343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66F054-948D-40F7-B237-239944BEC551}"/>
                </a:ext>
              </a:extLst>
            </p:cNvPr>
            <p:cNvSpPr/>
            <p:nvPr/>
          </p:nvSpPr>
          <p:spPr>
            <a:xfrm>
              <a:off x="-1024350" y="984568"/>
              <a:ext cx="5873432" cy="5873432"/>
            </a:xfrm>
            <a:prstGeom prst="ellipse">
              <a:avLst/>
            </a:prstGeom>
            <a:noFill/>
            <a:ln>
              <a:solidFill>
                <a:srgbClr val="297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D49F343F-7564-401F-A8C0-A44EEE3C9814}"/>
                </a:ext>
              </a:extLst>
            </p:cNvPr>
            <p:cNvSpPr/>
            <p:nvPr/>
          </p:nvSpPr>
          <p:spPr>
            <a:xfrm>
              <a:off x="-253282" y="711399"/>
              <a:ext cx="5162036" cy="5162033"/>
            </a:xfrm>
            <a:prstGeom prst="ellipse">
              <a:avLst/>
            </a:prstGeom>
            <a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2630EA-14CE-4124-9D18-80C770E2DA87}"/>
                </a:ext>
              </a:extLst>
            </p:cNvPr>
            <p:cNvSpPr/>
            <p:nvPr/>
          </p:nvSpPr>
          <p:spPr>
            <a:xfrm>
              <a:off x="3564590" y="3689816"/>
              <a:ext cx="2055560" cy="2055559"/>
            </a:xfrm>
            <a:prstGeom prst="ellipse">
              <a:avLst/>
            </a:prstGeom>
            <a:solidFill>
              <a:schemeClr val="bg2">
                <a:lumMod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B754FD5-BC37-4E99-A91C-2BD5D7564574}"/>
              </a:ext>
            </a:extLst>
          </p:cNvPr>
          <p:cNvSpPr txBox="1"/>
          <p:nvPr/>
        </p:nvSpPr>
        <p:spPr>
          <a:xfrm>
            <a:off x="6086602" y="2791781"/>
            <a:ext cx="5090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u="sng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Part three</a:t>
            </a:r>
          </a:p>
        </p:txBody>
      </p:sp>
      <p:sp>
        <p:nvSpPr>
          <p:cNvPr id="14" name="ïSḻiḍè">
            <a:extLst>
              <a:ext uri="{FF2B5EF4-FFF2-40B4-BE49-F238E27FC236}">
                <a16:creationId xmlns:a16="http://schemas.microsoft.com/office/drawing/2014/main" id="{4380B319-0CBA-4B36-8577-C2A210A1E0A1}"/>
              </a:ext>
            </a:extLst>
          </p:cNvPr>
          <p:cNvSpPr/>
          <p:nvPr/>
        </p:nvSpPr>
        <p:spPr>
          <a:xfrm>
            <a:off x="6502046" y="4221714"/>
            <a:ext cx="444222" cy="4442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ïṡ1íḋè">
            <a:extLst>
              <a:ext uri="{FF2B5EF4-FFF2-40B4-BE49-F238E27FC236}">
                <a16:creationId xmlns:a16="http://schemas.microsoft.com/office/drawing/2014/main" id="{88739097-8E8F-4AD0-9D8F-4F1B14CB0F78}"/>
              </a:ext>
            </a:extLst>
          </p:cNvPr>
          <p:cNvSpPr/>
          <p:nvPr/>
        </p:nvSpPr>
        <p:spPr bwMode="auto">
          <a:xfrm>
            <a:off x="6621377" y="436673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F2EED7-A7BE-46F1-9AB3-3B5A9196A994}"/>
              </a:ext>
            </a:extLst>
          </p:cNvPr>
          <p:cNvSpPr txBox="1"/>
          <p:nvPr/>
        </p:nvSpPr>
        <p:spPr>
          <a:xfrm>
            <a:off x="7156096" y="4127309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EE1CB940-3E5B-4453-995D-81A9D3E78A3D}"/>
              </a:ext>
            </a:extLst>
          </p:cNvPr>
          <p:cNvSpPr/>
          <p:nvPr/>
        </p:nvSpPr>
        <p:spPr>
          <a:xfrm rot="12770">
            <a:off x="9742239" y="229888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5A7C995A-762A-4E52-BDC0-A9E8FF521348}"/>
              </a:ext>
            </a:extLst>
          </p:cNvPr>
          <p:cNvSpPr/>
          <p:nvPr/>
        </p:nvSpPr>
        <p:spPr>
          <a:xfrm rot="12770">
            <a:off x="10164978" y="198007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5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0"/>
          <p:cNvSpPr/>
          <p:nvPr/>
        </p:nvSpPr>
        <p:spPr>
          <a:xfrm>
            <a:off x="1448498" y="5678687"/>
            <a:ext cx="9295023" cy="9372"/>
          </a:xfrm>
          <a:custGeom>
            <a:avLst/>
            <a:gdLst/>
            <a:ahLst/>
            <a:cxnLst/>
            <a:rect l="l" t="t" r="r" b="b"/>
            <a:pathLst>
              <a:path w="126956" h="128" extrusionOk="0">
                <a:moveTo>
                  <a:pt x="0" y="1"/>
                </a:moveTo>
                <a:lnTo>
                  <a:pt x="0" y="128"/>
                </a:lnTo>
                <a:lnTo>
                  <a:pt x="126955" y="128"/>
                </a:lnTo>
                <a:lnTo>
                  <a:pt x="126955" y="1"/>
                </a:lnTo>
                <a:close/>
              </a:path>
            </a:pathLst>
          </a:custGeom>
          <a:solidFill>
            <a:srgbClr val="0A1F30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61" name="Google Shape;661;p30"/>
          <p:cNvSpPr/>
          <p:nvPr/>
        </p:nvSpPr>
        <p:spPr>
          <a:xfrm>
            <a:off x="8590958" y="2715822"/>
            <a:ext cx="2128628" cy="2832699"/>
          </a:xfrm>
          <a:custGeom>
            <a:avLst/>
            <a:gdLst/>
            <a:ahLst/>
            <a:cxnLst/>
            <a:rect l="l" t="t" r="r" b="b"/>
            <a:pathLst>
              <a:path w="29073" h="30817" extrusionOk="0">
                <a:moveTo>
                  <a:pt x="185" y="0"/>
                </a:moveTo>
                <a:cubicBezTo>
                  <a:pt x="85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24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4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62" name="Google Shape;662;p30"/>
          <p:cNvSpPr/>
          <p:nvPr/>
        </p:nvSpPr>
        <p:spPr>
          <a:xfrm>
            <a:off x="8823470" y="1789653"/>
            <a:ext cx="1662531" cy="1662384"/>
          </a:xfrm>
          <a:custGeom>
            <a:avLst/>
            <a:gdLst/>
            <a:ahLst/>
            <a:cxnLst/>
            <a:rect l="l" t="t" r="r" b="b"/>
            <a:pathLst>
              <a:path w="22707" h="22705" extrusionOk="0">
                <a:moveTo>
                  <a:pt x="11361" y="0"/>
                </a:moveTo>
                <a:cubicBezTo>
                  <a:pt x="5078" y="0"/>
                  <a:pt x="1" y="5077"/>
                  <a:pt x="1" y="11345"/>
                </a:cubicBezTo>
                <a:cubicBezTo>
                  <a:pt x="1" y="17614"/>
                  <a:pt x="5078" y="22704"/>
                  <a:pt x="11361" y="22704"/>
                </a:cubicBezTo>
                <a:cubicBezTo>
                  <a:pt x="17629" y="22704"/>
                  <a:pt x="22706" y="17614"/>
                  <a:pt x="22706" y="11345"/>
                </a:cubicBezTo>
                <a:cubicBezTo>
                  <a:pt x="22706" y="5077"/>
                  <a:pt x="17629" y="0"/>
                  <a:pt x="11361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3" name="Google Shape;663;p30"/>
          <p:cNvSpPr/>
          <p:nvPr/>
        </p:nvSpPr>
        <p:spPr>
          <a:xfrm>
            <a:off x="9039450" y="2024302"/>
            <a:ext cx="1230552" cy="1192040"/>
          </a:xfrm>
          <a:custGeom>
            <a:avLst/>
            <a:gdLst/>
            <a:ahLst/>
            <a:cxnLst/>
            <a:rect l="l" t="t" r="r" b="b"/>
            <a:pathLst>
              <a:path w="16807" h="16281" extrusionOk="0">
                <a:moveTo>
                  <a:pt x="8411" y="0"/>
                </a:moveTo>
                <a:cubicBezTo>
                  <a:pt x="3773" y="0"/>
                  <a:pt x="1" y="3644"/>
                  <a:pt x="1" y="8140"/>
                </a:cubicBezTo>
                <a:cubicBezTo>
                  <a:pt x="1" y="12635"/>
                  <a:pt x="3773" y="16281"/>
                  <a:pt x="8411" y="16281"/>
                </a:cubicBezTo>
                <a:cubicBezTo>
                  <a:pt x="13048" y="16281"/>
                  <a:pt x="16807" y="12635"/>
                  <a:pt x="16807" y="8140"/>
                </a:cubicBezTo>
                <a:cubicBezTo>
                  <a:pt x="16807" y="3644"/>
                  <a:pt x="13048" y="0"/>
                  <a:pt x="8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64" name="Google Shape;664;p30"/>
          <p:cNvSpPr/>
          <p:nvPr/>
        </p:nvSpPr>
        <p:spPr>
          <a:xfrm>
            <a:off x="9260498" y="5260540"/>
            <a:ext cx="788155" cy="787129"/>
          </a:xfrm>
          <a:custGeom>
            <a:avLst/>
            <a:gdLst/>
            <a:ahLst/>
            <a:cxnLst/>
            <a:rect l="l" t="t" r="r" b="b"/>
            <a:pathLst>
              <a:path w="10765" h="10751" extrusionOk="0">
                <a:moveTo>
                  <a:pt x="5390" y="0"/>
                </a:moveTo>
                <a:cubicBezTo>
                  <a:pt x="2412" y="0"/>
                  <a:pt x="1" y="2411"/>
                  <a:pt x="1" y="5375"/>
                </a:cubicBezTo>
                <a:cubicBezTo>
                  <a:pt x="1" y="8353"/>
                  <a:pt x="2412" y="10750"/>
                  <a:pt x="5390" y="10750"/>
                </a:cubicBezTo>
                <a:cubicBezTo>
                  <a:pt x="8353" y="10750"/>
                  <a:pt x="10764" y="8353"/>
                  <a:pt x="10764" y="5375"/>
                </a:cubicBezTo>
                <a:cubicBezTo>
                  <a:pt x="10764" y="2411"/>
                  <a:pt x="8353" y="0"/>
                  <a:pt x="5390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5" name="Google Shape;665;p30"/>
          <p:cNvSpPr/>
          <p:nvPr/>
        </p:nvSpPr>
        <p:spPr>
          <a:xfrm>
            <a:off x="9613662" y="1632829"/>
            <a:ext cx="1018664" cy="987547"/>
          </a:xfrm>
          <a:custGeom>
            <a:avLst/>
            <a:gdLst/>
            <a:ahLst/>
            <a:cxnLst/>
            <a:rect l="l" t="t" r="r" b="b"/>
            <a:pathLst>
              <a:path w="13913" h="13488" extrusionOk="0">
                <a:moveTo>
                  <a:pt x="1" y="0"/>
                </a:moveTo>
                <a:lnTo>
                  <a:pt x="1" y="213"/>
                </a:lnTo>
                <a:cubicBezTo>
                  <a:pt x="7559" y="213"/>
                  <a:pt x="13700" y="6170"/>
                  <a:pt x="13700" y="13487"/>
                </a:cubicBezTo>
                <a:lnTo>
                  <a:pt x="13912" y="13487"/>
                </a:lnTo>
                <a:cubicBezTo>
                  <a:pt x="13912" y="6041"/>
                  <a:pt x="7672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68" name="Google Shape;668;p30"/>
          <p:cNvSpPr txBox="1"/>
          <p:nvPr/>
        </p:nvSpPr>
        <p:spPr>
          <a:xfrm>
            <a:off x="9270932" y="5211193"/>
            <a:ext cx="7688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0" name="Google Shape;670;p30"/>
          <p:cNvSpPr/>
          <p:nvPr/>
        </p:nvSpPr>
        <p:spPr>
          <a:xfrm>
            <a:off x="6210125" y="2715822"/>
            <a:ext cx="2128701" cy="2832699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1" name="Google Shape;671;p30"/>
          <p:cNvSpPr/>
          <p:nvPr/>
        </p:nvSpPr>
        <p:spPr>
          <a:xfrm>
            <a:off x="6442717" y="1789653"/>
            <a:ext cx="1662384" cy="1662384"/>
          </a:xfrm>
          <a:custGeom>
            <a:avLst/>
            <a:gdLst/>
            <a:ahLst/>
            <a:cxnLst/>
            <a:rect l="l" t="t" r="r" b="b"/>
            <a:pathLst>
              <a:path w="22705" h="22705" extrusionOk="0">
                <a:moveTo>
                  <a:pt x="11360" y="0"/>
                </a:moveTo>
                <a:cubicBezTo>
                  <a:pt x="5091" y="0"/>
                  <a:pt x="1" y="5077"/>
                  <a:pt x="1" y="11345"/>
                </a:cubicBezTo>
                <a:cubicBezTo>
                  <a:pt x="1" y="17614"/>
                  <a:pt x="5091" y="22704"/>
                  <a:pt x="11360" y="22704"/>
                </a:cubicBezTo>
                <a:cubicBezTo>
                  <a:pt x="17628" y="22704"/>
                  <a:pt x="22705" y="17614"/>
                  <a:pt x="22705" y="11345"/>
                </a:cubicBezTo>
                <a:cubicBezTo>
                  <a:pt x="22705" y="5077"/>
                  <a:pt x="17628" y="0"/>
                  <a:pt x="11360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2" name="Google Shape;672;p30"/>
          <p:cNvSpPr/>
          <p:nvPr/>
        </p:nvSpPr>
        <p:spPr>
          <a:xfrm>
            <a:off x="6659648" y="2024302"/>
            <a:ext cx="1229528" cy="1192040"/>
          </a:xfrm>
          <a:custGeom>
            <a:avLst/>
            <a:gdLst/>
            <a:ahLst/>
            <a:cxnLst/>
            <a:rect l="l" t="t" r="r" b="b"/>
            <a:pathLst>
              <a:path w="16793" h="16281" extrusionOk="0">
                <a:moveTo>
                  <a:pt x="8397" y="0"/>
                </a:moveTo>
                <a:cubicBezTo>
                  <a:pt x="3760" y="0"/>
                  <a:pt x="1" y="3644"/>
                  <a:pt x="1" y="8140"/>
                </a:cubicBezTo>
                <a:cubicBezTo>
                  <a:pt x="1" y="12635"/>
                  <a:pt x="3760" y="16281"/>
                  <a:pt x="8397" y="16281"/>
                </a:cubicBezTo>
                <a:cubicBezTo>
                  <a:pt x="13035" y="16281"/>
                  <a:pt x="16792" y="12635"/>
                  <a:pt x="16792" y="8140"/>
                </a:cubicBezTo>
                <a:cubicBezTo>
                  <a:pt x="16792" y="3644"/>
                  <a:pt x="13035" y="0"/>
                  <a:pt x="839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3" name="Google Shape;673;p30"/>
          <p:cNvSpPr/>
          <p:nvPr/>
        </p:nvSpPr>
        <p:spPr>
          <a:xfrm>
            <a:off x="6880798" y="5260540"/>
            <a:ext cx="787056" cy="787129"/>
          </a:xfrm>
          <a:custGeom>
            <a:avLst/>
            <a:gdLst/>
            <a:ahLst/>
            <a:cxnLst/>
            <a:rect l="l" t="t" r="r" b="b"/>
            <a:pathLst>
              <a:path w="10750" h="10751" extrusionOk="0">
                <a:moveTo>
                  <a:pt x="5375" y="0"/>
                </a:moveTo>
                <a:cubicBezTo>
                  <a:pt x="2396" y="0"/>
                  <a:pt x="0" y="2411"/>
                  <a:pt x="0" y="5375"/>
                </a:cubicBezTo>
                <a:cubicBezTo>
                  <a:pt x="0" y="8353"/>
                  <a:pt x="2396" y="10750"/>
                  <a:pt x="5375" y="10750"/>
                </a:cubicBezTo>
                <a:cubicBezTo>
                  <a:pt x="8339" y="10750"/>
                  <a:pt x="10750" y="8353"/>
                  <a:pt x="10750" y="5375"/>
                </a:cubicBezTo>
                <a:cubicBezTo>
                  <a:pt x="10750" y="2411"/>
                  <a:pt x="8339" y="0"/>
                  <a:pt x="5375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4" name="Google Shape;674;p30"/>
          <p:cNvSpPr/>
          <p:nvPr/>
        </p:nvSpPr>
        <p:spPr>
          <a:xfrm>
            <a:off x="7246381" y="1632829"/>
            <a:ext cx="1018591" cy="987547"/>
          </a:xfrm>
          <a:custGeom>
            <a:avLst/>
            <a:gdLst/>
            <a:ahLst/>
            <a:cxnLst/>
            <a:rect l="l" t="t" r="r" b="b"/>
            <a:pathLst>
              <a:path w="13912" h="13488" extrusionOk="0">
                <a:moveTo>
                  <a:pt x="0" y="0"/>
                </a:moveTo>
                <a:lnTo>
                  <a:pt x="0" y="213"/>
                </a:lnTo>
                <a:cubicBezTo>
                  <a:pt x="7559" y="213"/>
                  <a:pt x="13700" y="6170"/>
                  <a:pt x="13700" y="13487"/>
                </a:cubicBezTo>
                <a:lnTo>
                  <a:pt x="13912" y="13487"/>
                </a:lnTo>
                <a:cubicBezTo>
                  <a:pt x="13912" y="6041"/>
                  <a:pt x="7672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77" name="Google Shape;677;p30"/>
          <p:cNvSpPr txBox="1"/>
          <p:nvPr/>
        </p:nvSpPr>
        <p:spPr>
          <a:xfrm>
            <a:off x="6890100" y="5211193"/>
            <a:ext cx="7688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79" name="Google Shape;679;p30"/>
          <p:cNvSpPr/>
          <p:nvPr/>
        </p:nvSpPr>
        <p:spPr>
          <a:xfrm>
            <a:off x="3829294" y="2715822"/>
            <a:ext cx="2128701" cy="2832699"/>
          </a:xfrm>
          <a:custGeom>
            <a:avLst/>
            <a:gdLst/>
            <a:ahLst/>
            <a:cxnLst/>
            <a:rect l="l" t="t" r="r" b="b"/>
            <a:pathLst>
              <a:path w="29074" h="30817" extrusionOk="0">
                <a:moveTo>
                  <a:pt x="185" y="0"/>
                </a:moveTo>
                <a:cubicBezTo>
                  <a:pt x="86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9" y="30816"/>
                </a:cubicBezTo>
                <a:lnTo>
                  <a:pt x="28435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5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0" name="Google Shape;680;p30"/>
          <p:cNvSpPr/>
          <p:nvPr/>
        </p:nvSpPr>
        <p:spPr>
          <a:xfrm>
            <a:off x="4061888" y="1789653"/>
            <a:ext cx="1662457" cy="1662384"/>
          </a:xfrm>
          <a:custGeom>
            <a:avLst/>
            <a:gdLst/>
            <a:ahLst/>
            <a:cxnLst/>
            <a:rect l="l" t="t" r="r" b="b"/>
            <a:pathLst>
              <a:path w="22706" h="22705" extrusionOk="0">
                <a:moveTo>
                  <a:pt x="11360" y="0"/>
                </a:moveTo>
                <a:cubicBezTo>
                  <a:pt x="5092" y="0"/>
                  <a:pt x="0" y="5077"/>
                  <a:pt x="0" y="11345"/>
                </a:cubicBezTo>
                <a:cubicBezTo>
                  <a:pt x="0" y="17614"/>
                  <a:pt x="5092" y="22704"/>
                  <a:pt x="11360" y="22704"/>
                </a:cubicBezTo>
                <a:cubicBezTo>
                  <a:pt x="17629" y="22704"/>
                  <a:pt x="22706" y="17614"/>
                  <a:pt x="22706" y="11345"/>
                </a:cubicBezTo>
                <a:cubicBezTo>
                  <a:pt x="22706" y="5077"/>
                  <a:pt x="17629" y="0"/>
                  <a:pt x="11360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1" name="Google Shape;681;p30"/>
          <p:cNvSpPr/>
          <p:nvPr/>
        </p:nvSpPr>
        <p:spPr>
          <a:xfrm>
            <a:off x="4278892" y="2024302"/>
            <a:ext cx="1229455" cy="1192040"/>
          </a:xfrm>
          <a:custGeom>
            <a:avLst/>
            <a:gdLst/>
            <a:ahLst/>
            <a:cxnLst/>
            <a:rect l="l" t="t" r="r" b="b"/>
            <a:pathLst>
              <a:path w="16792" h="16281" extrusionOk="0">
                <a:moveTo>
                  <a:pt x="8396" y="0"/>
                </a:moveTo>
                <a:cubicBezTo>
                  <a:pt x="3758" y="0"/>
                  <a:pt x="1" y="3644"/>
                  <a:pt x="1" y="8140"/>
                </a:cubicBezTo>
                <a:cubicBezTo>
                  <a:pt x="1" y="12635"/>
                  <a:pt x="3758" y="16281"/>
                  <a:pt x="8396" y="16281"/>
                </a:cubicBezTo>
                <a:cubicBezTo>
                  <a:pt x="13033" y="16281"/>
                  <a:pt x="16792" y="12635"/>
                  <a:pt x="16792" y="8140"/>
                </a:cubicBezTo>
                <a:cubicBezTo>
                  <a:pt x="16792" y="3644"/>
                  <a:pt x="13033" y="0"/>
                  <a:pt x="8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2" name="Google Shape;682;p30"/>
          <p:cNvSpPr/>
          <p:nvPr/>
        </p:nvSpPr>
        <p:spPr>
          <a:xfrm>
            <a:off x="4499924" y="5260540"/>
            <a:ext cx="787116" cy="787116"/>
          </a:xfrm>
          <a:custGeom>
            <a:avLst/>
            <a:gdLst/>
            <a:ahLst/>
            <a:cxnLst/>
            <a:rect l="l" t="t" r="r" b="b"/>
            <a:pathLst>
              <a:path w="10751" h="10751" extrusionOk="0">
                <a:moveTo>
                  <a:pt x="5376" y="0"/>
                </a:moveTo>
                <a:cubicBezTo>
                  <a:pt x="2398" y="0"/>
                  <a:pt x="1" y="2411"/>
                  <a:pt x="1" y="5375"/>
                </a:cubicBezTo>
                <a:cubicBezTo>
                  <a:pt x="1" y="8353"/>
                  <a:pt x="2398" y="10750"/>
                  <a:pt x="5376" y="10750"/>
                </a:cubicBezTo>
                <a:cubicBezTo>
                  <a:pt x="8340" y="10750"/>
                  <a:pt x="10751" y="8353"/>
                  <a:pt x="10751" y="5375"/>
                </a:cubicBezTo>
                <a:cubicBezTo>
                  <a:pt x="10751" y="2411"/>
                  <a:pt x="8340" y="0"/>
                  <a:pt x="5376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3" name="Google Shape;683;p30"/>
          <p:cNvSpPr/>
          <p:nvPr/>
        </p:nvSpPr>
        <p:spPr>
          <a:xfrm>
            <a:off x="4880048" y="1632829"/>
            <a:ext cx="1018737" cy="987547"/>
          </a:xfrm>
          <a:custGeom>
            <a:avLst/>
            <a:gdLst/>
            <a:ahLst/>
            <a:cxnLst/>
            <a:rect l="l" t="t" r="r" b="b"/>
            <a:pathLst>
              <a:path w="13914" h="13488" extrusionOk="0">
                <a:moveTo>
                  <a:pt x="0" y="0"/>
                </a:moveTo>
                <a:lnTo>
                  <a:pt x="0" y="213"/>
                </a:lnTo>
                <a:cubicBezTo>
                  <a:pt x="7545" y="213"/>
                  <a:pt x="13686" y="6170"/>
                  <a:pt x="13686" y="13487"/>
                </a:cubicBezTo>
                <a:lnTo>
                  <a:pt x="13913" y="13487"/>
                </a:lnTo>
                <a:cubicBezTo>
                  <a:pt x="13913" y="6041"/>
                  <a:pt x="7673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6" name="Google Shape;686;p30"/>
          <p:cNvSpPr txBox="1"/>
          <p:nvPr/>
        </p:nvSpPr>
        <p:spPr>
          <a:xfrm>
            <a:off x="4509248" y="5211193"/>
            <a:ext cx="7688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1448533" y="2715822"/>
            <a:ext cx="2128628" cy="2832699"/>
          </a:xfrm>
          <a:custGeom>
            <a:avLst/>
            <a:gdLst/>
            <a:ahLst/>
            <a:cxnLst/>
            <a:rect l="l" t="t" r="r" b="b"/>
            <a:pathLst>
              <a:path w="29073" h="30817" extrusionOk="0">
                <a:moveTo>
                  <a:pt x="184" y="0"/>
                </a:moveTo>
                <a:cubicBezTo>
                  <a:pt x="85" y="0"/>
                  <a:pt x="0" y="85"/>
                  <a:pt x="0" y="199"/>
                </a:cubicBezTo>
                <a:lnTo>
                  <a:pt x="0" y="30179"/>
                </a:lnTo>
                <a:cubicBezTo>
                  <a:pt x="0" y="30533"/>
                  <a:pt x="284" y="30816"/>
                  <a:pt x="638" y="30816"/>
                </a:cubicBezTo>
                <a:lnTo>
                  <a:pt x="28434" y="30816"/>
                </a:lnTo>
                <a:cubicBezTo>
                  <a:pt x="28789" y="30816"/>
                  <a:pt x="29073" y="30533"/>
                  <a:pt x="29073" y="30179"/>
                </a:cubicBezTo>
                <a:lnTo>
                  <a:pt x="29073" y="199"/>
                </a:lnTo>
                <a:cubicBezTo>
                  <a:pt x="29073" y="85"/>
                  <a:pt x="28988" y="0"/>
                  <a:pt x="28874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89" name="Google Shape;689;p30"/>
          <p:cNvSpPr/>
          <p:nvPr/>
        </p:nvSpPr>
        <p:spPr>
          <a:xfrm>
            <a:off x="1681060" y="1789653"/>
            <a:ext cx="1663556" cy="1662384"/>
          </a:xfrm>
          <a:custGeom>
            <a:avLst/>
            <a:gdLst/>
            <a:ahLst/>
            <a:cxnLst/>
            <a:rect l="l" t="t" r="r" b="b"/>
            <a:pathLst>
              <a:path w="22721" h="22705" extrusionOk="0">
                <a:moveTo>
                  <a:pt x="11360" y="0"/>
                </a:moveTo>
                <a:cubicBezTo>
                  <a:pt x="5092" y="0"/>
                  <a:pt x="1" y="5077"/>
                  <a:pt x="1" y="11345"/>
                </a:cubicBezTo>
                <a:cubicBezTo>
                  <a:pt x="1" y="17614"/>
                  <a:pt x="5092" y="22704"/>
                  <a:pt x="11360" y="22704"/>
                </a:cubicBezTo>
                <a:cubicBezTo>
                  <a:pt x="17628" y="22704"/>
                  <a:pt x="22720" y="17614"/>
                  <a:pt x="22720" y="11345"/>
                </a:cubicBezTo>
                <a:cubicBezTo>
                  <a:pt x="22720" y="5077"/>
                  <a:pt x="17628" y="0"/>
                  <a:pt x="11360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90" name="Google Shape;690;p30"/>
          <p:cNvSpPr/>
          <p:nvPr/>
        </p:nvSpPr>
        <p:spPr>
          <a:xfrm>
            <a:off x="1898064" y="2024302"/>
            <a:ext cx="1229455" cy="1192040"/>
          </a:xfrm>
          <a:custGeom>
            <a:avLst/>
            <a:gdLst/>
            <a:ahLst/>
            <a:cxnLst/>
            <a:rect l="l" t="t" r="r" b="b"/>
            <a:pathLst>
              <a:path w="16792" h="16281" extrusionOk="0">
                <a:moveTo>
                  <a:pt x="8396" y="0"/>
                </a:moveTo>
                <a:cubicBezTo>
                  <a:pt x="3759" y="0"/>
                  <a:pt x="0" y="3644"/>
                  <a:pt x="0" y="8140"/>
                </a:cubicBezTo>
                <a:cubicBezTo>
                  <a:pt x="0" y="12635"/>
                  <a:pt x="3759" y="16281"/>
                  <a:pt x="8396" y="16281"/>
                </a:cubicBezTo>
                <a:cubicBezTo>
                  <a:pt x="13034" y="16281"/>
                  <a:pt x="16792" y="12635"/>
                  <a:pt x="16792" y="8140"/>
                </a:cubicBezTo>
                <a:cubicBezTo>
                  <a:pt x="16792" y="3644"/>
                  <a:pt x="13034" y="0"/>
                  <a:pt x="839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1" name="Google Shape;691;p30"/>
          <p:cNvSpPr/>
          <p:nvPr/>
        </p:nvSpPr>
        <p:spPr>
          <a:xfrm>
            <a:off x="2119198" y="5260540"/>
            <a:ext cx="787129" cy="787129"/>
          </a:xfrm>
          <a:custGeom>
            <a:avLst/>
            <a:gdLst/>
            <a:ahLst/>
            <a:cxnLst/>
            <a:rect l="l" t="t" r="r" b="b"/>
            <a:pathLst>
              <a:path w="10751" h="10751" extrusionOk="0">
                <a:moveTo>
                  <a:pt x="5375" y="0"/>
                </a:moveTo>
                <a:cubicBezTo>
                  <a:pt x="2397" y="0"/>
                  <a:pt x="1" y="2411"/>
                  <a:pt x="1" y="5375"/>
                </a:cubicBezTo>
                <a:cubicBezTo>
                  <a:pt x="1" y="8353"/>
                  <a:pt x="2397" y="10750"/>
                  <a:pt x="5375" y="10750"/>
                </a:cubicBezTo>
                <a:cubicBezTo>
                  <a:pt x="8340" y="10750"/>
                  <a:pt x="10750" y="8353"/>
                  <a:pt x="10750" y="5375"/>
                </a:cubicBezTo>
                <a:cubicBezTo>
                  <a:pt x="10750" y="2411"/>
                  <a:pt x="8340" y="0"/>
                  <a:pt x="5375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92" name="Google Shape;692;p30"/>
          <p:cNvSpPr/>
          <p:nvPr/>
        </p:nvSpPr>
        <p:spPr>
          <a:xfrm>
            <a:off x="2512690" y="1632829"/>
            <a:ext cx="1018737" cy="987547"/>
          </a:xfrm>
          <a:custGeom>
            <a:avLst/>
            <a:gdLst/>
            <a:ahLst/>
            <a:cxnLst/>
            <a:rect l="l" t="t" r="r" b="b"/>
            <a:pathLst>
              <a:path w="13914" h="13488" extrusionOk="0">
                <a:moveTo>
                  <a:pt x="1" y="0"/>
                </a:moveTo>
                <a:lnTo>
                  <a:pt x="1" y="213"/>
                </a:lnTo>
                <a:cubicBezTo>
                  <a:pt x="7546" y="213"/>
                  <a:pt x="13701" y="6170"/>
                  <a:pt x="13701" y="13487"/>
                </a:cubicBezTo>
                <a:lnTo>
                  <a:pt x="13914" y="13487"/>
                </a:lnTo>
                <a:cubicBezTo>
                  <a:pt x="13914" y="6041"/>
                  <a:pt x="7674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5" name="Google Shape;695;p30"/>
          <p:cNvSpPr txBox="1"/>
          <p:nvPr/>
        </p:nvSpPr>
        <p:spPr>
          <a:xfrm>
            <a:off x="2131365" y="5211193"/>
            <a:ext cx="7688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sz="40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98" name="Google Shape;698;p30"/>
          <p:cNvSpPr/>
          <p:nvPr/>
        </p:nvSpPr>
        <p:spPr>
          <a:xfrm>
            <a:off x="2532533" y="2690841"/>
            <a:ext cx="27017" cy="43711"/>
          </a:xfrm>
          <a:custGeom>
            <a:avLst/>
            <a:gdLst/>
            <a:ahLst/>
            <a:cxnLst/>
            <a:rect l="l" t="t" r="r" b="b"/>
            <a:pathLst>
              <a:path w="369" h="597" extrusionOk="0">
                <a:moveTo>
                  <a:pt x="0" y="1"/>
                </a:moveTo>
                <a:lnTo>
                  <a:pt x="0" y="596"/>
                </a:lnTo>
                <a:lnTo>
                  <a:pt x="127" y="553"/>
                </a:lnTo>
                <a:cubicBezTo>
                  <a:pt x="284" y="483"/>
                  <a:pt x="369" y="355"/>
                  <a:pt x="354" y="241"/>
                </a:cubicBezTo>
                <a:cubicBezTo>
                  <a:pt x="354" y="128"/>
                  <a:pt x="227" y="57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0" name="Google Shape;700;p30"/>
          <p:cNvSpPr/>
          <p:nvPr/>
        </p:nvSpPr>
        <p:spPr>
          <a:xfrm>
            <a:off x="2377712" y="2359574"/>
            <a:ext cx="268991" cy="95545"/>
          </a:xfrm>
          <a:custGeom>
            <a:avLst/>
            <a:gdLst/>
            <a:ahLst/>
            <a:cxnLst/>
            <a:rect l="l" t="t" r="r" b="b"/>
            <a:pathLst>
              <a:path w="3674" h="1305" extrusionOk="0">
                <a:moveTo>
                  <a:pt x="738" y="0"/>
                </a:moveTo>
                <a:cubicBezTo>
                  <a:pt x="327" y="0"/>
                  <a:pt x="0" y="327"/>
                  <a:pt x="0" y="738"/>
                </a:cubicBezTo>
                <a:lnTo>
                  <a:pt x="0" y="1305"/>
                </a:lnTo>
                <a:lnTo>
                  <a:pt x="441" y="1305"/>
                </a:lnTo>
                <a:lnTo>
                  <a:pt x="441" y="738"/>
                </a:lnTo>
                <a:cubicBezTo>
                  <a:pt x="441" y="567"/>
                  <a:pt x="568" y="440"/>
                  <a:pt x="738" y="440"/>
                </a:cubicBezTo>
                <a:lnTo>
                  <a:pt x="2950" y="440"/>
                </a:lnTo>
                <a:cubicBezTo>
                  <a:pt x="3107" y="440"/>
                  <a:pt x="3249" y="567"/>
                  <a:pt x="3249" y="738"/>
                </a:cubicBezTo>
                <a:lnTo>
                  <a:pt x="3249" y="1305"/>
                </a:lnTo>
                <a:lnTo>
                  <a:pt x="3674" y="1305"/>
                </a:lnTo>
                <a:lnTo>
                  <a:pt x="3674" y="738"/>
                </a:lnTo>
                <a:cubicBezTo>
                  <a:pt x="3674" y="327"/>
                  <a:pt x="3347" y="0"/>
                  <a:pt x="2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1" name="Google Shape;701;p30"/>
          <p:cNvSpPr/>
          <p:nvPr/>
        </p:nvSpPr>
        <p:spPr>
          <a:xfrm>
            <a:off x="2211593" y="2455043"/>
            <a:ext cx="602263" cy="410295"/>
          </a:xfrm>
          <a:custGeom>
            <a:avLst/>
            <a:gdLst/>
            <a:ahLst/>
            <a:cxnLst/>
            <a:rect l="l" t="t" r="r" b="b"/>
            <a:pathLst>
              <a:path w="8226" h="5604" extrusionOk="0">
                <a:moveTo>
                  <a:pt x="4170" y="895"/>
                </a:moveTo>
                <a:cubicBezTo>
                  <a:pt x="4283" y="895"/>
                  <a:pt x="4383" y="994"/>
                  <a:pt x="4383" y="1122"/>
                </a:cubicBezTo>
                <a:lnTo>
                  <a:pt x="4383" y="1462"/>
                </a:lnTo>
                <a:cubicBezTo>
                  <a:pt x="4780" y="1533"/>
                  <a:pt x="5092" y="1816"/>
                  <a:pt x="5106" y="1831"/>
                </a:cubicBezTo>
                <a:cubicBezTo>
                  <a:pt x="5191" y="1901"/>
                  <a:pt x="5206" y="2043"/>
                  <a:pt x="5120" y="2128"/>
                </a:cubicBezTo>
                <a:cubicBezTo>
                  <a:pt x="5074" y="2174"/>
                  <a:pt x="5015" y="2200"/>
                  <a:pt x="4955" y="2200"/>
                </a:cubicBezTo>
                <a:cubicBezTo>
                  <a:pt x="4905" y="2200"/>
                  <a:pt x="4854" y="2182"/>
                  <a:pt x="4808" y="2143"/>
                </a:cubicBezTo>
                <a:cubicBezTo>
                  <a:pt x="4808" y="2143"/>
                  <a:pt x="4624" y="1973"/>
                  <a:pt x="4383" y="1901"/>
                </a:cubicBezTo>
                <a:lnTo>
                  <a:pt x="4383" y="2781"/>
                </a:lnTo>
                <a:cubicBezTo>
                  <a:pt x="4752" y="2866"/>
                  <a:pt x="5149" y="2994"/>
                  <a:pt x="5177" y="3433"/>
                </a:cubicBezTo>
                <a:cubicBezTo>
                  <a:pt x="5191" y="3731"/>
                  <a:pt x="5021" y="4015"/>
                  <a:pt x="4695" y="4157"/>
                </a:cubicBezTo>
                <a:cubicBezTo>
                  <a:pt x="4610" y="4199"/>
                  <a:pt x="4496" y="4227"/>
                  <a:pt x="4383" y="4255"/>
                </a:cubicBezTo>
                <a:lnTo>
                  <a:pt x="4383" y="4482"/>
                </a:lnTo>
                <a:cubicBezTo>
                  <a:pt x="4383" y="4596"/>
                  <a:pt x="4283" y="4696"/>
                  <a:pt x="4170" y="4696"/>
                </a:cubicBezTo>
                <a:cubicBezTo>
                  <a:pt x="4043" y="4696"/>
                  <a:pt x="3943" y="4596"/>
                  <a:pt x="3943" y="4482"/>
                </a:cubicBezTo>
                <a:lnTo>
                  <a:pt x="3943" y="4242"/>
                </a:lnTo>
                <a:cubicBezTo>
                  <a:pt x="3688" y="4185"/>
                  <a:pt x="3390" y="4057"/>
                  <a:pt x="3120" y="3788"/>
                </a:cubicBezTo>
                <a:cubicBezTo>
                  <a:pt x="3022" y="3703"/>
                  <a:pt x="3022" y="3575"/>
                  <a:pt x="3107" y="3476"/>
                </a:cubicBezTo>
                <a:cubicBezTo>
                  <a:pt x="3149" y="3433"/>
                  <a:pt x="3202" y="3412"/>
                  <a:pt x="3255" y="3412"/>
                </a:cubicBezTo>
                <a:cubicBezTo>
                  <a:pt x="3308" y="3412"/>
                  <a:pt x="3361" y="3433"/>
                  <a:pt x="3404" y="3476"/>
                </a:cubicBezTo>
                <a:cubicBezTo>
                  <a:pt x="3602" y="3646"/>
                  <a:pt x="3773" y="3745"/>
                  <a:pt x="3943" y="3788"/>
                </a:cubicBezTo>
                <a:lnTo>
                  <a:pt x="3943" y="3107"/>
                </a:lnTo>
                <a:cubicBezTo>
                  <a:pt x="3631" y="3022"/>
                  <a:pt x="3305" y="2880"/>
                  <a:pt x="3220" y="2525"/>
                </a:cubicBezTo>
                <a:cubicBezTo>
                  <a:pt x="3149" y="2171"/>
                  <a:pt x="3262" y="1930"/>
                  <a:pt x="3376" y="1788"/>
                </a:cubicBezTo>
                <a:cubicBezTo>
                  <a:pt x="3517" y="1618"/>
                  <a:pt x="3716" y="1504"/>
                  <a:pt x="3943" y="1462"/>
                </a:cubicBezTo>
                <a:lnTo>
                  <a:pt x="3943" y="1122"/>
                </a:lnTo>
                <a:cubicBezTo>
                  <a:pt x="3943" y="994"/>
                  <a:pt x="4043" y="895"/>
                  <a:pt x="4170" y="895"/>
                </a:cubicBezTo>
                <a:close/>
                <a:moveTo>
                  <a:pt x="794" y="1"/>
                </a:moveTo>
                <a:cubicBezTo>
                  <a:pt x="355" y="1"/>
                  <a:pt x="0" y="356"/>
                  <a:pt x="0" y="795"/>
                </a:cubicBezTo>
                <a:lnTo>
                  <a:pt x="0" y="4794"/>
                </a:lnTo>
                <a:cubicBezTo>
                  <a:pt x="0" y="5248"/>
                  <a:pt x="355" y="5603"/>
                  <a:pt x="794" y="5603"/>
                </a:cubicBezTo>
                <a:lnTo>
                  <a:pt x="7432" y="5603"/>
                </a:lnTo>
                <a:cubicBezTo>
                  <a:pt x="7872" y="5603"/>
                  <a:pt x="8226" y="5248"/>
                  <a:pt x="8226" y="4794"/>
                </a:cubicBezTo>
                <a:lnTo>
                  <a:pt x="8226" y="795"/>
                </a:lnTo>
                <a:cubicBezTo>
                  <a:pt x="8226" y="356"/>
                  <a:pt x="7872" y="1"/>
                  <a:pt x="7432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2" name="Google Shape;702;p30"/>
          <p:cNvSpPr/>
          <p:nvPr/>
        </p:nvSpPr>
        <p:spPr>
          <a:xfrm>
            <a:off x="2476452" y="2595370"/>
            <a:ext cx="23868" cy="54033"/>
          </a:xfrm>
          <a:custGeom>
            <a:avLst/>
            <a:gdLst/>
            <a:ahLst/>
            <a:cxnLst/>
            <a:rect l="l" t="t" r="r" b="b"/>
            <a:pathLst>
              <a:path w="326" h="738" extrusionOk="0">
                <a:moveTo>
                  <a:pt x="326" y="0"/>
                </a:moveTo>
                <a:cubicBezTo>
                  <a:pt x="241" y="28"/>
                  <a:pt x="156" y="85"/>
                  <a:pt x="99" y="155"/>
                </a:cubicBezTo>
                <a:cubicBezTo>
                  <a:pt x="14" y="241"/>
                  <a:pt x="0" y="369"/>
                  <a:pt x="29" y="511"/>
                </a:cubicBezTo>
                <a:cubicBezTo>
                  <a:pt x="57" y="624"/>
                  <a:pt x="170" y="681"/>
                  <a:pt x="326" y="737"/>
                </a:cubicBezTo>
                <a:lnTo>
                  <a:pt x="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4" name="Google Shape;704;p30"/>
          <p:cNvSpPr/>
          <p:nvPr/>
        </p:nvSpPr>
        <p:spPr>
          <a:xfrm>
            <a:off x="4677539" y="2624385"/>
            <a:ext cx="430941" cy="220156"/>
          </a:xfrm>
          <a:custGeom>
            <a:avLst/>
            <a:gdLst/>
            <a:ahLst/>
            <a:cxnLst/>
            <a:rect l="l" t="t" r="r" b="b"/>
            <a:pathLst>
              <a:path w="5886" h="3007" extrusionOk="0">
                <a:moveTo>
                  <a:pt x="4171" y="0"/>
                </a:moveTo>
                <a:cubicBezTo>
                  <a:pt x="4038" y="0"/>
                  <a:pt x="3903" y="43"/>
                  <a:pt x="3787" y="127"/>
                </a:cubicBezTo>
                <a:cubicBezTo>
                  <a:pt x="3518" y="312"/>
                  <a:pt x="3177" y="426"/>
                  <a:pt x="2809" y="426"/>
                </a:cubicBezTo>
                <a:cubicBezTo>
                  <a:pt x="2453" y="426"/>
                  <a:pt x="2128" y="312"/>
                  <a:pt x="1873" y="127"/>
                </a:cubicBezTo>
                <a:cubicBezTo>
                  <a:pt x="1750" y="48"/>
                  <a:pt x="1613" y="8"/>
                  <a:pt x="1480" y="8"/>
                </a:cubicBezTo>
                <a:cubicBezTo>
                  <a:pt x="1305" y="8"/>
                  <a:pt x="1135" y="76"/>
                  <a:pt x="1007" y="212"/>
                </a:cubicBezTo>
                <a:cubicBezTo>
                  <a:pt x="539" y="738"/>
                  <a:pt x="199" y="1447"/>
                  <a:pt x="71" y="2254"/>
                </a:cubicBezTo>
                <a:cubicBezTo>
                  <a:pt x="1" y="2638"/>
                  <a:pt x="298" y="3007"/>
                  <a:pt x="695" y="3007"/>
                </a:cubicBezTo>
                <a:lnTo>
                  <a:pt x="5176" y="3007"/>
                </a:lnTo>
                <a:cubicBezTo>
                  <a:pt x="5573" y="3007"/>
                  <a:pt x="5885" y="2623"/>
                  <a:pt x="5800" y="2226"/>
                </a:cubicBezTo>
                <a:cubicBezTo>
                  <a:pt x="5602" y="1404"/>
                  <a:pt x="5148" y="694"/>
                  <a:pt x="4609" y="184"/>
                </a:cubicBezTo>
                <a:cubicBezTo>
                  <a:pt x="4486" y="61"/>
                  <a:pt x="4329" y="0"/>
                  <a:pt x="4171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5" name="Google Shape;705;p30"/>
          <p:cNvSpPr/>
          <p:nvPr/>
        </p:nvSpPr>
        <p:spPr>
          <a:xfrm>
            <a:off x="4771984" y="2395961"/>
            <a:ext cx="223377" cy="223233"/>
          </a:xfrm>
          <a:custGeom>
            <a:avLst/>
            <a:gdLst/>
            <a:ahLst/>
            <a:cxnLst/>
            <a:rect l="l" t="t" r="r" b="b"/>
            <a:pathLst>
              <a:path w="3051" h="3049" extrusionOk="0">
                <a:moveTo>
                  <a:pt x="1519" y="0"/>
                </a:moveTo>
                <a:cubicBezTo>
                  <a:pt x="681" y="0"/>
                  <a:pt x="1" y="681"/>
                  <a:pt x="1" y="1532"/>
                </a:cubicBezTo>
                <a:cubicBezTo>
                  <a:pt x="1" y="1857"/>
                  <a:pt x="100" y="2169"/>
                  <a:pt x="284" y="2411"/>
                </a:cubicBezTo>
                <a:cubicBezTo>
                  <a:pt x="568" y="2808"/>
                  <a:pt x="1008" y="3049"/>
                  <a:pt x="1519" y="3049"/>
                </a:cubicBezTo>
                <a:cubicBezTo>
                  <a:pt x="2043" y="3049"/>
                  <a:pt x="2483" y="2808"/>
                  <a:pt x="2767" y="2411"/>
                </a:cubicBezTo>
                <a:cubicBezTo>
                  <a:pt x="2950" y="2169"/>
                  <a:pt x="3050" y="1857"/>
                  <a:pt x="3050" y="1532"/>
                </a:cubicBezTo>
                <a:cubicBezTo>
                  <a:pt x="3050" y="681"/>
                  <a:pt x="2369" y="0"/>
                  <a:pt x="1519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6" name="Google Shape;706;p30"/>
          <p:cNvSpPr/>
          <p:nvPr/>
        </p:nvSpPr>
        <p:spPr>
          <a:xfrm>
            <a:off x="7056318" y="2413581"/>
            <a:ext cx="441423" cy="421655"/>
          </a:xfrm>
          <a:custGeom>
            <a:avLst/>
            <a:gdLst/>
            <a:ahLst/>
            <a:cxnLst/>
            <a:rect l="l" t="t" r="r" b="b"/>
            <a:pathLst>
              <a:path w="6029" h="5759" extrusionOk="0">
                <a:moveTo>
                  <a:pt x="3461" y="866"/>
                </a:moveTo>
                <a:cubicBezTo>
                  <a:pt x="3844" y="866"/>
                  <a:pt x="4213" y="1008"/>
                  <a:pt x="4497" y="1292"/>
                </a:cubicBezTo>
                <a:cubicBezTo>
                  <a:pt x="5077" y="1873"/>
                  <a:pt x="5077" y="2809"/>
                  <a:pt x="4497" y="3376"/>
                </a:cubicBezTo>
                <a:cubicBezTo>
                  <a:pt x="4220" y="3653"/>
                  <a:pt x="3840" y="3791"/>
                  <a:pt x="3461" y="3791"/>
                </a:cubicBezTo>
                <a:cubicBezTo>
                  <a:pt x="3082" y="3791"/>
                  <a:pt x="2702" y="3653"/>
                  <a:pt x="2426" y="3376"/>
                </a:cubicBezTo>
                <a:cubicBezTo>
                  <a:pt x="2142" y="3092"/>
                  <a:pt x="1986" y="2724"/>
                  <a:pt x="1986" y="2341"/>
                </a:cubicBezTo>
                <a:cubicBezTo>
                  <a:pt x="1986" y="1944"/>
                  <a:pt x="2142" y="1575"/>
                  <a:pt x="2426" y="1292"/>
                </a:cubicBezTo>
                <a:cubicBezTo>
                  <a:pt x="2710" y="1008"/>
                  <a:pt x="3092" y="866"/>
                  <a:pt x="3461" y="866"/>
                </a:cubicBezTo>
                <a:close/>
                <a:moveTo>
                  <a:pt x="3463" y="1"/>
                </a:moveTo>
                <a:cubicBezTo>
                  <a:pt x="2865" y="1"/>
                  <a:pt x="2269" y="228"/>
                  <a:pt x="1816" y="681"/>
                </a:cubicBezTo>
                <a:cubicBezTo>
                  <a:pt x="1008" y="1490"/>
                  <a:pt x="923" y="2738"/>
                  <a:pt x="1532" y="3646"/>
                </a:cubicBezTo>
                <a:lnTo>
                  <a:pt x="171" y="5021"/>
                </a:lnTo>
                <a:cubicBezTo>
                  <a:pt x="0" y="5191"/>
                  <a:pt x="0" y="5461"/>
                  <a:pt x="171" y="5631"/>
                </a:cubicBezTo>
                <a:cubicBezTo>
                  <a:pt x="256" y="5716"/>
                  <a:pt x="369" y="5758"/>
                  <a:pt x="469" y="5758"/>
                </a:cubicBezTo>
                <a:cubicBezTo>
                  <a:pt x="582" y="5758"/>
                  <a:pt x="696" y="5716"/>
                  <a:pt x="781" y="5631"/>
                </a:cubicBezTo>
                <a:lnTo>
                  <a:pt x="2142" y="4270"/>
                </a:lnTo>
                <a:cubicBezTo>
                  <a:pt x="2539" y="4539"/>
                  <a:pt x="3007" y="4667"/>
                  <a:pt x="3461" y="4667"/>
                </a:cubicBezTo>
                <a:cubicBezTo>
                  <a:pt x="4056" y="4667"/>
                  <a:pt x="4652" y="4440"/>
                  <a:pt x="5121" y="3986"/>
                </a:cubicBezTo>
                <a:cubicBezTo>
                  <a:pt x="6028" y="3079"/>
                  <a:pt x="6028" y="1604"/>
                  <a:pt x="5121" y="681"/>
                </a:cubicBezTo>
                <a:cubicBezTo>
                  <a:pt x="4659" y="228"/>
                  <a:pt x="4060" y="1"/>
                  <a:pt x="3463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08" name="Google Shape;708;p30"/>
          <p:cNvSpPr/>
          <p:nvPr/>
        </p:nvSpPr>
        <p:spPr>
          <a:xfrm>
            <a:off x="9426618" y="2398009"/>
            <a:ext cx="506792" cy="158877"/>
          </a:xfrm>
          <a:custGeom>
            <a:avLst/>
            <a:gdLst/>
            <a:ahLst/>
            <a:cxnLst/>
            <a:rect l="l" t="t" r="r" b="b"/>
            <a:pathLst>
              <a:path w="6922" h="2170" extrusionOk="0">
                <a:moveTo>
                  <a:pt x="2113" y="0"/>
                </a:moveTo>
                <a:cubicBezTo>
                  <a:pt x="1631" y="0"/>
                  <a:pt x="1221" y="312"/>
                  <a:pt x="1079" y="752"/>
                </a:cubicBezTo>
                <a:lnTo>
                  <a:pt x="313" y="752"/>
                </a:lnTo>
                <a:cubicBezTo>
                  <a:pt x="143" y="752"/>
                  <a:pt x="1" y="908"/>
                  <a:pt x="1" y="1078"/>
                </a:cubicBezTo>
                <a:cubicBezTo>
                  <a:pt x="1" y="1262"/>
                  <a:pt x="143" y="1404"/>
                  <a:pt x="313" y="1404"/>
                </a:cubicBezTo>
                <a:lnTo>
                  <a:pt x="1079" y="1404"/>
                </a:lnTo>
                <a:cubicBezTo>
                  <a:pt x="1221" y="1844"/>
                  <a:pt x="1631" y="2170"/>
                  <a:pt x="2113" y="2170"/>
                </a:cubicBezTo>
                <a:cubicBezTo>
                  <a:pt x="2596" y="2170"/>
                  <a:pt x="3007" y="1844"/>
                  <a:pt x="3149" y="1404"/>
                </a:cubicBezTo>
                <a:lnTo>
                  <a:pt x="6610" y="1404"/>
                </a:lnTo>
                <a:cubicBezTo>
                  <a:pt x="6780" y="1404"/>
                  <a:pt x="6922" y="1262"/>
                  <a:pt x="6922" y="1078"/>
                </a:cubicBezTo>
                <a:cubicBezTo>
                  <a:pt x="6922" y="908"/>
                  <a:pt x="6780" y="752"/>
                  <a:pt x="6610" y="752"/>
                </a:cubicBezTo>
                <a:lnTo>
                  <a:pt x="3149" y="752"/>
                </a:lnTo>
                <a:cubicBezTo>
                  <a:pt x="3007" y="312"/>
                  <a:pt x="2596" y="0"/>
                  <a:pt x="2113" y="0"/>
                </a:cubicBezTo>
                <a:close/>
              </a:path>
            </a:pathLst>
          </a:custGeom>
          <a:solidFill>
            <a:srgbClr val="0E58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9" name="Google Shape;709;p30"/>
          <p:cNvSpPr/>
          <p:nvPr/>
        </p:nvSpPr>
        <p:spPr>
          <a:xfrm>
            <a:off x="9426618" y="2674169"/>
            <a:ext cx="506792" cy="158949"/>
          </a:xfrm>
          <a:custGeom>
            <a:avLst/>
            <a:gdLst/>
            <a:ahLst/>
            <a:cxnLst/>
            <a:rect l="l" t="t" r="r" b="b"/>
            <a:pathLst>
              <a:path w="6922" h="2171" extrusionOk="0">
                <a:moveTo>
                  <a:pt x="2113" y="1"/>
                </a:moveTo>
                <a:cubicBezTo>
                  <a:pt x="1631" y="1"/>
                  <a:pt x="1221" y="326"/>
                  <a:pt x="1079" y="767"/>
                </a:cubicBezTo>
                <a:lnTo>
                  <a:pt x="313" y="767"/>
                </a:lnTo>
                <a:cubicBezTo>
                  <a:pt x="143" y="767"/>
                  <a:pt x="1" y="908"/>
                  <a:pt x="1" y="1092"/>
                </a:cubicBezTo>
                <a:cubicBezTo>
                  <a:pt x="1" y="1262"/>
                  <a:pt x="143" y="1419"/>
                  <a:pt x="313" y="1419"/>
                </a:cubicBezTo>
                <a:lnTo>
                  <a:pt x="1079" y="1419"/>
                </a:lnTo>
                <a:cubicBezTo>
                  <a:pt x="1221" y="1858"/>
                  <a:pt x="1631" y="2170"/>
                  <a:pt x="2113" y="2170"/>
                </a:cubicBezTo>
                <a:cubicBezTo>
                  <a:pt x="2596" y="2170"/>
                  <a:pt x="3007" y="1858"/>
                  <a:pt x="3149" y="1419"/>
                </a:cubicBezTo>
                <a:lnTo>
                  <a:pt x="6610" y="1419"/>
                </a:lnTo>
                <a:cubicBezTo>
                  <a:pt x="6780" y="1419"/>
                  <a:pt x="6922" y="1262"/>
                  <a:pt x="6922" y="1092"/>
                </a:cubicBezTo>
                <a:cubicBezTo>
                  <a:pt x="6922" y="908"/>
                  <a:pt x="6780" y="767"/>
                  <a:pt x="6610" y="767"/>
                </a:cubicBezTo>
                <a:lnTo>
                  <a:pt x="3149" y="767"/>
                </a:lnTo>
                <a:cubicBezTo>
                  <a:pt x="3007" y="326"/>
                  <a:pt x="2596" y="1"/>
                  <a:pt x="2113" y="1"/>
                </a:cubicBezTo>
                <a:close/>
              </a:path>
            </a:pathLst>
          </a:custGeom>
          <a:solidFill>
            <a:srgbClr val="0E58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0" name="Google Shape;710;p30"/>
          <p:cNvSpPr/>
          <p:nvPr/>
        </p:nvSpPr>
        <p:spPr>
          <a:xfrm>
            <a:off x="9375737" y="2540188"/>
            <a:ext cx="507815" cy="159023"/>
          </a:xfrm>
          <a:custGeom>
            <a:avLst/>
            <a:gdLst/>
            <a:ahLst/>
            <a:cxnLst/>
            <a:rect l="l" t="t" r="r" b="b"/>
            <a:pathLst>
              <a:path w="6936" h="2172" extrusionOk="0">
                <a:moveTo>
                  <a:pt x="5064" y="1"/>
                </a:moveTo>
                <a:cubicBezTo>
                  <a:pt x="4567" y="1"/>
                  <a:pt x="4156" y="328"/>
                  <a:pt x="4028" y="767"/>
                </a:cubicBezTo>
                <a:lnTo>
                  <a:pt x="327" y="767"/>
                </a:lnTo>
                <a:cubicBezTo>
                  <a:pt x="142" y="767"/>
                  <a:pt x="0" y="923"/>
                  <a:pt x="0" y="1093"/>
                </a:cubicBezTo>
                <a:cubicBezTo>
                  <a:pt x="0" y="1277"/>
                  <a:pt x="142" y="1419"/>
                  <a:pt x="327" y="1419"/>
                </a:cubicBezTo>
                <a:lnTo>
                  <a:pt x="4028" y="1419"/>
                </a:lnTo>
                <a:cubicBezTo>
                  <a:pt x="4170" y="1859"/>
                  <a:pt x="4582" y="2171"/>
                  <a:pt x="5064" y="2171"/>
                </a:cubicBezTo>
                <a:cubicBezTo>
                  <a:pt x="5531" y="2171"/>
                  <a:pt x="5943" y="1859"/>
                  <a:pt x="6085" y="1419"/>
                </a:cubicBezTo>
                <a:lnTo>
                  <a:pt x="6609" y="1419"/>
                </a:lnTo>
                <a:cubicBezTo>
                  <a:pt x="6794" y="1419"/>
                  <a:pt x="6936" y="1277"/>
                  <a:pt x="6936" y="1093"/>
                </a:cubicBezTo>
                <a:cubicBezTo>
                  <a:pt x="6936" y="923"/>
                  <a:pt x="6794" y="767"/>
                  <a:pt x="6609" y="767"/>
                </a:cubicBezTo>
                <a:lnTo>
                  <a:pt x="6085" y="767"/>
                </a:lnTo>
                <a:cubicBezTo>
                  <a:pt x="5957" y="328"/>
                  <a:pt x="5546" y="1"/>
                  <a:pt x="5064" y="1"/>
                </a:cubicBezTo>
                <a:close/>
              </a:path>
            </a:pathLst>
          </a:custGeom>
          <a:solidFill>
            <a:srgbClr val="0E58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62F2859-6173-4ECE-B9D5-D84ABB5AF3FD}"/>
              </a:ext>
            </a:extLst>
          </p:cNvPr>
          <p:cNvSpPr txBox="1"/>
          <p:nvPr/>
        </p:nvSpPr>
        <p:spPr>
          <a:xfrm>
            <a:off x="1565296" y="3821297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3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3FCC88-B06A-4D96-A3EC-8FD625D908ED}"/>
              </a:ext>
            </a:extLst>
          </p:cNvPr>
          <p:cNvSpPr txBox="1"/>
          <p:nvPr/>
        </p:nvSpPr>
        <p:spPr>
          <a:xfrm>
            <a:off x="3945024" y="385440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3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2AA3DCA-CCD9-4C5F-83EE-E0B34C1F7F2C}"/>
              </a:ext>
            </a:extLst>
          </p:cNvPr>
          <p:cNvSpPr txBox="1"/>
          <p:nvPr/>
        </p:nvSpPr>
        <p:spPr>
          <a:xfrm>
            <a:off x="6311357" y="3885074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988529-5A60-48B8-9DDF-C5E954628406}"/>
              </a:ext>
            </a:extLst>
          </p:cNvPr>
          <p:cNvSpPr txBox="1"/>
          <p:nvPr/>
        </p:nvSpPr>
        <p:spPr>
          <a:xfrm>
            <a:off x="8710996" y="389536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B728F05A-EED9-40C5-8DC6-81F63B5C03C5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42" name="Google Shape;1092;p45">
              <a:extLst>
                <a:ext uri="{FF2B5EF4-FFF2-40B4-BE49-F238E27FC236}">
                  <a16:creationId xmlns:a16="http://schemas.microsoft.com/office/drawing/2014/main" id="{1587233E-C7D8-44D0-A26C-7BDDD36198E1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Google Shape;1095;p45">
              <a:extLst>
                <a:ext uri="{FF2B5EF4-FFF2-40B4-BE49-F238E27FC236}">
                  <a16:creationId xmlns:a16="http://schemas.microsoft.com/office/drawing/2014/main" id="{0186662B-1B21-423B-8D35-0AF92B454F12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6B606CC-16D2-4CF5-A42C-D1DAC0ED93BF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45" name="ïṡ1íḋè">
              <a:extLst>
                <a:ext uri="{FF2B5EF4-FFF2-40B4-BE49-F238E27FC236}">
                  <a16:creationId xmlns:a16="http://schemas.microsoft.com/office/drawing/2014/main" id="{5E5EA292-E9D5-408C-B3F6-C244E9273207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22">
            <a:extLst>
              <a:ext uri="{FF2B5EF4-FFF2-40B4-BE49-F238E27FC236}">
                <a16:creationId xmlns:a16="http://schemas.microsoft.com/office/drawing/2014/main" id="{33428F54-5F40-478B-B6FB-4922799799EE}"/>
              </a:ext>
            </a:extLst>
          </p:cNvPr>
          <p:cNvSpPr/>
          <p:nvPr/>
        </p:nvSpPr>
        <p:spPr>
          <a:xfrm rot="5400000">
            <a:off x="-688521" y="2104412"/>
            <a:ext cx="4742814" cy="3365772"/>
          </a:xfrm>
          <a:prstGeom prst="round1Rect">
            <a:avLst>
              <a:gd name="adj" fmla="val 6952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0EA7E7E4-C9B6-40A1-8A08-7B33758A76A7}"/>
              </a:ext>
            </a:extLst>
          </p:cNvPr>
          <p:cNvSpPr/>
          <p:nvPr/>
        </p:nvSpPr>
        <p:spPr>
          <a:xfrm>
            <a:off x="4275980" y="1703071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E6FCB34-881A-4094-8AC1-0E73E9D0FE25}"/>
              </a:ext>
            </a:extLst>
          </p:cNvPr>
          <p:cNvSpPr/>
          <p:nvPr/>
        </p:nvSpPr>
        <p:spPr>
          <a:xfrm>
            <a:off x="4095191" y="1966782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Freeform 26">
            <a:extLst>
              <a:ext uri="{FF2B5EF4-FFF2-40B4-BE49-F238E27FC236}">
                <a16:creationId xmlns:a16="http://schemas.microsoft.com/office/drawing/2014/main" id="{530D891A-2E2A-4EA5-A911-8F5559AF3EEE}"/>
              </a:ext>
            </a:extLst>
          </p:cNvPr>
          <p:cNvSpPr>
            <a:spLocks/>
          </p:cNvSpPr>
          <p:nvPr/>
        </p:nvSpPr>
        <p:spPr bwMode="auto">
          <a:xfrm>
            <a:off x="4204757" y="2065969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6" name="Rounded Rectangle 101">
            <a:extLst>
              <a:ext uri="{FF2B5EF4-FFF2-40B4-BE49-F238E27FC236}">
                <a16:creationId xmlns:a16="http://schemas.microsoft.com/office/drawing/2014/main" id="{C5D4CF98-A2DA-499F-BE06-13EFC6D6F138}"/>
              </a:ext>
            </a:extLst>
          </p:cNvPr>
          <p:cNvSpPr/>
          <p:nvPr/>
        </p:nvSpPr>
        <p:spPr>
          <a:xfrm>
            <a:off x="4275980" y="2791038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Oval 104">
            <a:extLst>
              <a:ext uri="{FF2B5EF4-FFF2-40B4-BE49-F238E27FC236}">
                <a16:creationId xmlns:a16="http://schemas.microsoft.com/office/drawing/2014/main" id="{BB4E71B8-AF84-4E6B-A1A7-C9BDB137AC82}"/>
              </a:ext>
            </a:extLst>
          </p:cNvPr>
          <p:cNvSpPr/>
          <p:nvPr/>
        </p:nvSpPr>
        <p:spPr>
          <a:xfrm>
            <a:off x="4095191" y="3054749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Freeform 26">
            <a:extLst>
              <a:ext uri="{FF2B5EF4-FFF2-40B4-BE49-F238E27FC236}">
                <a16:creationId xmlns:a16="http://schemas.microsoft.com/office/drawing/2014/main" id="{8A6F68A3-EA27-4DAF-B708-B5591AED88CF}"/>
              </a:ext>
            </a:extLst>
          </p:cNvPr>
          <p:cNvSpPr>
            <a:spLocks/>
          </p:cNvSpPr>
          <p:nvPr/>
        </p:nvSpPr>
        <p:spPr bwMode="auto">
          <a:xfrm>
            <a:off x="4204757" y="3153936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" name="Rounded Rectangle 107">
            <a:extLst>
              <a:ext uri="{FF2B5EF4-FFF2-40B4-BE49-F238E27FC236}">
                <a16:creationId xmlns:a16="http://schemas.microsoft.com/office/drawing/2014/main" id="{F100C64F-36DF-4A0C-BBDF-BE0E47EC9927}"/>
              </a:ext>
            </a:extLst>
          </p:cNvPr>
          <p:cNvSpPr/>
          <p:nvPr/>
        </p:nvSpPr>
        <p:spPr>
          <a:xfrm>
            <a:off x="4275980" y="3879005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Oval 110">
            <a:extLst>
              <a:ext uri="{FF2B5EF4-FFF2-40B4-BE49-F238E27FC236}">
                <a16:creationId xmlns:a16="http://schemas.microsoft.com/office/drawing/2014/main" id="{DC395A10-99D4-48B0-AFFE-271F142085AB}"/>
              </a:ext>
            </a:extLst>
          </p:cNvPr>
          <p:cNvSpPr/>
          <p:nvPr/>
        </p:nvSpPr>
        <p:spPr>
          <a:xfrm>
            <a:off x="4095191" y="4142716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4D30D092-5176-40B1-B8ED-FCF15C058AC3}"/>
              </a:ext>
            </a:extLst>
          </p:cNvPr>
          <p:cNvSpPr>
            <a:spLocks/>
          </p:cNvSpPr>
          <p:nvPr/>
        </p:nvSpPr>
        <p:spPr bwMode="auto">
          <a:xfrm>
            <a:off x="4204757" y="4241903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2" name="Rounded Rectangle 113">
            <a:extLst>
              <a:ext uri="{FF2B5EF4-FFF2-40B4-BE49-F238E27FC236}">
                <a16:creationId xmlns:a16="http://schemas.microsoft.com/office/drawing/2014/main" id="{86A59E10-84DC-401A-97A3-8FFCDCDFAA1E}"/>
              </a:ext>
            </a:extLst>
          </p:cNvPr>
          <p:cNvSpPr/>
          <p:nvPr/>
        </p:nvSpPr>
        <p:spPr>
          <a:xfrm>
            <a:off x="4275980" y="4966971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Oval 116">
            <a:extLst>
              <a:ext uri="{FF2B5EF4-FFF2-40B4-BE49-F238E27FC236}">
                <a16:creationId xmlns:a16="http://schemas.microsoft.com/office/drawing/2014/main" id="{2EF81FCF-78EF-479E-BC03-2782C4E13DF8}"/>
              </a:ext>
            </a:extLst>
          </p:cNvPr>
          <p:cNvSpPr/>
          <p:nvPr/>
        </p:nvSpPr>
        <p:spPr>
          <a:xfrm>
            <a:off x="4095191" y="5230682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D3712AE5-294A-4F54-8354-A66891F9E202}"/>
              </a:ext>
            </a:extLst>
          </p:cNvPr>
          <p:cNvSpPr>
            <a:spLocks/>
          </p:cNvSpPr>
          <p:nvPr/>
        </p:nvSpPr>
        <p:spPr bwMode="auto">
          <a:xfrm>
            <a:off x="4204757" y="5329869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5" name="Rounded Rectangle 119">
            <a:extLst>
              <a:ext uri="{FF2B5EF4-FFF2-40B4-BE49-F238E27FC236}">
                <a16:creationId xmlns:a16="http://schemas.microsoft.com/office/drawing/2014/main" id="{DB74E5DB-1933-4D6F-845C-89564BF30143}"/>
              </a:ext>
            </a:extLst>
          </p:cNvPr>
          <p:cNvSpPr/>
          <p:nvPr/>
        </p:nvSpPr>
        <p:spPr>
          <a:xfrm>
            <a:off x="8057567" y="1703071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Oval 122">
            <a:extLst>
              <a:ext uri="{FF2B5EF4-FFF2-40B4-BE49-F238E27FC236}">
                <a16:creationId xmlns:a16="http://schemas.microsoft.com/office/drawing/2014/main" id="{D61F21B9-F2F8-4F8F-8103-C0EA72DEFBC6}"/>
              </a:ext>
            </a:extLst>
          </p:cNvPr>
          <p:cNvSpPr/>
          <p:nvPr/>
        </p:nvSpPr>
        <p:spPr>
          <a:xfrm>
            <a:off x="7876778" y="1966782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id="{E3046666-7822-4886-B6CB-E4A6DBFCCABA}"/>
              </a:ext>
            </a:extLst>
          </p:cNvPr>
          <p:cNvSpPr>
            <a:spLocks/>
          </p:cNvSpPr>
          <p:nvPr/>
        </p:nvSpPr>
        <p:spPr bwMode="auto">
          <a:xfrm>
            <a:off x="7986344" y="2065969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8" name="Rounded Rectangle 125">
            <a:extLst>
              <a:ext uri="{FF2B5EF4-FFF2-40B4-BE49-F238E27FC236}">
                <a16:creationId xmlns:a16="http://schemas.microsoft.com/office/drawing/2014/main" id="{67B591C6-6DC5-451F-A37E-A23182964971}"/>
              </a:ext>
            </a:extLst>
          </p:cNvPr>
          <p:cNvSpPr/>
          <p:nvPr/>
        </p:nvSpPr>
        <p:spPr>
          <a:xfrm>
            <a:off x="8057567" y="2791038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Oval 128">
            <a:extLst>
              <a:ext uri="{FF2B5EF4-FFF2-40B4-BE49-F238E27FC236}">
                <a16:creationId xmlns:a16="http://schemas.microsoft.com/office/drawing/2014/main" id="{C886D9F5-6881-4D9D-BFAF-B3940FAE1859}"/>
              </a:ext>
            </a:extLst>
          </p:cNvPr>
          <p:cNvSpPr/>
          <p:nvPr/>
        </p:nvSpPr>
        <p:spPr>
          <a:xfrm>
            <a:off x="7876778" y="3054749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E0EDFDFF-5D0D-4169-ACC6-B5AFF3872C52}"/>
              </a:ext>
            </a:extLst>
          </p:cNvPr>
          <p:cNvSpPr>
            <a:spLocks/>
          </p:cNvSpPr>
          <p:nvPr/>
        </p:nvSpPr>
        <p:spPr bwMode="auto">
          <a:xfrm>
            <a:off x="7986344" y="3153936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1" name="Rounded Rectangle 131">
            <a:extLst>
              <a:ext uri="{FF2B5EF4-FFF2-40B4-BE49-F238E27FC236}">
                <a16:creationId xmlns:a16="http://schemas.microsoft.com/office/drawing/2014/main" id="{100C3793-05D7-460E-ABEC-2BB0520E683D}"/>
              </a:ext>
            </a:extLst>
          </p:cNvPr>
          <p:cNvSpPr/>
          <p:nvPr/>
        </p:nvSpPr>
        <p:spPr>
          <a:xfrm>
            <a:off x="8057567" y="3879005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2" name="Oval 134">
            <a:extLst>
              <a:ext uri="{FF2B5EF4-FFF2-40B4-BE49-F238E27FC236}">
                <a16:creationId xmlns:a16="http://schemas.microsoft.com/office/drawing/2014/main" id="{AB906054-7230-4442-9231-C8CB4DFE5DA7}"/>
              </a:ext>
            </a:extLst>
          </p:cNvPr>
          <p:cNvSpPr/>
          <p:nvPr/>
        </p:nvSpPr>
        <p:spPr>
          <a:xfrm>
            <a:off x="7876778" y="4142716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B9353055-2F9E-4559-BF57-93C19EB2E8C3}"/>
              </a:ext>
            </a:extLst>
          </p:cNvPr>
          <p:cNvSpPr>
            <a:spLocks/>
          </p:cNvSpPr>
          <p:nvPr/>
        </p:nvSpPr>
        <p:spPr bwMode="auto">
          <a:xfrm>
            <a:off x="7986344" y="4241903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4" name="Rounded Rectangle 137">
            <a:extLst>
              <a:ext uri="{FF2B5EF4-FFF2-40B4-BE49-F238E27FC236}">
                <a16:creationId xmlns:a16="http://schemas.microsoft.com/office/drawing/2014/main" id="{A47863AD-D303-4AC7-AB36-13248EAF2927}"/>
              </a:ext>
            </a:extLst>
          </p:cNvPr>
          <p:cNvSpPr/>
          <p:nvPr/>
        </p:nvSpPr>
        <p:spPr>
          <a:xfrm>
            <a:off x="8057567" y="4966971"/>
            <a:ext cx="3272193" cy="889000"/>
          </a:xfrm>
          <a:prstGeom prst="roundRect">
            <a:avLst>
              <a:gd name="adj" fmla="val 18519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Oval 140">
            <a:extLst>
              <a:ext uri="{FF2B5EF4-FFF2-40B4-BE49-F238E27FC236}">
                <a16:creationId xmlns:a16="http://schemas.microsoft.com/office/drawing/2014/main" id="{4F2671ED-FBAC-4D0C-B7B0-C15017F70F5E}"/>
              </a:ext>
            </a:extLst>
          </p:cNvPr>
          <p:cNvSpPr/>
          <p:nvPr/>
        </p:nvSpPr>
        <p:spPr>
          <a:xfrm>
            <a:off x="7876778" y="5230682"/>
            <a:ext cx="361578" cy="36157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DA5620B-58EE-446C-8573-CCCF1DF155B9}"/>
              </a:ext>
            </a:extLst>
          </p:cNvPr>
          <p:cNvSpPr>
            <a:spLocks/>
          </p:cNvSpPr>
          <p:nvPr/>
        </p:nvSpPr>
        <p:spPr bwMode="auto">
          <a:xfrm>
            <a:off x="7986344" y="5329869"/>
            <a:ext cx="142446" cy="163205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5189A6-F08B-4ADD-84D6-ABB0C05CE033}"/>
              </a:ext>
            </a:extLst>
          </p:cNvPr>
          <p:cNvSpPr txBox="1"/>
          <p:nvPr/>
        </p:nvSpPr>
        <p:spPr>
          <a:xfrm>
            <a:off x="4840319" y="1869516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F3CABDC-9E95-41F1-9A87-ECCCC617678F}"/>
              </a:ext>
            </a:extLst>
          </p:cNvPr>
          <p:cNvSpPr txBox="1"/>
          <p:nvPr/>
        </p:nvSpPr>
        <p:spPr>
          <a:xfrm>
            <a:off x="4806685" y="2969362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CFA529-5D4C-4EFB-A9C7-392B93779C59}"/>
              </a:ext>
            </a:extLst>
          </p:cNvPr>
          <p:cNvSpPr txBox="1"/>
          <p:nvPr/>
        </p:nvSpPr>
        <p:spPr>
          <a:xfrm>
            <a:off x="4806684" y="4094083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5A4D5B-5E23-4224-8C2B-69294A7883D6}"/>
              </a:ext>
            </a:extLst>
          </p:cNvPr>
          <p:cNvSpPr txBox="1"/>
          <p:nvPr/>
        </p:nvSpPr>
        <p:spPr>
          <a:xfrm>
            <a:off x="4784183" y="5182049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4D9B364-3FBC-4243-B8F9-6900EA4C0C65}"/>
              </a:ext>
            </a:extLst>
          </p:cNvPr>
          <p:cNvSpPr txBox="1"/>
          <p:nvPr/>
        </p:nvSpPr>
        <p:spPr>
          <a:xfrm>
            <a:off x="8621906" y="1918149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D0C4A0-4E15-4D53-BDF7-2C78610148E1}"/>
              </a:ext>
            </a:extLst>
          </p:cNvPr>
          <p:cNvSpPr txBox="1"/>
          <p:nvPr/>
        </p:nvSpPr>
        <p:spPr>
          <a:xfrm>
            <a:off x="8621905" y="2969362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1DD8DCE-6D45-4A76-A5C1-8511912662E8}"/>
              </a:ext>
            </a:extLst>
          </p:cNvPr>
          <p:cNvSpPr txBox="1"/>
          <p:nvPr/>
        </p:nvSpPr>
        <p:spPr>
          <a:xfrm>
            <a:off x="8621904" y="4094083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BE2C4C5-53BA-4F46-B5C2-62DA120E5508}"/>
              </a:ext>
            </a:extLst>
          </p:cNvPr>
          <p:cNvSpPr txBox="1"/>
          <p:nvPr/>
        </p:nvSpPr>
        <p:spPr>
          <a:xfrm>
            <a:off x="8621904" y="5152815"/>
            <a:ext cx="2324303" cy="689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35" name="Oval 17">
            <a:extLst>
              <a:ext uri="{FF2B5EF4-FFF2-40B4-BE49-F238E27FC236}">
                <a16:creationId xmlns:a16="http://schemas.microsoft.com/office/drawing/2014/main" id="{C272D421-0E48-4EE8-8C9B-C92785481FC3}"/>
              </a:ext>
            </a:extLst>
          </p:cNvPr>
          <p:cNvSpPr/>
          <p:nvPr/>
        </p:nvSpPr>
        <p:spPr>
          <a:xfrm rot="5400000">
            <a:off x="1148372" y="1622124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Rectangle: Rounded Corners 14">
            <a:extLst>
              <a:ext uri="{FF2B5EF4-FFF2-40B4-BE49-F238E27FC236}">
                <a16:creationId xmlns:a16="http://schemas.microsoft.com/office/drawing/2014/main" id="{5AA2A179-2406-412A-A5F0-D9C9817AACF2}"/>
              </a:ext>
            </a:extLst>
          </p:cNvPr>
          <p:cNvSpPr/>
          <p:nvPr/>
        </p:nvSpPr>
        <p:spPr>
          <a:xfrm>
            <a:off x="446195" y="2065969"/>
            <a:ext cx="2425700" cy="367755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7" name="Straight Connector 16">
            <a:extLst>
              <a:ext uri="{FF2B5EF4-FFF2-40B4-BE49-F238E27FC236}">
                <a16:creationId xmlns:a16="http://schemas.microsoft.com/office/drawing/2014/main" id="{0AB7B2B2-A3DE-48B3-B9CF-342036F2793E}"/>
              </a:ext>
            </a:extLst>
          </p:cNvPr>
          <p:cNvCxnSpPr/>
          <p:nvPr/>
        </p:nvCxnSpPr>
        <p:spPr>
          <a:xfrm>
            <a:off x="781776" y="3585890"/>
            <a:ext cx="1754538" cy="0"/>
          </a:xfrm>
          <a:prstGeom prst="line">
            <a:avLst/>
          </a:prstGeom>
          <a:ln>
            <a:solidFill>
              <a:srgbClr val="577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8">
            <a:extLst>
              <a:ext uri="{FF2B5EF4-FFF2-40B4-BE49-F238E27FC236}">
                <a16:creationId xmlns:a16="http://schemas.microsoft.com/office/drawing/2014/main" id="{CE8470B8-AE01-4691-9322-D375BF610F87}"/>
              </a:ext>
            </a:extLst>
          </p:cNvPr>
          <p:cNvSpPr/>
          <p:nvPr/>
        </p:nvSpPr>
        <p:spPr>
          <a:xfrm rot="5400000">
            <a:off x="1275369" y="1749448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55">
            <a:extLst>
              <a:ext uri="{FF2B5EF4-FFF2-40B4-BE49-F238E27FC236}">
                <a16:creationId xmlns:a16="http://schemas.microsoft.com/office/drawing/2014/main" id="{806BE275-BA26-4221-A38F-3D8C2BF03F24}"/>
              </a:ext>
            </a:extLst>
          </p:cNvPr>
          <p:cNvSpPr>
            <a:spLocks noEditPoints="1"/>
          </p:cNvSpPr>
          <p:nvPr/>
        </p:nvSpPr>
        <p:spPr bwMode="auto">
          <a:xfrm>
            <a:off x="1478864" y="1966437"/>
            <a:ext cx="360363" cy="333375"/>
          </a:xfrm>
          <a:custGeom>
            <a:avLst/>
            <a:gdLst>
              <a:gd name="T0" fmla="*/ 48 w 96"/>
              <a:gd name="T1" fmla="*/ 0 h 89"/>
              <a:gd name="T2" fmla="*/ 0 w 96"/>
              <a:gd name="T3" fmla="*/ 39 h 89"/>
              <a:gd name="T4" fmla="*/ 13 w 96"/>
              <a:gd name="T5" fmla="*/ 66 h 89"/>
              <a:gd name="T6" fmla="*/ 4 w 96"/>
              <a:gd name="T7" fmla="*/ 86 h 89"/>
              <a:gd name="T8" fmla="*/ 4 w 96"/>
              <a:gd name="T9" fmla="*/ 88 h 89"/>
              <a:gd name="T10" fmla="*/ 5 w 96"/>
              <a:gd name="T11" fmla="*/ 89 h 89"/>
              <a:gd name="T12" fmla="*/ 6 w 96"/>
              <a:gd name="T13" fmla="*/ 88 h 89"/>
              <a:gd name="T14" fmla="*/ 32 w 96"/>
              <a:gd name="T15" fmla="*/ 76 h 89"/>
              <a:gd name="T16" fmla="*/ 48 w 96"/>
              <a:gd name="T17" fmla="*/ 79 h 89"/>
              <a:gd name="T18" fmla="*/ 96 w 96"/>
              <a:gd name="T19" fmla="*/ 39 h 89"/>
              <a:gd name="T20" fmla="*/ 48 w 96"/>
              <a:gd name="T21" fmla="*/ 0 h 89"/>
              <a:gd name="T22" fmla="*/ 50 w 96"/>
              <a:gd name="T23" fmla="*/ 62 h 89"/>
              <a:gd name="T24" fmla="*/ 46 w 96"/>
              <a:gd name="T25" fmla="*/ 58 h 89"/>
              <a:gd name="T26" fmla="*/ 50 w 96"/>
              <a:gd name="T27" fmla="*/ 54 h 89"/>
              <a:gd name="T28" fmla="*/ 54 w 96"/>
              <a:gd name="T29" fmla="*/ 58 h 89"/>
              <a:gd name="T30" fmla="*/ 50 w 96"/>
              <a:gd name="T31" fmla="*/ 62 h 89"/>
              <a:gd name="T32" fmla="*/ 52 w 96"/>
              <a:gd name="T33" fmla="*/ 45 h 89"/>
              <a:gd name="T34" fmla="*/ 52 w 96"/>
              <a:gd name="T35" fmla="*/ 49 h 89"/>
              <a:gd name="T36" fmla="*/ 50 w 96"/>
              <a:gd name="T37" fmla="*/ 51 h 89"/>
              <a:gd name="T38" fmla="*/ 48 w 96"/>
              <a:gd name="T39" fmla="*/ 49 h 89"/>
              <a:gd name="T40" fmla="*/ 48 w 96"/>
              <a:gd name="T41" fmla="*/ 44 h 89"/>
              <a:gd name="T42" fmla="*/ 50 w 96"/>
              <a:gd name="T43" fmla="*/ 42 h 89"/>
              <a:gd name="T44" fmla="*/ 60 w 96"/>
              <a:gd name="T45" fmla="*/ 32 h 89"/>
              <a:gd name="T46" fmla="*/ 50 w 96"/>
              <a:gd name="T47" fmla="*/ 22 h 89"/>
              <a:gd name="T48" fmla="*/ 40 w 96"/>
              <a:gd name="T49" fmla="*/ 32 h 89"/>
              <a:gd name="T50" fmla="*/ 38 w 96"/>
              <a:gd name="T51" fmla="*/ 34 h 89"/>
              <a:gd name="T52" fmla="*/ 36 w 96"/>
              <a:gd name="T53" fmla="*/ 32 h 89"/>
              <a:gd name="T54" fmla="*/ 50 w 96"/>
              <a:gd name="T55" fmla="*/ 18 h 89"/>
              <a:gd name="T56" fmla="*/ 64 w 96"/>
              <a:gd name="T57" fmla="*/ 32 h 89"/>
              <a:gd name="T58" fmla="*/ 52 w 96"/>
              <a:gd name="T5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89">
                <a:moveTo>
                  <a:pt x="48" y="0"/>
                </a:moveTo>
                <a:cubicBezTo>
                  <a:pt x="22" y="0"/>
                  <a:pt x="0" y="17"/>
                  <a:pt x="0" y="39"/>
                </a:cubicBezTo>
                <a:cubicBezTo>
                  <a:pt x="0" y="49"/>
                  <a:pt x="5" y="59"/>
                  <a:pt x="13" y="66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7"/>
                  <a:pt x="4" y="88"/>
                </a:cubicBezTo>
                <a:cubicBezTo>
                  <a:pt x="4" y="88"/>
                  <a:pt x="5" y="89"/>
                  <a:pt x="5" y="89"/>
                </a:cubicBezTo>
                <a:cubicBezTo>
                  <a:pt x="6" y="89"/>
                  <a:pt x="6" y="89"/>
                  <a:pt x="6" y="88"/>
                </a:cubicBezTo>
                <a:cubicBezTo>
                  <a:pt x="32" y="76"/>
                  <a:pt x="32" y="76"/>
                  <a:pt x="32" y="76"/>
                </a:cubicBezTo>
                <a:cubicBezTo>
                  <a:pt x="37" y="78"/>
                  <a:pt x="43" y="79"/>
                  <a:pt x="48" y="79"/>
                </a:cubicBezTo>
                <a:cubicBezTo>
                  <a:pt x="74" y="79"/>
                  <a:pt x="96" y="61"/>
                  <a:pt x="96" y="39"/>
                </a:cubicBezTo>
                <a:cubicBezTo>
                  <a:pt x="96" y="17"/>
                  <a:pt x="74" y="0"/>
                  <a:pt x="48" y="0"/>
                </a:cubicBezTo>
                <a:close/>
                <a:moveTo>
                  <a:pt x="50" y="62"/>
                </a:moveTo>
                <a:cubicBezTo>
                  <a:pt x="48" y="62"/>
                  <a:pt x="46" y="60"/>
                  <a:pt x="46" y="58"/>
                </a:cubicBezTo>
                <a:cubicBezTo>
                  <a:pt x="46" y="55"/>
                  <a:pt x="48" y="54"/>
                  <a:pt x="50" y="54"/>
                </a:cubicBezTo>
                <a:cubicBezTo>
                  <a:pt x="52" y="54"/>
                  <a:pt x="54" y="55"/>
                  <a:pt x="54" y="58"/>
                </a:cubicBezTo>
                <a:cubicBezTo>
                  <a:pt x="54" y="60"/>
                  <a:pt x="52" y="62"/>
                  <a:pt x="50" y="62"/>
                </a:cubicBezTo>
                <a:close/>
                <a:moveTo>
                  <a:pt x="52" y="45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1"/>
                  <a:pt x="48" y="50"/>
                  <a:pt x="48" y="4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9" y="42"/>
                  <a:pt x="50" y="42"/>
                </a:cubicBezTo>
                <a:cubicBezTo>
                  <a:pt x="55" y="42"/>
                  <a:pt x="60" y="37"/>
                  <a:pt x="60" y="32"/>
                </a:cubicBezTo>
                <a:cubicBezTo>
                  <a:pt x="60" y="26"/>
                  <a:pt x="55" y="22"/>
                  <a:pt x="50" y="22"/>
                </a:cubicBezTo>
                <a:cubicBezTo>
                  <a:pt x="45" y="22"/>
                  <a:pt x="40" y="27"/>
                  <a:pt x="40" y="32"/>
                </a:cubicBezTo>
                <a:cubicBezTo>
                  <a:pt x="40" y="33"/>
                  <a:pt x="39" y="34"/>
                  <a:pt x="38" y="34"/>
                </a:cubicBezTo>
                <a:cubicBezTo>
                  <a:pt x="37" y="34"/>
                  <a:pt x="36" y="33"/>
                  <a:pt x="36" y="32"/>
                </a:cubicBezTo>
                <a:cubicBezTo>
                  <a:pt x="36" y="24"/>
                  <a:pt x="42" y="18"/>
                  <a:pt x="50" y="18"/>
                </a:cubicBezTo>
                <a:cubicBezTo>
                  <a:pt x="58" y="18"/>
                  <a:pt x="64" y="24"/>
                  <a:pt x="64" y="32"/>
                </a:cubicBezTo>
                <a:cubicBezTo>
                  <a:pt x="64" y="39"/>
                  <a:pt x="59" y="45"/>
                  <a:pt x="52" y="45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FC3EFD8-EECB-4FE7-BD21-E4504512787F}"/>
              </a:ext>
            </a:extLst>
          </p:cNvPr>
          <p:cNvSpPr txBox="1"/>
          <p:nvPr/>
        </p:nvSpPr>
        <p:spPr>
          <a:xfrm>
            <a:off x="756372" y="3794159"/>
            <a:ext cx="1754538" cy="169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41" name="Rectangle: Rounded Corners 10">
            <a:extLst>
              <a:ext uri="{FF2B5EF4-FFF2-40B4-BE49-F238E27FC236}">
                <a16:creationId xmlns:a16="http://schemas.microsoft.com/office/drawing/2014/main" id="{891CC546-A9D1-4183-A5E9-5ED6C19E092B}"/>
              </a:ext>
            </a:extLst>
          </p:cNvPr>
          <p:cNvSpPr/>
          <p:nvPr/>
        </p:nvSpPr>
        <p:spPr>
          <a:xfrm>
            <a:off x="709426" y="2889319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84FB09C2-C6F9-42CD-AAD0-B46C75E2BEB5}"/>
              </a:ext>
            </a:extLst>
          </p:cNvPr>
          <p:cNvSpPr txBox="1">
            <a:spLocks/>
          </p:cNvSpPr>
          <p:nvPr/>
        </p:nvSpPr>
        <p:spPr>
          <a:xfrm>
            <a:off x="995956" y="3086650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6B8C4ECD-630B-4703-999B-6C1D2088C60B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44" name="Google Shape;1092;p45">
              <a:extLst>
                <a:ext uri="{FF2B5EF4-FFF2-40B4-BE49-F238E27FC236}">
                  <a16:creationId xmlns:a16="http://schemas.microsoft.com/office/drawing/2014/main" id="{8A0726C1-F842-47F8-AB65-DEC453DCE0CB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Google Shape;1095;p45">
              <a:extLst>
                <a:ext uri="{FF2B5EF4-FFF2-40B4-BE49-F238E27FC236}">
                  <a16:creationId xmlns:a16="http://schemas.microsoft.com/office/drawing/2014/main" id="{018004E7-719A-4CE0-9807-D76D886AD073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FE288101-2AE1-47FA-B7F2-B26231EAAEFC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47" name="ïṡ1íḋè">
              <a:extLst>
                <a:ext uri="{FF2B5EF4-FFF2-40B4-BE49-F238E27FC236}">
                  <a16:creationId xmlns:a16="http://schemas.microsoft.com/office/drawing/2014/main" id="{D25AF3CE-BF02-44AC-9C5F-B0D972CA452D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78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">
            <a:extLst>
              <a:ext uri="{FF2B5EF4-FFF2-40B4-BE49-F238E27FC236}">
                <a16:creationId xmlns:a16="http://schemas.microsoft.com/office/drawing/2014/main" id="{D03C10DD-1FEF-43DD-A212-3A8FB64BE900}"/>
              </a:ext>
            </a:extLst>
          </p:cNvPr>
          <p:cNvSpPr/>
          <p:nvPr/>
        </p:nvSpPr>
        <p:spPr>
          <a:xfrm>
            <a:off x="533400" y="-3778"/>
            <a:ext cx="11125200" cy="3429000"/>
          </a:xfrm>
          <a:custGeom>
            <a:avLst/>
            <a:gdLst>
              <a:gd name="connsiteX0" fmla="*/ 0 w 11125200"/>
              <a:gd name="connsiteY0" fmla="*/ 0 h 3429000"/>
              <a:gd name="connsiteX1" fmla="*/ 11125200 w 11125200"/>
              <a:gd name="connsiteY1" fmla="*/ 0 h 3429000"/>
              <a:gd name="connsiteX2" fmla="*/ 11125200 w 11125200"/>
              <a:gd name="connsiteY2" fmla="*/ 3058872 h 3429000"/>
              <a:gd name="connsiteX3" fmla="*/ 10755072 w 11125200"/>
              <a:gd name="connsiteY3" fmla="*/ 3429000 h 3429000"/>
              <a:gd name="connsiteX4" fmla="*/ 370128 w 11125200"/>
              <a:gd name="connsiteY4" fmla="*/ 3429000 h 3429000"/>
              <a:gd name="connsiteX5" fmla="*/ 0 w 11125200"/>
              <a:gd name="connsiteY5" fmla="*/ 305887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5200" h="3429000">
                <a:moveTo>
                  <a:pt x="0" y="0"/>
                </a:moveTo>
                <a:lnTo>
                  <a:pt x="11125200" y="0"/>
                </a:lnTo>
                <a:lnTo>
                  <a:pt x="11125200" y="3058872"/>
                </a:lnTo>
                <a:cubicBezTo>
                  <a:pt x="11125200" y="3263288"/>
                  <a:pt x="10959488" y="3429000"/>
                  <a:pt x="10755072" y="3429000"/>
                </a:cubicBezTo>
                <a:lnTo>
                  <a:pt x="370128" y="3429000"/>
                </a:lnTo>
                <a:cubicBezTo>
                  <a:pt x="165712" y="3429000"/>
                  <a:pt x="0" y="3263288"/>
                  <a:pt x="0" y="3058872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58363" b="-579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3" name="Freeform 41">
            <a:extLst>
              <a:ext uri="{FF2B5EF4-FFF2-40B4-BE49-F238E27FC236}">
                <a16:creationId xmlns:a16="http://schemas.microsoft.com/office/drawing/2014/main" id="{5973E039-4DD4-41FE-A378-71CD2D988728}"/>
              </a:ext>
            </a:extLst>
          </p:cNvPr>
          <p:cNvSpPr/>
          <p:nvPr/>
        </p:nvSpPr>
        <p:spPr>
          <a:xfrm>
            <a:off x="533400" y="0"/>
            <a:ext cx="11125200" cy="3429000"/>
          </a:xfrm>
          <a:custGeom>
            <a:avLst/>
            <a:gdLst>
              <a:gd name="connsiteX0" fmla="*/ 0 w 11125200"/>
              <a:gd name="connsiteY0" fmla="*/ 0 h 3429000"/>
              <a:gd name="connsiteX1" fmla="*/ 11125200 w 11125200"/>
              <a:gd name="connsiteY1" fmla="*/ 0 h 3429000"/>
              <a:gd name="connsiteX2" fmla="*/ 11125200 w 11125200"/>
              <a:gd name="connsiteY2" fmla="*/ 3058872 h 3429000"/>
              <a:gd name="connsiteX3" fmla="*/ 10755072 w 11125200"/>
              <a:gd name="connsiteY3" fmla="*/ 3429000 h 3429000"/>
              <a:gd name="connsiteX4" fmla="*/ 370128 w 11125200"/>
              <a:gd name="connsiteY4" fmla="*/ 3429000 h 3429000"/>
              <a:gd name="connsiteX5" fmla="*/ 0 w 11125200"/>
              <a:gd name="connsiteY5" fmla="*/ 3058872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5200" h="3429000">
                <a:moveTo>
                  <a:pt x="0" y="0"/>
                </a:moveTo>
                <a:lnTo>
                  <a:pt x="11125200" y="0"/>
                </a:lnTo>
                <a:lnTo>
                  <a:pt x="11125200" y="3058872"/>
                </a:lnTo>
                <a:cubicBezTo>
                  <a:pt x="11125200" y="3263288"/>
                  <a:pt x="10959488" y="3429000"/>
                  <a:pt x="10755072" y="3429000"/>
                </a:cubicBezTo>
                <a:lnTo>
                  <a:pt x="370128" y="3429000"/>
                </a:lnTo>
                <a:cubicBezTo>
                  <a:pt x="165712" y="3429000"/>
                  <a:pt x="0" y="3263288"/>
                  <a:pt x="0" y="305887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75000"/>
                  <a:lumOff val="25000"/>
                  <a:alpha val="55000"/>
                </a:schemeClr>
              </a:gs>
              <a:gs pos="100000">
                <a:schemeClr val="tx1">
                  <a:lumMod val="95000"/>
                  <a:lumOff val="5000"/>
                  <a:alpha val="96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Rounded Rectangle 10">
            <a:extLst>
              <a:ext uri="{FF2B5EF4-FFF2-40B4-BE49-F238E27FC236}">
                <a16:creationId xmlns:a16="http://schemas.microsoft.com/office/drawing/2014/main" id="{D853857F-18CB-4F59-A913-63FC3419C302}"/>
              </a:ext>
            </a:extLst>
          </p:cNvPr>
          <p:cNvSpPr/>
          <p:nvPr/>
        </p:nvSpPr>
        <p:spPr>
          <a:xfrm>
            <a:off x="1180289" y="2475886"/>
            <a:ext cx="9831422" cy="3696111"/>
          </a:xfrm>
          <a:prstGeom prst="roundRect">
            <a:avLst>
              <a:gd name="adj" fmla="val 10154"/>
            </a:avLst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DF7B166B-CC26-4BA1-94BB-94E356A96D01}"/>
              </a:ext>
            </a:extLst>
          </p:cNvPr>
          <p:cNvSpPr/>
          <p:nvPr/>
        </p:nvSpPr>
        <p:spPr>
          <a:xfrm>
            <a:off x="5795173" y="1142776"/>
            <a:ext cx="601652" cy="6016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11F7CEE9-D341-47E0-84B0-8496F78E08E9}"/>
              </a:ext>
            </a:extLst>
          </p:cNvPr>
          <p:cNvCxnSpPr>
            <a:cxnSpLocks/>
          </p:cNvCxnSpPr>
          <p:nvPr/>
        </p:nvCxnSpPr>
        <p:spPr>
          <a:xfrm>
            <a:off x="3147014" y="3624309"/>
            <a:ext cx="6419391" cy="0"/>
          </a:xfrm>
          <a:prstGeom prst="line">
            <a:avLst/>
          </a:prstGeom>
          <a:ln>
            <a:solidFill>
              <a:srgbClr val="2E5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25">
            <a:extLst>
              <a:ext uri="{FF2B5EF4-FFF2-40B4-BE49-F238E27FC236}">
                <a16:creationId xmlns:a16="http://schemas.microsoft.com/office/drawing/2014/main" id="{E70ED8C5-72BC-4C06-A07F-C95E6E3ACF89}"/>
              </a:ext>
            </a:extLst>
          </p:cNvPr>
          <p:cNvSpPr>
            <a:spLocks/>
          </p:cNvSpPr>
          <p:nvPr/>
        </p:nvSpPr>
        <p:spPr bwMode="auto">
          <a:xfrm>
            <a:off x="5965645" y="1320714"/>
            <a:ext cx="260710" cy="245778"/>
          </a:xfrm>
          <a:custGeom>
            <a:avLst/>
            <a:gdLst>
              <a:gd name="T0" fmla="*/ 95 w 96"/>
              <a:gd name="T1" fmla="*/ 44 h 90"/>
              <a:gd name="T2" fmla="*/ 55 w 96"/>
              <a:gd name="T3" fmla="*/ 3 h 90"/>
              <a:gd name="T4" fmla="*/ 40 w 96"/>
              <a:gd name="T5" fmla="*/ 4 h 90"/>
              <a:gd name="T6" fmla="*/ 40 w 96"/>
              <a:gd name="T7" fmla="*/ 18 h 90"/>
              <a:gd name="T8" fmla="*/ 57 w 96"/>
              <a:gd name="T9" fmla="*/ 35 h 90"/>
              <a:gd name="T10" fmla="*/ 8 w 96"/>
              <a:gd name="T11" fmla="*/ 35 h 90"/>
              <a:gd name="T12" fmla="*/ 0 w 96"/>
              <a:gd name="T13" fmla="*/ 45 h 90"/>
              <a:gd name="T14" fmla="*/ 2 w 96"/>
              <a:gd name="T15" fmla="*/ 52 h 90"/>
              <a:gd name="T16" fmla="*/ 8 w 96"/>
              <a:gd name="T17" fmla="*/ 55 h 90"/>
              <a:gd name="T18" fmla="*/ 57 w 96"/>
              <a:gd name="T19" fmla="*/ 55 h 90"/>
              <a:gd name="T20" fmla="*/ 41 w 96"/>
              <a:gd name="T21" fmla="*/ 72 h 90"/>
              <a:gd name="T22" fmla="*/ 38 w 96"/>
              <a:gd name="T23" fmla="*/ 79 h 90"/>
              <a:gd name="T24" fmla="*/ 41 w 96"/>
              <a:gd name="T25" fmla="*/ 86 h 90"/>
              <a:gd name="T26" fmla="*/ 49 w 96"/>
              <a:gd name="T27" fmla="*/ 90 h 90"/>
              <a:gd name="T28" fmla="*/ 56 w 96"/>
              <a:gd name="T29" fmla="*/ 87 h 90"/>
              <a:gd name="T30" fmla="*/ 95 w 96"/>
              <a:gd name="T31" fmla="*/ 46 h 90"/>
              <a:gd name="T32" fmla="*/ 95 w 96"/>
              <a:gd name="T33" fmla="*/ 4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6" h="90">
                <a:moveTo>
                  <a:pt x="95" y="44"/>
                </a:moveTo>
                <a:cubicBezTo>
                  <a:pt x="55" y="3"/>
                  <a:pt x="55" y="3"/>
                  <a:pt x="55" y="3"/>
                </a:cubicBezTo>
                <a:cubicBezTo>
                  <a:pt x="51" y="0"/>
                  <a:pt x="44" y="0"/>
                  <a:pt x="40" y="4"/>
                </a:cubicBezTo>
                <a:cubicBezTo>
                  <a:pt x="36" y="8"/>
                  <a:pt x="36" y="14"/>
                  <a:pt x="40" y="18"/>
                </a:cubicBezTo>
                <a:cubicBezTo>
                  <a:pt x="57" y="35"/>
                  <a:pt x="57" y="35"/>
                  <a:pt x="57" y="35"/>
                </a:cubicBezTo>
                <a:cubicBezTo>
                  <a:pt x="8" y="35"/>
                  <a:pt x="8" y="35"/>
                  <a:pt x="8" y="35"/>
                </a:cubicBezTo>
                <a:cubicBezTo>
                  <a:pt x="3" y="35"/>
                  <a:pt x="0" y="40"/>
                  <a:pt x="0" y="45"/>
                </a:cubicBezTo>
                <a:cubicBezTo>
                  <a:pt x="0" y="47"/>
                  <a:pt x="1" y="50"/>
                  <a:pt x="2" y="52"/>
                </a:cubicBezTo>
                <a:cubicBezTo>
                  <a:pt x="3" y="54"/>
                  <a:pt x="6" y="55"/>
                  <a:pt x="8" y="55"/>
                </a:cubicBezTo>
                <a:cubicBezTo>
                  <a:pt x="57" y="55"/>
                  <a:pt x="57" y="55"/>
                  <a:pt x="57" y="55"/>
                </a:cubicBezTo>
                <a:cubicBezTo>
                  <a:pt x="41" y="72"/>
                  <a:pt x="41" y="72"/>
                  <a:pt x="41" y="72"/>
                </a:cubicBezTo>
                <a:cubicBezTo>
                  <a:pt x="39" y="74"/>
                  <a:pt x="38" y="76"/>
                  <a:pt x="38" y="79"/>
                </a:cubicBezTo>
                <a:cubicBezTo>
                  <a:pt x="38" y="81"/>
                  <a:pt x="39" y="84"/>
                  <a:pt x="41" y="86"/>
                </a:cubicBezTo>
                <a:cubicBezTo>
                  <a:pt x="43" y="88"/>
                  <a:pt x="46" y="90"/>
                  <a:pt x="49" y="90"/>
                </a:cubicBezTo>
                <a:cubicBezTo>
                  <a:pt x="51" y="90"/>
                  <a:pt x="54" y="89"/>
                  <a:pt x="56" y="87"/>
                </a:cubicBezTo>
                <a:cubicBezTo>
                  <a:pt x="95" y="46"/>
                  <a:pt x="95" y="46"/>
                  <a:pt x="95" y="46"/>
                </a:cubicBezTo>
                <a:cubicBezTo>
                  <a:pt x="96" y="46"/>
                  <a:pt x="96" y="44"/>
                  <a:pt x="95" y="44"/>
                </a:cubicBezTo>
                <a:close/>
              </a:path>
            </a:pathLst>
          </a:custGeom>
          <a:solidFill>
            <a:srgbClr val="2E516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B275BF18-36F4-4B72-AF86-8C2401CA3F6F}"/>
              </a:ext>
            </a:extLst>
          </p:cNvPr>
          <p:cNvSpPr/>
          <p:nvPr/>
        </p:nvSpPr>
        <p:spPr>
          <a:xfrm>
            <a:off x="1562674" y="4074146"/>
            <a:ext cx="497682" cy="497682"/>
          </a:xfrm>
          <a:prstGeom prst="ellipse">
            <a:avLst/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Oval 16">
            <a:extLst>
              <a:ext uri="{FF2B5EF4-FFF2-40B4-BE49-F238E27FC236}">
                <a16:creationId xmlns:a16="http://schemas.microsoft.com/office/drawing/2014/main" id="{6D345AD8-E9D6-407F-8E24-3D5463058CC7}"/>
              </a:ext>
            </a:extLst>
          </p:cNvPr>
          <p:cNvSpPr/>
          <p:nvPr/>
        </p:nvSpPr>
        <p:spPr>
          <a:xfrm>
            <a:off x="1562674" y="5119220"/>
            <a:ext cx="497682" cy="497682"/>
          </a:xfrm>
          <a:prstGeom prst="ellipse">
            <a:avLst/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Freeform 26">
            <a:extLst>
              <a:ext uri="{FF2B5EF4-FFF2-40B4-BE49-F238E27FC236}">
                <a16:creationId xmlns:a16="http://schemas.microsoft.com/office/drawing/2014/main" id="{98A25A4A-5380-4A0B-A6BC-55B423EB592F}"/>
              </a:ext>
            </a:extLst>
          </p:cNvPr>
          <p:cNvSpPr>
            <a:spLocks/>
          </p:cNvSpPr>
          <p:nvPr/>
        </p:nvSpPr>
        <p:spPr bwMode="auto">
          <a:xfrm>
            <a:off x="1732312" y="4232242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F5A8ADDA-7B28-4C94-BD4D-2B0E8639E46D}"/>
              </a:ext>
            </a:extLst>
          </p:cNvPr>
          <p:cNvSpPr>
            <a:spLocks/>
          </p:cNvSpPr>
          <p:nvPr/>
        </p:nvSpPr>
        <p:spPr bwMode="auto">
          <a:xfrm>
            <a:off x="1732312" y="5277316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2" name="Oval 24">
            <a:extLst>
              <a:ext uri="{FF2B5EF4-FFF2-40B4-BE49-F238E27FC236}">
                <a16:creationId xmlns:a16="http://schemas.microsoft.com/office/drawing/2014/main" id="{0807A8AD-053F-4CEC-B3B6-56AEE17BB999}"/>
              </a:ext>
            </a:extLst>
          </p:cNvPr>
          <p:cNvSpPr/>
          <p:nvPr/>
        </p:nvSpPr>
        <p:spPr>
          <a:xfrm>
            <a:off x="4700067" y="4074146"/>
            <a:ext cx="497682" cy="497682"/>
          </a:xfrm>
          <a:prstGeom prst="ellipse">
            <a:avLst/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Oval 25">
            <a:extLst>
              <a:ext uri="{FF2B5EF4-FFF2-40B4-BE49-F238E27FC236}">
                <a16:creationId xmlns:a16="http://schemas.microsoft.com/office/drawing/2014/main" id="{C3CEB6C5-9EFF-42E1-92B4-B7A3D7539F9B}"/>
              </a:ext>
            </a:extLst>
          </p:cNvPr>
          <p:cNvSpPr/>
          <p:nvPr/>
        </p:nvSpPr>
        <p:spPr>
          <a:xfrm>
            <a:off x="4700067" y="5119220"/>
            <a:ext cx="497682" cy="497682"/>
          </a:xfrm>
          <a:prstGeom prst="ellipse">
            <a:avLst/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Freeform 26">
            <a:extLst>
              <a:ext uri="{FF2B5EF4-FFF2-40B4-BE49-F238E27FC236}">
                <a16:creationId xmlns:a16="http://schemas.microsoft.com/office/drawing/2014/main" id="{72E9C3AE-DCF5-4AD3-AFD0-C412B95A296E}"/>
              </a:ext>
            </a:extLst>
          </p:cNvPr>
          <p:cNvSpPr>
            <a:spLocks/>
          </p:cNvSpPr>
          <p:nvPr/>
        </p:nvSpPr>
        <p:spPr bwMode="auto">
          <a:xfrm>
            <a:off x="4869705" y="4232242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5" name="Freeform 26">
            <a:extLst>
              <a:ext uri="{FF2B5EF4-FFF2-40B4-BE49-F238E27FC236}">
                <a16:creationId xmlns:a16="http://schemas.microsoft.com/office/drawing/2014/main" id="{F7E43A55-C135-4A90-8C33-14F21FD60663}"/>
              </a:ext>
            </a:extLst>
          </p:cNvPr>
          <p:cNvSpPr>
            <a:spLocks/>
          </p:cNvSpPr>
          <p:nvPr/>
        </p:nvSpPr>
        <p:spPr bwMode="auto">
          <a:xfrm>
            <a:off x="4869705" y="5277316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6" name="Oval 31">
            <a:extLst>
              <a:ext uri="{FF2B5EF4-FFF2-40B4-BE49-F238E27FC236}">
                <a16:creationId xmlns:a16="http://schemas.microsoft.com/office/drawing/2014/main" id="{FB6F12AC-6911-49FE-98F2-2644E5B020B3}"/>
              </a:ext>
            </a:extLst>
          </p:cNvPr>
          <p:cNvSpPr/>
          <p:nvPr/>
        </p:nvSpPr>
        <p:spPr>
          <a:xfrm>
            <a:off x="7837462" y="4074146"/>
            <a:ext cx="497682" cy="497682"/>
          </a:xfrm>
          <a:prstGeom prst="ellipse">
            <a:avLst/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120EDB9F-CBCD-49B1-9F5F-7C8AAAC59FB6}"/>
              </a:ext>
            </a:extLst>
          </p:cNvPr>
          <p:cNvSpPr/>
          <p:nvPr/>
        </p:nvSpPr>
        <p:spPr>
          <a:xfrm>
            <a:off x="7837462" y="5119220"/>
            <a:ext cx="497682" cy="497682"/>
          </a:xfrm>
          <a:prstGeom prst="ellipse">
            <a:avLst/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985C2104-F599-4FB4-AA77-D4824D5B2B10}"/>
              </a:ext>
            </a:extLst>
          </p:cNvPr>
          <p:cNvSpPr>
            <a:spLocks/>
          </p:cNvSpPr>
          <p:nvPr/>
        </p:nvSpPr>
        <p:spPr bwMode="auto">
          <a:xfrm>
            <a:off x="8007100" y="4232242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EE0290D-4496-4369-8398-41D54F32532E}"/>
              </a:ext>
            </a:extLst>
          </p:cNvPr>
          <p:cNvSpPr>
            <a:spLocks/>
          </p:cNvSpPr>
          <p:nvPr/>
        </p:nvSpPr>
        <p:spPr bwMode="auto">
          <a:xfrm>
            <a:off x="8007100" y="5277316"/>
            <a:ext cx="158406" cy="181490"/>
          </a:xfrm>
          <a:custGeom>
            <a:avLst/>
            <a:gdLst>
              <a:gd name="T0" fmla="*/ 83 w 84"/>
              <a:gd name="T1" fmla="*/ 47 h 96"/>
              <a:gd name="T2" fmla="*/ 38 w 84"/>
              <a:gd name="T3" fmla="*/ 1 h 96"/>
              <a:gd name="T4" fmla="*/ 37 w 84"/>
              <a:gd name="T5" fmla="*/ 0 h 96"/>
              <a:gd name="T6" fmla="*/ 2 w 84"/>
              <a:gd name="T7" fmla="*/ 0 h 96"/>
              <a:gd name="T8" fmla="*/ 0 w 84"/>
              <a:gd name="T9" fmla="*/ 1 h 96"/>
              <a:gd name="T10" fmla="*/ 1 w 84"/>
              <a:gd name="T11" fmla="*/ 3 h 96"/>
              <a:gd name="T12" fmla="*/ 45 w 84"/>
              <a:gd name="T13" fmla="*/ 48 h 96"/>
              <a:gd name="T14" fmla="*/ 1 w 84"/>
              <a:gd name="T15" fmla="*/ 93 h 96"/>
              <a:gd name="T16" fmla="*/ 0 w 84"/>
              <a:gd name="T17" fmla="*/ 95 h 96"/>
              <a:gd name="T18" fmla="*/ 2 w 84"/>
              <a:gd name="T19" fmla="*/ 96 h 96"/>
              <a:gd name="T20" fmla="*/ 37 w 84"/>
              <a:gd name="T21" fmla="*/ 96 h 96"/>
              <a:gd name="T22" fmla="*/ 38 w 84"/>
              <a:gd name="T23" fmla="*/ 95 h 96"/>
              <a:gd name="T24" fmla="*/ 83 w 84"/>
              <a:gd name="T25" fmla="*/ 49 h 96"/>
              <a:gd name="T26" fmla="*/ 83 w 84"/>
              <a:gd name="T27" fmla="*/ 4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4" h="96">
                <a:moveTo>
                  <a:pt x="83" y="47"/>
                </a:moveTo>
                <a:cubicBezTo>
                  <a:pt x="38" y="1"/>
                  <a:pt x="38" y="1"/>
                  <a:pt x="38" y="1"/>
                </a:cubicBezTo>
                <a:cubicBezTo>
                  <a:pt x="38" y="0"/>
                  <a:pt x="37" y="0"/>
                  <a:pt x="37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45" y="48"/>
                  <a:pt x="45" y="48"/>
                  <a:pt x="45" y="48"/>
                </a:cubicBezTo>
                <a:cubicBezTo>
                  <a:pt x="1" y="93"/>
                  <a:pt x="1" y="93"/>
                  <a:pt x="1" y="93"/>
                </a:cubicBezTo>
                <a:cubicBezTo>
                  <a:pt x="0" y="93"/>
                  <a:pt x="0" y="94"/>
                  <a:pt x="0" y="95"/>
                </a:cubicBezTo>
                <a:cubicBezTo>
                  <a:pt x="1" y="96"/>
                  <a:pt x="1" y="96"/>
                  <a:pt x="2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6"/>
                  <a:pt x="38" y="96"/>
                  <a:pt x="38" y="95"/>
                </a:cubicBezTo>
                <a:cubicBezTo>
                  <a:pt x="83" y="49"/>
                  <a:pt x="83" y="49"/>
                  <a:pt x="83" y="49"/>
                </a:cubicBezTo>
                <a:cubicBezTo>
                  <a:pt x="84" y="49"/>
                  <a:pt x="84" y="47"/>
                  <a:pt x="83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65B7C8C-E1FA-4EE1-BCBE-5751C1CAEE26}"/>
              </a:ext>
            </a:extLst>
          </p:cNvPr>
          <p:cNvSpPr txBox="1"/>
          <p:nvPr/>
        </p:nvSpPr>
        <p:spPr>
          <a:xfrm>
            <a:off x="2273966" y="3881633"/>
            <a:ext cx="167394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4B29C4C-B625-4DE9-9C1B-15C29AAAA2B5}"/>
              </a:ext>
            </a:extLst>
          </p:cNvPr>
          <p:cNvSpPr txBox="1"/>
          <p:nvPr/>
        </p:nvSpPr>
        <p:spPr>
          <a:xfrm>
            <a:off x="2273966" y="4957420"/>
            <a:ext cx="167394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72EAF17-E0F0-46A4-9E47-B8E1E354F456}"/>
              </a:ext>
            </a:extLst>
          </p:cNvPr>
          <p:cNvSpPr txBox="1"/>
          <p:nvPr/>
        </p:nvSpPr>
        <p:spPr>
          <a:xfrm>
            <a:off x="5423658" y="3934803"/>
            <a:ext cx="167394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04EE3C0-0FF3-42FF-8D9A-2C6A3792A293}"/>
              </a:ext>
            </a:extLst>
          </p:cNvPr>
          <p:cNvSpPr txBox="1"/>
          <p:nvPr/>
        </p:nvSpPr>
        <p:spPr>
          <a:xfrm>
            <a:off x="5423658" y="5010590"/>
            <a:ext cx="167394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99CD868-4A50-4FEE-8F5F-7CFE21757380}"/>
              </a:ext>
            </a:extLst>
          </p:cNvPr>
          <p:cNvSpPr txBox="1"/>
          <p:nvPr/>
        </p:nvSpPr>
        <p:spPr>
          <a:xfrm>
            <a:off x="8610874" y="3934803"/>
            <a:ext cx="167394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3A4EB5B-FBA1-4D48-8C58-1183B26CDC89}"/>
              </a:ext>
            </a:extLst>
          </p:cNvPr>
          <p:cNvSpPr txBox="1"/>
          <p:nvPr/>
        </p:nvSpPr>
        <p:spPr>
          <a:xfrm>
            <a:off x="8610874" y="5010590"/>
            <a:ext cx="1673947" cy="698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7A50D5E-A8FF-48F0-9A3A-3635DA5EA9C7}"/>
              </a:ext>
            </a:extLst>
          </p:cNvPr>
          <p:cNvGrpSpPr/>
          <p:nvPr/>
        </p:nvGrpSpPr>
        <p:grpSpPr>
          <a:xfrm>
            <a:off x="4552789" y="2682375"/>
            <a:ext cx="3086420" cy="697333"/>
            <a:chOff x="412663" y="406155"/>
            <a:chExt cx="3086420" cy="697333"/>
          </a:xfrm>
        </p:grpSpPr>
        <p:sp>
          <p:nvSpPr>
            <p:cNvPr id="27" name="Google Shape;1092;p45">
              <a:extLst>
                <a:ext uri="{FF2B5EF4-FFF2-40B4-BE49-F238E27FC236}">
                  <a16:creationId xmlns:a16="http://schemas.microsoft.com/office/drawing/2014/main" id="{14969CFB-7545-46AC-994A-55055CEBF48F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solidFill>
              <a:srgbClr val="0E58C4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sz="1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Google Shape;1095;p45">
              <a:extLst>
                <a:ext uri="{FF2B5EF4-FFF2-40B4-BE49-F238E27FC236}">
                  <a16:creationId xmlns:a16="http://schemas.microsoft.com/office/drawing/2014/main" id="{9F68E7F1-0C8D-44A0-91E9-C4806C537CCC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en" sz="1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38C425B-7E2E-4DA9-91FA-842DAB4A478A}"/>
                </a:ext>
              </a:extLst>
            </p:cNvPr>
            <p:cNvSpPr txBox="1"/>
            <p:nvPr/>
          </p:nvSpPr>
          <p:spPr>
            <a:xfrm>
              <a:off x="1210968" y="639384"/>
              <a:ext cx="1972269" cy="307084"/>
            </a:xfrm>
            <a:prstGeom prst="rect">
              <a:avLst/>
            </a:prstGeom>
            <a:solidFill>
              <a:srgbClr val="0E58C4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 defTabSz="914400">
                <a:defRPr>
                  <a:solidFill>
                    <a:prstClr val="white"/>
                  </a:solidFill>
                  <a:latin typeface="Lato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1400" dirty="0">
                  <a:latin typeface="+mn-lt"/>
                  <a:cs typeface="+mn-ea"/>
                  <a:sym typeface="+mn-lt"/>
                </a:rPr>
                <a:t>JPPPT.COM</a:t>
              </a:r>
              <a:endParaRPr lang="zh-CN" altLang="en-US" sz="14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0" name="ïṡ1íḋè">
              <a:extLst>
                <a:ext uri="{FF2B5EF4-FFF2-40B4-BE49-F238E27FC236}">
                  <a16:creationId xmlns:a16="http://schemas.microsoft.com/office/drawing/2014/main" id="{FE133C19-E738-40F0-9F43-BE5EC0C7CBA5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0E58C4"/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23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35"/>
          <p:cNvSpPr/>
          <p:nvPr/>
        </p:nvSpPr>
        <p:spPr>
          <a:xfrm>
            <a:off x="4161602" y="1621890"/>
            <a:ext cx="2456560" cy="1478701"/>
          </a:xfrm>
          <a:custGeom>
            <a:avLst/>
            <a:gdLst/>
            <a:ahLst/>
            <a:cxnLst/>
            <a:rect l="l" t="t" r="r" b="b"/>
            <a:pathLst>
              <a:path w="35796" h="21546" extrusionOk="0">
                <a:moveTo>
                  <a:pt x="11138" y="0"/>
                </a:moveTo>
                <a:cubicBezTo>
                  <a:pt x="10716" y="0"/>
                  <a:pt x="10289" y="25"/>
                  <a:pt x="9858" y="74"/>
                </a:cubicBezTo>
                <a:cubicBezTo>
                  <a:pt x="4737" y="670"/>
                  <a:pt x="725" y="4939"/>
                  <a:pt x="398" y="10073"/>
                </a:cubicBezTo>
                <a:cubicBezTo>
                  <a:pt x="1" y="16341"/>
                  <a:pt x="4964" y="21545"/>
                  <a:pt x="11148" y="21545"/>
                </a:cubicBezTo>
                <a:cubicBezTo>
                  <a:pt x="15260" y="21545"/>
                  <a:pt x="18834" y="19234"/>
                  <a:pt x="20649" y="15844"/>
                </a:cubicBezTo>
                <a:cubicBezTo>
                  <a:pt x="21175" y="14866"/>
                  <a:pt x="22026" y="14086"/>
                  <a:pt x="23075" y="13703"/>
                </a:cubicBezTo>
                <a:lnTo>
                  <a:pt x="23642" y="13505"/>
                </a:lnTo>
                <a:cubicBezTo>
                  <a:pt x="24101" y="13342"/>
                  <a:pt x="24573" y="13265"/>
                  <a:pt x="25042" y="13265"/>
                </a:cubicBezTo>
                <a:cubicBezTo>
                  <a:pt x="26124" y="13265"/>
                  <a:pt x="27192" y="13676"/>
                  <a:pt x="28052" y="14398"/>
                </a:cubicBezTo>
                <a:cubicBezTo>
                  <a:pt x="28833" y="15065"/>
                  <a:pt x="29854" y="15462"/>
                  <a:pt x="30974" y="15462"/>
                </a:cubicBezTo>
                <a:cubicBezTo>
                  <a:pt x="33655" y="15462"/>
                  <a:pt x="35795" y="13136"/>
                  <a:pt x="35483" y="10399"/>
                </a:cubicBezTo>
                <a:cubicBezTo>
                  <a:pt x="35257" y="8314"/>
                  <a:pt x="33555" y="6613"/>
                  <a:pt x="31471" y="6399"/>
                </a:cubicBezTo>
                <a:cubicBezTo>
                  <a:pt x="31305" y="6382"/>
                  <a:pt x="31141" y="6374"/>
                  <a:pt x="30979" y="6374"/>
                </a:cubicBezTo>
                <a:cubicBezTo>
                  <a:pt x="29673" y="6374"/>
                  <a:pt x="28503" y="6919"/>
                  <a:pt x="27670" y="7789"/>
                </a:cubicBezTo>
                <a:cubicBezTo>
                  <a:pt x="26909" y="8593"/>
                  <a:pt x="25882" y="9056"/>
                  <a:pt x="24818" y="9056"/>
                </a:cubicBezTo>
                <a:cubicBezTo>
                  <a:pt x="24494" y="9056"/>
                  <a:pt x="24166" y="9013"/>
                  <a:pt x="23841" y="8924"/>
                </a:cubicBezTo>
                <a:lnTo>
                  <a:pt x="23571" y="8853"/>
                </a:lnTo>
                <a:cubicBezTo>
                  <a:pt x="22465" y="8541"/>
                  <a:pt x="21557" y="7761"/>
                  <a:pt x="21118" y="6711"/>
                </a:cubicBezTo>
                <a:cubicBezTo>
                  <a:pt x="19522" y="2769"/>
                  <a:pt x="15650" y="0"/>
                  <a:pt x="1113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73" name="Google Shape;873;p35"/>
          <p:cNvSpPr/>
          <p:nvPr/>
        </p:nvSpPr>
        <p:spPr>
          <a:xfrm>
            <a:off x="4395210" y="1846921"/>
            <a:ext cx="1054105" cy="1022037"/>
          </a:xfrm>
          <a:custGeom>
            <a:avLst/>
            <a:gdLst/>
            <a:ahLst/>
            <a:cxnLst/>
            <a:rect l="l" t="t" r="r" b="b"/>
            <a:pathLst>
              <a:path w="15360" h="14892" extrusionOk="0">
                <a:moveTo>
                  <a:pt x="7687" y="0"/>
                </a:moveTo>
                <a:cubicBezTo>
                  <a:pt x="3432" y="0"/>
                  <a:pt x="0" y="3334"/>
                  <a:pt x="0" y="7446"/>
                </a:cubicBezTo>
                <a:cubicBezTo>
                  <a:pt x="0" y="11559"/>
                  <a:pt x="3432" y="14891"/>
                  <a:pt x="7687" y="14891"/>
                </a:cubicBezTo>
                <a:cubicBezTo>
                  <a:pt x="11928" y="14891"/>
                  <a:pt x="15360" y="11559"/>
                  <a:pt x="15360" y="7446"/>
                </a:cubicBezTo>
                <a:cubicBezTo>
                  <a:pt x="15360" y="3334"/>
                  <a:pt x="11928" y="0"/>
                  <a:pt x="76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74" name="Google Shape;874;p35"/>
          <p:cNvSpPr/>
          <p:nvPr/>
        </p:nvSpPr>
        <p:spPr>
          <a:xfrm>
            <a:off x="2858434" y="2476652"/>
            <a:ext cx="1966085" cy="738733"/>
          </a:xfrm>
          <a:custGeom>
            <a:avLst/>
            <a:gdLst/>
            <a:ahLst/>
            <a:cxnLst/>
            <a:rect l="l" t="t" r="r" b="b"/>
            <a:pathLst>
              <a:path w="28649" h="10764" extrusionOk="0">
                <a:moveTo>
                  <a:pt x="809" y="1"/>
                </a:moveTo>
                <a:cubicBezTo>
                  <a:pt x="355" y="1"/>
                  <a:pt x="1" y="354"/>
                  <a:pt x="1" y="808"/>
                </a:cubicBezTo>
                <a:cubicBezTo>
                  <a:pt x="1" y="1248"/>
                  <a:pt x="355" y="1617"/>
                  <a:pt x="809" y="1617"/>
                </a:cubicBezTo>
                <a:cubicBezTo>
                  <a:pt x="1177" y="1617"/>
                  <a:pt x="1489" y="1362"/>
                  <a:pt x="1574" y="1022"/>
                </a:cubicBezTo>
                <a:lnTo>
                  <a:pt x="17628" y="1022"/>
                </a:lnTo>
                <a:cubicBezTo>
                  <a:pt x="17756" y="1773"/>
                  <a:pt x="18394" y="4595"/>
                  <a:pt x="20905" y="7077"/>
                </a:cubicBezTo>
                <a:cubicBezTo>
                  <a:pt x="22522" y="8680"/>
                  <a:pt x="24706" y="10367"/>
                  <a:pt x="28605" y="10764"/>
                </a:cubicBezTo>
                <a:lnTo>
                  <a:pt x="28648" y="10338"/>
                </a:lnTo>
                <a:cubicBezTo>
                  <a:pt x="24876" y="9956"/>
                  <a:pt x="22777" y="8311"/>
                  <a:pt x="21202" y="6765"/>
                </a:cubicBezTo>
                <a:cubicBezTo>
                  <a:pt x="18466" y="4056"/>
                  <a:pt x="18025" y="808"/>
                  <a:pt x="18025" y="780"/>
                </a:cubicBezTo>
                <a:lnTo>
                  <a:pt x="18012" y="581"/>
                </a:lnTo>
                <a:lnTo>
                  <a:pt x="1574" y="581"/>
                </a:lnTo>
                <a:cubicBezTo>
                  <a:pt x="1489" y="241"/>
                  <a:pt x="1177" y="1"/>
                  <a:pt x="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77" name="Google Shape;877;p35"/>
          <p:cNvSpPr txBox="1"/>
          <p:nvPr/>
        </p:nvSpPr>
        <p:spPr>
          <a:xfrm>
            <a:off x="4530121" y="1893046"/>
            <a:ext cx="919193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0000"/>
                </a:solidFill>
                <a:cs typeface="+mn-ea"/>
                <a:sym typeface="+mn-lt"/>
              </a:rPr>
              <a:t>01</a:t>
            </a:r>
            <a:endParaRPr sz="40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79" name="Google Shape;879;p35"/>
          <p:cNvSpPr/>
          <p:nvPr/>
        </p:nvSpPr>
        <p:spPr>
          <a:xfrm>
            <a:off x="5546573" y="2361357"/>
            <a:ext cx="2456560" cy="1478908"/>
          </a:xfrm>
          <a:custGeom>
            <a:avLst/>
            <a:gdLst/>
            <a:ahLst/>
            <a:cxnLst/>
            <a:rect l="l" t="t" r="r" b="b"/>
            <a:pathLst>
              <a:path w="35796" h="21549" extrusionOk="0">
                <a:moveTo>
                  <a:pt x="24636" y="0"/>
                </a:moveTo>
                <a:cubicBezTo>
                  <a:pt x="20134" y="0"/>
                  <a:pt x="16272" y="2778"/>
                  <a:pt x="14678" y="6714"/>
                </a:cubicBezTo>
                <a:cubicBezTo>
                  <a:pt x="14253" y="7764"/>
                  <a:pt x="13332" y="8544"/>
                  <a:pt x="12239" y="8842"/>
                </a:cubicBezTo>
                <a:lnTo>
                  <a:pt x="11970" y="8927"/>
                </a:lnTo>
                <a:cubicBezTo>
                  <a:pt x="11645" y="9016"/>
                  <a:pt x="11317" y="9059"/>
                  <a:pt x="10991" y="9059"/>
                </a:cubicBezTo>
                <a:cubicBezTo>
                  <a:pt x="9923" y="9059"/>
                  <a:pt x="8887" y="8596"/>
                  <a:pt x="8126" y="7792"/>
                </a:cubicBezTo>
                <a:cubicBezTo>
                  <a:pt x="7294" y="6909"/>
                  <a:pt x="6125" y="6363"/>
                  <a:pt x="4830" y="6363"/>
                </a:cubicBezTo>
                <a:cubicBezTo>
                  <a:pt x="4668" y="6363"/>
                  <a:pt x="4505" y="6372"/>
                  <a:pt x="4341" y="6389"/>
                </a:cubicBezTo>
                <a:cubicBezTo>
                  <a:pt x="2242" y="6616"/>
                  <a:pt x="540" y="8303"/>
                  <a:pt x="313" y="10402"/>
                </a:cubicBezTo>
                <a:cubicBezTo>
                  <a:pt x="1" y="13139"/>
                  <a:pt x="2142" y="15465"/>
                  <a:pt x="4836" y="15465"/>
                </a:cubicBezTo>
                <a:cubicBezTo>
                  <a:pt x="5942" y="15465"/>
                  <a:pt x="6964" y="15068"/>
                  <a:pt x="7758" y="14401"/>
                </a:cubicBezTo>
                <a:cubicBezTo>
                  <a:pt x="8615" y="13672"/>
                  <a:pt x="9671" y="13265"/>
                  <a:pt x="10749" y="13265"/>
                </a:cubicBezTo>
                <a:cubicBezTo>
                  <a:pt x="11223" y="13265"/>
                  <a:pt x="11701" y="13343"/>
                  <a:pt x="12169" y="13508"/>
                </a:cubicBezTo>
                <a:lnTo>
                  <a:pt x="12721" y="13707"/>
                </a:lnTo>
                <a:cubicBezTo>
                  <a:pt x="13786" y="14075"/>
                  <a:pt x="14622" y="14855"/>
                  <a:pt x="15147" y="15847"/>
                </a:cubicBezTo>
                <a:cubicBezTo>
                  <a:pt x="16962" y="19237"/>
                  <a:pt x="20536" y="21549"/>
                  <a:pt x="24649" y="21549"/>
                </a:cubicBezTo>
                <a:cubicBezTo>
                  <a:pt x="30832" y="21549"/>
                  <a:pt x="35796" y="16344"/>
                  <a:pt x="35399" y="10076"/>
                </a:cubicBezTo>
                <a:cubicBezTo>
                  <a:pt x="35087" y="4942"/>
                  <a:pt x="31059" y="673"/>
                  <a:pt x="25939" y="77"/>
                </a:cubicBezTo>
                <a:cubicBezTo>
                  <a:pt x="25500" y="26"/>
                  <a:pt x="25065" y="0"/>
                  <a:pt x="246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80" name="Google Shape;880;p35"/>
          <p:cNvSpPr/>
          <p:nvPr/>
        </p:nvSpPr>
        <p:spPr>
          <a:xfrm>
            <a:off x="6713514" y="2590505"/>
            <a:ext cx="1054105" cy="1022998"/>
          </a:xfrm>
          <a:custGeom>
            <a:avLst/>
            <a:gdLst/>
            <a:ahLst/>
            <a:cxnLst/>
            <a:rect l="l" t="t" r="r" b="b"/>
            <a:pathLst>
              <a:path w="15360" h="14906" extrusionOk="0">
                <a:moveTo>
                  <a:pt x="7673" y="0"/>
                </a:moveTo>
                <a:cubicBezTo>
                  <a:pt x="3432" y="0"/>
                  <a:pt x="0" y="3347"/>
                  <a:pt x="0" y="7460"/>
                </a:cubicBezTo>
                <a:cubicBezTo>
                  <a:pt x="0" y="11572"/>
                  <a:pt x="3432" y="14906"/>
                  <a:pt x="7673" y="14906"/>
                </a:cubicBezTo>
                <a:cubicBezTo>
                  <a:pt x="11913" y="14906"/>
                  <a:pt x="15360" y="11572"/>
                  <a:pt x="15360" y="7460"/>
                </a:cubicBezTo>
                <a:cubicBezTo>
                  <a:pt x="15360" y="3347"/>
                  <a:pt x="11913" y="0"/>
                  <a:pt x="76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81" name="Google Shape;881;p35"/>
          <p:cNvSpPr/>
          <p:nvPr/>
        </p:nvSpPr>
        <p:spPr>
          <a:xfrm>
            <a:off x="7366574" y="3216324"/>
            <a:ext cx="1966977" cy="738733"/>
          </a:xfrm>
          <a:custGeom>
            <a:avLst/>
            <a:gdLst/>
            <a:ahLst/>
            <a:cxnLst/>
            <a:rect l="l" t="t" r="r" b="b"/>
            <a:pathLst>
              <a:path w="28662" h="10764" extrusionOk="0">
                <a:moveTo>
                  <a:pt x="27854" y="1"/>
                </a:moveTo>
                <a:cubicBezTo>
                  <a:pt x="27485" y="1"/>
                  <a:pt x="27173" y="241"/>
                  <a:pt x="27088" y="581"/>
                </a:cubicBezTo>
                <a:lnTo>
                  <a:pt x="10651" y="581"/>
                </a:lnTo>
                <a:lnTo>
                  <a:pt x="10637" y="780"/>
                </a:lnTo>
                <a:cubicBezTo>
                  <a:pt x="10622" y="808"/>
                  <a:pt x="10197" y="4042"/>
                  <a:pt x="7460" y="6765"/>
                </a:cubicBezTo>
                <a:cubicBezTo>
                  <a:pt x="5886" y="8311"/>
                  <a:pt x="3787" y="9956"/>
                  <a:pt x="1" y="10339"/>
                </a:cubicBezTo>
                <a:lnTo>
                  <a:pt x="58" y="10764"/>
                </a:lnTo>
                <a:cubicBezTo>
                  <a:pt x="3957" y="10367"/>
                  <a:pt x="6141" y="8680"/>
                  <a:pt x="7758" y="7077"/>
                </a:cubicBezTo>
                <a:cubicBezTo>
                  <a:pt x="10268" y="4595"/>
                  <a:pt x="10906" y="1773"/>
                  <a:pt x="11034" y="1022"/>
                </a:cubicBezTo>
                <a:lnTo>
                  <a:pt x="27088" y="1022"/>
                </a:lnTo>
                <a:cubicBezTo>
                  <a:pt x="27173" y="1362"/>
                  <a:pt x="27485" y="1603"/>
                  <a:pt x="27854" y="1603"/>
                </a:cubicBezTo>
                <a:cubicBezTo>
                  <a:pt x="28308" y="1603"/>
                  <a:pt x="28662" y="1249"/>
                  <a:pt x="28662" y="795"/>
                </a:cubicBezTo>
                <a:cubicBezTo>
                  <a:pt x="28662" y="355"/>
                  <a:pt x="28308" y="1"/>
                  <a:pt x="278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84" name="Google Shape;884;p35"/>
          <p:cNvSpPr txBox="1"/>
          <p:nvPr/>
        </p:nvSpPr>
        <p:spPr>
          <a:xfrm>
            <a:off x="6859933" y="2689824"/>
            <a:ext cx="1003037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0000"/>
                </a:solidFill>
                <a:cs typeface="+mn-ea"/>
                <a:sym typeface="+mn-lt"/>
              </a:rPr>
              <a:t>02</a:t>
            </a:r>
            <a:endParaRPr sz="40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86" name="Google Shape;886;p35"/>
          <p:cNvSpPr/>
          <p:nvPr/>
        </p:nvSpPr>
        <p:spPr>
          <a:xfrm>
            <a:off x="4161602" y="3271570"/>
            <a:ext cx="2456560" cy="1478701"/>
          </a:xfrm>
          <a:custGeom>
            <a:avLst/>
            <a:gdLst/>
            <a:ahLst/>
            <a:cxnLst/>
            <a:rect l="l" t="t" r="r" b="b"/>
            <a:pathLst>
              <a:path w="35796" h="21546" extrusionOk="0">
                <a:moveTo>
                  <a:pt x="11140" y="1"/>
                </a:moveTo>
                <a:cubicBezTo>
                  <a:pt x="10717" y="1"/>
                  <a:pt x="10290" y="25"/>
                  <a:pt x="9858" y="75"/>
                </a:cubicBezTo>
                <a:cubicBezTo>
                  <a:pt x="4737" y="671"/>
                  <a:pt x="725" y="4939"/>
                  <a:pt x="398" y="10072"/>
                </a:cubicBezTo>
                <a:cubicBezTo>
                  <a:pt x="1" y="16341"/>
                  <a:pt x="4964" y="21546"/>
                  <a:pt x="11148" y="21546"/>
                </a:cubicBezTo>
                <a:cubicBezTo>
                  <a:pt x="15260" y="21546"/>
                  <a:pt x="18834" y="19234"/>
                  <a:pt x="20649" y="15845"/>
                </a:cubicBezTo>
                <a:cubicBezTo>
                  <a:pt x="21175" y="14852"/>
                  <a:pt x="22026" y="14072"/>
                  <a:pt x="23075" y="13703"/>
                </a:cubicBezTo>
                <a:lnTo>
                  <a:pt x="23642" y="13504"/>
                </a:lnTo>
                <a:cubicBezTo>
                  <a:pt x="24101" y="13341"/>
                  <a:pt x="24573" y="13264"/>
                  <a:pt x="25042" y="13264"/>
                </a:cubicBezTo>
                <a:cubicBezTo>
                  <a:pt x="26124" y="13264"/>
                  <a:pt x="27192" y="13676"/>
                  <a:pt x="28052" y="14398"/>
                </a:cubicBezTo>
                <a:cubicBezTo>
                  <a:pt x="28833" y="15064"/>
                  <a:pt x="29854" y="15461"/>
                  <a:pt x="30974" y="15461"/>
                </a:cubicBezTo>
                <a:cubicBezTo>
                  <a:pt x="33655" y="15461"/>
                  <a:pt x="35795" y="13136"/>
                  <a:pt x="35483" y="10399"/>
                </a:cubicBezTo>
                <a:cubicBezTo>
                  <a:pt x="35257" y="8314"/>
                  <a:pt x="33555" y="6612"/>
                  <a:pt x="31471" y="6400"/>
                </a:cubicBezTo>
                <a:cubicBezTo>
                  <a:pt x="31295" y="6380"/>
                  <a:pt x="31122" y="6370"/>
                  <a:pt x="30952" y="6370"/>
                </a:cubicBezTo>
                <a:cubicBezTo>
                  <a:pt x="29656" y="6370"/>
                  <a:pt x="28497" y="6925"/>
                  <a:pt x="27670" y="7790"/>
                </a:cubicBezTo>
                <a:cubicBezTo>
                  <a:pt x="26909" y="8594"/>
                  <a:pt x="25882" y="9057"/>
                  <a:pt x="24817" y="9057"/>
                </a:cubicBezTo>
                <a:cubicBezTo>
                  <a:pt x="24493" y="9057"/>
                  <a:pt x="24165" y="9014"/>
                  <a:pt x="23841" y="8924"/>
                </a:cubicBezTo>
                <a:lnTo>
                  <a:pt x="23571" y="8853"/>
                </a:lnTo>
                <a:cubicBezTo>
                  <a:pt x="22465" y="8541"/>
                  <a:pt x="21557" y="7761"/>
                  <a:pt x="21118" y="6712"/>
                </a:cubicBezTo>
                <a:cubicBezTo>
                  <a:pt x="19522" y="2770"/>
                  <a:pt x="15651" y="1"/>
                  <a:pt x="11140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87" name="Google Shape;887;p35"/>
          <p:cNvSpPr/>
          <p:nvPr/>
        </p:nvSpPr>
        <p:spPr>
          <a:xfrm>
            <a:off x="4395210" y="3499483"/>
            <a:ext cx="1054105" cy="1023068"/>
          </a:xfrm>
          <a:custGeom>
            <a:avLst/>
            <a:gdLst/>
            <a:ahLst/>
            <a:cxnLst/>
            <a:rect l="l" t="t" r="r" b="b"/>
            <a:pathLst>
              <a:path w="15360" h="14907" extrusionOk="0">
                <a:moveTo>
                  <a:pt x="7687" y="1"/>
                </a:moveTo>
                <a:cubicBezTo>
                  <a:pt x="3432" y="1"/>
                  <a:pt x="0" y="3334"/>
                  <a:pt x="0" y="7447"/>
                </a:cubicBezTo>
                <a:cubicBezTo>
                  <a:pt x="0" y="11560"/>
                  <a:pt x="3432" y="14906"/>
                  <a:pt x="7687" y="14906"/>
                </a:cubicBezTo>
                <a:cubicBezTo>
                  <a:pt x="11928" y="14906"/>
                  <a:pt x="15360" y="11560"/>
                  <a:pt x="15360" y="7447"/>
                </a:cubicBezTo>
                <a:cubicBezTo>
                  <a:pt x="15360" y="3334"/>
                  <a:pt x="11928" y="1"/>
                  <a:pt x="768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88" name="Google Shape;888;p35"/>
          <p:cNvSpPr/>
          <p:nvPr/>
        </p:nvSpPr>
        <p:spPr>
          <a:xfrm>
            <a:off x="2858434" y="4349235"/>
            <a:ext cx="2256101" cy="545060"/>
          </a:xfrm>
          <a:custGeom>
            <a:avLst/>
            <a:gdLst/>
            <a:ahLst/>
            <a:cxnLst/>
            <a:rect l="l" t="t" r="r" b="b"/>
            <a:pathLst>
              <a:path w="32875" h="7942" extrusionOk="0">
                <a:moveTo>
                  <a:pt x="809" y="0"/>
                </a:moveTo>
                <a:cubicBezTo>
                  <a:pt x="355" y="0"/>
                  <a:pt x="1" y="354"/>
                  <a:pt x="1" y="808"/>
                </a:cubicBezTo>
                <a:cubicBezTo>
                  <a:pt x="1" y="1248"/>
                  <a:pt x="355" y="1617"/>
                  <a:pt x="809" y="1617"/>
                </a:cubicBezTo>
                <a:cubicBezTo>
                  <a:pt x="1177" y="1617"/>
                  <a:pt x="1489" y="1362"/>
                  <a:pt x="1574" y="1021"/>
                </a:cubicBezTo>
                <a:lnTo>
                  <a:pt x="19203" y="1021"/>
                </a:lnTo>
                <a:cubicBezTo>
                  <a:pt x="19402" y="1630"/>
                  <a:pt x="20294" y="3801"/>
                  <a:pt x="22862" y="5686"/>
                </a:cubicBezTo>
                <a:cubicBezTo>
                  <a:pt x="24876" y="7176"/>
                  <a:pt x="27187" y="7942"/>
                  <a:pt x="29499" y="7942"/>
                </a:cubicBezTo>
                <a:cubicBezTo>
                  <a:pt x="30633" y="7942"/>
                  <a:pt x="31768" y="7757"/>
                  <a:pt x="32874" y="7375"/>
                </a:cubicBezTo>
                <a:lnTo>
                  <a:pt x="32732" y="6963"/>
                </a:lnTo>
                <a:cubicBezTo>
                  <a:pt x="31645" y="7336"/>
                  <a:pt x="30540" y="7521"/>
                  <a:pt x="29442" y="7521"/>
                </a:cubicBezTo>
                <a:cubicBezTo>
                  <a:pt x="27245" y="7521"/>
                  <a:pt x="25074" y="6783"/>
                  <a:pt x="23117" y="5346"/>
                </a:cubicBezTo>
                <a:cubicBezTo>
                  <a:pt x="20294" y="3276"/>
                  <a:pt x="19572" y="766"/>
                  <a:pt x="19572" y="751"/>
                </a:cubicBezTo>
                <a:lnTo>
                  <a:pt x="19529" y="581"/>
                </a:lnTo>
                <a:lnTo>
                  <a:pt x="1574" y="581"/>
                </a:lnTo>
                <a:cubicBezTo>
                  <a:pt x="1489" y="241"/>
                  <a:pt x="1177" y="0"/>
                  <a:pt x="8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91" name="Google Shape;891;p35"/>
          <p:cNvSpPr txBox="1"/>
          <p:nvPr/>
        </p:nvSpPr>
        <p:spPr>
          <a:xfrm>
            <a:off x="4505899" y="3593331"/>
            <a:ext cx="943400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0000"/>
                </a:solidFill>
                <a:cs typeface="+mn-ea"/>
                <a:sym typeface="+mn-lt"/>
              </a:rPr>
              <a:t>03</a:t>
            </a:r>
            <a:endParaRPr sz="40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93" name="Google Shape;893;p35"/>
          <p:cNvSpPr/>
          <p:nvPr/>
        </p:nvSpPr>
        <p:spPr>
          <a:xfrm>
            <a:off x="5546573" y="4011036"/>
            <a:ext cx="2456560" cy="1478976"/>
          </a:xfrm>
          <a:custGeom>
            <a:avLst/>
            <a:gdLst/>
            <a:ahLst/>
            <a:cxnLst/>
            <a:rect l="l" t="t" r="r" b="b"/>
            <a:pathLst>
              <a:path w="35796" h="21550" extrusionOk="0">
                <a:moveTo>
                  <a:pt x="24636" y="1"/>
                </a:moveTo>
                <a:cubicBezTo>
                  <a:pt x="20134" y="1"/>
                  <a:pt x="16272" y="2779"/>
                  <a:pt x="14678" y="6715"/>
                </a:cubicBezTo>
                <a:cubicBezTo>
                  <a:pt x="14253" y="7764"/>
                  <a:pt x="13332" y="8544"/>
                  <a:pt x="12239" y="8842"/>
                </a:cubicBezTo>
                <a:lnTo>
                  <a:pt x="11970" y="8927"/>
                </a:lnTo>
                <a:cubicBezTo>
                  <a:pt x="11646" y="9017"/>
                  <a:pt x="11317" y="9060"/>
                  <a:pt x="10992" y="9060"/>
                </a:cubicBezTo>
                <a:cubicBezTo>
                  <a:pt x="9923" y="9060"/>
                  <a:pt x="8887" y="8597"/>
                  <a:pt x="8126" y="7793"/>
                </a:cubicBezTo>
                <a:cubicBezTo>
                  <a:pt x="7293" y="6909"/>
                  <a:pt x="6123" y="6363"/>
                  <a:pt x="4827" y="6363"/>
                </a:cubicBezTo>
                <a:cubicBezTo>
                  <a:pt x="4667" y="6363"/>
                  <a:pt x="4504" y="6371"/>
                  <a:pt x="4341" y="6388"/>
                </a:cubicBezTo>
                <a:cubicBezTo>
                  <a:pt x="2242" y="6615"/>
                  <a:pt x="540" y="8303"/>
                  <a:pt x="313" y="10388"/>
                </a:cubicBezTo>
                <a:cubicBezTo>
                  <a:pt x="1" y="13139"/>
                  <a:pt x="2142" y="15465"/>
                  <a:pt x="4836" y="15465"/>
                </a:cubicBezTo>
                <a:cubicBezTo>
                  <a:pt x="5942" y="15465"/>
                  <a:pt x="6964" y="15067"/>
                  <a:pt x="7758" y="14402"/>
                </a:cubicBezTo>
                <a:cubicBezTo>
                  <a:pt x="8616" y="13672"/>
                  <a:pt x="9672" y="13265"/>
                  <a:pt x="10750" y="13265"/>
                </a:cubicBezTo>
                <a:cubicBezTo>
                  <a:pt x="11224" y="13265"/>
                  <a:pt x="11702" y="13343"/>
                  <a:pt x="12169" y="13507"/>
                </a:cubicBezTo>
                <a:lnTo>
                  <a:pt x="12721" y="13706"/>
                </a:lnTo>
                <a:cubicBezTo>
                  <a:pt x="13786" y="14075"/>
                  <a:pt x="14622" y="14855"/>
                  <a:pt x="15147" y="15848"/>
                </a:cubicBezTo>
                <a:cubicBezTo>
                  <a:pt x="16962" y="19237"/>
                  <a:pt x="20536" y="21549"/>
                  <a:pt x="24649" y="21549"/>
                </a:cubicBezTo>
                <a:cubicBezTo>
                  <a:pt x="30832" y="21549"/>
                  <a:pt x="35796" y="16344"/>
                  <a:pt x="35399" y="10076"/>
                </a:cubicBezTo>
                <a:cubicBezTo>
                  <a:pt x="35087" y="4928"/>
                  <a:pt x="31059" y="674"/>
                  <a:pt x="25939" y="78"/>
                </a:cubicBezTo>
                <a:cubicBezTo>
                  <a:pt x="25500" y="26"/>
                  <a:pt x="25065" y="1"/>
                  <a:pt x="246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94" name="Google Shape;894;p35"/>
          <p:cNvSpPr/>
          <p:nvPr/>
        </p:nvSpPr>
        <p:spPr>
          <a:xfrm>
            <a:off x="6715436" y="4239224"/>
            <a:ext cx="1054175" cy="1021969"/>
          </a:xfrm>
          <a:custGeom>
            <a:avLst/>
            <a:gdLst/>
            <a:ahLst/>
            <a:cxnLst/>
            <a:rect l="l" t="t" r="r" b="b"/>
            <a:pathLst>
              <a:path w="15361" h="14891" extrusionOk="0">
                <a:moveTo>
                  <a:pt x="7687" y="0"/>
                </a:moveTo>
                <a:cubicBezTo>
                  <a:pt x="3433" y="0"/>
                  <a:pt x="1" y="3333"/>
                  <a:pt x="1" y="7446"/>
                </a:cubicBezTo>
                <a:cubicBezTo>
                  <a:pt x="1" y="11559"/>
                  <a:pt x="3433" y="14891"/>
                  <a:pt x="7687" y="14891"/>
                </a:cubicBezTo>
                <a:cubicBezTo>
                  <a:pt x="11928" y="14891"/>
                  <a:pt x="15360" y="11559"/>
                  <a:pt x="15360" y="7446"/>
                </a:cubicBezTo>
                <a:cubicBezTo>
                  <a:pt x="15360" y="3333"/>
                  <a:pt x="11928" y="0"/>
                  <a:pt x="76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95" name="Google Shape;895;p35"/>
          <p:cNvSpPr/>
          <p:nvPr/>
        </p:nvSpPr>
        <p:spPr>
          <a:xfrm>
            <a:off x="7158289" y="5222181"/>
            <a:ext cx="2175260" cy="422487"/>
          </a:xfrm>
          <a:custGeom>
            <a:avLst/>
            <a:gdLst/>
            <a:ahLst/>
            <a:cxnLst/>
            <a:rect l="l" t="t" r="r" b="b"/>
            <a:pathLst>
              <a:path w="31697" h="6156" extrusionOk="0">
                <a:moveTo>
                  <a:pt x="30889" y="1"/>
                </a:moveTo>
                <a:cubicBezTo>
                  <a:pt x="30520" y="1"/>
                  <a:pt x="30208" y="256"/>
                  <a:pt x="30123" y="596"/>
                </a:cubicBezTo>
                <a:lnTo>
                  <a:pt x="11176" y="596"/>
                </a:lnTo>
                <a:lnTo>
                  <a:pt x="11105" y="696"/>
                </a:lnTo>
                <a:cubicBezTo>
                  <a:pt x="11105" y="696"/>
                  <a:pt x="10140" y="2086"/>
                  <a:pt x="8113" y="3731"/>
                </a:cubicBezTo>
                <a:cubicBezTo>
                  <a:pt x="6835" y="4762"/>
                  <a:pt x="4611" y="5725"/>
                  <a:pt x="1868" y="5725"/>
                </a:cubicBezTo>
                <a:cubicBezTo>
                  <a:pt x="1291" y="5725"/>
                  <a:pt x="691" y="5682"/>
                  <a:pt x="71" y="5588"/>
                </a:cubicBezTo>
                <a:lnTo>
                  <a:pt x="1" y="6014"/>
                </a:lnTo>
                <a:cubicBezTo>
                  <a:pt x="639" y="6113"/>
                  <a:pt x="1263" y="6155"/>
                  <a:pt x="1873" y="6155"/>
                </a:cubicBezTo>
                <a:cubicBezTo>
                  <a:pt x="4723" y="6155"/>
                  <a:pt x="7049" y="5149"/>
                  <a:pt x="8382" y="4071"/>
                </a:cubicBezTo>
                <a:cubicBezTo>
                  <a:pt x="10183" y="2610"/>
                  <a:pt x="11148" y="1377"/>
                  <a:pt x="11403" y="1022"/>
                </a:cubicBezTo>
                <a:lnTo>
                  <a:pt x="30123" y="1022"/>
                </a:lnTo>
                <a:cubicBezTo>
                  <a:pt x="30208" y="1362"/>
                  <a:pt x="30520" y="1617"/>
                  <a:pt x="30889" y="1617"/>
                </a:cubicBezTo>
                <a:cubicBezTo>
                  <a:pt x="31343" y="1617"/>
                  <a:pt x="31697" y="1263"/>
                  <a:pt x="31697" y="809"/>
                </a:cubicBezTo>
                <a:cubicBezTo>
                  <a:pt x="31697" y="369"/>
                  <a:pt x="31343" y="1"/>
                  <a:pt x="3088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98" name="Google Shape;898;p35"/>
          <p:cNvSpPr txBox="1"/>
          <p:nvPr/>
        </p:nvSpPr>
        <p:spPr>
          <a:xfrm>
            <a:off x="6846673" y="4336577"/>
            <a:ext cx="940352" cy="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 dirty="0">
                <a:solidFill>
                  <a:srgbClr val="000000"/>
                </a:solidFill>
                <a:cs typeface="+mn-ea"/>
                <a:sym typeface="+mn-lt"/>
              </a:rPr>
              <a:t>04</a:t>
            </a:r>
            <a:endParaRPr sz="40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2D46943-F594-47EB-B833-43D4DF39EEDF}"/>
              </a:ext>
            </a:extLst>
          </p:cNvPr>
          <p:cNvSpPr txBox="1"/>
          <p:nvPr/>
        </p:nvSpPr>
        <p:spPr>
          <a:xfrm>
            <a:off x="837994" y="197111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F2FB111-6EE2-4132-BAF6-5402DECBD04E}"/>
              </a:ext>
            </a:extLst>
          </p:cNvPr>
          <p:cNvSpPr txBox="1"/>
          <p:nvPr/>
        </p:nvSpPr>
        <p:spPr>
          <a:xfrm>
            <a:off x="9502172" y="273305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99FC7E3-54B3-4228-BBBE-5A02411ED71D}"/>
              </a:ext>
            </a:extLst>
          </p:cNvPr>
          <p:cNvSpPr txBox="1"/>
          <p:nvPr/>
        </p:nvSpPr>
        <p:spPr>
          <a:xfrm>
            <a:off x="830455" y="379811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992F79C-E5D4-4316-A55F-A75A986CC412}"/>
              </a:ext>
            </a:extLst>
          </p:cNvPr>
          <p:cNvSpPr txBox="1"/>
          <p:nvPr/>
        </p:nvSpPr>
        <p:spPr>
          <a:xfrm>
            <a:off x="9464233" y="4605777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D3BA0CA6-A416-497E-9D4A-A2E2704AE794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23" name="Google Shape;1092;p45">
              <a:extLst>
                <a:ext uri="{FF2B5EF4-FFF2-40B4-BE49-F238E27FC236}">
                  <a16:creationId xmlns:a16="http://schemas.microsoft.com/office/drawing/2014/main" id="{6C9CE0CE-9DDA-4B66-B2A7-6CDEEC1574D7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1095;p45">
              <a:extLst>
                <a:ext uri="{FF2B5EF4-FFF2-40B4-BE49-F238E27FC236}">
                  <a16:creationId xmlns:a16="http://schemas.microsoft.com/office/drawing/2014/main" id="{1093F607-A2C2-4C10-82D7-694EAA419BEF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7730C64-CF93-40A9-B2F8-D1935C1783CD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26" name="ïṡ1íḋè">
              <a:extLst>
                <a:ext uri="{FF2B5EF4-FFF2-40B4-BE49-F238E27FC236}">
                  <a16:creationId xmlns:a16="http://schemas.microsoft.com/office/drawing/2014/main" id="{56B3491F-74B3-48C2-8240-FD8FF8E88C18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/>
          <p:nvPr/>
        </p:nvSpPr>
        <p:spPr>
          <a:xfrm>
            <a:off x="9136767" y="1806101"/>
            <a:ext cx="1512000" cy="1511367"/>
          </a:xfrm>
          <a:custGeom>
            <a:avLst/>
            <a:gdLst/>
            <a:ahLst/>
            <a:cxnLst/>
            <a:rect l="l" t="t" r="r" b="b"/>
            <a:pathLst>
              <a:path w="45360" h="45341" extrusionOk="0">
                <a:moveTo>
                  <a:pt x="22671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71" y="45341"/>
                </a:cubicBezTo>
                <a:cubicBezTo>
                  <a:pt x="35214" y="45341"/>
                  <a:pt x="45359" y="35195"/>
                  <a:pt x="45359" y="22654"/>
                </a:cubicBezTo>
                <a:cubicBezTo>
                  <a:pt x="45359" y="10146"/>
                  <a:pt x="35214" y="0"/>
                  <a:pt x="22671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7219567" y="4242200"/>
            <a:ext cx="1512567" cy="1512000"/>
          </a:xfrm>
          <a:custGeom>
            <a:avLst/>
            <a:gdLst/>
            <a:ahLst/>
            <a:cxnLst/>
            <a:rect l="l" t="t" r="r" b="b"/>
            <a:pathLst>
              <a:path w="45377" h="45360" extrusionOk="0">
                <a:moveTo>
                  <a:pt x="22689" y="1"/>
                </a:moveTo>
                <a:cubicBezTo>
                  <a:pt x="10165" y="1"/>
                  <a:pt x="1" y="10146"/>
                  <a:pt x="1" y="22689"/>
                </a:cubicBezTo>
                <a:cubicBezTo>
                  <a:pt x="1" y="35214"/>
                  <a:pt x="10165" y="45359"/>
                  <a:pt x="22689" y="45359"/>
                </a:cubicBezTo>
                <a:cubicBezTo>
                  <a:pt x="35214" y="45359"/>
                  <a:pt x="45377" y="35214"/>
                  <a:pt x="45377" y="22689"/>
                </a:cubicBezTo>
                <a:cubicBezTo>
                  <a:pt x="45377" y="10146"/>
                  <a:pt x="35214" y="1"/>
                  <a:pt x="22689" y="1"/>
                </a:cubicBezTo>
                <a:close/>
              </a:path>
            </a:pathLst>
          </a:custGeom>
          <a:solidFill>
            <a:srgbClr val="4B77B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67" name="Google Shape;267;p20"/>
          <p:cNvSpPr/>
          <p:nvPr/>
        </p:nvSpPr>
        <p:spPr>
          <a:xfrm>
            <a:off x="7219566" y="4242201"/>
            <a:ext cx="1512567" cy="1512000"/>
          </a:xfrm>
          <a:custGeom>
            <a:avLst/>
            <a:gdLst/>
            <a:ahLst/>
            <a:cxnLst/>
            <a:rect l="l" t="t" r="r" b="b"/>
            <a:pathLst>
              <a:path w="45377" h="45360" extrusionOk="0">
                <a:moveTo>
                  <a:pt x="22689" y="1"/>
                </a:moveTo>
                <a:cubicBezTo>
                  <a:pt x="10165" y="1"/>
                  <a:pt x="1" y="10146"/>
                  <a:pt x="1" y="22689"/>
                </a:cubicBezTo>
                <a:cubicBezTo>
                  <a:pt x="1" y="35214"/>
                  <a:pt x="10165" y="45359"/>
                  <a:pt x="22689" y="45359"/>
                </a:cubicBezTo>
                <a:cubicBezTo>
                  <a:pt x="35214" y="45359"/>
                  <a:pt x="45377" y="35214"/>
                  <a:pt x="45377" y="22689"/>
                </a:cubicBezTo>
                <a:cubicBezTo>
                  <a:pt x="45377" y="10146"/>
                  <a:pt x="35214" y="1"/>
                  <a:pt x="22689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0" name="Google Shape;270;p20"/>
          <p:cNvSpPr/>
          <p:nvPr/>
        </p:nvSpPr>
        <p:spPr>
          <a:xfrm>
            <a:off x="5332167" y="1806101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7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87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7" y="0"/>
                </a:cubicBezTo>
                <a:close/>
              </a:path>
            </a:pathLst>
          </a:custGeom>
          <a:solidFill>
            <a:srgbClr val="FFAA0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2" name="Google Shape;272;p20"/>
          <p:cNvSpPr/>
          <p:nvPr/>
        </p:nvSpPr>
        <p:spPr>
          <a:xfrm>
            <a:off x="5332167" y="1806101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7" y="0"/>
                </a:moveTo>
                <a:cubicBezTo>
                  <a:pt x="10146" y="0"/>
                  <a:pt x="0" y="10146"/>
                  <a:pt x="0" y="22654"/>
                </a:cubicBezTo>
                <a:cubicBezTo>
                  <a:pt x="0" y="35195"/>
                  <a:pt x="10146" y="45341"/>
                  <a:pt x="22687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7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5" name="Google Shape;275;p20"/>
          <p:cNvSpPr/>
          <p:nvPr/>
        </p:nvSpPr>
        <p:spPr>
          <a:xfrm>
            <a:off x="3443534" y="4242200"/>
            <a:ext cx="1511967" cy="1512000"/>
          </a:xfrm>
          <a:custGeom>
            <a:avLst/>
            <a:gdLst/>
            <a:ahLst/>
            <a:cxnLst/>
            <a:rect l="l" t="t" r="r" b="b"/>
            <a:pathLst>
              <a:path w="45359" h="45360" extrusionOk="0">
                <a:moveTo>
                  <a:pt x="22670" y="1"/>
                </a:moveTo>
                <a:cubicBezTo>
                  <a:pt x="10146" y="1"/>
                  <a:pt x="0" y="10146"/>
                  <a:pt x="0" y="22689"/>
                </a:cubicBezTo>
                <a:cubicBezTo>
                  <a:pt x="0" y="35214"/>
                  <a:pt x="10146" y="45359"/>
                  <a:pt x="22670" y="45359"/>
                </a:cubicBezTo>
                <a:cubicBezTo>
                  <a:pt x="35195" y="45359"/>
                  <a:pt x="45359" y="35214"/>
                  <a:pt x="45359" y="22689"/>
                </a:cubicBezTo>
                <a:cubicBezTo>
                  <a:pt x="45359" y="10146"/>
                  <a:pt x="35195" y="1"/>
                  <a:pt x="22670" y="1"/>
                </a:cubicBezTo>
                <a:close/>
              </a:path>
            </a:pathLst>
          </a:custGeom>
          <a:solidFill>
            <a:srgbClr val="5FC8C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77" name="Google Shape;277;p20"/>
          <p:cNvSpPr/>
          <p:nvPr/>
        </p:nvSpPr>
        <p:spPr>
          <a:xfrm>
            <a:off x="3443533" y="4242201"/>
            <a:ext cx="1511967" cy="1512000"/>
          </a:xfrm>
          <a:custGeom>
            <a:avLst/>
            <a:gdLst/>
            <a:ahLst/>
            <a:cxnLst/>
            <a:rect l="l" t="t" r="r" b="b"/>
            <a:pathLst>
              <a:path w="45359" h="45360" extrusionOk="0">
                <a:moveTo>
                  <a:pt x="22670" y="1"/>
                </a:moveTo>
                <a:cubicBezTo>
                  <a:pt x="10146" y="1"/>
                  <a:pt x="0" y="10146"/>
                  <a:pt x="0" y="22689"/>
                </a:cubicBezTo>
                <a:cubicBezTo>
                  <a:pt x="0" y="35214"/>
                  <a:pt x="10146" y="45359"/>
                  <a:pt x="22670" y="45359"/>
                </a:cubicBezTo>
                <a:cubicBezTo>
                  <a:pt x="35195" y="45359"/>
                  <a:pt x="45359" y="35214"/>
                  <a:pt x="45359" y="22689"/>
                </a:cubicBezTo>
                <a:cubicBezTo>
                  <a:pt x="45359" y="10146"/>
                  <a:pt x="35195" y="1"/>
                  <a:pt x="22670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1555500" y="1806101"/>
            <a:ext cx="1511367" cy="1511367"/>
          </a:xfrm>
          <a:custGeom>
            <a:avLst/>
            <a:gdLst/>
            <a:ahLst/>
            <a:cxnLst/>
            <a:rect l="l" t="t" r="r" b="b"/>
            <a:pathLst>
              <a:path w="45341" h="45341" extrusionOk="0">
                <a:moveTo>
                  <a:pt x="22689" y="0"/>
                </a:moveTo>
                <a:cubicBezTo>
                  <a:pt x="10164" y="0"/>
                  <a:pt x="0" y="10146"/>
                  <a:pt x="0" y="22654"/>
                </a:cubicBezTo>
                <a:cubicBezTo>
                  <a:pt x="0" y="35195"/>
                  <a:pt x="10164" y="45341"/>
                  <a:pt x="22689" y="45341"/>
                </a:cubicBezTo>
                <a:cubicBezTo>
                  <a:pt x="35195" y="45341"/>
                  <a:pt x="45341" y="35195"/>
                  <a:pt x="45341" y="22654"/>
                </a:cubicBezTo>
                <a:cubicBezTo>
                  <a:pt x="45341" y="10146"/>
                  <a:pt x="35195" y="0"/>
                  <a:pt x="22689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5" name="Google Shape;285;p20"/>
          <p:cNvSpPr/>
          <p:nvPr/>
        </p:nvSpPr>
        <p:spPr>
          <a:xfrm>
            <a:off x="1333934" y="1592701"/>
            <a:ext cx="9524133" cy="4416700"/>
          </a:xfrm>
          <a:custGeom>
            <a:avLst/>
            <a:gdLst/>
            <a:ahLst/>
            <a:cxnLst/>
            <a:rect l="l" t="t" r="r" b="b"/>
            <a:pathLst>
              <a:path w="285724" h="132501" extrusionOk="0">
                <a:moveTo>
                  <a:pt x="29056" y="0"/>
                </a:moveTo>
                <a:cubicBezTo>
                  <a:pt x="13033" y="0"/>
                  <a:pt x="0" y="13049"/>
                  <a:pt x="0" y="29056"/>
                </a:cubicBezTo>
                <a:lnTo>
                  <a:pt x="0" y="101474"/>
                </a:lnTo>
                <a:cubicBezTo>
                  <a:pt x="0" y="117323"/>
                  <a:pt x="12595" y="130267"/>
                  <a:pt x="28303" y="130809"/>
                </a:cubicBezTo>
                <a:lnTo>
                  <a:pt x="29826" y="132348"/>
                </a:lnTo>
                <a:cubicBezTo>
                  <a:pt x="29919" y="132442"/>
                  <a:pt x="30033" y="132483"/>
                  <a:pt x="30146" y="132483"/>
                </a:cubicBezTo>
                <a:cubicBezTo>
                  <a:pt x="30392" y="132483"/>
                  <a:pt x="30630" y="132286"/>
                  <a:pt x="30630" y="131998"/>
                </a:cubicBezTo>
                <a:lnTo>
                  <a:pt x="30630" y="128150"/>
                </a:lnTo>
                <a:cubicBezTo>
                  <a:pt x="30630" y="127858"/>
                  <a:pt x="30403" y="127675"/>
                  <a:pt x="30164" y="127675"/>
                </a:cubicBezTo>
                <a:cubicBezTo>
                  <a:pt x="30045" y="127675"/>
                  <a:pt x="29924" y="127719"/>
                  <a:pt x="29826" y="127818"/>
                </a:cubicBezTo>
                <a:lnTo>
                  <a:pt x="28111" y="129514"/>
                </a:lnTo>
                <a:cubicBezTo>
                  <a:pt x="13189" y="128884"/>
                  <a:pt x="1259" y="116553"/>
                  <a:pt x="1259" y="101474"/>
                </a:cubicBezTo>
                <a:lnTo>
                  <a:pt x="1259" y="29056"/>
                </a:lnTo>
                <a:cubicBezTo>
                  <a:pt x="1259" y="13749"/>
                  <a:pt x="13732" y="1278"/>
                  <a:pt x="29056" y="1278"/>
                </a:cubicBezTo>
                <a:cubicBezTo>
                  <a:pt x="44396" y="1278"/>
                  <a:pt x="56869" y="13749"/>
                  <a:pt x="56869" y="29056"/>
                </a:cubicBezTo>
                <a:lnTo>
                  <a:pt x="56869" y="101754"/>
                </a:lnTo>
                <a:cubicBezTo>
                  <a:pt x="56869" y="117777"/>
                  <a:pt x="69918" y="130809"/>
                  <a:pt x="85958" y="130809"/>
                </a:cubicBezTo>
                <a:cubicBezTo>
                  <a:pt x="102000" y="130809"/>
                  <a:pt x="115049" y="117777"/>
                  <a:pt x="115049" y="101754"/>
                </a:cubicBezTo>
                <a:lnTo>
                  <a:pt x="115049" y="29056"/>
                </a:lnTo>
                <a:cubicBezTo>
                  <a:pt x="115049" y="13749"/>
                  <a:pt x="127521" y="1278"/>
                  <a:pt x="142862" y="1278"/>
                </a:cubicBezTo>
                <a:cubicBezTo>
                  <a:pt x="158203" y="1278"/>
                  <a:pt x="170676" y="13749"/>
                  <a:pt x="170676" y="29056"/>
                </a:cubicBezTo>
                <a:lnTo>
                  <a:pt x="170676" y="101754"/>
                </a:lnTo>
                <a:cubicBezTo>
                  <a:pt x="170676" y="117777"/>
                  <a:pt x="183707" y="130809"/>
                  <a:pt x="199748" y="130809"/>
                </a:cubicBezTo>
                <a:cubicBezTo>
                  <a:pt x="215771" y="130809"/>
                  <a:pt x="228821" y="117777"/>
                  <a:pt x="228821" y="101754"/>
                </a:cubicBezTo>
                <a:lnTo>
                  <a:pt x="228821" y="29056"/>
                </a:lnTo>
                <a:cubicBezTo>
                  <a:pt x="228821" y="13749"/>
                  <a:pt x="241311" y="1278"/>
                  <a:pt x="256634" y="1278"/>
                </a:cubicBezTo>
                <a:cubicBezTo>
                  <a:pt x="271974" y="1278"/>
                  <a:pt x="284447" y="13749"/>
                  <a:pt x="284447" y="29056"/>
                </a:cubicBezTo>
                <a:lnTo>
                  <a:pt x="284447" y="101474"/>
                </a:lnTo>
                <a:cubicBezTo>
                  <a:pt x="284447" y="116973"/>
                  <a:pt x="271853" y="129549"/>
                  <a:pt x="256389" y="129549"/>
                </a:cubicBezTo>
                <a:lnTo>
                  <a:pt x="256389" y="128168"/>
                </a:lnTo>
                <a:cubicBezTo>
                  <a:pt x="256389" y="127884"/>
                  <a:pt x="256149" y="127696"/>
                  <a:pt x="255896" y="127696"/>
                </a:cubicBezTo>
                <a:cubicBezTo>
                  <a:pt x="255775" y="127696"/>
                  <a:pt x="255651" y="127739"/>
                  <a:pt x="255549" y="127835"/>
                </a:cubicBezTo>
                <a:lnTo>
                  <a:pt x="253660" y="129759"/>
                </a:lnTo>
                <a:cubicBezTo>
                  <a:pt x="253450" y="129934"/>
                  <a:pt x="253450" y="130249"/>
                  <a:pt x="253660" y="130442"/>
                </a:cubicBezTo>
                <a:lnTo>
                  <a:pt x="255549" y="132366"/>
                </a:lnTo>
                <a:cubicBezTo>
                  <a:pt x="255649" y="132459"/>
                  <a:pt x="255768" y="132501"/>
                  <a:pt x="255886" y="132501"/>
                </a:cubicBezTo>
                <a:cubicBezTo>
                  <a:pt x="256143" y="132501"/>
                  <a:pt x="256389" y="132304"/>
                  <a:pt x="256389" y="132016"/>
                </a:cubicBezTo>
                <a:lnTo>
                  <a:pt x="256389" y="130809"/>
                </a:lnTo>
                <a:cubicBezTo>
                  <a:pt x="272552" y="130809"/>
                  <a:pt x="285723" y="117672"/>
                  <a:pt x="285723" y="101474"/>
                </a:cubicBezTo>
                <a:lnTo>
                  <a:pt x="285723" y="29056"/>
                </a:lnTo>
                <a:cubicBezTo>
                  <a:pt x="285723" y="13049"/>
                  <a:pt x="272674" y="0"/>
                  <a:pt x="256634" y="0"/>
                </a:cubicBezTo>
                <a:cubicBezTo>
                  <a:pt x="240611" y="0"/>
                  <a:pt x="227561" y="13049"/>
                  <a:pt x="227561" y="29056"/>
                </a:cubicBezTo>
                <a:lnTo>
                  <a:pt x="227561" y="101754"/>
                </a:lnTo>
                <a:cubicBezTo>
                  <a:pt x="227561" y="117078"/>
                  <a:pt x="215072" y="129549"/>
                  <a:pt x="199748" y="129549"/>
                </a:cubicBezTo>
                <a:cubicBezTo>
                  <a:pt x="184407" y="129549"/>
                  <a:pt x="171935" y="117078"/>
                  <a:pt x="171935" y="101754"/>
                </a:cubicBezTo>
                <a:lnTo>
                  <a:pt x="171935" y="29056"/>
                </a:lnTo>
                <a:cubicBezTo>
                  <a:pt x="171935" y="13049"/>
                  <a:pt x="158902" y="0"/>
                  <a:pt x="142862" y="0"/>
                </a:cubicBezTo>
                <a:cubicBezTo>
                  <a:pt x="126821" y="0"/>
                  <a:pt x="113772" y="13049"/>
                  <a:pt x="113772" y="29056"/>
                </a:cubicBezTo>
                <a:lnTo>
                  <a:pt x="113772" y="101754"/>
                </a:lnTo>
                <a:cubicBezTo>
                  <a:pt x="113772" y="117078"/>
                  <a:pt x="101300" y="129549"/>
                  <a:pt x="85958" y="129549"/>
                </a:cubicBezTo>
                <a:cubicBezTo>
                  <a:pt x="70635" y="129549"/>
                  <a:pt x="58145" y="117078"/>
                  <a:pt x="58145" y="101754"/>
                </a:cubicBezTo>
                <a:lnTo>
                  <a:pt x="58145" y="29056"/>
                </a:lnTo>
                <a:cubicBezTo>
                  <a:pt x="58145" y="13049"/>
                  <a:pt x="45096" y="0"/>
                  <a:pt x="290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48F35"/>
              </a:solidFill>
              <a:cs typeface="+mn-ea"/>
              <a:sym typeface="+mn-lt"/>
            </a:endParaRPr>
          </a:p>
        </p:txBody>
      </p:sp>
      <p:sp>
        <p:nvSpPr>
          <p:cNvPr id="287" name="Google Shape;287;p20"/>
          <p:cNvSpPr/>
          <p:nvPr/>
        </p:nvSpPr>
        <p:spPr>
          <a:xfrm>
            <a:off x="2099529" y="2150851"/>
            <a:ext cx="407157" cy="403628"/>
          </a:xfrm>
          <a:custGeom>
            <a:avLst/>
            <a:gdLst/>
            <a:ahLst/>
            <a:cxnLst/>
            <a:rect l="l" t="t" r="r" b="b"/>
            <a:pathLst>
              <a:path w="1032" h="1023" extrusionOk="0">
                <a:moveTo>
                  <a:pt x="516" y="110"/>
                </a:moveTo>
                <a:cubicBezTo>
                  <a:pt x="744" y="110"/>
                  <a:pt x="922" y="289"/>
                  <a:pt x="922" y="516"/>
                </a:cubicBezTo>
                <a:cubicBezTo>
                  <a:pt x="922" y="734"/>
                  <a:pt x="744" y="913"/>
                  <a:pt x="516" y="913"/>
                </a:cubicBezTo>
                <a:cubicBezTo>
                  <a:pt x="298" y="913"/>
                  <a:pt x="110" y="734"/>
                  <a:pt x="110" y="516"/>
                </a:cubicBezTo>
                <a:cubicBezTo>
                  <a:pt x="110" y="289"/>
                  <a:pt x="298" y="110"/>
                  <a:pt x="516" y="110"/>
                </a:cubicBezTo>
                <a:close/>
                <a:moveTo>
                  <a:pt x="516" y="1"/>
                </a:moveTo>
                <a:cubicBezTo>
                  <a:pt x="239" y="1"/>
                  <a:pt x="1" y="229"/>
                  <a:pt x="1" y="516"/>
                </a:cubicBezTo>
                <a:cubicBezTo>
                  <a:pt x="1" y="794"/>
                  <a:pt x="239" y="1022"/>
                  <a:pt x="516" y="1022"/>
                </a:cubicBezTo>
                <a:cubicBezTo>
                  <a:pt x="803" y="1022"/>
                  <a:pt x="1032" y="794"/>
                  <a:pt x="1032" y="516"/>
                </a:cubicBezTo>
                <a:cubicBezTo>
                  <a:pt x="1032" y="229"/>
                  <a:pt x="803" y="1"/>
                  <a:pt x="5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8" name="Google Shape;288;p20"/>
          <p:cNvSpPr/>
          <p:nvPr/>
        </p:nvSpPr>
        <p:spPr>
          <a:xfrm>
            <a:off x="1959079" y="2620370"/>
            <a:ext cx="704237" cy="352337"/>
          </a:xfrm>
          <a:custGeom>
            <a:avLst/>
            <a:gdLst/>
            <a:ahLst/>
            <a:cxnLst/>
            <a:rect l="l" t="t" r="r" b="b"/>
            <a:pathLst>
              <a:path w="1785" h="893" extrusionOk="0">
                <a:moveTo>
                  <a:pt x="892" y="0"/>
                </a:moveTo>
                <a:cubicBezTo>
                  <a:pt x="397" y="0"/>
                  <a:pt x="0" y="407"/>
                  <a:pt x="0" y="892"/>
                </a:cubicBezTo>
                <a:lnTo>
                  <a:pt x="109" y="892"/>
                </a:lnTo>
                <a:cubicBezTo>
                  <a:pt x="109" y="467"/>
                  <a:pt x="456" y="119"/>
                  <a:pt x="892" y="119"/>
                </a:cubicBezTo>
                <a:cubicBezTo>
                  <a:pt x="1318" y="119"/>
                  <a:pt x="1665" y="467"/>
                  <a:pt x="1665" y="892"/>
                </a:cubicBezTo>
                <a:lnTo>
                  <a:pt x="1784" y="892"/>
                </a:lnTo>
                <a:cubicBezTo>
                  <a:pt x="1784" y="407"/>
                  <a:pt x="1378" y="0"/>
                  <a:pt x="89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9" name="Google Shape;289;p20"/>
          <p:cNvSpPr/>
          <p:nvPr/>
        </p:nvSpPr>
        <p:spPr>
          <a:xfrm>
            <a:off x="3928822" y="4628113"/>
            <a:ext cx="567335" cy="740183"/>
          </a:xfrm>
          <a:custGeom>
            <a:avLst/>
            <a:gdLst/>
            <a:ahLst/>
            <a:cxnLst/>
            <a:rect l="l" t="t" r="r" b="b"/>
            <a:pathLst>
              <a:path w="1438" h="1876" extrusionOk="0">
                <a:moveTo>
                  <a:pt x="1260" y="110"/>
                </a:moveTo>
                <a:cubicBezTo>
                  <a:pt x="1299" y="110"/>
                  <a:pt x="1329" y="140"/>
                  <a:pt x="1329" y="179"/>
                </a:cubicBezTo>
                <a:lnTo>
                  <a:pt x="1329" y="1726"/>
                </a:lnTo>
                <a:lnTo>
                  <a:pt x="773" y="1250"/>
                </a:lnTo>
                <a:cubicBezTo>
                  <a:pt x="754" y="1240"/>
                  <a:pt x="734" y="1230"/>
                  <a:pt x="714" y="1230"/>
                </a:cubicBezTo>
                <a:cubicBezTo>
                  <a:pt x="694" y="1230"/>
                  <a:pt x="685" y="1240"/>
                  <a:pt x="665" y="1250"/>
                </a:cubicBezTo>
                <a:lnTo>
                  <a:pt x="110" y="1726"/>
                </a:lnTo>
                <a:lnTo>
                  <a:pt x="110" y="179"/>
                </a:lnTo>
                <a:cubicBezTo>
                  <a:pt x="110" y="140"/>
                  <a:pt x="149" y="110"/>
                  <a:pt x="179" y="110"/>
                </a:cubicBezTo>
                <a:close/>
                <a:moveTo>
                  <a:pt x="179" y="1"/>
                </a:moveTo>
                <a:cubicBezTo>
                  <a:pt x="79" y="1"/>
                  <a:pt x="0" y="80"/>
                  <a:pt x="0" y="179"/>
                </a:cubicBezTo>
                <a:lnTo>
                  <a:pt x="0" y="1795"/>
                </a:lnTo>
                <a:cubicBezTo>
                  <a:pt x="0" y="1825"/>
                  <a:pt x="20" y="1854"/>
                  <a:pt x="50" y="1865"/>
                </a:cubicBezTo>
                <a:cubicBezTo>
                  <a:pt x="61" y="1872"/>
                  <a:pt x="72" y="1875"/>
                  <a:pt x="84" y="1875"/>
                </a:cubicBezTo>
                <a:cubicBezTo>
                  <a:pt x="102" y="1875"/>
                  <a:pt x="121" y="1867"/>
                  <a:pt x="139" y="1854"/>
                </a:cubicBezTo>
                <a:lnTo>
                  <a:pt x="714" y="1349"/>
                </a:lnTo>
                <a:lnTo>
                  <a:pt x="1309" y="1854"/>
                </a:lnTo>
                <a:cubicBezTo>
                  <a:pt x="1319" y="1865"/>
                  <a:pt x="1339" y="1874"/>
                  <a:pt x="1359" y="1874"/>
                </a:cubicBezTo>
                <a:cubicBezTo>
                  <a:pt x="1368" y="1874"/>
                  <a:pt x="1378" y="1874"/>
                  <a:pt x="1398" y="1865"/>
                </a:cubicBezTo>
                <a:cubicBezTo>
                  <a:pt x="1418" y="1854"/>
                  <a:pt x="1438" y="1825"/>
                  <a:pt x="1438" y="1795"/>
                </a:cubicBezTo>
                <a:lnTo>
                  <a:pt x="1438" y="179"/>
                </a:lnTo>
                <a:cubicBezTo>
                  <a:pt x="1438" y="80"/>
                  <a:pt x="1359" y="1"/>
                  <a:pt x="12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0" name="Google Shape;290;p20"/>
          <p:cNvSpPr/>
          <p:nvPr/>
        </p:nvSpPr>
        <p:spPr>
          <a:xfrm>
            <a:off x="5734190" y="2234891"/>
            <a:ext cx="731853" cy="653775"/>
          </a:xfrm>
          <a:custGeom>
            <a:avLst/>
            <a:gdLst/>
            <a:ahLst/>
            <a:cxnLst/>
            <a:rect l="l" t="t" r="r" b="b"/>
            <a:pathLst>
              <a:path w="1855" h="1657" extrusionOk="0">
                <a:moveTo>
                  <a:pt x="1369" y="110"/>
                </a:moveTo>
                <a:cubicBezTo>
                  <a:pt x="1547" y="110"/>
                  <a:pt x="1745" y="298"/>
                  <a:pt x="1745" y="546"/>
                </a:cubicBezTo>
                <a:cubicBezTo>
                  <a:pt x="1745" y="566"/>
                  <a:pt x="1745" y="595"/>
                  <a:pt x="1736" y="615"/>
                </a:cubicBezTo>
                <a:cubicBezTo>
                  <a:pt x="1736" y="625"/>
                  <a:pt x="1716" y="784"/>
                  <a:pt x="1597" y="972"/>
                </a:cubicBezTo>
                <a:cubicBezTo>
                  <a:pt x="1448" y="1230"/>
                  <a:pt x="1220" y="1418"/>
                  <a:pt x="923" y="1537"/>
                </a:cubicBezTo>
                <a:cubicBezTo>
                  <a:pt x="289" y="1280"/>
                  <a:pt x="150" y="764"/>
                  <a:pt x="120" y="645"/>
                </a:cubicBezTo>
                <a:lnTo>
                  <a:pt x="110" y="615"/>
                </a:lnTo>
                <a:lnTo>
                  <a:pt x="110" y="546"/>
                </a:lnTo>
                <a:cubicBezTo>
                  <a:pt x="110" y="298"/>
                  <a:pt x="308" y="110"/>
                  <a:pt x="487" y="110"/>
                </a:cubicBezTo>
                <a:cubicBezTo>
                  <a:pt x="695" y="110"/>
                  <a:pt x="863" y="269"/>
                  <a:pt x="873" y="467"/>
                </a:cubicBezTo>
                <a:lnTo>
                  <a:pt x="873" y="526"/>
                </a:lnTo>
                <a:lnTo>
                  <a:pt x="982" y="526"/>
                </a:lnTo>
                <a:lnTo>
                  <a:pt x="982" y="467"/>
                </a:lnTo>
                <a:cubicBezTo>
                  <a:pt x="992" y="269"/>
                  <a:pt x="1161" y="110"/>
                  <a:pt x="1369" y="110"/>
                </a:cubicBezTo>
                <a:close/>
                <a:moveTo>
                  <a:pt x="487" y="0"/>
                </a:moveTo>
                <a:cubicBezTo>
                  <a:pt x="209" y="0"/>
                  <a:pt x="1" y="288"/>
                  <a:pt x="1" y="546"/>
                </a:cubicBezTo>
                <a:lnTo>
                  <a:pt x="1" y="635"/>
                </a:lnTo>
                <a:cubicBezTo>
                  <a:pt x="11" y="665"/>
                  <a:pt x="110" y="1329"/>
                  <a:pt x="903" y="1646"/>
                </a:cubicBezTo>
                <a:lnTo>
                  <a:pt x="923" y="1656"/>
                </a:lnTo>
                <a:lnTo>
                  <a:pt x="952" y="1646"/>
                </a:lnTo>
                <a:cubicBezTo>
                  <a:pt x="1686" y="1359"/>
                  <a:pt x="1825" y="754"/>
                  <a:pt x="1844" y="635"/>
                </a:cubicBezTo>
                <a:cubicBezTo>
                  <a:pt x="1855" y="606"/>
                  <a:pt x="1855" y="575"/>
                  <a:pt x="1855" y="546"/>
                </a:cubicBezTo>
                <a:cubicBezTo>
                  <a:pt x="1855" y="288"/>
                  <a:pt x="1646" y="0"/>
                  <a:pt x="1369" y="0"/>
                </a:cubicBezTo>
                <a:cubicBezTo>
                  <a:pt x="1181" y="0"/>
                  <a:pt x="1012" y="110"/>
                  <a:pt x="923" y="269"/>
                </a:cubicBezTo>
                <a:cubicBezTo>
                  <a:pt x="844" y="110"/>
                  <a:pt x="675" y="0"/>
                  <a:pt x="4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1" name="Google Shape;291;p20"/>
          <p:cNvSpPr/>
          <p:nvPr/>
        </p:nvSpPr>
        <p:spPr>
          <a:xfrm>
            <a:off x="7600948" y="4598573"/>
            <a:ext cx="778408" cy="688891"/>
          </a:xfrm>
          <a:custGeom>
            <a:avLst/>
            <a:gdLst/>
            <a:ahLst/>
            <a:cxnLst/>
            <a:rect l="l" t="t" r="r" b="b"/>
            <a:pathLst>
              <a:path w="1973" h="1746" extrusionOk="0">
                <a:moveTo>
                  <a:pt x="1001" y="109"/>
                </a:moveTo>
                <a:lnTo>
                  <a:pt x="1844" y="843"/>
                </a:lnTo>
                <a:cubicBezTo>
                  <a:pt x="1854" y="853"/>
                  <a:pt x="1854" y="853"/>
                  <a:pt x="1854" y="862"/>
                </a:cubicBezTo>
                <a:cubicBezTo>
                  <a:pt x="1854" y="862"/>
                  <a:pt x="1844" y="873"/>
                  <a:pt x="1834" y="873"/>
                </a:cubicBezTo>
                <a:lnTo>
                  <a:pt x="1556" y="873"/>
                </a:lnTo>
                <a:lnTo>
                  <a:pt x="1556" y="1636"/>
                </a:lnTo>
                <a:lnTo>
                  <a:pt x="1170" y="1636"/>
                </a:lnTo>
                <a:lnTo>
                  <a:pt x="1170" y="1071"/>
                </a:lnTo>
                <a:lnTo>
                  <a:pt x="773" y="1071"/>
                </a:lnTo>
                <a:lnTo>
                  <a:pt x="773" y="1636"/>
                </a:lnTo>
                <a:lnTo>
                  <a:pt x="406" y="1636"/>
                </a:lnTo>
                <a:lnTo>
                  <a:pt x="406" y="873"/>
                </a:lnTo>
                <a:lnTo>
                  <a:pt x="139" y="873"/>
                </a:lnTo>
                <a:cubicBezTo>
                  <a:pt x="129" y="873"/>
                  <a:pt x="119" y="862"/>
                  <a:pt x="119" y="862"/>
                </a:cubicBezTo>
                <a:cubicBezTo>
                  <a:pt x="119" y="853"/>
                  <a:pt x="119" y="853"/>
                  <a:pt x="129" y="843"/>
                </a:cubicBezTo>
                <a:lnTo>
                  <a:pt x="972" y="109"/>
                </a:lnTo>
                <a:close/>
                <a:moveTo>
                  <a:pt x="986" y="0"/>
                </a:moveTo>
                <a:cubicBezTo>
                  <a:pt x="957" y="0"/>
                  <a:pt x="927" y="10"/>
                  <a:pt x="902" y="30"/>
                </a:cubicBezTo>
                <a:lnTo>
                  <a:pt x="327" y="525"/>
                </a:lnTo>
                <a:lnTo>
                  <a:pt x="287" y="525"/>
                </a:lnTo>
                <a:lnTo>
                  <a:pt x="287" y="556"/>
                </a:lnTo>
                <a:lnTo>
                  <a:pt x="49" y="763"/>
                </a:lnTo>
                <a:cubicBezTo>
                  <a:pt x="10" y="793"/>
                  <a:pt x="0" y="853"/>
                  <a:pt x="20" y="902"/>
                </a:cubicBezTo>
                <a:cubicBezTo>
                  <a:pt x="40" y="952"/>
                  <a:pt x="80" y="981"/>
                  <a:pt x="139" y="981"/>
                </a:cubicBezTo>
                <a:lnTo>
                  <a:pt x="287" y="981"/>
                </a:lnTo>
                <a:lnTo>
                  <a:pt x="287" y="1745"/>
                </a:lnTo>
                <a:lnTo>
                  <a:pt x="882" y="1745"/>
                </a:lnTo>
                <a:lnTo>
                  <a:pt x="882" y="1180"/>
                </a:lnTo>
                <a:lnTo>
                  <a:pt x="1061" y="1180"/>
                </a:lnTo>
                <a:lnTo>
                  <a:pt x="1061" y="1745"/>
                </a:lnTo>
                <a:lnTo>
                  <a:pt x="1666" y="1745"/>
                </a:lnTo>
                <a:lnTo>
                  <a:pt x="1666" y="981"/>
                </a:lnTo>
                <a:lnTo>
                  <a:pt x="1834" y="981"/>
                </a:lnTo>
                <a:cubicBezTo>
                  <a:pt x="1893" y="981"/>
                  <a:pt x="1933" y="952"/>
                  <a:pt x="1953" y="902"/>
                </a:cubicBezTo>
                <a:cubicBezTo>
                  <a:pt x="1973" y="853"/>
                  <a:pt x="1963" y="793"/>
                  <a:pt x="1923" y="763"/>
                </a:cubicBezTo>
                <a:lnTo>
                  <a:pt x="1071" y="30"/>
                </a:lnTo>
                <a:cubicBezTo>
                  <a:pt x="1046" y="10"/>
                  <a:pt x="1016" y="0"/>
                  <a:pt x="98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2" name="Google Shape;292;p20"/>
          <p:cNvSpPr/>
          <p:nvPr/>
        </p:nvSpPr>
        <p:spPr>
          <a:xfrm>
            <a:off x="9456917" y="2231820"/>
            <a:ext cx="751185" cy="764249"/>
          </a:xfrm>
          <a:custGeom>
            <a:avLst/>
            <a:gdLst/>
            <a:ahLst/>
            <a:cxnLst/>
            <a:rect l="l" t="t" r="r" b="b"/>
            <a:pathLst>
              <a:path w="1904" h="1937" extrusionOk="0">
                <a:moveTo>
                  <a:pt x="1785" y="113"/>
                </a:moveTo>
                <a:lnTo>
                  <a:pt x="1418" y="1828"/>
                </a:lnTo>
                <a:lnTo>
                  <a:pt x="1408" y="1828"/>
                </a:lnTo>
                <a:lnTo>
                  <a:pt x="942" y="1055"/>
                </a:lnTo>
                <a:lnTo>
                  <a:pt x="109" y="658"/>
                </a:lnTo>
                <a:lnTo>
                  <a:pt x="109" y="648"/>
                </a:lnTo>
                <a:lnTo>
                  <a:pt x="1775" y="113"/>
                </a:lnTo>
                <a:close/>
                <a:moveTo>
                  <a:pt x="1775" y="0"/>
                </a:moveTo>
                <a:cubicBezTo>
                  <a:pt x="1765" y="0"/>
                  <a:pt x="1755" y="1"/>
                  <a:pt x="1745" y="4"/>
                </a:cubicBezTo>
                <a:lnTo>
                  <a:pt x="80" y="549"/>
                </a:lnTo>
                <a:cubicBezTo>
                  <a:pt x="30" y="559"/>
                  <a:pt x="0" y="599"/>
                  <a:pt x="0" y="648"/>
                </a:cubicBezTo>
                <a:cubicBezTo>
                  <a:pt x="0" y="698"/>
                  <a:pt x="20" y="738"/>
                  <a:pt x="60" y="757"/>
                </a:cubicBezTo>
                <a:lnTo>
                  <a:pt x="863" y="1134"/>
                </a:lnTo>
                <a:lnTo>
                  <a:pt x="1319" y="1888"/>
                </a:lnTo>
                <a:cubicBezTo>
                  <a:pt x="1338" y="1917"/>
                  <a:pt x="1378" y="1937"/>
                  <a:pt x="1418" y="1937"/>
                </a:cubicBezTo>
                <a:lnTo>
                  <a:pt x="1437" y="1937"/>
                </a:lnTo>
                <a:cubicBezTo>
                  <a:pt x="1477" y="1927"/>
                  <a:pt x="1517" y="1897"/>
                  <a:pt x="1527" y="1848"/>
                </a:cubicBezTo>
                <a:lnTo>
                  <a:pt x="1893" y="143"/>
                </a:lnTo>
                <a:cubicBezTo>
                  <a:pt x="1904" y="93"/>
                  <a:pt x="1884" y="53"/>
                  <a:pt x="1854" y="33"/>
                </a:cubicBezTo>
                <a:cubicBezTo>
                  <a:pt x="1832" y="11"/>
                  <a:pt x="1804" y="0"/>
                  <a:pt x="1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7CDC4A6-4297-4972-BF68-0C0085F748C9}"/>
              </a:ext>
            </a:extLst>
          </p:cNvPr>
          <p:cNvSpPr txBox="1"/>
          <p:nvPr/>
        </p:nvSpPr>
        <p:spPr>
          <a:xfrm>
            <a:off x="1545064" y="3637891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92D8AEA-D26F-4813-A43F-7988E04A8B56}"/>
              </a:ext>
            </a:extLst>
          </p:cNvPr>
          <p:cNvSpPr txBox="1"/>
          <p:nvPr/>
        </p:nvSpPr>
        <p:spPr>
          <a:xfrm>
            <a:off x="3421539" y="2252906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1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DD9D30A-90E1-43BE-AFE1-0F4610431C5D}"/>
              </a:ext>
            </a:extLst>
          </p:cNvPr>
          <p:cNvSpPr txBox="1"/>
          <p:nvPr/>
        </p:nvSpPr>
        <p:spPr>
          <a:xfrm>
            <a:off x="5347629" y="3746258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370B9D-298C-4AF6-B897-CDD3E2979082}"/>
              </a:ext>
            </a:extLst>
          </p:cNvPr>
          <p:cNvSpPr txBox="1"/>
          <p:nvPr/>
        </p:nvSpPr>
        <p:spPr>
          <a:xfrm>
            <a:off x="7249712" y="2454448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5B83610-2E03-42F6-B920-A783973DB60E}"/>
              </a:ext>
            </a:extLst>
          </p:cNvPr>
          <p:cNvSpPr txBox="1"/>
          <p:nvPr/>
        </p:nvSpPr>
        <p:spPr>
          <a:xfrm>
            <a:off x="9136767" y="3637891"/>
            <a:ext cx="1414813" cy="204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979D182-DE2E-40E4-B8EA-4FADA1AA86D6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23" name="Google Shape;1092;p45">
              <a:extLst>
                <a:ext uri="{FF2B5EF4-FFF2-40B4-BE49-F238E27FC236}">
                  <a16:creationId xmlns:a16="http://schemas.microsoft.com/office/drawing/2014/main" id="{9F57C774-51C8-4753-AAB1-26ADE3D6480B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1095;p45">
              <a:extLst>
                <a:ext uri="{FF2B5EF4-FFF2-40B4-BE49-F238E27FC236}">
                  <a16:creationId xmlns:a16="http://schemas.microsoft.com/office/drawing/2014/main" id="{876CC67C-9DEF-4A81-A076-DC1A5F787EB9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BCEC158-573A-495E-91B6-24B3B917D4D4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26" name="ïṡ1íḋè">
              <a:extLst>
                <a:ext uri="{FF2B5EF4-FFF2-40B4-BE49-F238E27FC236}">
                  <a16:creationId xmlns:a16="http://schemas.microsoft.com/office/drawing/2014/main" id="{B5F61108-E53B-470A-9983-1AC60668F880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36"/>
          <p:cNvSpPr/>
          <p:nvPr/>
        </p:nvSpPr>
        <p:spPr>
          <a:xfrm flipH="1">
            <a:off x="3620509" y="5188319"/>
            <a:ext cx="1134400" cy="1120800"/>
          </a:xfrm>
          <a:prstGeom prst="pie">
            <a:avLst>
              <a:gd name="adj1" fmla="val 10785213"/>
              <a:gd name="adj2" fmla="val 16268535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05" name="Google Shape;905;p36"/>
          <p:cNvSpPr/>
          <p:nvPr/>
        </p:nvSpPr>
        <p:spPr>
          <a:xfrm rot="16200000" flipH="1">
            <a:off x="3663899" y="5221620"/>
            <a:ext cx="1047600" cy="1060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07" name="Google Shape;907;p36"/>
          <p:cNvGrpSpPr/>
          <p:nvPr/>
        </p:nvGrpSpPr>
        <p:grpSpPr>
          <a:xfrm>
            <a:off x="4458425" y="3826992"/>
            <a:ext cx="1648524" cy="1649508"/>
            <a:chOff x="3241877" y="3018413"/>
            <a:chExt cx="1332464" cy="1333259"/>
          </a:xfrm>
        </p:grpSpPr>
        <p:sp>
          <p:nvSpPr>
            <p:cNvPr id="908" name="Google Shape;908;p36"/>
            <p:cNvSpPr/>
            <p:nvPr/>
          </p:nvSpPr>
          <p:spPr>
            <a:xfrm>
              <a:off x="3401831" y="3018413"/>
              <a:ext cx="1172510" cy="1173307"/>
            </a:xfrm>
            <a:custGeom>
              <a:avLst/>
              <a:gdLst/>
              <a:ahLst/>
              <a:cxnLst/>
              <a:rect l="l" t="t" r="r" b="b"/>
              <a:pathLst>
                <a:path w="14712" h="14722" extrusionOk="0">
                  <a:moveTo>
                    <a:pt x="0" y="1"/>
                  </a:moveTo>
                  <a:cubicBezTo>
                    <a:pt x="0" y="3771"/>
                    <a:pt x="1442" y="7531"/>
                    <a:pt x="4316" y="10406"/>
                  </a:cubicBezTo>
                  <a:cubicBezTo>
                    <a:pt x="7180" y="13279"/>
                    <a:pt x="10951" y="14721"/>
                    <a:pt x="14711" y="14721"/>
                  </a:cubicBezTo>
                  <a:lnTo>
                    <a:pt x="147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3241877" y="3018413"/>
              <a:ext cx="1332463" cy="1333259"/>
            </a:xfrm>
            <a:custGeom>
              <a:avLst/>
              <a:gdLst/>
              <a:ahLst/>
              <a:cxnLst/>
              <a:rect l="l" t="t" r="r" b="b"/>
              <a:pathLst>
                <a:path w="16719" h="16729" extrusionOk="0">
                  <a:moveTo>
                    <a:pt x="0" y="1"/>
                  </a:moveTo>
                  <a:cubicBezTo>
                    <a:pt x="0" y="4472"/>
                    <a:pt x="1734" y="8671"/>
                    <a:pt x="4900" y="11828"/>
                  </a:cubicBezTo>
                  <a:cubicBezTo>
                    <a:pt x="8057" y="14985"/>
                    <a:pt x="12256" y="16728"/>
                    <a:pt x="16718" y="16728"/>
                  </a:cubicBezTo>
                  <a:lnTo>
                    <a:pt x="16718" y="16358"/>
                  </a:lnTo>
                  <a:cubicBezTo>
                    <a:pt x="12353" y="16358"/>
                    <a:pt x="8242" y="14663"/>
                    <a:pt x="5153" y="11575"/>
                  </a:cubicBezTo>
                  <a:cubicBezTo>
                    <a:pt x="2066" y="8486"/>
                    <a:pt x="360" y="4375"/>
                    <a:pt x="3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3330342" y="3940842"/>
              <a:ext cx="322297" cy="322297"/>
            </a:xfrm>
            <a:custGeom>
              <a:avLst/>
              <a:gdLst/>
              <a:ahLst/>
              <a:cxnLst/>
              <a:rect l="l" t="t" r="r" b="b"/>
              <a:pathLst>
                <a:path w="4044" h="4044" extrusionOk="0">
                  <a:moveTo>
                    <a:pt x="3790" y="1"/>
                  </a:moveTo>
                  <a:lnTo>
                    <a:pt x="1" y="3781"/>
                  </a:lnTo>
                  <a:lnTo>
                    <a:pt x="254" y="4043"/>
                  </a:lnTo>
                  <a:lnTo>
                    <a:pt x="4043" y="25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11" name="Google Shape;911;p36"/>
          <p:cNvSpPr txBox="1"/>
          <p:nvPr/>
        </p:nvSpPr>
        <p:spPr>
          <a:xfrm>
            <a:off x="3648914" y="5373765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14" name="Google Shape;914;p36"/>
          <p:cNvSpPr/>
          <p:nvPr/>
        </p:nvSpPr>
        <p:spPr>
          <a:xfrm>
            <a:off x="7450507" y="5180209"/>
            <a:ext cx="1120800" cy="1120800"/>
          </a:xfrm>
          <a:prstGeom prst="pie">
            <a:avLst>
              <a:gd name="adj1" fmla="val 10742521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15" name="Google Shape;915;p36"/>
          <p:cNvSpPr/>
          <p:nvPr/>
        </p:nvSpPr>
        <p:spPr>
          <a:xfrm rot="5400000" flipH="1">
            <a:off x="3620284" y="1358371"/>
            <a:ext cx="1120800" cy="1134400"/>
          </a:xfrm>
          <a:prstGeom prst="pie">
            <a:avLst>
              <a:gd name="adj1" fmla="val 10836234"/>
              <a:gd name="adj2" fmla="val 1622084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16" name="Google Shape;916;p36"/>
          <p:cNvSpPr/>
          <p:nvPr/>
        </p:nvSpPr>
        <p:spPr>
          <a:xfrm rot="-5400000">
            <a:off x="7457447" y="1357049"/>
            <a:ext cx="1120800" cy="1120800"/>
          </a:xfrm>
          <a:prstGeom prst="pie">
            <a:avLst>
              <a:gd name="adj1" fmla="val 10754309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" kern="0">
                <a:solidFill>
                  <a:srgbClr val="000000"/>
                </a:solidFill>
                <a:cs typeface="+mn-ea"/>
                <a:sym typeface="+mn-lt"/>
              </a:rPr>
              <a:t>                 </a:t>
            </a: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19" name="Google Shape;919;p36"/>
          <p:cNvGrpSpPr/>
          <p:nvPr/>
        </p:nvGrpSpPr>
        <p:grpSpPr>
          <a:xfrm>
            <a:off x="6106864" y="2178550"/>
            <a:ext cx="1649411" cy="1648524"/>
            <a:chOff x="4574272" y="1686017"/>
            <a:chExt cx="1333180" cy="1332464"/>
          </a:xfrm>
        </p:grpSpPr>
        <p:sp>
          <p:nvSpPr>
            <p:cNvPr id="920" name="Google Shape;920;p36"/>
            <p:cNvSpPr/>
            <p:nvPr/>
          </p:nvSpPr>
          <p:spPr>
            <a:xfrm>
              <a:off x="4574272" y="1845971"/>
              <a:ext cx="1173227" cy="1172510"/>
            </a:xfrm>
            <a:custGeom>
              <a:avLst/>
              <a:gdLst/>
              <a:ahLst/>
              <a:cxnLst/>
              <a:rect l="l" t="t" r="r" b="b"/>
              <a:pathLst>
                <a:path w="14721" h="14712" extrusionOk="0">
                  <a:moveTo>
                    <a:pt x="0" y="1"/>
                  </a:moveTo>
                  <a:lnTo>
                    <a:pt x="0" y="14712"/>
                  </a:lnTo>
                  <a:lnTo>
                    <a:pt x="14720" y="14712"/>
                  </a:lnTo>
                  <a:cubicBezTo>
                    <a:pt x="14720" y="10951"/>
                    <a:pt x="13279" y="7180"/>
                    <a:pt x="10405" y="4316"/>
                  </a:cubicBezTo>
                  <a:cubicBezTo>
                    <a:pt x="7531" y="1443"/>
                    <a:pt x="377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4574272" y="1686017"/>
              <a:ext cx="1333180" cy="1332463"/>
            </a:xfrm>
            <a:custGeom>
              <a:avLst/>
              <a:gdLst/>
              <a:ahLst/>
              <a:cxnLst/>
              <a:rect l="l" t="t" r="r" b="b"/>
              <a:pathLst>
                <a:path w="16728" h="16719" extrusionOk="0">
                  <a:moveTo>
                    <a:pt x="0" y="1"/>
                  </a:moveTo>
                  <a:lnTo>
                    <a:pt x="0" y="361"/>
                  </a:lnTo>
                  <a:cubicBezTo>
                    <a:pt x="4374" y="361"/>
                    <a:pt x="8485" y="2066"/>
                    <a:pt x="11574" y="5154"/>
                  </a:cubicBezTo>
                  <a:cubicBezTo>
                    <a:pt x="14662" y="8243"/>
                    <a:pt x="16357" y="12354"/>
                    <a:pt x="16357" y="16719"/>
                  </a:cubicBezTo>
                  <a:lnTo>
                    <a:pt x="16727" y="16719"/>
                  </a:lnTo>
                  <a:cubicBezTo>
                    <a:pt x="16727" y="12257"/>
                    <a:pt x="14984" y="8057"/>
                    <a:pt x="11827" y="4901"/>
                  </a:cubicBezTo>
                  <a:cubicBezTo>
                    <a:pt x="8671" y="1735"/>
                    <a:pt x="447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5496699" y="1783089"/>
              <a:ext cx="313689" cy="313769"/>
            </a:xfrm>
            <a:custGeom>
              <a:avLst/>
              <a:gdLst/>
              <a:ahLst/>
              <a:cxnLst/>
              <a:rect l="l" t="t" r="r" b="b"/>
              <a:pathLst>
                <a:path w="3936" h="3937" extrusionOk="0">
                  <a:moveTo>
                    <a:pt x="3683" y="0"/>
                  </a:moveTo>
                  <a:lnTo>
                    <a:pt x="0" y="3683"/>
                  </a:lnTo>
                  <a:lnTo>
                    <a:pt x="253" y="3936"/>
                  </a:lnTo>
                  <a:lnTo>
                    <a:pt x="3936" y="253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23" name="Google Shape;923;p36"/>
          <p:cNvSpPr/>
          <p:nvPr/>
        </p:nvSpPr>
        <p:spPr>
          <a:xfrm>
            <a:off x="7497347" y="1388340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26" name="Google Shape;926;p36"/>
          <p:cNvSpPr txBox="1"/>
          <p:nvPr/>
        </p:nvSpPr>
        <p:spPr>
          <a:xfrm>
            <a:off x="7487348" y="1541655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29" name="Google Shape;929;p36"/>
          <p:cNvSpPr/>
          <p:nvPr/>
        </p:nvSpPr>
        <p:spPr>
          <a:xfrm flipH="1">
            <a:off x="3646692" y="1401765"/>
            <a:ext cx="10608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930" name="Google Shape;930;p36"/>
          <p:cNvGrpSpPr/>
          <p:nvPr/>
        </p:nvGrpSpPr>
        <p:grpSpPr>
          <a:xfrm>
            <a:off x="4458425" y="2178549"/>
            <a:ext cx="1648524" cy="1648524"/>
            <a:chOff x="3241877" y="1686017"/>
            <a:chExt cx="1332464" cy="1332464"/>
          </a:xfrm>
        </p:grpSpPr>
        <p:sp>
          <p:nvSpPr>
            <p:cNvPr id="931" name="Google Shape;931;p36"/>
            <p:cNvSpPr/>
            <p:nvPr/>
          </p:nvSpPr>
          <p:spPr>
            <a:xfrm>
              <a:off x="3401831" y="1845971"/>
              <a:ext cx="1172510" cy="1172510"/>
            </a:xfrm>
            <a:custGeom>
              <a:avLst/>
              <a:gdLst/>
              <a:ahLst/>
              <a:cxnLst/>
              <a:rect l="l" t="t" r="r" b="b"/>
              <a:pathLst>
                <a:path w="14712" h="14712" extrusionOk="0">
                  <a:moveTo>
                    <a:pt x="14711" y="1"/>
                  </a:moveTo>
                  <a:cubicBezTo>
                    <a:pt x="10951" y="1"/>
                    <a:pt x="7180" y="1443"/>
                    <a:pt x="4316" y="4316"/>
                  </a:cubicBezTo>
                  <a:cubicBezTo>
                    <a:pt x="1442" y="7180"/>
                    <a:pt x="0" y="10951"/>
                    <a:pt x="0" y="14712"/>
                  </a:cubicBezTo>
                  <a:lnTo>
                    <a:pt x="14711" y="14712"/>
                  </a:lnTo>
                  <a:lnTo>
                    <a:pt x="147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3241877" y="1686017"/>
              <a:ext cx="1332463" cy="1332463"/>
            </a:xfrm>
            <a:custGeom>
              <a:avLst/>
              <a:gdLst/>
              <a:ahLst/>
              <a:cxnLst/>
              <a:rect l="l" t="t" r="r" b="b"/>
              <a:pathLst>
                <a:path w="16719" h="16719" extrusionOk="0">
                  <a:moveTo>
                    <a:pt x="16718" y="1"/>
                  </a:moveTo>
                  <a:cubicBezTo>
                    <a:pt x="12256" y="1"/>
                    <a:pt x="8057" y="1735"/>
                    <a:pt x="4900" y="4901"/>
                  </a:cubicBezTo>
                  <a:cubicBezTo>
                    <a:pt x="1734" y="8057"/>
                    <a:pt x="0" y="12257"/>
                    <a:pt x="0" y="16719"/>
                  </a:cubicBezTo>
                  <a:lnTo>
                    <a:pt x="360" y="16719"/>
                  </a:lnTo>
                  <a:cubicBezTo>
                    <a:pt x="360" y="12354"/>
                    <a:pt x="2066" y="8243"/>
                    <a:pt x="5153" y="5154"/>
                  </a:cubicBezTo>
                  <a:cubicBezTo>
                    <a:pt x="8242" y="2066"/>
                    <a:pt x="12353" y="361"/>
                    <a:pt x="16718" y="361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3338870" y="1783089"/>
              <a:ext cx="313769" cy="313769"/>
            </a:xfrm>
            <a:custGeom>
              <a:avLst/>
              <a:gdLst/>
              <a:ahLst/>
              <a:cxnLst/>
              <a:rect l="l" t="t" r="r" b="b"/>
              <a:pathLst>
                <a:path w="3937" h="3937" extrusionOk="0">
                  <a:moveTo>
                    <a:pt x="254" y="0"/>
                  </a:moveTo>
                  <a:lnTo>
                    <a:pt x="1" y="253"/>
                  </a:lnTo>
                  <a:lnTo>
                    <a:pt x="3683" y="3936"/>
                  </a:lnTo>
                  <a:lnTo>
                    <a:pt x="3936" y="3683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36" name="Google Shape;936;p36"/>
          <p:cNvSpPr txBox="1"/>
          <p:nvPr/>
        </p:nvSpPr>
        <p:spPr>
          <a:xfrm>
            <a:off x="3657181" y="1541655"/>
            <a:ext cx="11072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 dirty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37" name="Google Shape;937;p36"/>
          <p:cNvSpPr/>
          <p:nvPr/>
        </p:nvSpPr>
        <p:spPr>
          <a:xfrm rot="5400000">
            <a:off x="7492416" y="5220109"/>
            <a:ext cx="1047600" cy="104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0" name="Google Shape;940;p36"/>
          <p:cNvSpPr/>
          <p:nvPr/>
        </p:nvSpPr>
        <p:spPr>
          <a:xfrm>
            <a:off x="6106864" y="3826992"/>
            <a:ext cx="1451517" cy="1451615"/>
          </a:xfrm>
          <a:custGeom>
            <a:avLst/>
            <a:gdLst/>
            <a:ahLst/>
            <a:cxnLst/>
            <a:rect l="l" t="t" r="r" b="b"/>
            <a:pathLst>
              <a:path w="14721" h="14722" extrusionOk="0">
                <a:moveTo>
                  <a:pt x="0" y="1"/>
                </a:moveTo>
                <a:lnTo>
                  <a:pt x="0" y="14721"/>
                </a:lnTo>
                <a:cubicBezTo>
                  <a:pt x="3770" y="14721"/>
                  <a:pt x="7531" y="13279"/>
                  <a:pt x="10405" y="10406"/>
                </a:cubicBezTo>
                <a:cubicBezTo>
                  <a:pt x="13279" y="7531"/>
                  <a:pt x="14720" y="3771"/>
                  <a:pt x="147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1" name="Google Shape;941;p36"/>
          <p:cNvSpPr/>
          <p:nvPr/>
        </p:nvSpPr>
        <p:spPr>
          <a:xfrm>
            <a:off x="6106864" y="3826992"/>
            <a:ext cx="1649411" cy="1649508"/>
          </a:xfrm>
          <a:custGeom>
            <a:avLst/>
            <a:gdLst/>
            <a:ahLst/>
            <a:cxnLst/>
            <a:rect l="l" t="t" r="r" b="b"/>
            <a:pathLst>
              <a:path w="16728" h="16729" extrusionOk="0">
                <a:moveTo>
                  <a:pt x="16357" y="1"/>
                </a:moveTo>
                <a:cubicBezTo>
                  <a:pt x="16357" y="4375"/>
                  <a:pt x="14662" y="8486"/>
                  <a:pt x="11574" y="11575"/>
                </a:cubicBezTo>
                <a:cubicBezTo>
                  <a:pt x="8476" y="14663"/>
                  <a:pt x="4374" y="16358"/>
                  <a:pt x="0" y="16358"/>
                </a:cubicBezTo>
                <a:lnTo>
                  <a:pt x="0" y="16728"/>
                </a:lnTo>
                <a:cubicBezTo>
                  <a:pt x="4471" y="16728"/>
                  <a:pt x="8671" y="14985"/>
                  <a:pt x="11827" y="11828"/>
                </a:cubicBezTo>
                <a:cubicBezTo>
                  <a:pt x="14984" y="8671"/>
                  <a:pt x="16727" y="4472"/>
                  <a:pt x="167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2" name="Google Shape;942;p36"/>
          <p:cNvSpPr/>
          <p:nvPr/>
        </p:nvSpPr>
        <p:spPr>
          <a:xfrm>
            <a:off x="7248091" y="4968221"/>
            <a:ext cx="388096" cy="388195"/>
          </a:xfrm>
          <a:custGeom>
            <a:avLst/>
            <a:gdLst/>
            <a:ahLst/>
            <a:cxnLst/>
            <a:rect l="l" t="t" r="r" b="b"/>
            <a:pathLst>
              <a:path w="3936" h="3937" extrusionOk="0">
                <a:moveTo>
                  <a:pt x="253" y="1"/>
                </a:moveTo>
                <a:lnTo>
                  <a:pt x="0" y="254"/>
                </a:lnTo>
                <a:lnTo>
                  <a:pt x="3683" y="3937"/>
                </a:lnTo>
                <a:lnTo>
                  <a:pt x="3936" y="3683"/>
                </a:lnTo>
                <a:lnTo>
                  <a:pt x="25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3" name="Google Shape;943;p36"/>
          <p:cNvSpPr txBox="1"/>
          <p:nvPr/>
        </p:nvSpPr>
        <p:spPr>
          <a:xfrm>
            <a:off x="7487348" y="5373765"/>
            <a:ext cx="11208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800" b="1" kern="0">
                <a:solidFill>
                  <a:srgbClr val="000000"/>
                </a:solidFill>
                <a:cs typeface="+mn-ea"/>
                <a:sym typeface="+mn-lt"/>
              </a:rPr>
              <a:t>25%</a:t>
            </a:r>
            <a:endParaRPr sz="2800" b="1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7" name="Google Shape;947;p36"/>
          <p:cNvSpPr/>
          <p:nvPr/>
        </p:nvSpPr>
        <p:spPr>
          <a:xfrm>
            <a:off x="4925916" y="2751167"/>
            <a:ext cx="2362179" cy="2152267"/>
          </a:xfrm>
          <a:custGeom>
            <a:avLst/>
            <a:gdLst/>
            <a:ahLst/>
            <a:cxnLst/>
            <a:rect l="l" t="t" r="r" b="b"/>
            <a:pathLst>
              <a:path w="23958" h="21829" extrusionOk="0">
                <a:moveTo>
                  <a:pt x="11979" y="0"/>
                </a:moveTo>
                <a:cubicBezTo>
                  <a:pt x="9185" y="0"/>
                  <a:pt x="6392" y="1065"/>
                  <a:pt x="4258" y="3194"/>
                </a:cubicBezTo>
                <a:cubicBezTo>
                  <a:pt x="0" y="7461"/>
                  <a:pt x="0" y="14368"/>
                  <a:pt x="4258" y="18635"/>
                </a:cubicBezTo>
                <a:cubicBezTo>
                  <a:pt x="6392" y="20764"/>
                  <a:pt x="9185" y="21828"/>
                  <a:pt x="11979" y="21828"/>
                </a:cubicBezTo>
                <a:cubicBezTo>
                  <a:pt x="14772" y="21828"/>
                  <a:pt x="17566" y="20764"/>
                  <a:pt x="19699" y="18635"/>
                </a:cubicBezTo>
                <a:cubicBezTo>
                  <a:pt x="23957" y="14368"/>
                  <a:pt x="23957" y="7461"/>
                  <a:pt x="19699" y="3194"/>
                </a:cubicBezTo>
                <a:cubicBezTo>
                  <a:pt x="17566" y="1065"/>
                  <a:pt x="14772" y="0"/>
                  <a:pt x="119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948" name="Google Shape;948;p36"/>
          <p:cNvSpPr/>
          <p:nvPr/>
        </p:nvSpPr>
        <p:spPr>
          <a:xfrm>
            <a:off x="5689546" y="3432923"/>
            <a:ext cx="824268" cy="830381"/>
          </a:xfrm>
          <a:custGeom>
            <a:avLst/>
            <a:gdLst/>
            <a:ahLst/>
            <a:cxnLst/>
            <a:rect l="l" t="t" r="r" b="b"/>
            <a:pathLst>
              <a:path w="8360" h="8422" extrusionOk="0">
                <a:moveTo>
                  <a:pt x="4307" y="1952"/>
                </a:moveTo>
                <a:cubicBezTo>
                  <a:pt x="4346" y="1952"/>
                  <a:pt x="4385" y="1961"/>
                  <a:pt x="4424" y="1961"/>
                </a:cubicBezTo>
                <a:cubicBezTo>
                  <a:pt x="4443" y="1961"/>
                  <a:pt x="4463" y="1961"/>
                  <a:pt x="4492" y="1971"/>
                </a:cubicBezTo>
                <a:lnTo>
                  <a:pt x="4550" y="1971"/>
                </a:lnTo>
                <a:cubicBezTo>
                  <a:pt x="4589" y="1981"/>
                  <a:pt x="4628" y="1991"/>
                  <a:pt x="4667" y="1991"/>
                </a:cubicBezTo>
                <a:cubicBezTo>
                  <a:pt x="4706" y="2000"/>
                  <a:pt x="4745" y="2010"/>
                  <a:pt x="4775" y="2020"/>
                </a:cubicBezTo>
                <a:cubicBezTo>
                  <a:pt x="4814" y="2030"/>
                  <a:pt x="4853" y="2039"/>
                  <a:pt x="4881" y="2049"/>
                </a:cubicBezTo>
                <a:cubicBezTo>
                  <a:pt x="4920" y="2059"/>
                  <a:pt x="4950" y="2069"/>
                  <a:pt x="4979" y="2078"/>
                </a:cubicBezTo>
                <a:cubicBezTo>
                  <a:pt x="5037" y="2098"/>
                  <a:pt x="5076" y="2117"/>
                  <a:pt x="5115" y="2127"/>
                </a:cubicBezTo>
                <a:cubicBezTo>
                  <a:pt x="5145" y="2147"/>
                  <a:pt x="5164" y="2156"/>
                  <a:pt x="5164" y="2156"/>
                </a:cubicBezTo>
                <a:cubicBezTo>
                  <a:pt x="5164" y="2156"/>
                  <a:pt x="5184" y="2166"/>
                  <a:pt x="5213" y="2175"/>
                </a:cubicBezTo>
                <a:lnTo>
                  <a:pt x="5271" y="2205"/>
                </a:lnTo>
                <a:cubicBezTo>
                  <a:pt x="5281" y="2214"/>
                  <a:pt x="5291" y="2214"/>
                  <a:pt x="5310" y="2225"/>
                </a:cubicBezTo>
                <a:cubicBezTo>
                  <a:pt x="5320" y="2234"/>
                  <a:pt x="5330" y="2244"/>
                  <a:pt x="5340" y="2244"/>
                </a:cubicBezTo>
                <a:lnTo>
                  <a:pt x="5427" y="2303"/>
                </a:lnTo>
                <a:cubicBezTo>
                  <a:pt x="5457" y="2312"/>
                  <a:pt x="5485" y="2331"/>
                  <a:pt x="5515" y="2361"/>
                </a:cubicBezTo>
                <a:cubicBezTo>
                  <a:pt x="5544" y="2380"/>
                  <a:pt x="5583" y="2400"/>
                  <a:pt x="5613" y="2429"/>
                </a:cubicBezTo>
                <a:cubicBezTo>
                  <a:pt x="5632" y="2439"/>
                  <a:pt x="5641" y="2448"/>
                  <a:pt x="5661" y="2468"/>
                </a:cubicBezTo>
                <a:cubicBezTo>
                  <a:pt x="5671" y="2478"/>
                  <a:pt x="5690" y="2487"/>
                  <a:pt x="5700" y="2507"/>
                </a:cubicBezTo>
                <a:cubicBezTo>
                  <a:pt x="5768" y="2556"/>
                  <a:pt x="5827" y="2614"/>
                  <a:pt x="5875" y="2673"/>
                </a:cubicBezTo>
                <a:cubicBezTo>
                  <a:pt x="5924" y="2721"/>
                  <a:pt x="5973" y="2779"/>
                  <a:pt x="6012" y="2829"/>
                </a:cubicBezTo>
                <a:cubicBezTo>
                  <a:pt x="6051" y="2877"/>
                  <a:pt x="6080" y="2916"/>
                  <a:pt x="6100" y="2946"/>
                </a:cubicBezTo>
                <a:cubicBezTo>
                  <a:pt x="6119" y="2974"/>
                  <a:pt x="6128" y="2994"/>
                  <a:pt x="6128" y="2994"/>
                </a:cubicBezTo>
                <a:cubicBezTo>
                  <a:pt x="6128" y="2994"/>
                  <a:pt x="6139" y="3004"/>
                  <a:pt x="6158" y="3033"/>
                </a:cubicBezTo>
                <a:lnTo>
                  <a:pt x="6187" y="3091"/>
                </a:lnTo>
                <a:cubicBezTo>
                  <a:pt x="6197" y="3111"/>
                  <a:pt x="6217" y="3140"/>
                  <a:pt x="6226" y="3160"/>
                </a:cubicBezTo>
                <a:cubicBezTo>
                  <a:pt x="6256" y="3218"/>
                  <a:pt x="6284" y="3277"/>
                  <a:pt x="6314" y="3355"/>
                </a:cubicBezTo>
                <a:cubicBezTo>
                  <a:pt x="6333" y="3384"/>
                  <a:pt x="6343" y="3422"/>
                  <a:pt x="6353" y="3461"/>
                </a:cubicBezTo>
                <a:cubicBezTo>
                  <a:pt x="6372" y="3500"/>
                  <a:pt x="6382" y="3530"/>
                  <a:pt x="6392" y="3578"/>
                </a:cubicBezTo>
                <a:lnTo>
                  <a:pt x="6421" y="3695"/>
                </a:lnTo>
                <a:cubicBezTo>
                  <a:pt x="6431" y="3705"/>
                  <a:pt x="6431" y="3725"/>
                  <a:pt x="6440" y="3744"/>
                </a:cubicBezTo>
                <a:cubicBezTo>
                  <a:pt x="6440" y="3764"/>
                  <a:pt x="6440" y="3783"/>
                  <a:pt x="6450" y="3803"/>
                </a:cubicBezTo>
                <a:cubicBezTo>
                  <a:pt x="6450" y="3842"/>
                  <a:pt x="6460" y="3881"/>
                  <a:pt x="6460" y="3910"/>
                </a:cubicBezTo>
                <a:cubicBezTo>
                  <a:pt x="6470" y="3949"/>
                  <a:pt x="6479" y="3978"/>
                  <a:pt x="6479" y="4007"/>
                </a:cubicBezTo>
                <a:cubicBezTo>
                  <a:pt x="6479" y="4134"/>
                  <a:pt x="6489" y="4212"/>
                  <a:pt x="6489" y="4212"/>
                </a:cubicBezTo>
                <a:cubicBezTo>
                  <a:pt x="6489" y="4212"/>
                  <a:pt x="6479" y="4290"/>
                  <a:pt x="6479" y="4416"/>
                </a:cubicBezTo>
                <a:cubicBezTo>
                  <a:pt x="6479" y="4446"/>
                  <a:pt x="6470" y="4475"/>
                  <a:pt x="6460" y="4514"/>
                </a:cubicBezTo>
                <a:cubicBezTo>
                  <a:pt x="6460" y="4543"/>
                  <a:pt x="6450" y="4582"/>
                  <a:pt x="6450" y="4621"/>
                </a:cubicBezTo>
                <a:cubicBezTo>
                  <a:pt x="6440" y="4641"/>
                  <a:pt x="6440" y="4660"/>
                  <a:pt x="6440" y="4680"/>
                </a:cubicBezTo>
                <a:cubicBezTo>
                  <a:pt x="6431" y="4689"/>
                  <a:pt x="6431" y="4708"/>
                  <a:pt x="6421" y="4728"/>
                </a:cubicBezTo>
                <a:lnTo>
                  <a:pt x="6392" y="4845"/>
                </a:lnTo>
                <a:cubicBezTo>
                  <a:pt x="6382" y="4884"/>
                  <a:pt x="6372" y="4923"/>
                  <a:pt x="6353" y="4962"/>
                </a:cubicBezTo>
                <a:cubicBezTo>
                  <a:pt x="6343" y="5001"/>
                  <a:pt x="6333" y="5040"/>
                  <a:pt x="6314" y="5069"/>
                </a:cubicBezTo>
                <a:cubicBezTo>
                  <a:pt x="6284" y="5137"/>
                  <a:pt x="6256" y="5206"/>
                  <a:pt x="6226" y="5254"/>
                </a:cubicBezTo>
                <a:cubicBezTo>
                  <a:pt x="6217" y="5284"/>
                  <a:pt x="6197" y="5313"/>
                  <a:pt x="6187" y="5332"/>
                </a:cubicBezTo>
                <a:cubicBezTo>
                  <a:pt x="6178" y="5351"/>
                  <a:pt x="6167" y="5371"/>
                  <a:pt x="6158" y="5381"/>
                </a:cubicBezTo>
                <a:cubicBezTo>
                  <a:pt x="6139" y="5420"/>
                  <a:pt x="6128" y="5429"/>
                  <a:pt x="6128" y="5429"/>
                </a:cubicBezTo>
                <a:cubicBezTo>
                  <a:pt x="6128" y="5429"/>
                  <a:pt x="6119" y="5449"/>
                  <a:pt x="6100" y="5479"/>
                </a:cubicBezTo>
                <a:cubicBezTo>
                  <a:pt x="6080" y="5507"/>
                  <a:pt x="6051" y="5546"/>
                  <a:pt x="6012" y="5595"/>
                </a:cubicBezTo>
                <a:cubicBezTo>
                  <a:pt x="5973" y="5644"/>
                  <a:pt x="5924" y="5702"/>
                  <a:pt x="5875" y="5751"/>
                </a:cubicBezTo>
                <a:cubicBezTo>
                  <a:pt x="5827" y="5810"/>
                  <a:pt x="5768" y="5868"/>
                  <a:pt x="5700" y="5917"/>
                </a:cubicBezTo>
                <a:cubicBezTo>
                  <a:pt x="5690" y="5936"/>
                  <a:pt x="5671" y="5946"/>
                  <a:pt x="5661" y="5956"/>
                </a:cubicBezTo>
                <a:cubicBezTo>
                  <a:pt x="5641" y="5975"/>
                  <a:pt x="5632" y="5985"/>
                  <a:pt x="5613" y="5994"/>
                </a:cubicBezTo>
                <a:cubicBezTo>
                  <a:pt x="5583" y="6024"/>
                  <a:pt x="5544" y="6044"/>
                  <a:pt x="5515" y="6063"/>
                </a:cubicBezTo>
                <a:cubicBezTo>
                  <a:pt x="5485" y="6092"/>
                  <a:pt x="5457" y="6102"/>
                  <a:pt x="5427" y="6122"/>
                </a:cubicBezTo>
                <a:lnTo>
                  <a:pt x="5340" y="6180"/>
                </a:lnTo>
                <a:cubicBezTo>
                  <a:pt x="5330" y="6180"/>
                  <a:pt x="5320" y="6189"/>
                  <a:pt x="5310" y="6199"/>
                </a:cubicBezTo>
                <a:cubicBezTo>
                  <a:pt x="5291" y="6209"/>
                  <a:pt x="5281" y="6209"/>
                  <a:pt x="5271" y="6219"/>
                </a:cubicBezTo>
                <a:cubicBezTo>
                  <a:pt x="5252" y="6228"/>
                  <a:pt x="5232" y="6238"/>
                  <a:pt x="5213" y="6238"/>
                </a:cubicBezTo>
                <a:cubicBezTo>
                  <a:pt x="5184" y="6258"/>
                  <a:pt x="5164" y="6267"/>
                  <a:pt x="5164" y="6267"/>
                </a:cubicBezTo>
                <a:cubicBezTo>
                  <a:pt x="5164" y="6267"/>
                  <a:pt x="5145" y="6277"/>
                  <a:pt x="5115" y="6287"/>
                </a:cubicBezTo>
                <a:cubicBezTo>
                  <a:pt x="5076" y="6306"/>
                  <a:pt x="5037" y="6316"/>
                  <a:pt x="4979" y="6345"/>
                </a:cubicBezTo>
                <a:cubicBezTo>
                  <a:pt x="4950" y="6355"/>
                  <a:pt x="4920" y="6365"/>
                  <a:pt x="4881" y="6375"/>
                </a:cubicBezTo>
                <a:cubicBezTo>
                  <a:pt x="4853" y="6384"/>
                  <a:pt x="4814" y="6394"/>
                  <a:pt x="4775" y="6404"/>
                </a:cubicBezTo>
                <a:cubicBezTo>
                  <a:pt x="4745" y="6414"/>
                  <a:pt x="4706" y="6423"/>
                  <a:pt x="4667" y="6433"/>
                </a:cubicBezTo>
                <a:cubicBezTo>
                  <a:pt x="4628" y="6433"/>
                  <a:pt x="4589" y="6443"/>
                  <a:pt x="4550" y="6443"/>
                </a:cubicBezTo>
                <a:lnTo>
                  <a:pt x="4492" y="6453"/>
                </a:lnTo>
                <a:cubicBezTo>
                  <a:pt x="4463" y="6462"/>
                  <a:pt x="4443" y="6462"/>
                  <a:pt x="4424" y="6462"/>
                </a:cubicBezTo>
                <a:cubicBezTo>
                  <a:pt x="4385" y="6462"/>
                  <a:pt x="4346" y="6462"/>
                  <a:pt x="4307" y="6472"/>
                </a:cubicBezTo>
                <a:lnTo>
                  <a:pt x="4199" y="6472"/>
                </a:lnTo>
                <a:cubicBezTo>
                  <a:pt x="4171" y="6472"/>
                  <a:pt x="4132" y="6472"/>
                  <a:pt x="4102" y="6462"/>
                </a:cubicBezTo>
                <a:cubicBezTo>
                  <a:pt x="4044" y="6462"/>
                  <a:pt x="3995" y="6462"/>
                  <a:pt x="3956" y="6453"/>
                </a:cubicBezTo>
                <a:cubicBezTo>
                  <a:pt x="3927" y="6453"/>
                  <a:pt x="3907" y="6443"/>
                  <a:pt x="3907" y="6443"/>
                </a:cubicBezTo>
                <a:lnTo>
                  <a:pt x="3849" y="6443"/>
                </a:lnTo>
                <a:cubicBezTo>
                  <a:pt x="3810" y="6433"/>
                  <a:pt x="3761" y="6433"/>
                  <a:pt x="3703" y="6414"/>
                </a:cubicBezTo>
                <a:cubicBezTo>
                  <a:pt x="3586" y="6384"/>
                  <a:pt x="3430" y="6336"/>
                  <a:pt x="3284" y="6267"/>
                </a:cubicBezTo>
                <a:cubicBezTo>
                  <a:pt x="3216" y="6228"/>
                  <a:pt x="3138" y="6199"/>
                  <a:pt x="3079" y="6161"/>
                </a:cubicBezTo>
                <a:cubicBezTo>
                  <a:pt x="3011" y="6122"/>
                  <a:pt x="2952" y="6083"/>
                  <a:pt x="2904" y="6044"/>
                </a:cubicBezTo>
                <a:cubicBezTo>
                  <a:pt x="2855" y="6005"/>
                  <a:pt x="2816" y="5975"/>
                  <a:pt x="2787" y="5956"/>
                </a:cubicBezTo>
                <a:cubicBezTo>
                  <a:pt x="2758" y="5936"/>
                  <a:pt x="2748" y="5917"/>
                  <a:pt x="2748" y="5917"/>
                </a:cubicBezTo>
                <a:cubicBezTo>
                  <a:pt x="2748" y="5917"/>
                  <a:pt x="2729" y="5907"/>
                  <a:pt x="2709" y="5878"/>
                </a:cubicBezTo>
                <a:cubicBezTo>
                  <a:pt x="2690" y="5868"/>
                  <a:pt x="2680" y="5858"/>
                  <a:pt x="2660" y="5839"/>
                </a:cubicBezTo>
                <a:lnTo>
                  <a:pt x="2631" y="5810"/>
                </a:lnTo>
                <a:lnTo>
                  <a:pt x="2602" y="5780"/>
                </a:lnTo>
                <a:lnTo>
                  <a:pt x="2534" y="5712"/>
                </a:lnTo>
                <a:cubicBezTo>
                  <a:pt x="2514" y="5683"/>
                  <a:pt x="2485" y="5654"/>
                  <a:pt x="2465" y="5624"/>
                </a:cubicBezTo>
                <a:cubicBezTo>
                  <a:pt x="2436" y="5595"/>
                  <a:pt x="2417" y="5566"/>
                  <a:pt x="2387" y="5537"/>
                </a:cubicBezTo>
                <a:cubicBezTo>
                  <a:pt x="2368" y="5498"/>
                  <a:pt x="2339" y="5468"/>
                  <a:pt x="2320" y="5429"/>
                </a:cubicBezTo>
                <a:cubicBezTo>
                  <a:pt x="2281" y="5362"/>
                  <a:pt x="2232" y="5293"/>
                  <a:pt x="2203" y="5225"/>
                </a:cubicBezTo>
                <a:cubicBezTo>
                  <a:pt x="2173" y="5157"/>
                  <a:pt x="2134" y="5098"/>
                  <a:pt x="2125" y="5040"/>
                </a:cubicBezTo>
                <a:cubicBezTo>
                  <a:pt x="2105" y="4981"/>
                  <a:pt x="2086" y="4933"/>
                  <a:pt x="2076" y="4903"/>
                </a:cubicBezTo>
                <a:cubicBezTo>
                  <a:pt x="2066" y="4884"/>
                  <a:pt x="2066" y="4875"/>
                  <a:pt x="2056" y="4864"/>
                </a:cubicBezTo>
                <a:lnTo>
                  <a:pt x="2056" y="4845"/>
                </a:lnTo>
                <a:cubicBezTo>
                  <a:pt x="2056" y="4845"/>
                  <a:pt x="2047" y="4825"/>
                  <a:pt x="2047" y="4797"/>
                </a:cubicBezTo>
                <a:cubicBezTo>
                  <a:pt x="2037" y="4758"/>
                  <a:pt x="2017" y="4708"/>
                  <a:pt x="2008" y="4650"/>
                </a:cubicBezTo>
                <a:cubicBezTo>
                  <a:pt x="1998" y="4592"/>
                  <a:pt x="1988" y="4524"/>
                  <a:pt x="1978" y="4446"/>
                </a:cubicBezTo>
                <a:cubicBezTo>
                  <a:pt x="1969" y="4377"/>
                  <a:pt x="1969" y="4290"/>
                  <a:pt x="1959" y="4212"/>
                </a:cubicBezTo>
                <a:cubicBezTo>
                  <a:pt x="1969" y="4134"/>
                  <a:pt x="1969" y="4046"/>
                  <a:pt x="1978" y="3978"/>
                </a:cubicBezTo>
                <a:cubicBezTo>
                  <a:pt x="1988" y="3900"/>
                  <a:pt x="1998" y="3832"/>
                  <a:pt x="2008" y="3773"/>
                </a:cubicBezTo>
                <a:cubicBezTo>
                  <a:pt x="2017" y="3715"/>
                  <a:pt x="2037" y="3666"/>
                  <a:pt x="2047" y="3627"/>
                </a:cubicBezTo>
                <a:cubicBezTo>
                  <a:pt x="2047" y="3598"/>
                  <a:pt x="2056" y="3578"/>
                  <a:pt x="2056" y="3578"/>
                </a:cubicBezTo>
                <a:lnTo>
                  <a:pt x="2056" y="3559"/>
                </a:lnTo>
                <a:cubicBezTo>
                  <a:pt x="2066" y="3550"/>
                  <a:pt x="2066" y="3539"/>
                  <a:pt x="2076" y="3520"/>
                </a:cubicBezTo>
                <a:cubicBezTo>
                  <a:pt x="2086" y="3491"/>
                  <a:pt x="2105" y="3442"/>
                  <a:pt x="2125" y="3384"/>
                </a:cubicBezTo>
                <a:cubicBezTo>
                  <a:pt x="2134" y="3325"/>
                  <a:pt x="2173" y="3267"/>
                  <a:pt x="2203" y="3199"/>
                </a:cubicBezTo>
                <a:cubicBezTo>
                  <a:pt x="2232" y="3121"/>
                  <a:pt x="2281" y="3062"/>
                  <a:pt x="2320" y="2994"/>
                </a:cubicBezTo>
                <a:cubicBezTo>
                  <a:pt x="2339" y="2955"/>
                  <a:pt x="2368" y="2926"/>
                  <a:pt x="2387" y="2887"/>
                </a:cubicBezTo>
                <a:cubicBezTo>
                  <a:pt x="2417" y="2857"/>
                  <a:pt x="2436" y="2829"/>
                  <a:pt x="2465" y="2799"/>
                </a:cubicBezTo>
                <a:cubicBezTo>
                  <a:pt x="2485" y="2770"/>
                  <a:pt x="2514" y="2741"/>
                  <a:pt x="2534" y="2712"/>
                </a:cubicBezTo>
                <a:lnTo>
                  <a:pt x="2602" y="2643"/>
                </a:lnTo>
                <a:lnTo>
                  <a:pt x="2631" y="2614"/>
                </a:lnTo>
                <a:lnTo>
                  <a:pt x="2660" y="2585"/>
                </a:lnTo>
                <a:cubicBezTo>
                  <a:pt x="2680" y="2565"/>
                  <a:pt x="2690" y="2556"/>
                  <a:pt x="2709" y="2546"/>
                </a:cubicBezTo>
                <a:cubicBezTo>
                  <a:pt x="2729" y="2517"/>
                  <a:pt x="2748" y="2507"/>
                  <a:pt x="2748" y="2507"/>
                </a:cubicBezTo>
                <a:cubicBezTo>
                  <a:pt x="2748" y="2507"/>
                  <a:pt x="2758" y="2487"/>
                  <a:pt x="2787" y="2468"/>
                </a:cubicBezTo>
                <a:cubicBezTo>
                  <a:pt x="2816" y="2448"/>
                  <a:pt x="2855" y="2419"/>
                  <a:pt x="2904" y="2380"/>
                </a:cubicBezTo>
                <a:cubicBezTo>
                  <a:pt x="2952" y="2341"/>
                  <a:pt x="3011" y="2303"/>
                  <a:pt x="3079" y="2264"/>
                </a:cubicBezTo>
                <a:cubicBezTo>
                  <a:pt x="3138" y="2225"/>
                  <a:pt x="3216" y="2195"/>
                  <a:pt x="3284" y="2156"/>
                </a:cubicBezTo>
                <a:cubicBezTo>
                  <a:pt x="3430" y="2088"/>
                  <a:pt x="3586" y="2039"/>
                  <a:pt x="3703" y="2010"/>
                </a:cubicBezTo>
                <a:cubicBezTo>
                  <a:pt x="3761" y="1991"/>
                  <a:pt x="3810" y="1991"/>
                  <a:pt x="3849" y="1981"/>
                </a:cubicBezTo>
                <a:cubicBezTo>
                  <a:pt x="3888" y="1981"/>
                  <a:pt x="3907" y="1971"/>
                  <a:pt x="3907" y="1971"/>
                </a:cubicBezTo>
                <a:lnTo>
                  <a:pt x="3956" y="1971"/>
                </a:lnTo>
                <a:cubicBezTo>
                  <a:pt x="3995" y="1961"/>
                  <a:pt x="4044" y="1961"/>
                  <a:pt x="4102" y="1952"/>
                </a:cubicBezTo>
                <a:close/>
                <a:moveTo>
                  <a:pt x="4517" y="1"/>
                </a:moveTo>
                <a:cubicBezTo>
                  <a:pt x="4507" y="1"/>
                  <a:pt x="4502" y="2"/>
                  <a:pt x="4502" y="3"/>
                </a:cubicBezTo>
                <a:cubicBezTo>
                  <a:pt x="4502" y="3"/>
                  <a:pt x="4385" y="149"/>
                  <a:pt x="4288" y="296"/>
                </a:cubicBezTo>
                <a:cubicBezTo>
                  <a:pt x="4238" y="374"/>
                  <a:pt x="4190" y="441"/>
                  <a:pt x="4161" y="510"/>
                </a:cubicBezTo>
                <a:lnTo>
                  <a:pt x="4112" y="607"/>
                </a:lnTo>
                <a:cubicBezTo>
                  <a:pt x="4112" y="607"/>
                  <a:pt x="4005" y="607"/>
                  <a:pt x="3907" y="617"/>
                </a:cubicBezTo>
                <a:cubicBezTo>
                  <a:pt x="3859" y="617"/>
                  <a:pt x="3810" y="627"/>
                  <a:pt x="3771" y="627"/>
                </a:cubicBezTo>
                <a:cubicBezTo>
                  <a:pt x="3732" y="636"/>
                  <a:pt x="3712" y="636"/>
                  <a:pt x="3712" y="636"/>
                </a:cubicBezTo>
                <a:cubicBezTo>
                  <a:pt x="3712" y="636"/>
                  <a:pt x="3615" y="656"/>
                  <a:pt x="3518" y="666"/>
                </a:cubicBezTo>
                <a:cubicBezTo>
                  <a:pt x="3469" y="675"/>
                  <a:pt x="3420" y="695"/>
                  <a:pt x="3381" y="705"/>
                </a:cubicBezTo>
                <a:cubicBezTo>
                  <a:pt x="3342" y="714"/>
                  <a:pt x="3323" y="714"/>
                  <a:pt x="3323" y="714"/>
                </a:cubicBezTo>
                <a:cubicBezTo>
                  <a:pt x="3323" y="714"/>
                  <a:pt x="3196" y="588"/>
                  <a:pt x="3060" y="471"/>
                </a:cubicBezTo>
                <a:cubicBezTo>
                  <a:pt x="2924" y="354"/>
                  <a:pt x="2777" y="246"/>
                  <a:pt x="2777" y="246"/>
                </a:cubicBezTo>
                <a:cubicBezTo>
                  <a:pt x="2777" y="246"/>
                  <a:pt x="2738" y="266"/>
                  <a:pt x="2680" y="285"/>
                </a:cubicBezTo>
                <a:cubicBezTo>
                  <a:pt x="2651" y="296"/>
                  <a:pt x="2621" y="305"/>
                  <a:pt x="2582" y="324"/>
                </a:cubicBezTo>
                <a:cubicBezTo>
                  <a:pt x="2543" y="335"/>
                  <a:pt x="2514" y="354"/>
                  <a:pt x="2475" y="374"/>
                </a:cubicBezTo>
                <a:cubicBezTo>
                  <a:pt x="2398" y="412"/>
                  <a:pt x="2320" y="451"/>
                  <a:pt x="2270" y="471"/>
                </a:cubicBezTo>
                <a:lnTo>
                  <a:pt x="2173" y="519"/>
                </a:lnTo>
                <a:cubicBezTo>
                  <a:pt x="2173" y="519"/>
                  <a:pt x="2164" y="705"/>
                  <a:pt x="2164" y="889"/>
                </a:cubicBezTo>
                <a:lnTo>
                  <a:pt x="2164" y="1123"/>
                </a:lnTo>
                <a:cubicBezTo>
                  <a:pt x="2164" y="1162"/>
                  <a:pt x="2173" y="1182"/>
                  <a:pt x="2173" y="1201"/>
                </a:cubicBezTo>
                <a:lnTo>
                  <a:pt x="2173" y="1240"/>
                </a:lnTo>
                <a:cubicBezTo>
                  <a:pt x="2173" y="1240"/>
                  <a:pt x="1852" y="1474"/>
                  <a:pt x="1861" y="1484"/>
                </a:cubicBezTo>
                <a:cubicBezTo>
                  <a:pt x="1861" y="1484"/>
                  <a:pt x="1783" y="1552"/>
                  <a:pt x="1716" y="1621"/>
                </a:cubicBezTo>
                <a:cubicBezTo>
                  <a:pt x="1677" y="1649"/>
                  <a:pt x="1638" y="1688"/>
                  <a:pt x="1618" y="1718"/>
                </a:cubicBezTo>
                <a:cubicBezTo>
                  <a:pt x="1589" y="1737"/>
                  <a:pt x="1579" y="1757"/>
                  <a:pt x="1579" y="1757"/>
                </a:cubicBezTo>
                <a:cubicBezTo>
                  <a:pt x="1579" y="1757"/>
                  <a:pt x="1404" y="1718"/>
                  <a:pt x="1228" y="1698"/>
                </a:cubicBezTo>
                <a:cubicBezTo>
                  <a:pt x="1131" y="1679"/>
                  <a:pt x="1043" y="1679"/>
                  <a:pt x="975" y="1669"/>
                </a:cubicBezTo>
                <a:cubicBezTo>
                  <a:pt x="917" y="1660"/>
                  <a:pt x="868" y="1660"/>
                  <a:pt x="868" y="1660"/>
                </a:cubicBezTo>
                <a:cubicBezTo>
                  <a:pt x="868" y="1660"/>
                  <a:pt x="839" y="1698"/>
                  <a:pt x="809" y="1747"/>
                </a:cubicBezTo>
                <a:cubicBezTo>
                  <a:pt x="770" y="1796"/>
                  <a:pt x="722" y="1854"/>
                  <a:pt x="673" y="1932"/>
                </a:cubicBezTo>
                <a:cubicBezTo>
                  <a:pt x="634" y="2000"/>
                  <a:pt x="595" y="2069"/>
                  <a:pt x="556" y="2127"/>
                </a:cubicBezTo>
                <a:cubicBezTo>
                  <a:pt x="546" y="2147"/>
                  <a:pt x="527" y="2175"/>
                  <a:pt x="517" y="2186"/>
                </a:cubicBezTo>
                <a:cubicBezTo>
                  <a:pt x="507" y="2205"/>
                  <a:pt x="507" y="2214"/>
                  <a:pt x="507" y="2214"/>
                </a:cubicBezTo>
                <a:cubicBezTo>
                  <a:pt x="507" y="2214"/>
                  <a:pt x="595" y="2380"/>
                  <a:pt x="692" y="2526"/>
                </a:cubicBezTo>
                <a:cubicBezTo>
                  <a:pt x="741" y="2604"/>
                  <a:pt x="790" y="2673"/>
                  <a:pt x="829" y="2731"/>
                </a:cubicBezTo>
                <a:cubicBezTo>
                  <a:pt x="848" y="2760"/>
                  <a:pt x="858" y="2779"/>
                  <a:pt x="868" y="2790"/>
                </a:cubicBezTo>
                <a:cubicBezTo>
                  <a:pt x="887" y="2809"/>
                  <a:pt x="887" y="2818"/>
                  <a:pt x="887" y="2818"/>
                </a:cubicBezTo>
                <a:cubicBezTo>
                  <a:pt x="887" y="2818"/>
                  <a:pt x="858" y="2907"/>
                  <a:pt x="819" y="3004"/>
                </a:cubicBezTo>
                <a:cubicBezTo>
                  <a:pt x="809" y="3052"/>
                  <a:pt x="790" y="3101"/>
                  <a:pt x="770" y="3130"/>
                </a:cubicBezTo>
                <a:cubicBezTo>
                  <a:pt x="761" y="3169"/>
                  <a:pt x="761" y="3189"/>
                  <a:pt x="761" y="3189"/>
                </a:cubicBezTo>
                <a:cubicBezTo>
                  <a:pt x="761" y="3189"/>
                  <a:pt x="731" y="3286"/>
                  <a:pt x="712" y="3384"/>
                </a:cubicBezTo>
                <a:cubicBezTo>
                  <a:pt x="692" y="3433"/>
                  <a:pt x="683" y="3481"/>
                  <a:pt x="683" y="3520"/>
                </a:cubicBezTo>
                <a:cubicBezTo>
                  <a:pt x="673" y="3559"/>
                  <a:pt x="673" y="3578"/>
                  <a:pt x="673" y="3578"/>
                </a:cubicBezTo>
                <a:cubicBezTo>
                  <a:pt x="673" y="3578"/>
                  <a:pt x="507" y="3637"/>
                  <a:pt x="341" y="3715"/>
                </a:cubicBezTo>
                <a:cubicBezTo>
                  <a:pt x="176" y="3793"/>
                  <a:pt x="20" y="3881"/>
                  <a:pt x="20" y="3881"/>
                </a:cubicBezTo>
                <a:lnTo>
                  <a:pt x="1" y="4212"/>
                </a:lnTo>
                <a:lnTo>
                  <a:pt x="20" y="4543"/>
                </a:lnTo>
                <a:cubicBezTo>
                  <a:pt x="20" y="4543"/>
                  <a:pt x="176" y="4631"/>
                  <a:pt x="341" y="4708"/>
                </a:cubicBezTo>
                <a:lnTo>
                  <a:pt x="673" y="4845"/>
                </a:lnTo>
                <a:cubicBezTo>
                  <a:pt x="673" y="4845"/>
                  <a:pt x="673" y="4864"/>
                  <a:pt x="683" y="4903"/>
                </a:cubicBezTo>
                <a:cubicBezTo>
                  <a:pt x="683" y="4942"/>
                  <a:pt x="692" y="4991"/>
                  <a:pt x="712" y="5040"/>
                </a:cubicBezTo>
                <a:cubicBezTo>
                  <a:pt x="731" y="5137"/>
                  <a:pt x="761" y="5225"/>
                  <a:pt x="761" y="5225"/>
                </a:cubicBezTo>
                <a:cubicBezTo>
                  <a:pt x="761" y="5225"/>
                  <a:pt x="761" y="5254"/>
                  <a:pt x="770" y="5293"/>
                </a:cubicBezTo>
                <a:cubicBezTo>
                  <a:pt x="790" y="5323"/>
                  <a:pt x="809" y="5371"/>
                  <a:pt x="819" y="5420"/>
                </a:cubicBezTo>
                <a:cubicBezTo>
                  <a:pt x="858" y="5507"/>
                  <a:pt x="887" y="5605"/>
                  <a:pt x="887" y="5605"/>
                </a:cubicBezTo>
                <a:cubicBezTo>
                  <a:pt x="887" y="5605"/>
                  <a:pt x="887" y="5615"/>
                  <a:pt x="868" y="5634"/>
                </a:cubicBezTo>
                <a:cubicBezTo>
                  <a:pt x="858" y="5644"/>
                  <a:pt x="848" y="5663"/>
                  <a:pt x="829" y="5693"/>
                </a:cubicBezTo>
                <a:cubicBezTo>
                  <a:pt x="790" y="5751"/>
                  <a:pt x="741" y="5819"/>
                  <a:pt x="692" y="5897"/>
                </a:cubicBezTo>
                <a:cubicBezTo>
                  <a:pt x="595" y="6044"/>
                  <a:pt x="507" y="6209"/>
                  <a:pt x="507" y="6209"/>
                </a:cubicBezTo>
                <a:cubicBezTo>
                  <a:pt x="507" y="6209"/>
                  <a:pt x="507" y="6219"/>
                  <a:pt x="517" y="6238"/>
                </a:cubicBezTo>
                <a:cubicBezTo>
                  <a:pt x="527" y="6248"/>
                  <a:pt x="546" y="6267"/>
                  <a:pt x="556" y="6297"/>
                </a:cubicBezTo>
                <a:cubicBezTo>
                  <a:pt x="595" y="6355"/>
                  <a:pt x="634" y="6423"/>
                  <a:pt x="673" y="6492"/>
                </a:cubicBezTo>
                <a:cubicBezTo>
                  <a:pt x="722" y="6560"/>
                  <a:pt x="770" y="6628"/>
                  <a:pt x="809" y="6676"/>
                </a:cubicBezTo>
                <a:cubicBezTo>
                  <a:pt x="839" y="6726"/>
                  <a:pt x="868" y="6765"/>
                  <a:pt x="868" y="6765"/>
                </a:cubicBezTo>
                <a:cubicBezTo>
                  <a:pt x="868" y="6765"/>
                  <a:pt x="917" y="6754"/>
                  <a:pt x="975" y="6754"/>
                </a:cubicBezTo>
                <a:cubicBezTo>
                  <a:pt x="1043" y="6745"/>
                  <a:pt x="1131" y="6745"/>
                  <a:pt x="1228" y="6726"/>
                </a:cubicBezTo>
                <a:cubicBezTo>
                  <a:pt x="1404" y="6706"/>
                  <a:pt x="1579" y="6667"/>
                  <a:pt x="1579" y="6667"/>
                </a:cubicBezTo>
                <a:lnTo>
                  <a:pt x="1618" y="6706"/>
                </a:lnTo>
                <a:cubicBezTo>
                  <a:pt x="1638" y="6735"/>
                  <a:pt x="1677" y="6774"/>
                  <a:pt x="1716" y="6804"/>
                </a:cubicBezTo>
                <a:cubicBezTo>
                  <a:pt x="1783" y="6871"/>
                  <a:pt x="1861" y="6940"/>
                  <a:pt x="1861" y="6940"/>
                </a:cubicBezTo>
                <a:cubicBezTo>
                  <a:pt x="1852" y="6949"/>
                  <a:pt x="2173" y="7183"/>
                  <a:pt x="2173" y="7183"/>
                </a:cubicBezTo>
                <a:lnTo>
                  <a:pt x="2173" y="7213"/>
                </a:lnTo>
                <a:cubicBezTo>
                  <a:pt x="2173" y="7232"/>
                  <a:pt x="2164" y="7261"/>
                  <a:pt x="2164" y="7300"/>
                </a:cubicBezTo>
                <a:lnTo>
                  <a:pt x="2164" y="7534"/>
                </a:lnTo>
                <a:cubicBezTo>
                  <a:pt x="2164" y="7719"/>
                  <a:pt x="2173" y="7904"/>
                  <a:pt x="2173" y="7904"/>
                </a:cubicBezTo>
                <a:lnTo>
                  <a:pt x="2270" y="7953"/>
                </a:lnTo>
                <a:cubicBezTo>
                  <a:pt x="2320" y="7973"/>
                  <a:pt x="2398" y="8012"/>
                  <a:pt x="2475" y="8051"/>
                </a:cubicBezTo>
                <a:cubicBezTo>
                  <a:pt x="2514" y="8070"/>
                  <a:pt x="2543" y="8079"/>
                  <a:pt x="2582" y="8099"/>
                </a:cubicBezTo>
                <a:cubicBezTo>
                  <a:pt x="2621" y="8118"/>
                  <a:pt x="2651" y="8128"/>
                  <a:pt x="2680" y="8138"/>
                </a:cubicBezTo>
                <a:cubicBezTo>
                  <a:pt x="2738" y="8157"/>
                  <a:pt x="2777" y="8177"/>
                  <a:pt x="2777" y="8177"/>
                </a:cubicBezTo>
                <a:cubicBezTo>
                  <a:pt x="2777" y="8177"/>
                  <a:pt x="2924" y="8070"/>
                  <a:pt x="3060" y="7953"/>
                </a:cubicBezTo>
                <a:cubicBezTo>
                  <a:pt x="3196" y="7836"/>
                  <a:pt x="3323" y="7709"/>
                  <a:pt x="3323" y="7709"/>
                </a:cubicBezTo>
                <a:cubicBezTo>
                  <a:pt x="3323" y="7709"/>
                  <a:pt x="3342" y="7709"/>
                  <a:pt x="3381" y="7719"/>
                </a:cubicBezTo>
                <a:cubicBezTo>
                  <a:pt x="3420" y="7729"/>
                  <a:pt x="3469" y="7748"/>
                  <a:pt x="3518" y="7758"/>
                </a:cubicBezTo>
                <a:cubicBezTo>
                  <a:pt x="3615" y="7768"/>
                  <a:pt x="3712" y="7787"/>
                  <a:pt x="3712" y="7787"/>
                </a:cubicBezTo>
                <a:cubicBezTo>
                  <a:pt x="3712" y="7787"/>
                  <a:pt x="3732" y="7787"/>
                  <a:pt x="3771" y="7797"/>
                </a:cubicBezTo>
                <a:cubicBezTo>
                  <a:pt x="3810" y="7797"/>
                  <a:pt x="3859" y="7807"/>
                  <a:pt x="3907" y="7807"/>
                </a:cubicBezTo>
                <a:cubicBezTo>
                  <a:pt x="4005" y="7817"/>
                  <a:pt x="4112" y="7817"/>
                  <a:pt x="4112" y="7817"/>
                </a:cubicBezTo>
                <a:lnTo>
                  <a:pt x="4161" y="7914"/>
                </a:lnTo>
                <a:cubicBezTo>
                  <a:pt x="4190" y="7973"/>
                  <a:pt x="4238" y="8051"/>
                  <a:pt x="4288" y="8128"/>
                </a:cubicBezTo>
                <a:cubicBezTo>
                  <a:pt x="4385" y="8274"/>
                  <a:pt x="4502" y="8421"/>
                  <a:pt x="4502" y="8421"/>
                </a:cubicBezTo>
                <a:cubicBezTo>
                  <a:pt x="4502" y="8421"/>
                  <a:pt x="4504" y="8421"/>
                  <a:pt x="4507" y="8421"/>
                </a:cubicBezTo>
                <a:cubicBezTo>
                  <a:pt x="4566" y="8421"/>
                  <a:pt x="5154" y="8342"/>
                  <a:pt x="5145" y="8323"/>
                </a:cubicBezTo>
                <a:cubicBezTo>
                  <a:pt x="5145" y="8323"/>
                  <a:pt x="5213" y="8157"/>
                  <a:pt x="5271" y="7982"/>
                </a:cubicBezTo>
                <a:cubicBezTo>
                  <a:pt x="5291" y="7904"/>
                  <a:pt x="5320" y="7817"/>
                  <a:pt x="5330" y="7748"/>
                </a:cubicBezTo>
                <a:cubicBezTo>
                  <a:pt x="5349" y="7690"/>
                  <a:pt x="5359" y="7641"/>
                  <a:pt x="5359" y="7641"/>
                </a:cubicBezTo>
                <a:cubicBezTo>
                  <a:pt x="5359" y="7641"/>
                  <a:pt x="5446" y="7612"/>
                  <a:pt x="5544" y="7573"/>
                </a:cubicBezTo>
                <a:cubicBezTo>
                  <a:pt x="5593" y="7553"/>
                  <a:pt x="5632" y="7544"/>
                  <a:pt x="5671" y="7524"/>
                </a:cubicBezTo>
                <a:cubicBezTo>
                  <a:pt x="5700" y="7505"/>
                  <a:pt x="5729" y="7495"/>
                  <a:pt x="5729" y="7495"/>
                </a:cubicBezTo>
                <a:cubicBezTo>
                  <a:pt x="5729" y="7495"/>
                  <a:pt x="5817" y="7456"/>
                  <a:pt x="5905" y="7408"/>
                </a:cubicBezTo>
                <a:cubicBezTo>
                  <a:pt x="5953" y="7388"/>
                  <a:pt x="5992" y="7358"/>
                  <a:pt x="6022" y="7339"/>
                </a:cubicBezTo>
                <a:lnTo>
                  <a:pt x="6080" y="7310"/>
                </a:lnTo>
                <a:cubicBezTo>
                  <a:pt x="6080" y="7310"/>
                  <a:pt x="6226" y="7397"/>
                  <a:pt x="6392" y="7475"/>
                </a:cubicBezTo>
                <a:cubicBezTo>
                  <a:pt x="6479" y="7514"/>
                  <a:pt x="6557" y="7544"/>
                  <a:pt x="6626" y="7563"/>
                </a:cubicBezTo>
                <a:cubicBezTo>
                  <a:pt x="6684" y="7592"/>
                  <a:pt x="6732" y="7602"/>
                  <a:pt x="6732" y="7602"/>
                </a:cubicBezTo>
                <a:cubicBezTo>
                  <a:pt x="6732" y="7602"/>
                  <a:pt x="6762" y="7583"/>
                  <a:pt x="6810" y="7544"/>
                </a:cubicBezTo>
                <a:cubicBezTo>
                  <a:pt x="6840" y="7524"/>
                  <a:pt x="6869" y="7505"/>
                  <a:pt x="6899" y="7475"/>
                </a:cubicBezTo>
                <a:cubicBezTo>
                  <a:pt x="6927" y="7456"/>
                  <a:pt x="6957" y="7427"/>
                  <a:pt x="6986" y="7397"/>
                </a:cubicBezTo>
                <a:cubicBezTo>
                  <a:pt x="7044" y="7339"/>
                  <a:pt x="7113" y="7291"/>
                  <a:pt x="7152" y="7242"/>
                </a:cubicBezTo>
                <a:cubicBezTo>
                  <a:pt x="7181" y="7222"/>
                  <a:pt x="7200" y="7213"/>
                  <a:pt x="7210" y="7193"/>
                </a:cubicBezTo>
                <a:lnTo>
                  <a:pt x="7230" y="7174"/>
                </a:lnTo>
                <a:cubicBezTo>
                  <a:pt x="7230" y="7174"/>
                  <a:pt x="7191" y="6988"/>
                  <a:pt x="7142" y="6823"/>
                </a:cubicBezTo>
                <a:cubicBezTo>
                  <a:pt x="7113" y="6735"/>
                  <a:pt x="7093" y="6657"/>
                  <a:pt x="7064" y="6589"/>
                </a:cubicBezTo>
                <a:cubicBezTo>
                  <a:pt x="7044" y="6531"/>
                  <a:pt x="7035" y="6492"/>
                  <a:pt x="7035" y="6492"/>
                </a:cubicBezTo>
                <a:cubicBezTo>
                  <a:pt x="7035" y="6492"/>
                  <a:pt x="7093" y="6404"/>
                  <a:pt x="7152" y="6326"/>
                </a:cubicBezTo>
                <a:cubicBezTo>
                  <a:pt x="7181" y="6287"/>
                  <a:pt x="7210" y="6248"/>
                  <a:pt x="7230" y="6219"/>
                </a:cubicBezTo>
                <a:cubicBezTo>
                  <a:pt x="7249" y="6189"/>
                  <a:pt x="7259" y="6161"/>
                  <a:pt x="7259" y="6161"/>
                </a:cubicBezTo>
                <a:cubicBezTo>
                  <a:pt x="7259" y="6161"/>
                  <a:pt x="7317" y="6083"/>
                  <a:pt x="7366" y="5994"/>
                </a:cubicBezTo>
                <a:cubicBezTo>
                  <a:pt x="7375" y="5975"/>
                  <a:pt x="7395" y="5946"/>
                  <a:pt x="7405" y="5927"/>
                </a:cubicBezTo>
                <a:cubicBezTo>
                  <a:pt x="7414" y="5907"/>
                  <a:pt x="7425" y="5888"/>
                  <a:pt x="7434" y="5878"/>
                </a:cubicBezTo>
                <a:cubicBezTo>
                  <a:pt x="7444" y="5839"/>
                  <a:pt x="7464" y="5819"/>
                  <a:pt x="7464" y="5819"/>
                </a:cubicBezTo>
                <a:cubicBezTo>
                  <a:pt x="7464" y="5819"/>
                  <a:pt x="7629" y="5810"/>
                  <a:pt x="7814" y="5780"/>
                </a:cubicBezTo>
                <a:cubicBezTo>
                  <a:pt x="7902" y="5771"/>
                  <a:pt x="7990" y="5751"/>
                  <a:pt x="8057" y="5741"/>
                </a:cubicBezTo>
                <a:cubicBezTo>
                  <a:pt x="8126" y="5722"/>
                  <a:pt x="8165" y="5712"/>
                  <a:pt x="8165" y="5712"/>
                </a:cubicBezTo>
                <a:cubicBezTo>
                  <a:pt x="8165" y="5712"/>
                  <a:pt x="8185" y="5673"/>
                  <a:pt x="8204" y="5615"/>
                </a:cubicBezTo>
                <a:cubicBezTo>
                  <a:pt x="8223" y="5556"/>
                  <a:pt x="8252" y="5479"/>
                  <a:pt x="8272" y="5401"/>
                </a:cubicBezTo>
                <a:cubicBezTo>
                  <a:pt x="8311" y="5245"/>
                  <a:pt x="8360" y="5079"/>
                  <a:pt x="8360" y="5079"/>
                </a:cubicBezTo>
                <a:cubicBezTo>
                  <a:pt x="8360" y="5079"/>
                  <a:pt x="8350" y="5069"/>
                  <a:pt x="8330" y="5059"/>
                </a:cubicBezTo>
                <a:cubicBezTo>
                  <a:pt x="8321" y="5040"/>
                  <a:pt x="8301" y="5020"/>
                  <a:pt x="8272" y="5001"/>
                </a:cubicBezTo>
                <a:cubicBezTo>
                  <a:pt x="8223" y="4952"/>
                  <a:pt x="8155" y="4894"/>
                  <a:pt x="8087" y="4836"/>
                </a:cubicBezTo>
                <a:cubicBezTo>
                  <a:pt x="7951" y="4708"/>
                  <a:pt x="7814" y="4611"/>
                  <a:pt x="7814" y="4611"/>
                </a:cubicBezTo>
                <a:cubicBezTo>
                  <a:pt x="7814" y="4611"/>
                  <a:pt x="7824" y="4582"/>
                  <a:pt x="7824" y="4543"/>
                </a:cubicBezTo>
                <a:cubicBezTo>
                  <a:pt x="7824" y="4514"/>
                  <a:pt x="7824" y="4465"/>
                  <a:pt x="7834" y="4407"/>
                </a:cubicBezTo>
                <a:cubicBezTo>
                  <a:pt x="7834" y="4309"/>
                  <a:pt x="7843" y="4212"/>
                  <a:pt x="7843" y="4212"/>
                </a:cubicBezTo>
                <a:cubicBezTo>
                  <a:pt x="7843" y="4212"/>
                  <a:pt x="7834" y="4115"/>
                  <a:pt x="7834" y="4017"/>
                </a:cubicBezTo>
                <a:cubicBezTo>
                  <a:pt x="7824" y="3959"/>
                  <a:pt x="7824" y="3910"/>
                  <a:pt x="7824" y="3871"/>
                </a:cubicBezTo>
                <a:cubicBezTo>
                  <a:pt x="7824" y="3842"/>
                  <a:pt x="7814" y="3812"/>
                  <a:pt x="7814" y="3812"/>
                </a:cubicBezTo>
                <a:cubicBezTo>
                  <a:pt x="7814" y="3812"/>
                  <a:pt x="7951" y="3715"/>
                  <a:pt x="8087" y="3589"/>
                </a:cubicBezTo>
                <a:cubicBezTo>
                  <a:pt x="8155" y="3530"/>
                  <a:pt x="8223" y="3472"/>
                  <a:pt x="8272" y="3422"/>
                </a:cubicBezTo>
                <a:cubicBezTo>
                  <a:pt x="8301" y="3403"/>
                  <a:pt x="8321" y="3384"/>
                  <a:pt x="8330" y="3364"/>
                </a:cubicBezTo>
                <a:cubicBezTo>
                  <a:pt x="8350" y="3355"/>
                  <a:pt x="8360" y="3345"/>
                  <a:pt x="8360" y="3345"/>
                </a:cubicBezTo>
                <a:cubicBezTo>
                  <a:pt x="8360" y="3345"/>
                  <a:pt x="8311" y="3179"/>
                  <a:pt x="8272" y="3023"/>
                </a:cubicBezTo>
                <a:cubicBezTo>
                  <a:pt x="8252" y="2946"/>
                  <a:pt x="8223" y="2868"/>
                  <a:pt x="8204" y="2809"/>
                </a:cubicBezTo>
                <a:cubicBezTo>
                  <a:pt x="8185" y="2751"/>
                  <a:pt x="8165" y="2712"/>
                  <a:pt x="8165" y="2712"/>
                </a:cubicBezTo>
                <a:cubicBezTo>
                  <a:pt x="8165" y="2712"/>
                  <a:pt x="8126" y="2702"/>
                  <a:pt x="8057" y="2682"/>
                </a:cubicBezTo>
                <a:cubicBezTo>
                  <a:pt x="7990" y="2673"/>
                  <a:pt x="7902" y="2653"/>
                  <a:pt x="7814" y="2643"/>
                </a:cubicBezTo>
                <a:cubicBezTo>
                  <a:pt x="7629" y="2614"/>
                  <a:pt x="7464" y="2604"/>
                  <a:pt x="7464" y="2604"/>
                </a:cubicBezTo>
                <a:cubicBezTo>
                  <a:pt x="7464" y="2604"/>
                  <a:pt x="7444" y="2585"/>
                  <a:pt x="7434" y="2546"/>
                </a:cubicBezTo>
                <a:cubicBezTo>
                  <a:pt x="7425" y="2536"/>
                  <a:pt x="7414" y="2517"/>
                  <a:pt x="7405" y="2487"/>
                </a:cubicBezTo>
                <a:cubicBezTo>
                  <a:pt x="7395" y="2468"/>
                  <a:pt x="7375" y="2448"/>
                  <a:pt x="7366" y="2429"/>
                </a:cubicBezTo>
                <a:cubicBezTo>
                  <a:pt x="7317" y="2341"/>
                  <a:pt x="7259" y="2264"/>
                  <a:pt x="7259" y="2264"/>
                </a:cubicBezTo>
                <a:cubicBezTo>
                  <a:pt x="7259" y="2264"/>
                  <a:pt x="7249" y="2234"/>
                  <a:pt x="7230" y="2205"/>
                </a:cubicBezTo>
                <a:cubicBezTo>
                  <a:pt x="7210" y="2175"/>
                  <a:pt x="7181" y="2136"/>
                  <a:pt x="7152" y="2098"/>
                </a:cubicBezTo>
                <a:cubicBezTo>
                  <a:pt x="7093" y="2010"/>
                  <a:pt x="7035" y="1932"/>
                  <a:pt x="7035" y="1932"/>
                </a:cubicBezTo>
                <a:cubicBezTo>
                  <a:pt x="7035" y="1932"/>
                  <a:pt x="7044" y="1893"/>
                  <a:pt x="7064" y="1835"/>
                </a:cubicBezTo>
                <a:cubicBezTo>
                  <a:pt x="7093" y="1766"/>
                  <a:pt x="7113" y="1688"/>
                  <a:pt x="7142" y="1601"/>
                </a:cubicBezTo>
                <a:cubicBezTo>
                  <a:pt x="7191" y="1435"/>
                  <a:pt x="7230" y="1250"/>
                  <a:pt x="7230" y="1250"/>
                </a:cubicBezTo>
                <a:lnTo>
                  <a:pt x="7210" y="1231"/>
                </a:lnTo>
                <a:cubicBezTo>
                  <a:pt x="7200" y="1211"/>
                  <a:pt x="7181" y="1201"/>
                  <a:pt x="7152" y="1172"/>
                </a:cubicBezTo>
                <a:cubicBezTo>
                  <a:pt x="7113" y="1133"/>
                  <a:pt x="7044" y="1075"/>
                  <a:pt x="6986" y="1026"/>
                </a:cubicBezTo>
                <a:cubicBezTo>
                  <a:pt x="6957" y="997"/>
                  <a:pt x="6927" y="967"/>
                  <a:pt x="6899" y="948"/>
                </a:cubicBezTo>
                <a:cubicBezTo>
                  <a:pt x="6869" y="919"/>
                  <a:pt x="6840" y="900"/>
                  <a:pt x="6810" y="880"/>
                </a:cubicBezTo>
                <a:cubicBezTo>
                  <a:pt x="6762" y="841"/>
                  <a:pt x="6732" y="822"/>
                  <a:pt x="6732" y="822"/>
                </a:cubicBezTo>
                <a:cubicBezTo>
                  <a:pt x="6732" y="822"/>
                  <a:pt x="6684" y="831"/>
                  <a:pt x="6626" y="861"/>
                </a:cubicBezTo>
                <a:cubicBezTo>
                  <a:pt x="6557" y="880"/>
                  <a:pt x="6479" y="909"/>
                  <a:pt x="6392" y="948"/>
                </a:cubicBezTo>
                <a:cubicBezTo>
                  <a:pt x="6226" y="1026"/>
                  <a:pt x="6080" y="1114"/>
                  <a:pt x="6080" y="1114"/>
                </a:cubicBezTo>
                <a:lnTo>
                  <a:pt x="6022" y="1084"/>
                </a:lnTo>
                <a:cubicBezTo>
                  <a:pt x="5992" y="1065"/>
                  <a:pt x="5953" y="1036"/>
                  <a:pt x="5905" y="1017"/>
                </a:cubicBezTo>
                <a:cubicBezTo>
                  <a:pt x="5817" y="967"/>
                  <a:pt x="5729" y="928"/>
                  <a:pt x="5729" y="928"/>
                </a:cubicBezTo>
                <a:cubicBezTo>
                  <a:pt x="5729" y="928"/>
                  <a:pt x="5700" y="919"/>
                  <a:pt x="5671" y="900"/>
                </a:cubicBezTo>
                <a:cubicBezTo>
                  <a:pt x="5632" y="880"/>
                  <a:pt x="5593" y="870"/>
                  <a:pt x="5544" y="850"/>
                </a:cubicBezTo>
                <a:cubicBezTo>
                  <a:pt x="5446" y="812"/>
                  <a:pt x="5359" y="783"/>
                  <a:pt x="5359" y="783"/>
                </a:cubicBezTo>
                <a:cubicBezTo>
                  <a:pt x="5359" y="783"/>
                  <a:pt x="5349" y="734"/>
                  <a:pt x="5330" y="666"/>
                </a:cubicBezTo>
                <a:cubicBezTo>
                  <a:pt x="5320" y="607"/>
                  <a:pt x="5291" y="519"/>
                  <a:pt x="5271" y="441"/>
                </a:cubicBezTo>
                <a:cubicBezTo>
                  <a:pt x="5213" y="266"/>
                  <a:pt x="5145" y="91"/>
                  <a:pt x="5145" y="91"/>
                </a:cubicBezTo>
                <a:cubicBezTo>
                  <a:pt x="5153" y="82"/>
                  <a:pt x="4615" y="1"/>
                  <a:pt x="4517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sz="1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0397AF-6AD7-429E-A343-3F1B577F02DF}"/>
              </a:ext>
            </a:extLst>
          </p:cNvPr>
          <p:cNvSpPr txBox="1"/>
          <p:nvPr/>
        </p:nvSpPr>
        <p:spPr>
          <a:xfrm>
            <a:off x="1567986" y="1541655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3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6602673-0ABF-4B4E-AA71-905BCE18929B}"/>
              </a:ext>
            </a:extLst>
          </p:cNvPr>
          <p:cNvSpPr txBox="1"/>
          <p:nvPr/>
        </p:nvSpPr>
        <p:spPr>
          <a:xfrm>
            <a:off x="1504339" y="4916523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3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4A2DECA-5A7C-4C5C-933B-CB58308EB5AB}"/>
              </a:ext>
            </a:extLst>
          </p:cNvPr>
          <p:cNvSpPr txBox="1"/>
          <p:nvPr/>
        </p:nvSpPr>
        <p:spPr>
          <a:xfrm>
            <a:off x="8688892" y="1593353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3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ECB094A-2531-4582-8A42-E5C286AEA3CC}"/>
              </a:ext>
            </a:extLst>
          </p:cNvPr>
          <p:cNvSpPr txBox="1"/>
          <p:nvPr/>
        </p:nvSpPr>
        <p:spPr>
          <a:xfrm>
            <a:off x="8625245" y="496822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C7DB213-41BB-47D6-97A6-1A3BFAF774B1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36" name="Google Shape;1092;p45">
              <a:extLst>
                <a:ext uri="{FF2B5EF4-FFF2-40B4-BE49-F238E27FC236}">
                  <a16:creationId xmlns:a16="http://schemas.microsoft.com/office/drawing/2014/main" id="{3938BCB0-05A5-43F4-B744-E3A3A561D2C5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Google Shape;1095;p45">
              <a:extLst>
                <a:ext uri="{FF2B5EF4-FFF2-40B4-BE49-F238E27FC236}">
                  <a16:creationId xmlns:a16="http://schemas.microsoft.com/office/drawing/2014/main" id="{3F4200C1-C466-4591-A226-837090C4BF2B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D40BEAF-9A44-4E4B-B628-E4D0B3770473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39" name="ïṡ1íḋè">
              <a:extLst>
                <a:ext uri="{FF2B5EF4-FFF2-40B4-BE49-F238E27FC236}">
                  <a16:creationId xmlns:a16="http://schemas.microsoft.com/office/drawing/2014/main" id="{F382938C-136C-44E0-BBDB-D994F5511520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DCD15FA-EF0E-497B-97F6-906134609724}"/>
              </a:ext>
            </a:extLst>
          </p:cNvPr>
          <p:cNvSpPr/>
          <p:nvPr/>
        </p:nvSpPr>
        <p:spPr>
          <a:xfrm>
            <a:off x="-35806" y="-18694"/>
            <a:ext cx="12227806" cy="6858002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218" b="-9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8AFC737C-8B50-4320-8223-06CEADA2F7BC}"/>
              </a:ext>
            </a:extLst>
          </p:cNvPr>
          <p:cNvSpPr/>
          <p:nvPr/>
        </p:nvSpPr>
        <p:spPr>
          <a:xfrm>
            <a:off x="-35806" y="-18694"/>
            <a:ext cx="12227806" cy="6876694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Group 46">
            <a:extLst>
              <a:ext uri="{FF2B5EF4-FFF2-40B4-BE49-F238E27FC236}">
                <a16:creationId xmlns:a16="http://schemas.microsoft.com/office/drawing/2014/main" id="{A3CDD589-9DF0-41A8-9BB5-DB713AB16E59}"/>
              </a:ext>
            </a:extLst>
          </p:cNvPr>
          <p:cNvGrpSpPr/>
          <p:nvPr/>
        </p:nvGrpSpPr>
        <p:grpSpPr>
          <a:xfrm>
            <a:off x="960995" y="1079054"/>
            <a:ext cx="5435040" cy="4911302"/>
            <a:chOff x="-1755175" y="1059251"/>
            <a:chExt cx="8722031" cy="7881549"/>
          </a:xfrm>
        </p:grpSpPr>
        <p:sp>
          <p:nvSpPr>
            <p:cNvPr id="38" name="Oval 36">
              <a:extLst>
                <a:ext uri="{FF2B5EF4-FFF2-40B4-BE49-F238E27FC236}">
                  <a16:creationId xmlns:a16="http://schemas.microsoft.com/office/drawing/2014/main" id="{24FFB705-E6F0-4E96-B967-1DF9DC9D8EEA}"/>
                </a:ext>
              </a:extLst>
            </p:cNvPr>
            <p:cNvSpPr/>
            <p:nvPr/>
          </p:nvSpPr>
          <p:spPr>
            <a:xfrm>
              <a:off x="-1250561" y="1059251"/>
              <a:ext cx="7135358" cy="7135358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4" name="Group 45">
              <a:extLst>
                <a:ext uri="{FF2B5EF4-FFF2-40B4-BE49-F238E27FC236}">
                  <a16:creationId xmlns:a16="http://schemas.microsoft.com/office/drawing/2014/main" id="{D9EFFACC-16BF-4151-AD95-72BDC8F271B0}"/>
                </a:ext>
              </a:extLst>
            </p:cNvPr>
            <p:cNvGrpSpPr/>
            <p:nvPr/>
          </p:nvGrpSpPr>
          <p:grpSpPr>
            <a:xfrm>
              <a:off x="-1755175" y="1805442"/>
              <a:ext cx="8722031" cy="7135358"/>
              <a:chOff x="-1755175" y="1805442"/>
              <a:chExt cx="8722031" cy="7135358"/>
            </a:xfrm>
          </p:grpSpPr>
          <p:sp>
            <p:nvSpPr>
              <p:cNvPr id="45" name="Oval 38">
                <a:extLst>
                  <a:ext uri="{FF2B5EF4-FFF2-40B4-BE49-F238E27FC236}">
                    <a16:creationId xmlns:a16="http://schemas.microsoft.com/office/drawing/2014/main" id="{D1D02684-69D0-4918-9A73-5471C2EDC825}"/>
                  </a:ext>
                </a:extLst>
              </p:cNvPr>
              <p:cNvSpPr/>
              <p:nvPr/>
            </p:nvSpPr>
            <p:spPr>
              <a:xfrm>
                <a:off x="-1755175" y="1805442"/>
                <a:ext cx="7135358" cy="7135358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46" name="Group 4">
                <a:extLst>
                  <a:ext uri="{FF2B5EF4-FFF2-40B4-BE49-F238E27FC236}">
                    <a16:creationId xmlns:a16="http://schemas.microsoft.com/office/drawing/2014/main" id="{1904F99C-785D-4431-9E99-CED85B4A015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59627" y="3818968"/>
                <a:ext cx="2914983" cy="2362116"/>
                <a:chOff x="582" y="2026"/>
                <a:chExt cx="2051" cy="1662"/>
              </a:xfrm>
              <a:solidFill>
                <a:schemeClr val="bg1"/>
              </a:solidFill>
            </p:grpSpPr>
            <p:sp>
              <p:nvSpPr>
                <p:cNvPr id="48" name="Freeform 5">
                  <a:extLst>
                    <a:ext uri="{FF2B5EF4-FFF2-40B4-BE49-F238E27FC236}">
                      <a16:creationId xmlns:a16="http://schemas.microsoft.com/office/drawing/2014/main" id="{EA0A26B8-7F1B-4263-960B-1B8249ED7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5" y="2026"/>
                  <a:ext cx="369" cy="728"/>
                </a:xfrm>
                <a:custGeom>
                  <a:avLst/>
                  <a:gdLst>
                    <a:gd name="T0" fmla="*/ 80 w 334"/>
                    <a:gd name="T1" fmla="*/ 364 h 660"/>
                    <a:gd name="T2" fmla="*/ 96 w 334"/>
                    <a:gd name="T3" fmla="*/ 374 h 660"/>
                    <a:gd name="T4" fmla="*/ 96 w 334"/>
                    <a:gd name="T5" fmla="*/ 475 h 660"/>
                    <a:gd name="T6" fmla="*/ 23 w 334"/>
                    <a:gd name="T7" fmla="*/ 493 h 660"/>
                    <a:gd name="T8" fmla="*/ 192 w 334"/>
                    <a:gd name="T9" fmla="*/ 592 h 660"/>
                    <a:gd name="T10" fmla="*/ 191 w 334"/>
                    <a:gd name="T11" fmla="*/ 651 h 660"/>
                    <a:gd name="T12" fmla="*/ 188 w 334"/>
                    <a:gd name="T13" fmla="*/ 660 h 660"/>
                    <a:gd name="T14" fmla="*/ 288 w 334"/>
                    <a:gd name="T15" fmla="*/ 638 h 660"/>
                    <a:gd name="T16" fmla="*/ 288 w 334"/>
                    <a:gd name="T17" fmla="*/ 614 h 660"/>
                    <a:gd name="T18" fmla="*/ 334 w 334"/>
                    <a:gd name="T19" fmla="*/ 502 h 660"/>
                    <a:gd name="T20" fmla="*/ 224 w 334"/>
                    <a:gd name="T21" fmla="*/ 475 h 660"/>
                    <a:gd name="T22" fmla="*/ 224 w 334"/>
                    <a:gd name="T23" fmla="*/ 374 h 660"/>
                    <a:gd name="T24" fmla="*/ 240 w 334"/>
                    <a:gd name="T25" fmla="*/ 364 h 660"/>
                    <a:gd name="T26" fmla="*/ 320 w 334"/>
                    <a:gd name="T27" fmla="*/ 226 h 660"/>
                    <a:gd name="T28" fmla="*/ 320 w 334"/>
                    <a:gd name="T29" fmla="*/ 170 h 660"/>
                    <a:gd name="T30" fmla="*/ 165 w 334"/>
                    <a:gd name="T31" fmla="*/ 2 h 660"/>
                    <a:gd name="T32" fmla="*/ 49 w 334"/>
                    <a:gd name="T33" fmla="*/ 47 h 660"/>
                    <a:gd name="T34" fmla="*/ 0 w 334"/>
                    <a:gd name="T35" fmla="*/ 162 h 660"/>
                    <a:gd name="T36" fmla="*/ 0 w 334"/>
                    <a:gd name="T37" fmla="*/ 226 h 660"/>
                    <a:gd name="T38" fmla="*/ 80 w 334"/>
                    <a:gd name="T39" fmla="*/ 364 h 6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34" h="660">
                      <a:moveTo>
                        <a:pt x="80" y="364"/>
                      </a:moveTo>
                      <a:cubicBezTo>
                        <a:pt x="96" y="374"/>
                        <a:pt x="96" y="374"/>
                        <a:pt x="96" y="374"/>
                      </a:cubicBezTo>
                      <a:cubicBezTo>
                        <a:pt x="96" y="475"/>
                        <a:pt x="96" y="475"/>
                        <a:pt x="96" y="475"/>
                      </a:cubicBezTo>
                      <a:cubicBezTo>
                        <a:pt x="23" y="493"/>
                        <a:pt x="23" y="493"/>
                        <a:pt x="23" y="493"/>
                      </a:cubicBezTo>
                      <a:cubicBezTo>
                        <a:pt x="192" y="592"/>
                        <a:pt x="192" y="592"/>
                        <a:pt x="192" y="592"/>
                      </a:cubicBezTo>
                      <a:cubicBezTo>
                        <a:pt x="191" y="651"/>
                        <a:pt x="191" y="651"/>
                        <a:pt x="191" y="651"/>
                      </a:cubicBezTo>
                      <a:cubicBezTo>
                        <a:pt x="188" y="660"/>
                        <a:pt x="188" y="660"/>
                        <a:pt x="188" y="660"/>
                      </a:cubicBezTo>
                      <a:cubicBezTo>
                        <a:pt x="288" y="638"/>
                        <a:pt x="288" y="638"/>
                        <a:pt x="288" y="638"/>
                      </a:cubicBezTo>
                      <a:cubicBezTo>
                        <a:pt x="288" y="614"/>
                        <a:pt x="288" y="614"/>
                        <a:pt x="288" y="614"/>
                      </a:cubicBezTo>
                      <a:cubicBezTo>
                        <a:pt x="288" y="571"/>
                        <a:pt x="305" y="532"/>
                        <a:pt x="334" y="502"/>
                      </a:cubicBezTo>
                      <a:cubicBezTo>
                        <a:pt x="224" y="475"/>
                        <a:pt x="224" y="475"/>
                        <a:pt x="224" y="475"/>
                      </a:cubicBezTo>
                      <a:cubicBezTo>
                        <a:pt x="224" y="374"/>
                        <a:pt x="224" y="374"/>
                        <a:pt x="224" y="374"/>
                      </a:cubicBezTo>
                      <a:cubicBezTo>
                        <a:pt x="240" y="364"/>
                        <a:pt x="240" y="364"/>
                        <a:pt x="240" y="364"/>
                      </a:cubicBezTo>
                      <a:cubicBezTo>
                        <a:pt x="289" y="336"/>
                        <a:pt x="320" y="283"/>
                        <a:pt x="320" y="226"/>
                      </a:cubicBezTo>
                      <a:cubicBezTo>
                        <a:pt x="320" y="170"/>
                        <a:pt x="320" y="170"/>
                        <a:pt x="320" y="170"/>
                      </a:cubicBezTo>
                      <a:cubicBezTo>
                        <a:pt x="320" y="80"/>
                        <a:pt x="250" y="5"/>
                        <a:pt x="165" y="2"/>
                      </a:cubicBezTo>
                      <a:cubicBezTo>
                        <a:pt x="122" y="0"/>
                        <a:pt x="80" y="17"/>
                        <a:pt x="49" y="47"/>
                      </a:cubicBezTo>
                      <a:cubicBezTo>
                        <a:pt x="17" y="78"/>
                        <a:pt x="0" y="118"/>
                        <a:pt x="0" y="162"/>
                      </a:cubicBezTo>
                      <a:cubicBezTo>
                        <a:pt x="0" y="226"/>
                        <a:pt x="0" y="226"/>
                        <a:pt x="0" y="226"/>
                      </a:cubicBezTo>
                      <a:cubicBezTo>
                        <a:pt x="0" y="283"/>
                        <a:pt x="31" y="336"/>
                        <a:pt x="80" y="3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Freeform 6">
                  <a:extLst>
                    <a:ext uri="{FF2B5EF4-FFF2-40B4-BE49-F238E27FC236}">
                      <a16:creationId xmlns:a16="http://schemas.microsoft.com/office/drawing/2014/main" id="{88BB26C3-1081-43CA-834F-9E87BF500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82" y="2452"/>
                  <a:ext cx="280" cy="696"/>
                </a:xfrm>
                <a:custGeom>
                  <a:avLst/>
                  <a:gdLst>
                    <a:gd name="T0" fmla="*/ 0 w 280"/>
                    <a:gd name="T1" fmla="*/ 0 h 696"/>
                    <a:gd name="T2" fmla="*/ 0 w 280"/>
                    <a:gd name="T3" fmla="*/ 645 h 696"/>
                    <a:gd name="T4" fmla="*/ 151 w 280"/>
                    <a:gd name="T5" fmla="*/ 696 h 696"/>
                    <a:gd name="T6" fmla="*/ 280 w 280"/>
                    <a:gd name="T7" fmla="*/ 183 h 696"/>
                    <a:gd name="T8" fmla="*/ 0 w 280"/>
                    <a:gd name="T9" fmla="*/ 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0" h="696">
                      <a:moveTo>
                        <a:pt x="0" y="0"/>
                      </a:moveTo>
                      <a:lnTo>
                        <a:pt x="0" y="645"/>
                      </a:lnTo>
                      <a:lnTo>
                        <a:pt x="151" y="696"/>
                      </a:lnTo>
                      <a:lnTo>
                        <a:pt x="280" y="1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Freeform 7">
                  <a:extLst>
                    <a:ext uri="{FF2B5EF4-FFF2-40B4-BE49-F238E27FC236}">
                      <a16:creationId xmlns:a16="http://schemas.microsoft.com/office/drawing/2014/main" id="{738BBB86-991C-4F81-B734-03865EA34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1" y="2673"/>
                  <a:ext cx="205" cy="521"/>
                </a:xfrm>
                <a:custGeom>
                  <a:avLst/>
                  <a:gdLst>
                    <a:gd name="T0" fmla="*/ 205 w 205"/>
                    <a:gd name="T1" fmla="*/ 46 h 521"/>
                    <a:gd name="T2" fmla="*/ 125 w 205"/>
                    <a:gd name="T3" fmla="*/ 0 h 521"/>
                    <a:gd name="T4" fmla="*/ 0 w 205"/>
                    <a:gd name="T5" fmla="*/ 497 h 521"/>
                    <a:gd name="T6" fmla="*/ 69 w 205"/>
                    <a:gd name="T7" fmla="*/ 521 h 521"/>
                    <a:gd name="T8" fmla="*/ 73 w 205"/>
                    <a:gd name="T9" fmla="*/ 521 h 521"/>
                    <a:gd name="T10" fmla="*/ 205 w 205"/>
                    <a:gd name="T11" fmla="*/ 57 h 521"/>
                    <a:gd name="T12" fmla="*/ 205 w 205"/>
                    <a:gd name="T13" fmla="*/ 46 h 5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5" h="521">
                      <a:moveTo>
                        <a:pt x="205" y="46"/>
                      </a:moveTo>
                      <a:lnTo>
                        <a:pt x="125" y="0"/>
                      </a:lnTo>
                      <a:lnTo>
                        <a:pt x="0" y="497"/>
                      </a:lnTo>
                      <a:lnTo>
                        <a:pt x="69" y="521"/>
                      </a:lnTo>
                      <a:lnTo>
                        <a:pt x="73" y="521"/>
                      </a:lnTo>
                      <a:lnTo>
                        <a:pt x="205" y="57"/>
                      </a:lnTo>
                      <a:lnTo>
                        <a:pt x="205" y="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8">
                  <a:extLst>
                    <a:ext uri="{FF2B5EF4-FFF2-40B4-BE49-F238E27FC236}">
                      <a16:creationId xmlns:a16="http://schemas.microsoft.com/office/drawing/2014/main" id="{905992AC-9EF1-425C-AE14-0F77BD01C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54" y="2026"/>
                  <a:ext cx="707" cy="814"/>
                </a:xfrm>
                <a:custGeom>
                  <a:avLst/>
                  <a:gdLst>
                    <a:gd name="T0" fmla="*/ 73 w 640"/>
                    <a:gd name="T1" fmla="*/ 521 h 738"/>
                    <a:gd name="T2" fmla="*/ 0 w 640"/>
                    <a:gd name="T3" fmla="*/ 614 h 738"/>
                    <a:gd name="T4" fmla="*/ 0 w 640"/>
                    <a:gd name="T5" fmla="*/ 623 h 738"/>
                    <a:gd name="T6" fmla="*/ 18 w 640"/>
                    <a:gd name="T7" fmla="*/ 619 h 738"/>
                    <a:gd name="T8" fmla="*/ 223 w 640"/>
                    <a:gd name="T9" fmla="*/ 629 h 738"/>
                    <a:gd name="T10" fmla="*/ 368 w 640"/>
                    <a:gd name="T11" fmla="*/ 675 h 738"/>
                    <a:gd name="T12" fmla="*/ 416 w 640"/>
                    <a:gd name="T13" fmla="*/ 682 h 738"/>
                    <a:gd name="T14" fmla="*/ 612 w 640"/>
                    <a:gd name="T15" fmla="*/ 738 h 738"/>
                    <a:gd name="T16" fmla="*/ 632 w 640"/>
                    <a:gd name="T17" fmla="*/ 738 h 738"/>
                    <a:gd name="T18" fmla="*/ 640 w 640"/>
                    <a:gd name="T19" fmla="*/ 734 h 738"/>
                    <a:gd name="T20" fmla="*/ 640 w 640"/>
                    <a:gd name="T21" fmla="*/ 614 h 738"/>
                    <a:gd name="T22" fmla="*/ 567 w 640"/>
                    <a:gd name="T23" fmla="*/ 521 h 738"/>
                    <a:gd name="T24" fmla="*/ 384 w 640"/>
                    <a:gd name="T25" fmla="*/ 475 h 738"/>
                    <a:gd name="T26" fmla="*/ 384 w 640"/>
                    <a:gd name="T27" fmla="*/ 374 h 738"/>
                    <a:gd name="T28" fmla="*/ 400 w 640"/>
                    <a:gd name="T29" fmla="*/ 364 h 738"/>
                    <a:gd name="T30" fmla="*/ 480 w 640"/>
                    <a:gd name="T31" fmla="*/ 226 h 738"/>
                    <a:gd name="T32" fmla="*/ 480 w 640"/>
                    <a:gd name="T33" fmla="*/ 170 h 738"/>
                    <a:gd name="T34" fmla="*/ 325 w 640"/>
                    <a:gd name="T35" fmla="*/ 2 h 738"/>
                    <a:gd name="T36" fmla="*/ 209 w 640"/>
                    <a:gd name="T37" fmla="*/ 47 h 738"/>
                    <a:gd name="T38" fmla="*/ 160 w 640"/>
                    <a:gd name="T39" fmla="*/ 162 h 738"/>
                    <a:gd name="T40" fmla="*/ 160 w 640"/>
                    <a:gd name="T41" fmla="*/ 226 h 738"/>
                    <a:gd name="T42" fmla="*/ 240 w 640"/>
                    <a:gd name="T43" fmla="*/ 364 h 738"/>
                    <a:gd name="T44" fmla="*/ 256 w 640"/>
                    <a:gd name="T45" fmla="*/ 374 h 738"/>
                    <a:gd name="T46" fmla="*/ 256 w 640"/>
                    <a:gd name="T47" fmla="*/ 475 h 738"/>
                    <a:gd name="T48" fmla="*/ 73 w 640"/>
                    <a:gd name="T49" fmla="*/ 521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40" h="738">
                      <a:moveTo>
                        <a:pt x="73" y="521"/>
                      </a:moveTo>
                      <a:cubicBezTo>
                        <a:pt x="30" y="531"/>
                        <a:pt x="0" y="570"/>
                        <a:pt x="0" y="614"/>
                      </a:cubicBezTo>
                      <a:cubicBezTo>
                        <a:pt x="0" y="623"/>
                        <a:pt x="0" y="623"/>
                        <a:pt x="0" y="623"/>
                      </a:cubicBezTo>
                      <a:cubicBezTo>
                        <a:pt x="18" y="619"/>
                        <a:pt x="18" y="619"/>
                        <a:pt x="18" y="619"/>
                      </a:cubicBezTo>
                      <a:cubicBezTo>
                        <a:pt x="86" y="604"/>
                        <a:pt x="157" y="608"/>
                        <a:pt x="223" y="629"/>
                      </a:cubicBezTo>
                      <a:cubicBezTo>
                        <a:pt x="368" y="675"/>
                        <a:pt x="368" y="675"/>
                        <a:pt x="368" y="675"/>
                      </a:cubicBezTo>
                      <a:cubicBezTo>
                        <a:pt x="384" y="676"/>
                        <a:pt x="400" y="677"/>
                        <a:pt x="416" y="682"/>
                      </a:cubicBezTo>
                      <a:cubicBezTo>
                        <a:pt x="612" y="738"/>
                        <a:pt x="612" y="738"/>
                        <a:pt x="612" y="738"/>
                      </a:cubicBezTo>
                      <a:cubicBezTo>
                        <a:pt x="632" y="738"/>
                        <a:pt x="632" y="738"/>
                        <a:pt x="632" y="738"/>
                      </a:cubicBezTo>
                      <a:cubicBezTo>
                        <a:pt x="640" y="734"/>
                        <a:pt x="640" y="734"/>
                        <a:pt x="640" y="734"/>
                      </a:cubicBezTo>
                      <a:cubicBezTo>
                        <a:pt x="640" y="614"/>
                        <a:pt x="640" y="614"/>
                        <a:pt x="640" y="614"/>
                      </a:cubicBezTo>
                      <a:cubicBezTo>
                        <a:pt x="640" y="570"/>
                        <a:pt x="610" y="531"/>
                        <a:pt x="567" y="521"/>
                      </a:cubicBezTo>
                      <a:cubicBezTo>
                        <a:pt x="384" y="475"/>
                        <a:pt x="384" y="475"/>
                        <a:pt x="384" y="475"/>
                      </a:cubicBezTo>
                      <a:cubicBezTo>
                        <a:pt x="384" y="374"/>
                        <a:pt x="384" y="374"/>
                        <a:pt x="384" y="374"/>
                      </a:cubicBezTo>
                      <a:cubicBezTo>
                        <a:pt x="400" y="364"/>
                        <a:pt x="400" y="364"/>
                        <a:pt x="400" y="364"/>
                      </a:cubicBezTo>
                      <a:cubicBezTo>
                        <a:pt x="449" y="336"/>
                        <a:pt x="480" y="283"/>
                        <a:pt x="480" y="226"/>
                      </a:cubicBezTo>
                      <a:cubicBezTo>
                        <a:pt x="480" y="170"/>
                        <a:pt x="480" y="170"/>
                        <a:pt x="480" y="170"/>
                      </a:cubicBezTo>
                      <a:cubicBezTo>
                        <a:pt x="480" y="80"/>
                        <a:pt x="410" y="5"/>
                        <a:pt x="325" y="2"/>
                      </a:cubicBezTo>
                      <a:cubicBezTo>
                        <a:pt x="282" y="0"/>
                        <a:pt x="240" y="17"/>
                        <a:pt x="209" y="47"/>
                      </a:cubicBezTo>
                      <a:cubicBezTo>
                        <a:pt x="177" y="78"/>
                        <a:pt x="160" y="118"/>
                        <a:pt x="160" y="162"/>
                      </a:cubicBezTo>
                      <a:cubicBezTo>
                        <a:pt x="160" y="226"/>
                        <a:pt x="160" y="226"/>
                        <a:pt x="160" y="226"/>
                      </a:cubicBezTo>
                      <a:cubicBezTo>
                        <a:pt x="160" y="283"/>
                        <a:pt x="191" y="336"/>
                        <a:pt x="240" y="364"/>
                      </a:cubicBezTo>
                      <a:cubicBezTo>
                        <a:pt x="256" y="374"/>
                        <a:pt x="256" y="374"/>
                        <a:pt x="256" y="374"/>
                      </a:cubicBezTo>
                      <a:cubicBezTo>
                        <a:pt x="256" y="475"/>
                        <a:pt x="256" y="475"/>
                        <a:pt x="256" y="475"/>
                      </a:cubicBezTo>
                      <a:lnTo>
                        <a:pt x="73" y="5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9">
                  <a:extLst>
                    <a:ext uri="{FF2B5EF4-FFF2-40B4-BE49-F238E27FC236}">
                      <a16:creationId xmlns:a16="http://schemas.microsoft.com/office/drawing/2014/main" id="{A993BEDF-C148-4D98-BBA0-64EBBFF6C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1" y="2026"/>
                  <a:ext cx="440" cy="772"/>
                </a:xfrm>
                <a:custGeom>
                  <a:avLst/>
                  <a:gdLst>
                    <a:gd name="T0" fmla="*/ 14 w 398"/>
                    <a:gd name="T1" fmla="*/ 162 h 700"/>
                    <a:gd name="T2" fmla="*/ 14 w 398"/>
                    <a:gd name="T3" fmla="*/ 226 h 700"/>
                    <a:gd name="T4" fmla="*/ 94 w 398"/>
                    <a:gd name="T5" fmla="*/ 364 h 700"/>
                    <a:gd name="T6" fmla="*/ 110 w 398"/>
                    <a:gd name="T7" fmla="*/ 374 h 700"/>
                    <a:gd name="T8" fmla="*/ 110 w 398"/>
                    <a:gd name="T9" fmla="*/ 475 h 700"/>
                    <a:gd name="T10" fmla="*/ 0 w 398"/>
                    <a:gd name="T11" fmla="*/ 502 h 700"/>
                    <a:gd name="T12" fmla="*/ 46 w 398"/>
                    <a:gd name="T13" fmla="*/ 614 h 700"/>
                    <a:gd name="T14" fmla="*/ 46 w 398"/>
                    <a:gd name="T15" fmla="*/ 700 h 700"/>
                    <a:gd name="T16" fmla="*/ 398 w 398"/>
                    <a:gd name="T17" fmla="*/ 515 h 700"/>
                    <a:gd name="T18" fmla="*/ 238 w 398"/>
                    <a:gd name="T19" fmla="*/ 475 h 700"/>
                    <a:gd name="T20" fmla="*/ 238 w 398"/>
                    <a:gd name="T21" fmla="*/ 374 h 700"/>
                    <a:gd name="T22" fmla="*/ 254 w 398"/>
                    <a:gd name="T23" fmla="*/ 364 h 700"/>
                    <a:gd name="T24" fmla="*/ 334 w 398"/>
                    <a:gd name="T25" fmla="*/ 226 h 700"/>
                    <a:gd name="T26" fmla="*/ 334 w 398"/>
                    <a:gd name="T27" fmla="*/ 170 h 700"/>
                    <a:gd name="T28" fmla="*/ 179 w 398"/>
                    <a:gd name="T29" fmla="*/ 2 h 700"/>
                    <a:gd name="T30" fmla="*/ 63 w 398"/>
                    <a:gd name="T31" fmla="*/ 47 h 700"/>
                    <a:gd name="T32" fmla="*/ 14 w 398"/>
                    <a:gd name="T33" fmla="*/ 162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98" h="700">
                      <a:moveTo>
                        <a:pt x="14" y="162"/>
                      </a:moveTo>
                      <a:cubicBezTo>
                        <a:pt x="14" y="226"/>
                        <a:pt x="14" y="226"/>
                        <a:pt x="14" y="226"/>
                      </a:cubicBezTo>
                      <a:cubicBezTo>
                        <a:pt x="14" y="283"/>
                        <a:pt x="45" y="336"/>
                        <a:pt x="94" y="364"/>
                      </a:cubicBezTo>
                      <a:cubicBezTo>
                        <a:pt x="110" y="374"/>
                        <a:pt x="110" y="374"/>
                        <a:pt x="110" y="374"/>
                      </a:cubicBezTo>
                      <a:cubicBezTo>
                        <a:pt x="110" y="475"/>
                        <a:pt x="110" y="475"/>
                        <a:pt x="110" y="475"/>
                      </a:cubicBezTo>
                      <a:cubicBezTo>
                        <a:pt x="0" y="502"/>
                        <a:pt x="0" y="502"/>
                        <a:pt x="0" y="502"/>
                      </a:cubicBezTo>
                      <a:cubicBezTo>
                        <a:pt x="29" y="532"/>
                        <a:pt x="46" y="571"/>
                        <a:pt x="46" y="614"/>
                      </a:cubicBezTo>
                      <a:cubicBezTo>
                        <a:pt x="46" y="700"/>
                        <a:pt x="46" y="700"/>
                        <a:pt x="46" y="700"/>
                      </a:cubicBezTo>
                      <a:cubicBezTo>
                        <a:pt x="398" y="515"/>
                        <a:pt x="398" y="515"/>
                        <a:pt x="398" y="515"/>
                      </a:cubicBezTo>
                      <a:cubicBezTo>
                        <a:pt x="238" y="475"/>
                        <a:pt x="238" y="475"/>
                        <a:pt x="238" y="475"/>
                      </a:cubicBezTo>
                      <a:cubicBezTo>
                        <a:pt x="238" y="374"/>
                        <a:pt x="238" y="374"/>
                        <a:pt x="238" y="374"/>
                      </a:cubicBezTo>
                      <a:cubicBezTo>
                        <a:pt x="254" y="364"/>
                        <a:pt x="254" y="364"/>
                        <a:pt x="254" y="364"/>
                      </a:cubicBezTo>
                      <a:cubicBezTo>
                        <a:pt x="303" y="336"/>
                        <a:pt x="334" y="283"/>
                        <a:pt x="334" y="226"/>
                      </a:cubicBezTo>
                      <a:cubicBezTo>
                        <a:pt x="334" y="170"/>
                        <a:pt x="334" y="170"/>
                        <a:pt x="334" y="170"/>
                      </a:cubicBezTo>
                      <a:cubicBezTo>
                        <a:pt x="334" y="80"/>
                        <a:pt x="264" y="5"/>
                        <a:pt x="179" y="2"/>
                      </a:cubicBezTo>
                      <a:cubicBezTo>
                        <a:pt x="136" y="0"/>
                        <a:pt x="94" y="17"/>
                        <a:pt x="63" y="47"/>
                      </a:cubicBezTo>
                      <a:cubicBezTo>
                        <a:pt x="31" y="78"/>
                        <a:pt x="14" y="118"/>
                        <a:pt x="14" y="1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Freeform 10">
                  <a:extLst>
                    <a:ext uri="{FF2B5EF4-FFF2-40B4-BE49-F238E27FC236}">
                      <a16:creationId xmlns:a16="http://schemas.microsoft.com/office/drawing/2014/main" id="{CC7DFA6A-EEB3-452A-92B4-D90ECE13A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56" y="2764"/>
                  <a:ext cx="1040" cy="818"/>
                </a:xfrm>
                <a:custGeom>
                  <a:avLst/>
                  <a:gdLst>
                    <a:gd name="T0" fmla="*/ 660 w 942"/>
                    <a:gd name="T1" fmla="*/ 246 h 741"/>
                    <a:gd name="T2" fmla="*/ 583 w 942"/>
                    <a:gd name="T3" fmla="*/ 238 h 741"/>
                    <a:gd name="T4" fmla="*/ 464 w 942"/>
                    <a:gd name="T5" fmla="*/ 310 h 741"/>
                    <a:gd name="T6" fmla="*/ 409 w 942"/>
                    <a:gd name="T7" fmla="*/ 325 h 741"/>
                    <a:gd name="T8" fmla="*/ 302 w 942"/>
                    <a:gd name="T9" fmla="*/ 218 h 741"/>
                    <a:gd name="T10" fmla="*/ 302 w 942"/>
                    <a:gd name="T11" fmla="*/ 211 h 741"/>
                    <a:gd name="T12" fmla="*/ 361 w 942"/>
                    <a:gd name="T13" fmla="*/ 116 h 741"/>
                    <a:gd name="T14" fmla="*/ 521 w 942"/>
                    <a:gd name="T15" fmla="*/ 36 h 741"/>
                    <a:gd name="T16" fmla="*/ 474 w 942"/>
                    <a:gd name="T17" fmla="*/ 21 h 741"/>
                    <a:gd name="T18" fmla="*/ 302 w 942"/>
                    <a:gd name="T19" fmla="*/ 13 h 741"/>
                    <a:gd name="T20" fmla="*/ 86 w 942"/>
                    <a:gd name="T21" fmla="*/ 61 h 741"/>
                    <a:gd name="T22" fmla="*/ 0 w 942"/>
                    <a:gd name="T23" fmla="*/ 362 h 741"/>
                    <a:gd name="T24" fmla="*/ 98 w 942"/>
                    <a:gd name="T25" fmla="*/ 421 h 741"/>
                    <a:gd name="T26" fmla="*/ 107 w 942"/>
                    <a:gd name="T27" fmla="*/ 410 h 741"/>
                    <a:gd name="T28" fmla="*/ 164 w 942"/>
                    <a:gd name="T29" fmla="*/ 354 h 741"/>
                    <a:gd name="T30" fmla="*/ 234 w 942"/>
                    <a:gd name="T31" fmla="*/ 325 h 741"/>
                    <a:gd name="T32" fmla="*/ 334 w 942"/>
                    <a:gd name="T33" fmla="*/ 421 h 741"/>
                    <a:gd name="T34" fmla="*/ 430 w 942"/>
                    <a:gd name="T35" fmla="*/ 517 h 741"/>
                    <a:gd name="T36" fmla="*/ 526 w 942"/>
                    <a:gd name="T37" fmla="*/ 613 h 741"/>
                    <a:gd name="T38" fmla="*/ 612 w 942"/>
                    <a:gd name="T39" fmla="*/ 669 h 741"/>
                    <a:gd name="T40" fmla="*/ 683 w 942"/>
                    <a:gd name="T41" fmla="*/ 729 h 741"/>
                    <a:gd name="T42" fmla="*/ 717 w 942"/>
                    <a:gd name="T43" fmla="*/ 741 h 741"/>
                    <a:gd name="T44" fmla="*/ 750 w 942"/>
                    <a:gd name="T45" fmla="*/ 708 h 741"/>
                    <a:gd name="T46" fmla="*/ 738 w 942"/>
                    <a:gd name="T47" fmla="*/ 682 h 741"/>
                    <a:gd name="T48" fmla="*/ 569 w 942"/>
                    <a:gd name="T49" fmla="*/ 542 h 741"/>
                    <a:gd name="T50" fmla="*/ 610 w 942"/>
                    <a:gd name="T51" fmla="*/ 492 h 741"/>
                    <a:gd name="T52" fmla="*/ 784 w 942"/>
                    <a:gd name="T53" fmla="*/ 637 h 741"/>
                    <a:gd name="T54" fmla="*/ 806 w 942"/>
                    <a:gd name="T55" fmla="*/ 645 h 741"/>
                    <a:gd name="T56" fmla="*/ 813 w 942"/>
                    <a:gd name="T57" fmla="*/ 645 h 741"/>
                    <a:gd name="T58" fmla="*/ 846 w 942"/>
                    <a:gd name="T59" fmla="*/ 612 h 741"/>
                    <a:gd name="T60" fmla="*/ 834 w 942"/>
                    <a:gd name="T61" fmla="*/ 586 h 741"/>
                    <a:gd name="T62" fmla="*/ 665 w 942"/>
                    <a:gd name="T63" fmla="*/ 446 h 741"/>
                    <a:gd name="T64" fmla="*/ 706 w 942"/>
                    <a:gd name="T65" fmla="*/ 396 h 741"/>
                    <a:gd name="T66" fmla="*/ 880 w 942"/>
                    <a:gd name="T67" fmla="*/ 541 h 741"/>
                    <a:gd name="T68" fmla="*/ 902 w 942"/>
                    <a:gd name="T69" fmla="*/ 549 h 741"/>
                    <a:gd name="T70" fmla="*/ 908 w 942"/>
                    <a:gd name="T71" fmla="*/ 549 h 741"/>
                    <a:gd name="T72" fmla="*/ 942 w 942"/>
                    <a:gd name="T73" fmla="*/ 515 h 741"/>
                    <a:gd name="T74" fmla="*/ 931 w 942"/>
                    <a:gd name="T75" fmla="*/ 489 h 741"/>
                    <a:gd name="T76" fmla="*/ 660 w 942"/>
                    <a:gd name="T77" fmla="*/ 246 h 7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942" h="741">
                      <a:moveTo>
                        <a:pt x="660" y="246"/>
                      </a:moveTo>
                      <a:cubicBezTo>
                        <a:pt x="640" y="227"/>
                        <a:pt x="607" y="224"/>
                        <a:pt x="583" y="238"/>
                      </a:cubicBezTo>
                      <a:cubicBezTo>
                        <a:pt x="464" y="310"/>
                        <a:pt x="464" y="310"/>
                        <a:pt x="464" y="310"/>
                      </a:cubicBezTo>
                      <a:cubicBezTo>
                        <a:pt x="448" y="320"/>
                        <a:pt x="429" y="325"/>
                        <a:pt x="409" y="325"/>
                      </a:cubicBezTo>
                      <a:cubicBezTo>
                        <a:pt x="350" y="325"/>
                        <a:pt x="302" y="277"/>
                        <a:pt x="302" y="218"/>
                      </a:cubicBezTo>
                      <a:cubicBezTo>
                        <a:pt x="302" y="211"/>
                        <a:pt x="302" y="211"/>
                        <a:pt x="302" y="211"/>
                      </a:cubicBezTo>
                      <a:cubicBezTo>
                        <a:pt x="302" y="171"/>
                        <a:pt x="325" y="134"/>
                        <a:pt x="361" y="116"/>
                      </a:cubicBezTo>
                      <a:cubicBezTo>
                        <a:pt x="521" y="36"/>
                        <a:pt x="521" y="36"/>
                        <a:pt x="521" y="36"/>
                      </a:cubicBezTo>
                      <a:cubicBezTo>
                        <a:pt x="474" y="21"/>
                        <a:pt x="474" y="21"/>
                        <a:pt x="474" y="21"/>
                      </a:cubicBezTo>
                      <a:cubicBezTo>
                        <a:pt x="419" y="3"/>
                        <a:pt x="359" y="0"/>
                        <a:pt x="302" y="13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0" y="362"/>
                        <a:pt x="0" y="362"/>
                        <a:pt x="0" y="362"/>
                      </a:cubicBezTo>
                      <a:cubicBezTo>
                        <a:pt x="98" y="421"/>
                        <a:pt x="98" y="421"/>
                        <a:pt x="98" y="421"/>
                      </a:cubicBezTo>
                      <a:cubicBezTo>
                        <a:pt x="101" y="418"/>
                        <a:pt x="104" y="414"/>
                        <a:pt x="107" y="410"/>
                      </a:cubicBezTo>
                      <a:cubicBezTo>
                        <a:pt x="164" y="354"/>
                        <a:pt x="164" y="354"/>
                        <a:pt x="164" y="354"/>
                      </a:cubicBezTo>
                      <a:cubicBezTo>
                        <a:pt x="182" y="336"/>
                        <a:pt x="208" y="325"/>
                        <a:pt x="234" y="325"/>
                      </a:cubicBezTo>
                      <a:cubicBezTo>
                        <a:pt x="288" y="325"/>
                        <a:pt x="332" y="368"/>
                        <a:pt x="334" y="421"/>
                      </a:cubicBezTo>
                      <a:cubicBezTo>
                        <a:pt x="386" y="423"/>
                        <a:pt x="428" y="465"/>
                        <a:pt x="430" y="517"/>
                      </a:cubicBezTo>
                      <a:cubicBezTo>
                        <a:pt x="482" y="519"/>
                        <a:pt x="524" y="561"/>
                        <a:pt x="526" y="613"/>
                      </a:cubicBezTo>
                      <a:cubicBezTo>
                        <a:pt x="564" y="615"/>
                        <a:pt x="596" y="637"/>
                        <a:pt x="612" y="669"/>
                      </a:cubicBezTo>
                      <a:cubicBezTo>
                        <a:pt x="683" y="729"/>
                        <a:pt x="683" y="729"/>
                        <a:pt x="683" y="729"/>
                      </a:cubicBezTo>
                      <a:cubicBezTo>
                        <a:pt x="692" y="737"/>
                        <a:pt x="704" y="741"/>
                        <a:pt x="717" y="741"/>
                      </a:cubicBezTo>
                      <a:cubicBezTo>
                        <a:pt x="735" y="741"/>
                        <a:pt x="750" y="726"/>
                        <a:pt x="750" y="708"/>
                      </a:cubicBezTo>
                      <a:cubicBezTo>
                        <a:pt x="750" y="698"/>
                        <a:pt x="746" y="688"/>
                        <a:pt x="738" y="682"/>
                      </a:cubicBezTo>
                      <a:cubicBezTo>
                        <a:pt x="569" y="542"/>
                        <a:pt x="569" y="542"/>
                        <a:pt x="569" y="542"/>
                      </a:cubicBezTo>
                      <a:cubicBezTo>
                        <a:pt x="610" y="492"/>
                        <a:pt x="610" y="492"/>
                        <a:pt x="610" y="492"/>
                      </a:cubicBezTo>
                      <a:cubicBezTo>
                        <a:pt x="784" y="637"/>
                        <a:pt x="784" y="637"/>
                        <a:pt x="784" y="637"/>
                      </a:cubicBezTo>
                      <a:cubicBezTo>
                        <a:pt x="790" y="642"/>
                        <a:pt x="798" y="645"/>
                        <a:pt x="806" y="645"/>
                      </a:cubicBezTo>
                      <a:cubicBezTo>
                        <a:pt x="813" y="645"/>
                        <a:pt x="813" y="645"/>
                        <a:pt x="813" y="645"/>
                      </a:cubicBezTo>
                      <a:cubicBezTo>
                        <a:pt x="831" y="645"/>
                        <a:pt x="846" y="630"/>
                        <a:pt x="846" y="612"/>
                      </a:cubicBezTo>
                      <a:cubicBezTo>
                        <a:pt x="846" y="602"/>
                        <a:pt x="842" y="592"/>
                        <a:pt x="834" y="586"/>
                      </a:cubicBezTo>
                      <a:cubicBezTo>
                        <a:pt x="665" y="446"/>
                        <a:pt x="665" y="446"/>
                        <a:pt x="665" y="446"/>
                      </a:cubicBezTo>
                      <a:cubicBezTo>
                        <a:pt x="706" y="396"/>
                        <a:pt x="706" y="396"/>
                        <a:pt x="706" y="396"/>
                      </a:cubicBezTo>
                      <a:cubicBezTo>
                        <a:pt x="880" y="541"/>
                        <a:pt x="880" y="541"/>
                        <a:pt x="880" y="541"/>
                      </a:cubicBezTo>
                      <a:cubicBezTo>
                        <a:pt x="886" y="546"/>
                        <a:pt x="894" y="549"/>
                        <a:pt x="902" y="549"/>
                      </a:cubicBezTo>
                      <a:cubicBezTo>
                        <a:pt x="908" y="549"/>
                        <a:pt x="908" y="549"/>
                        <a:pt x="908" y="549"/>
                      </a:cubicBezTo>
                      <a:cubicBezTo>
                        <a:pt x="927" y="549"/>
                        <a:pt x="942" y="534"/>
                        <a:pt x="942" y="515"/>
                      </a:cubicBezTo>
                      <a:cubicBezTo>
                        <a:pt x="942" y="505"/>
                        <a:pt x="938" y="496"/>
                        <a:pt x="931" y="489"/>
                      </a:cubicBezTo>
                      <a:lnTo>
                        <a:pt x="660" y="2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1">
                  <a:extLst>
                    <a:ext uri="{FF2B5EF4-FFF2-40B4-BE49-F238E27FC236}">
                      <a16:creationId xmlns:a16="http://schemas.microsoft.com/office/drawing/2014/main" id="{F06EDF43-3534-41F1-90F0-5CBB3DE17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562"/>
                  <a:ext cx="1273" cy="696"/>
                </a:xfrm>
                <a:custGeom>
                  <a:avLst/>
                  <a:gdLst>
                    <a:gd name="T0" fmla="*/ 552 w 1152"/>
                    <a:gd name="T1" fmla="*/ 316 h 630"/>
                    <a:gd name="T2" fmla="*/ 503 w 1152"/>
                    <a:gd name="T3" fmla="*/ 315 h 630"/>
                    <a:gd name="T4" fmla="*/ 302 w 1152"/>
                    <a:gd name="T5" fmla="*/ 257 h 630"/>
                    <a:gd name="T6" fmla="*/ 202 w 1152"/>
                    <a:gd name="T7" fmla="*/ 267 h 630"/>
                    <a:gd name="T8" fmla="*/ 24 w 1152"/>
                    <a:gd name="T9" fmla="*/ 356 h 630"/>
                    <a:gd name="T10" fmla="*/ 0 w 1152"/>
                    <a:gd name="T11" fmla="*/ 394 h 630"/>
                    <a:gd name="T12" fmla="*/ 0 w 1152"/>
                    <a:gd name="T13" fmla="*/ 401 h 630"/>
                    <a:gd name="T14" fmla="*/ 43 w 1152"/>
                    <a:gd name="T15" fmla="*/ 444 h 630"/>
                    <a:gd name="T16" fmla="*/ 65 w 1152"/>
                    <a:gd name="T17" fmla="*/ 438 h 630"/>
                    <a:gd name="T18" fmla="*/ 185 w 1152"/>
                    <a:gd name="T19" fmla="*/ 366 h 630"/>
                    <a:gd name="T20" fmla="*/ 251 w 1152"/>
                    <a:gd name="T21" fmla="*/ 348 h 630"/>
                    <a:gd name="T22" fmla="*/ 337 w 1152"/>
                    <a:gd name="T23" fmla="*/ 381 h 630"/>
                    <a:gd name="T24" fmla="*/ 607 w 1152"/>
                    <a:gd name="T25" fmla="*/ 624 h 630"/>
                    <a:gd name="T26" fmla="*/ 613 w 1152"/>
                    <a:gd name="T27" fmla="*/ 630 h 630"/>
                    <a:gd name="T28" fmla="*/ 1152 w 1152"/>
                    <a:gd name="T29" fmla="*/ 360 h 630"/>
                    <a:gd name="T30" fmla="*/ 1152 w 1152"/>
                    <a:gd name="T31" fmla="*/ 0 h 630"/>
                    <a:gd name="T32" fmla="*/ 552 w 1152"/>
                    <a:gd name="T33" fmla="*/ 316 h 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52" h="630">
                      <a:moveTo>
                        <a:pt x="552" y="316"/>
                      </a:moveTo>
                      <a:cubicBezTo>
                        <a:pt x="503" y="315"/>
                        <a:pt x="503" y="315"/>
                        <a:pt x="503" y="315"/>
                      </a:cubicBezTo>
                      <a:cubicBezTo>
                        <a:pt x="302" y="257"/>
                        <a:pt x="302" y="257"/>
                        <a:pt x="302" y="257"/>
                      </a:cubicBezTo>
                      <a:cubicBezTo>
                        <a:pt x="269" y="248"/>
                        <a:pt x="233" y="251"/>
                        <a:pt x="202" y="267"/>
                      </a:cubicBezTo>
                      <a:cubicBezTo>
                        <a:pt x="24" y="356"/>
                        <a:pt x="24" y="356"/>
                        <a:pt x="24" y="356"/>
                      </a:cubicBezTo>
                      <a:cubicBezTo>
                        <a:pt x="9" y="363"/>
                        <a:pt x="0" y="378"/>
                        <a:pt x="0" y="394"/>
                      </a:cubicBezTo>
                      <a:cubicBezTo>
                        <a:pt x="0" y="401"/>
                        <a:pt x="0" y="401"/>
                        <a:pt x="0" y="401"/>
                      </a:cubicBezTo>
                      <a:cubicBezTo>
                        <a:pt x="0" y="425"/>
                        <a:pt x="19" y="444"/>
                        <a:pt x="43" y="444"/>
                      </a:cubicBezTo>
                      <a:cubicBezTo>
                        <a:pt x="51" y="444"/>
                        <a:pt x="59" y="442"/>
                        <a:pt x="65" y="438"/>
                      </a:cubicBezTo>
                      <a:cubicBezTo>
                        <a:pt x="185" y="366"/>
                        <a:pt x="185" y="366"/>
                        <a:pt x="185" y="366"/>
                      </a:cubicBezTo>
                      <a:cubicBezTo>
                        <a:pt x="205" y="354"/>
                        <a:pt x="227" y="348"/>
                        <a:pt x="251" y="348"/>
                      </a:cubicBezTo>
                      <a:cubicBezTo>
                        <a:pt x="283" y="348"/>
                        <a:pt x="313" y="360"/>
                        <a:pt x="337" y="381"/>
                      </a:cubicBezTo>
                      <a:cubicBezTo>
                        <a:pt x="607" y="624"/>
                        <a:pt x="607" y="624"/>
                        <a:pt x="607" y="624"/>
                      </a:cubicBezTo>
                      <a:cubicBezTo>
                        <a:pt x="609" y="626"/>
                        <a:pt x="611" y="628"/>
                        <a:pt x="613" y="630"/>
                      </a:cubicBezTo>
                      <a:cubicBezTo>
                        <a:pt x="1152" y="360"/>
                        <a:pt x="1152" y="360"/>
                        <a:pt x="1152" y="360"/>
                      </a:cubicBezTo>
                      <a:cubicBezTo>
                        <a:pt x="1152" y="0"/>
                        <a:pt x="1152" y="0"/>
                        <a:pt x="1152" y="0"/>
                      </a:cubicBezTo>
                      <a:lnTo>
                        <a:pt x="552" y="3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2">
                  <a:extLst>
                    <a:ext uri="{FF2B5EF4-FFF2-40B4-BE49-F238E27FC236}">
                      <a16:creationId xmlns:a16="http://schemas.microsoft.com/office/drawing/2014/main" id="{61CD1511-7CF0-4208-A309-25F3592DC6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4" y="3596"/>
                  <a:ext cx="94" cy="92"/>
                </a:xfrm>
                <a:custGeom>
                  <a:avLst/>
                  <a:gdLst>
                    <a:gd name="T0" fmla="*/ 44 w 85"/>
                    <a:gd name="T1" fmla="*/ 0 h 83"/>
                    <a:gd name="T2" fmla="*/ 24 w 85"/>
                    <a:gd name="T3" fmla="*/ 29 h 83"/>
                    <a:gd name="T4" fmla="*/ 0 w 85"/>
                    <a:gd name="T5" fmla="*/ 54 h 83"/>
                    <a:gd name="T6" fmla="*/ 24 w 85"/>
                    <a:gd name="T7" fmla="*/ 75 h 83"/>
                    <a:gd name="T8" fmla="*/ 46 w 85"/>
                    <a:gd name="T9" fmla="*/ 83 h 83"/>
                    <a:gd name="T10" fmla="*/ 52 w 85"/>
                    <a:gd name="T11" fmla="*/ 83 h 83"/>
                    <a:gd name="T12" fmla="*/ 85 w 85"/>
                    <a:gd name="T13" fmla="*/ 50 h 83"/>
                    <a:gd name="T14" fmla="*/ 73 w 85"/>
                    <a:gd name="T15" fmla="*/ 24 h 83"/>
                    <a:gd name="T16" fmla="*/ 44 w 85"/>
                    <a:gd name="T1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83">
                      <a:moveTo>
                        <a:pt x="44" y="0"/>
                      </a:moveTo>
                      <a:cubicBezTo>
                        <a:pt x="39" y="11"/>
                        <a:pt x="32" y="21"/>
                        <a:pt x="24" y="29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24" y="75"/>
                        <a:pt x="24" y="75"/>
                        <a:pt x="24" y="75"/>
                      </a:cubicBezTo>
                      <a:cubicBezTo>
                        <a:pt x="30" y="80"/>
                        <a:pt x="38" y="83"/>
                        <a:pt x="46" y="83"/>
                      </a:cubicBezTo>
                      <a:cubicBezTo>
                        <a:pt x="52" y="83"/>
                        <a:pt x="52" y="83"/>
                        <a:pt x="52" y="83"/>
                      </a:cubicBezTo>
                      <a:cubicBezTo>
                        <a:pt x="70" y="83"/>
                        <a:pt x="85" y="68"/>
                        <a:pt x="85" y="50"/>
                      </a:cubicBezTo>
                      <a:cubicBezTo>
                        <a:pt x="85" y="40"/>
                        <a:pt x="81" y="30"/>
                        <a:pt x="73" y="24"/>
                      </a:cubicBezTo>
                      <a:lnTo>
                        <a:pt x="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 13">
                  <a:extLst>
                    <a:ext uri="{FF2B5EF4-FFF2-40B4-BE49-F238E27FC236}">
                      <a16:creationId xmlns:a16="http://schemas.microsoft.com/office/drawing/2014/main" id="{CC4C45B6-EC5C-44D3-8EF5-653803254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3511"/>
                  <a:ext cx="141" cy="142"/>
                </a:xfrm>
                <a:custGeom>
                  <a:avLst/>
                  <a:gdLst>
                    <a:gd name="T0" fmla="*/ 92 w 128"/>
                    <a:gd name="T1" fmla="*/ 0 h 128"/>
                    <a:gd name="T2" fmla="*/ 67 w 128"/>
                    <a:gd name="T3" fmla="*/ 10 h 128"/>
                    <a:gd name="T4" fmla="*/ 11 w 128"/>
                    <a:gd name="T5" fmla="*/ 67 h 128"/>
                    <a:gd name="T6" fmla="*/ 0 w 128"/>
                    <a:gd name="T7" fmla="*/ 92 h 128"/>
                    <a:gd name="T8" fmla="*/ 36 w 128"/>
                    <a:gd name="T9" fmla="*/ 128 h 128"/>
                    <a:gd name="T10" fmla="*/ 61 w 128"/>
                    <a:gd name="T11" fmla="*/ 117 h 128"/>
                    <a:gd name="T12" fmla="*/ 118 w 128"/>
                    <a:gd name="T13" fmla="*/ 61 h 128"/>
                    <a:gd name="T14" fmla="*/ 128 w 128"/>
                    <a:gd name="T15" fmla="*/ 36 h 128"/>
                    <a:gd name="T16" fmla="*/ 92 w 128"/>
                    <a:gd name="T17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8">
                      <a:moveTo>
                        <a:pt x="92" y="0"/>
                      </a:moveTo>
                      <a:cubicBezTo>
                        <a:pt x="83" y="0"/>
                        <a:pt x="73" y="4"/>
                        <a:pt x="67" y="10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4" y="73"/>
                        <a:pt x="0" y="83"/>
                        <a:pt x="0" y="92"/>
                      </a:cubicBezTo>
                      <a:cubicBezTo>
                        <a:pt x="0" y="112"/>
                        <a:pt x="16" y="128"/>
                        <a:pt x="36" y="128"/>
                      </a:cubicBezTo>
                      <a:cubicBezTo>
                        <a:pt x="45" y="128"/>
                        <a:pt x="55" y="124"/>
                        <a:pt x="61" y="117"/>
                      </a:cubicBezTo>
                      <a:cubicBezTo>
                        <a:pt x="118" y="61"/>
                        <a:pt x="118" y="61"/>
                        <a:pt x="118" y="61"/>
                      </a:cubicBezTo>
                      <a:cubicBezTo>
                        <a:pt x="124" y="55"/>
                        <a:pt x="128" y="45"/>
                        <a:pt x="128" y="36"/>
                      </a:cubicBezTo>
                      <a:cubicBezTo>
                        <a:pt x="128" y="16"/>
                        <a:pt x="112" y="0"/>
                        <a:pt x="9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 14">
                  <a:extLst>
                    <a:ext uri="{FF2B5EF4-FFF2-40B4-BE49-F238E27FC236}">
                      <a16:creationId xmlns:a16="http://schemas.microsoft.com/office/drawing/2014/main" id="{A8F65190-EBB2-48FA-98C6-EB728F5AE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19" y="3299"/>
                  <a:ext cx="141" cy="142"/>
                </a:xfrm>
                <a:custGeom>
                  <a:avLst/>
                  <a:gdLst>
                    <a:gd name="T0" fmla="*/ 128 w 128"/>
                    <a:gd name="T1" fmla="*/ 36 h 128"/>
                    <a:gd name="T2" fmla="*/ 92 w 128"/>
                    <a:gd name="T3" fmla="*/ 0 h 128"/>
                    <a:gd name="T4" fmla="*/ 67 w 128"/>
                    <a:gd name="T5" fmla="*/ 10 h 128"/>
                    <a:gd name="T6" fmla="*/ 11 w 128"/>
                    <a:gd name="T7" fmla="*/ 67 h 128"/>
                    <a:gd name="T8" fmla="*/ 0 w 128"/>
                    <a:gd name="T9" fmla="*/ 92 h 128"/>
                    <a:gd name="T10" fmla="*/ 36 w 128"/>
                    <a:gd name="T11" fmla="*/ 128 h 128"/>
                    <a:gd name="T12" fmla="*/ 61 w 128"/>
                    <a:gd name="T13" fmla="*/ 117 h 128"/>
                    <a:gd name="T14" fmla="*/ 118 w 128"/>
                    <a:gd name="T15" fmla="*/ 61 h 128"/>
                    <a:gd name="T16" fmla="*/ 128 w 128"/>
                    <a:gd name="T17" fmla="*/ 3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8">
                      <a:moveTo>
                        <a:pt x="128" y="36"/>
                      </a:moveTo>
                      <a:cubicBezTo>
                        <a:pt x="128" y="16"/>
                        <a:pt x="112" y="0"/>
                        <a:pt x="92" y="0"/>
                      </a:cubicBezTo>
                      <a:cubicBezTo>
                        <a:pt x="83" y="0"/>
                        <a:pt x="73" y="4"/>
                        <a:pt x="67" y="10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4" y="73"/>
                        <a:pt x="0" y="83"/>
                        <a:pt x="0" y="92"/>
                      </a:cubicBezTo>
                      <a:cubicBezTo>
                        <a:pt x="0" y="112"/>
                        <a:pt x="16" y="128"/>
                        <a:pt x="36" y="128"/>
                      </a:cubicBezTo>
                      <a:cubicBezTo>
                        <a:pt x="45" y="128"/>
                        <a:pt x="55" y="124"/>
                        <a:pt x="61" y="117"/>
                      </a:cubicBezTo>
                      <a:cubicBezTo>
                        <a:pt x="118" y="61"/>
                        <a:pt x="118" y="61"/>
                        <a:pt x="118" y="61"/>
                      </a:cubicBezTo>
                      <a:cubicBezTo>
                        <a:pt x="124" y="55"/>
                        <a:pt x="128" y="45"/>
                        <a:pt x="12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 15">
                  <a:extLst>
                    <a:ext uri="{FF2B5EF4-FFF2-40B4-BE49-F238E27FC236}">
                      <a16:creationId xmlns:a16="http://schemas.microsoft.com/office/drawing/2014/main" id="{1B51DEC9-FD71-4990-A5FC-A04AA7FE9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5" y="3405"/>
                  <a:ext cx="141" cy="142"/>
                </a:xfrm>
                <a:custGeom>
                  <a:avLst/>
                  <a:gdLst>
                    <a:gd name="T0" fmla="*/ 128 w 128"/>
                    <a:gd name="T1" fmla="*/ 36 h 128"/>
                    <a:gd name="T2" fmla="*/ 92 w 128"/>
                    <a:gd name="T3" fmla="*/ 0 h 128"/>
                    <a:gd name="T4" fmla="*/ 67 w 128"/>
                    <a:gd name="T5" fmla="*/ 10 h 128"/>
                    <a:gd name="T6" fmla="*/ 11 w 128"/>
                    <a:gd name="T7" fmla="*/ 67 h 128"/>
                    <a:gd name="T8" fmla="*/ 0 w 128"/>
                    <a:gd name="T9" fmla="*/ 92 h 128"/>
                    <a:gd name="T10" fmla="*/ 36 w 128"/>
                    <a:gd name="T11" fmla="*/ 128 h 128"/>
                    <a:gd name="T12" fmla="*/ 61 w 128"/>
                    <a:gd name="T13" fmla="*/ 117 h 128"/>
                    <a:gd name="T14" fmla="*/ 118 w 128"/>
                    <a:gd name="T15" fmla="*/ 61 h 128"/>
                    <a:gd name="T16" fmla="*/ 128 w 128"/>
                    <a:gd name="T17" fmla="*/ 3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8">
                      <a:moveTo>
                        <a:pt x="128" y="36"/>
                      </a:moveTo>
                      <a:cubicBezTo>
                        <a:pt x="128" y="16"/>
                        <a:pt x="112" y="0"/>
                        <a:pt x="92" y="0"/>
                      </a:cubicBezTo>
                      <a:cubicBezTo>
                        <a:pt x="83" y="0"/>
                        <a:pt x="73" y="4"/>
                        <a:pt x="67" y="10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4" y="73"/>
                        <a:pt x="0" y="83"/>
                        <a:pt x="0" y="92"/>
                      </a:cubicBezTo>
                      <a:cubicBezTo>
                        <a:pt x="0" y="112"/>
                        <a:pt x="16" y="128"/>
                        <a:pt x="36" y="128"/>
                      </a:cubicBezTo>
                      <a:cubicBezTo>
                        <a:pt x="45" y="128"/>
                        <a:pt x="55" y="124"/>
                        <a:pt x="61" y="117"/>
                      </a:cubicBezTo>
                      <a:cubicBezTo>
                        <a:pt x="118" y="61"/>
                        <a:pt x="118" y="61"/>
                        <a:pt x="118" y="61"/>
                      </a:cubicBezTo>
                      <a:cubicBezTo>
                        <a:pt x="124" y="55"/>
                        <a:pt x="128" y="45"/>
                        <a:pt x="12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 16">
                  <a:extLst>
                    <a:ext uri="{FF2B5EF4-FFF2-40B4-BE49-F238E27FC236}">
                      <a16:creationId xmlns:a16="http://schemas.microsoft.com/office/drawing/2014/main" id="{9E26BFE4-1E32-4346-AAE3-503AC42FF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12" y="3194"/>
                  <a:ext cx="142" cy="141"/>
                </a:xfrm>
                <a:custGeom>
                  <a:avLst/>
                  <a:gdLst>
                    <a:gd name="T0" fmla="*/ 128 w 128"/>
                    <a:gd name="T1" fmla="*/ 36 h 128"/>
                    <a:gd name="T2" fmla="*/ 92 w 128"/>
                    <a:gd name="T3" fmla="*/ 0 h 128"/>
                    <a:gd name="T4" fmla="*/ 67 w 128"/>
                    <a:gd name="T5" fmla="*/ 10 h 128"/>
                    <a:gd name="T6" fmla="*/ 11 w 128"/>
                    <a:gd name="T7" fmla="*/ 67 h 128"/>
                    <a:gd name="T8" fmla="*/ 0 w 128"/>
                    <a:gd name="T9" fmla="*/ 92 h 128"/>
                    <a:gd name="T10" fmla="*/ 36 w 128"/>
                    <a:gd name="T11" fmla="*/ 128 h 128"/>
                    <a:gd name="T12" fmla="*/ 61 w 128"/>
                    <a:gd name="T13" fmla="*/ 117 h 128"/>
                    <a:gd name="T14" fmla="*/ 118 w 128"/>
                    <a:gd name="T15" fmla="*/ 61 h 128"/>
                    <a:gd name="T16" fmla="*/ 128 w 128"/>
                    <a:gd name="T17" fmla="*/ 36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28">
                      <a:moveTo>
                        <a:pt x="128" y="36"/>
                      </a:moveTo>
                      <a:cubicBezTo>
                        <a:pt x="128" y="16"/>
                        <a:pt x="112" y="0"/>
                        <a:pt x="92" y="0"/>
                      </a:cubicBezTo>
                      <a:cubicBezTo>
                        <a:pt x="83" y="0"/>
                        <a:pt x="73" y="4"/>
                        <a:pt x="67" y="10"/>
                      </a:cubicBezTo>
                      <a:cubicBezTo>
                        <a:pt x="11" y="67"/>
                        <a:pt x="11" y="67"/>
                        <a:pt x="11" y="67"/>
                      </a:cubicBezTo>
                      <a:cubicBezTo>
                        <a:pt x="4" y="73"/>
                        <a:pt x="0" y="83"/>
                        <a:pt x="0" y="92"/>
                      </a:cubicBezTo>
                      <a:cubicBezTo>
                        <a:pt x="0" y="112"/>
                        <a:pt x="16" y="128"/>
                        <a:pt x="36" y="128"/>
                      </a:cubicBezTo>
                      <a:cubicBezTo>
                        <a:pt x="45" y="128"/>
                        <a:pt x="55" y="124"/>
                        <a:pt x="61" y="117"/>
                      </a:cubicBezTo>
                      <a:cubicBezTo>
                        <a:pt x="118" y="61"/>
                        <a:pt x="118" y="61"/>
                        <a:pt x="118" y="61"/>
                      </a:cubicBezTo>
                      <a:cubicBezTo>
                        <a:pt x="124" y="55"/>
                        <a:pt x="128" y="45"/>
                        <a:pt x="128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Oval 37">
                <a:extLst>
                  <a:ext uri="{FF2B5EF4-FFF2-40B4-BE49-F238E27FC236}">
                    <a16:creationId xmlns:a16="http://schemas.microsoft.com/office/drawing/2014/main" id="{B05186BC-746C-4D7B-B0B1-D7D0508D4707}"/>
                  </a:ext>
                </a:extLst>
              </p:cNvPr>
              <p:cNvSpPr/>
              <p:nvPr/>
            </p:nvSpPr>
            <p:spPr>
              <a:xfrm>
                <a:off x="4469652" y="3938876"/>
                <a:ext cx="2497204" cy="2497203"/>
              </a:xfrm>
              <a:prstGeom prst="ellipse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7137AC9A-DA38-4916-A91C-EFF0BA5E49D3}"/>
              </a:ext>
            </a:extLst>
          </p:cNvPr>
          <p:cNvSpPr txBox="1">
            <a:spLocks/>
          </p:cNvSpPr>
          <p:nvPr/>
        </p:nvSpPr>
        <p:spPr>
          <a:xfrm>
            <a:off x="2672509" y="4512337"/>
            <a:ext cx="1693810" cy="3877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Contents</a:t>
            </a:r>
          </a:p>
        </p:txBody>
      </p:sp>
      <p:grpSp>
        <p:nvGrpSpPr>
          <p:cNvPr id="92" name="Group 53">
            <a:extLst>
              <a:ext uri="{FF2B5EF4-FFF2-40B4-BE49-F238E27FC236}">
                <a16:creationId xmlns:a16="http://schemas.microsoft.com/office/drawing/2014/main" id="{13C1B88C-8EA9-41FD-8951-176F89283F74}"/>
              </a:ext>
            </a:extLst>
          </p:cNvPr>
          <p:cNvGrpSpPr/>
          <p:nvPr/>
        </p:nvGrpSpPr>
        <p:grpSpPr>
          <a:xfrm>
            <a:off x="6885989" y="1889256"/>
            <a:ext cx="584200" cy="584200"/>
            <a:chOff x="5803900" y="4756150"/>
            <a:chExt cx="584200" cy="584200"/>
          </a:xfrm>
          <a:solidFill>
            <a:schemeClr val="bg2">
              <a:lumMod val="50000"/>
            </a:schemeClr>
          </a:solidFill>
        </p:grpSpPr>
        <p:sp>
          <p:nvSpPr>
            <p:cNvPr id="93" name="Oval 54">
              <a:extLst>
                <a:ext uri="{FF2B5EF4-FFF2-40B4-BE49-F238E27FC236}">
                  <a16:creationId xmlns:a16="http://schemas.microsoft.com/office/drawing/2014/main" id="{025BFA60-FF69-42D4-824A-2325D30C544F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4" name="Group 55">
              <a:extLst>
                <a:ext uri="{FF2B5EF4-FFF2-40B4-BE49-F238E27FC236}">
                  <a16:creationId xmlns:a16="http://schemas.microsoft.com/office/drawing/2014/main" id="{A87BB41B-F4EA-4E14-A2A8-E7AACEED4714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95" name="Straight Connector 56">
                <a:extLst>
                  <a:ext uri="{FF2B5EF4-FFF2-40B4-BE49-F238E27FC236}">
                    <a16:creationId xmlns:a16="http://schemas.microsoft.com/office/drawing/2014/main" id="{F2166D7C-1EEF-427E-A22D-60A9E3795400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57">
                <a:extLst>
                  <a:ext uri="{FF2B5EF4-FFF2-40B4-BE49-F238E27FC236}">
                    <a16:creationId xmlns:a16="http://schemas.microsoft.com/office/drawing/2014/main" id="{A7296B13-B4C5-4D03-B11D-738ED1C6A1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文本框 96">
            <a:extLst>
              <a:ext uri="{FF2B5EF4-FFF2-40B4-BE49-F238E27FC236}">
                <a16:creationId xmlns:a16="http://schemas.microsoft.com/office/drawing/2014/main" id="{5F5B80FD-414D-43A0-A040-6ABFA5DDC342}"/>
              </a:ext>
            </a:extLst>
          </p:cNvPr>
          <p:cNvSpPr txBox="1"/>
          <p:nvPr/>
        </p:nvSpPr>
        <p:spPr>
          <a:xfrm>
            <a:off x="7557505" y="1873323"/>
            <a:ext cx="268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u="sng" dirty="0">
                <a:solidFill>
                  <a:schemeClr val="bg1"/>
                </a:solidFill>
                <a:cs typeface="+mn-ea"/>
                <a:sym typeface="+mn-lt"/>
              </a:rPr>
              <a:t>01.PART ONE</a:t>
            </a: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90D8E64E-C1D7-408A-A647-87B61330EE25}"/>
              </a:ext>
            </a:extLst>
          </p:cNvPr>
          <p:cNvGrpSpPr/>
          <p:nvPr/>
        </p:nvGrpSpPr>
        <p:grpSpPr>
          <a:xfrm rot="5400000">
            <a:off x="10893146" y="460504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99" name="椭圆 98">
              <a:extLst>
                <a:ext uri="{FF2B5EF4-FFF2-40B4-BE49-F238E27FC236}">
                  <a16:creationId xmlns:a16="http://schemas.microsoft.com/office/drawing/2014/main" id="{3B02C996-B7B5-4186-AE4E-0838A6B16D86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0FA305E9-6826-4291-9D74-4B304A3E2CE9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椭圆 100">
              <a:extLst>
                <a:ext uri="{FF2B5EF4-FFF2-40B4-BE49-F238E27FC236}">
                  <a16:creationId xmlns:a16="http://schemas.microsoft.com/office/drawing/2014/main" id="{17338BD0-3444-47A9-B575-149A9922B5BB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CB5E1440-C2D3-404B-B7DE-788967943EE9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椭圆 102">
              <a:extLst>
                <a:ext uri="{FF2B5EF4-FFF2-40B4-BE49-F238E27FC236}">
                  <a16:creationId xmlns:a16="http://schemas.microsoft.com/office/drawing/2014/main" id="{2D3FB20B-1F67-4382-A4C5-13747C772D43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E508ECC-ACD2-48FD-B226-D2C1F3F1AC1F}"/>
              </a:ext>
            </a:extLst>
          </p:cNvPr>
          <p:cNvSpPr txBox="1"/>
          <p:nvPr/>
        </p:nvSpPr>
        <p:spPr>
          <a:xfrm>
            <a:off x="10289860" y="447469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5" name="Group 53">
            <a:extLst>
              <a:ext uri="{FF2B5EF4-FFF2-40B4-BE49-F238E27FC236}">
                <a16:creationId xmlns:a16="http://schemas.microsoft.com/office/drawing/2014/main" id="{C687C3D1-B163-4A3D-A1EF-17A196956D0E}"/>
              </a:ext>
            </a:extLst>
          </p:cNvPr>
          <p:cNvGrpSpPr/>
          <p:nvPr/>
        </p:nvGrpSpPr>
        <p:grpSpPr>
          <a:xfrm>
            <a:off x="6885989" y="2887940"/>
            <a:ext cx="584200" cy="584200"/>
            <a:chOff x="5803900" y="4756150"/>
            <a:chExt cx="584200" cy="584200"/>
          </a:xfrm>
          <a:solidFill>
            <a:schemeClr val="bg2">
              <a:lumMod val="50000"/>
            </a:schemeClr>
          </a:solidFill>
        </p:grpSpPr>
        <p:sp>
          <p:nvSpPr>
            <p:cNvPr id="106" name="Oval 54">
              <a:extLst>
                <a:ext uri="{FF2B5EF4-FFF2-40B4-BE49-F238E27FC236}">
                  <a16:creationId xmlns:a16="http://schemas.microsoft.com/office/drawing/2014/main" id="{5E479F86-0F90-4B34-B173-40E2A269E4A3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7" name="Group 55">
              <a:extLst>
                <a:ext uri="{FF2B5EF4-FFF2-40B4-BE49-F238E27FC236}">
                  <a16:creationId xmlns:a16="http://schemas.microsoft.com/office/drawing/2014/main" id="{302F7E8A-2350-4E7B-AE2D-70C41D4C4FAD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108" name="Straight Connector 56">
                <a:extLst>
                  <a:ext uri="{FF2B5EF4-FFF2-40B4-BE49-F238E27FC236}">
                    <a16:creationId xmlns:a16="http://schemas.microsoft.com/office/drawing/2014/main" id="{E82ED161-9843-468D-BB00-107FE5B8C59B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57">
                <a:extLst>
                  <a:ext uri="{FF2B5EF4-FFF2-40B4-BE49-F238E27FC236}">
                    <a16:creationId xmlns:a16="http://schemas.microsoft.com/office/drawing/2014/main" id="{8BC5E559-3B18-4115-BF92-3421AE74B22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B8047B9-25E4-48C4-80E4-843C42453BD0}"/>
              </a:ext>
            </a:extLst>
          </p:cNvPr>
          <p:cNvSpPr txBox="1"/>
          <p:nvPr/>
        </p:nvSpPr>
        <p:spPr>
          <a:xfrm>
            <a:off x="7557505" y="2882389"/>
            <a:ext cx="268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u="sng" dirty="0">
                <a:solidFill>
                  <a:schemeClr val="bg1"/>
                </a:solidFill>
                <a:cs typeface="+mn-ea"/>
                <a:sym typeface="+mn-lt"/>
              </a:rPr>
              <a:t>02.PART TWO</a:t>
            </a:r>
          </a:p>
        </p:txBody>
      </p:sp>
      <p:grpSp>
        <p:nvGrpSpPr>
          <p:cNvPr id="111" name="Group 53">
            <a:extLst>
              <a:ext uri="{FF2B5EF4-FFF2-40B4-BE49-F238E27FC236}">
                <a16:creationId xmlns:a16="http://schemas.microsoft.com/office/drawing/2014/main" id="{8B83E518-F363-44C3-B4E4-436E1B465C95}"/>
              </a:ext>
            </a:extLst>
          </p:cNvPr>
          <p:cNvGrpSpPr/>
          <p:nvPr/>
        </p:nvGrpSpPr>
        <p:grpSpPr>
          <a:xfrm>
            <a:off x="6885989" y="3954284"/>
            <a:ext cx="584200" cy="584200"/>
            <a:chOff x="5803900" y="4756150"/>
            <a:chExt cx="584200" cy="584200"/>
          </a:xfrm>
          <a:solidFill>
            <a:schemeClr val="bg2">
              <a:lumMod val="50000"/>
            </a:schemeClr>
          </a:solidFill>
        </p:grpSpPr>
        <p:sp>
          <p:nvSpPr>
            <p:cNvPr id="112" name="Oval 54">
              <a:extLst>
                <a:ext uri="{FF2B5EF4-FFF2-40B4-BE49-F238E27FC236}">
                  <a16:creationId xmlns:a16="http://schemas.microsoft.com/office/drawing/2014/main" id="{BE988A66-89CD-4BC5-B51A-6920ECCCB981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3" name="Group 55">
              <a:extLst>
                <a:ext uri="{FF2B5EF4-FFF2-40B4-BE49-F238E27FC236}">
                  <a16:creationId xmlns:a16="http://schemas.microsoft.com/office/drawing/2014/main" id="{17D8B4BD-EA72-47FD-BD1E-39B3C6D49A35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114" name="Straight Connector 56">
                <a:extLst>
                  <a:ext uri="{FF2B5EF4-FFF2-40B4-BE49-F238E27FC236}">
                    <a16:creationId xmlns:a16="http://schemas.microsoft.com/office/drawing/2014/main" id="{BC21487A-B023-47D6-B958-E535AA19BD06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57">
                <a:extLst>
                  <a:ext uri="{FF2B5EF4-FFF2-40B4-BE49-F238E27FC236}">
                    <a16:creationId xmlns:a16="http://schemas.microsoft.com/office/drawing/2014/main" id="{7428496C-623E-4332-BCE9-17100456EF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6" name="文本框 115">
            <a:extLst>
              <a:ext uri="{FF2B5EF4-FFF2-40B4-BE49-F238E27FC236}">
                <a16:creationId xmlns:a16="http://schemas.microsoft.com/office/drawing/2014/main" id="{013E0058-8409-4661-86BC-BF32073CCFD5}"/>
              </a:ext>
            </a:extLst>
          </p:cNvPr>
          <p:cNvSpPr txBox="1"/>
          <p:nvPr/>
        </p:nvSpPr>
        <p:spPr>
          <a:xfrm>
            <a:off x="7557505" y="3950731"/>
            <a:ext cx="305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u="sng" dirty="0">
                <a:solidFill>
                  <a:schemeClr val="bg1"/>
                </a:solidFill>
                <a:cs typeface="+mn-ea"/>
                <a:sym typeface="+mn-lt"/>
              </a:rPr>
              <a:t>03.PART THREE</a:t>
            </a:r>
          </a:p>
        </p:txBody>
      </p:sp>
      <p:grpSp>
        <p:nvGrpSpPr>
          <p:cNvPr id="117" name="Group 53">
            <a:extLst>
              <a:ext uri="{FF2B5EF4-FFF2-40B4-BE49-F238E27FC236}">
                <a16:creationId xmlns:a16="http://schemas.microsoft.com/office/drawing/2014/main" id="{2126C641-7714-4B7E-9731-105FD7146DB6}"/>
              </a:ext>
            </a:extLst>
          </p:cNvPr>
          <p:cNvGrpSpPr/>
          <p:nvPr/>
        </p:nvGrpSpPr>
        <p:grpSpPr>
          <a:xfrm>
            <a:off x="6885989" y="4952968"/>
            <a:ext cx="584200" cy="584200"/>
            <a:chOff x="5803900" y="4756150"/>
            <a:chExt cx="584200" cy="584200"/>
          </a:xfrm>
          <a:solidFill>
            <a:schemeClr val="bg2">
              <a:lumMod val="50000"/>
            </a:schemeClr>
          </a:solidFill>
        </p:grpSpPr>
        <p:sp>
          <p:nvSpPr>
            <p:cNvPr id="118" name="Oval 54">
              <a:extLst>
                <a:ext uri="{FF2B5EF4-FFF2-40B4-BE49-F238E27FC236}">
                  <a16:creationId xmlns:a16="http://schemas.microsoft.com/office/drawing/2014/main" id="{E31DE8BB-13C3-4BE7-BD82-F8D235828527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19" name="Group 55">
              <a:extLst>
                <a:ext uri="{FF2B5EF4-FFF2-40B4-BE49-F238E27FC236}">
                  <a16:creationId xmlns:a16="http://schemas.microsoft.com/office/drawing/2014/main" id="{B5BCABFA-CFF5-4A6B-BBF6-DBCA8FD414AF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120" name="Straight Connector 56">
                <a:extLst>
                  <a:ext uri="{FF2B5EF4-FFF2-40B4-BE49-F238E27FC236}">
                    <a16:creationId xmlns:a16="http://schemas.microsoft.com/office/drawing/2014/main" id="{D9839083-3F0D-4684-80F3-1D950407ECCE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57">
                <a:extLst>
                  <a:ext uri="{FF2B5EF4-FFF2-40B4-BE49-F238E27FC236}">
                    <a16:creationId xmlns:a16="http://schemas.microsoft.com/office/drawing/2014/main" id="{5CBEF42D-2DD4-471D-97B3-F97431BE8C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文本框 121">
            <a:extLst>
              <a:ext uri="{FF2B5EF4-FFF2-40B4-BE49-F238E27FC236}">
                <a16:creationId xmlns:a16="http://schemas.microsoft.com/office/drawing/2014/main" id="{32666F95-A50F-455A-B2A3-0E433E95C2D0}"/>
              </a:ext>
            </a:extLst>
          </p:cNvPr>
          <p:cNvSpPr txBox="1"/>
          <p:nvPr/>
        </p:nvSpPr>
        <p:spPr>
          <a:xfrm>
            <a:off x="7557505" y="4971524"/>
            <a:ext cx="268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u="sng" dirty="0">
                <a:solidFill>
                  <a:schemeClr val="bg1"/>
                </a:solidFill>
                <a:cs typeface="+mn-ea"/>
                <a:sym typeface="+mn-lt"/>
              </a:rPr>
              <a:t>04.PART FOUR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313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10" grpId="0"/>
      <p:bldP spid="116" grpId="0"/>
      <p:bldP spid="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9916F7-2F70-4486-A3FA-5274E463A2B2}"/>
              </a:ext>
            </a:extLst>
          </p:cNvPr>
          <p:cNvSpPr/>
          <p:nvPr/>
        </p:nvSpPr>
        <p:spPr>
          <a:xfrm>
            <a:off x="5979044" y="957210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D5C1CD-F3CB-4AE5-9A6E-97A6A92E9CDD}"/>
              </a:ext>
            </a:extLst>
          </p:cNvPr>
          <p:cNvSpPr/>
          <p:nvPr/>
        </p:nvSpPr>
        <p:spPr>
          <a:xfrm rot="10800000">
            <a:off x="9629454" y="2638064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04C4E27-994B-4619-88AD-8ADED2DE700E}"/>
              </a:ext>
            </a:extLst>
          </p:cNvPr>
          <p:cNvGrpSpPr/>
          <p:nvPr/>
        </p:nvGrpSpPr>
        <p:grpSpPr>
          <a:xfrm>
            <a:off x="566633" y="827091"/>
            <a:ext cx="5329624" cy="5203817"/>
            <a:chOff x="-1024350" y="370345"/>
            <a:chExt cx="6644500" cy="648765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936FBD-DB1F-476B-A345-29AF6A883D54}"/>
                </a:ext>
              </a:extLst>
            </p:cNvPr>
            <p:cNvSpPr/>
            <p:nvPr/>
          </p:nvSpPr>
          <p:spPr>
            <a:xfrm>
              <a:off x="-608980" y="370345"/>
              <a:ext cx="5873432" cy="587343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66F054-948D-40F7-B237-239944BEC551}"/>
                </a:ext>
              </a:extLst>
            </p:cNvPr>
            <p:cNvSpPr/>
            <p:nvPr/>
          </p:nvSpPr>
          <p:spPr>
            <a:xfrm>
              <a:off x="-1024350" y="984568"/>
              <a:ext cx="5873432" cy="5873432"/>
            </a:xfrm>
            <a:prstGeom prst="ellipse">
              <a:avLst/>
            </a:prstGeom>
            <a:noFill/>
            <a:ln>
              <a:solidFill>
                <a:srgbClr val="297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D49F343F-7564-401F-A8C0-A44EEE3C9814}"/>
                </a:ext>
              </a:extLst>
            </p:cNvPr>
            <p:cNvSpPr/>
            <p:nvPr/>
          </p:nvSpPr>
          <p:spPr>
            <a:xfrm>
              <a:off x="-253282" y="711399"/>
              <a:ext cx="5162036" cy="5162033"/>
            </a:xfrm>
            <a:prstGeom prst="ellipse">
              <a:avLst/>
            </a:prstGeom>
            <a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2630EA-14CE-4124-9D18-80C770E2DA87}"/>
                </a:ext>
              </a:extLst>
            </p:cNvPr>
            <p:cNvSpPr/>
            <p:nvPr/>
          </p:nvSpPr>
          <p:spPr>
            <a:xfrm>
              <a:off x="3564590" y="3689816"/>
              <a:ext cx="2055560" cy="2055559"/>
            </a:xfrm>
            <a:prstGeom prst="ellipse">
              <a:avLst/>
            </a:prstGeom>
            <a:solidFill>
              <a:schemeClr val="bg2">
                <a:lumMod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B754FD5-BC37-4E99-A91C-2BD5D7564574}"/>
              </a:ext>
            </a:extLst>
          </p:cNvPr>
          <p:cNvSpPr txBox="1"/>
          <p:nvPr/>
        </p:nvSpPr>
        <p:spPr>
          <a:xfrm>
            <a:off x="6399170" y="2730691"/>
            <a:ext cx="446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Part four</a:t>
            </a:r>
          </a:p>
        </p:txBody>
      </p:sp>
      <p:sp>
        <p:nvSpPr>
          <p:cNvPr id="14" name="ïSḻiḍè">
            <a:extLst>
              <a:ext uri="{FF2B5EF4-FFF2-40B4-BE49-F238E27FC236}">
                <a16:creationId xmlns:a16="http://schemas.microsoft.com/office/drawing/2014/main" id="{4380B319-0CBA-4B36-8577-C2A210A1E0A1}"/>
              </a:ext>
            </a:extLst>
          </p:cNvPr>
          <p:cNvSpPr/>
          <p:nvPr/>
        </p:nvSpPr>
        <p:spPr>
          <a:xfrm>
            <a:off x="6502046" y="4221714"/>
            <a:ext cx="444222" cy="4442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ïṡ1íḋè">
            <a:extLst>
              <a:ext uri="{FF2B5EF4-FFF2-40B4-BE49-F238E27FC236}">
                <a16:creationId xmlns:a16="http://schemas.microsoft.com/office/drawing/2014/main" id="{88739097-8E8F-4AD0-9D8F-4F1B14CB0F78}"/>
              </a:ext>
            </a:extLst>
          </p:cNvPr>
          <p:cNvSpPr/>
          <p:nvPr/>
        </p:nvSpPr>
        <p:spPr bwMode="auto">
          <a:xfrm>
            <a:off x="6621377" y="436673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F2EED7-A7BE-46F1-9AB3-3B5A9196A994}"/>
              </a:ext>
            </a:extLst>
          </p:cNvPr>
          <p:cNvSpPr txBox="1"/>
          <p:nvPr/>
        </p:nvSpPr>
        <p:spPr>
          <a:xfrm>
            <a:off x="7156096" y="4127309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EE1CB940-3E5B-4453-995D-81A9D3E78A3D}"/>
              </a:ext>
            </a:extLst>
          </p:cNvPr>
          <p:cNvSpPr/>
          <p:nvPr/>
        </p:nvSpPr>
        <p:spPr>
          <a:xfrm rot="12770">
            <a:off x="9761024" y="2043285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5A7C995A-762A-4E52-BDC0-A9E8FF521348}"/>
              </a:ext>
            </a:extLst>
          </p:cNvPr>
          <p:cNvSpPr/>
          <p:nvPr/>
        </p:nvSpPr>
        <p:spPr>
          <a:xfrm rot="12770">
            <a:off x="10183763" y="1724479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92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2"/>
          <p:cNvSpPr/>
          <p:nvPr/>
        </p:nvSpPr>
        <p:spPr>
          <a:xfrm>
            <a:off x="1617637" y="3960359"/>
            <a:ext cx="2334272" cy="1251384"/>
          </a:xfrm>
          <a:custGeom>
            <a:avLst/>
            <a:gdLst/>
            <a:ahLst/>
            <a:cxnLst/>
            <a:rect l="l" t="t" r="r" b="b"/>
            <a:pathLst>
              <a:path w="16001" h="8578" extrusionOk="0">
                <a:moveTo>
                  <a:pt x="0" y="0"/>
                </a:moveTo>
                <a:lnTo>
                  <a:pt x="0" y="4075"/>
                </a:lnTo>
                <a:cubicBezTo>
                  <a:pt x="0" y="6560"/>
                  <a:pt x="2017" y="8577"/>
                  <a:pt x="4492" y="8577"/>
                </a:cubicBezTo>
                <a:lnTo>
                  <a:pt x="12810" y="8577"/>
                </a:lnTo>
                <a:cubicBezTo>
                  <a:pt x="14062" y="8577"/>
                  <a:pt x="15185" y="8061"/>
                  <a:pt x="16000" y="7246"/>
                </a:cubicBezTo>
                <a:cubicBezTo>
                  <a:pt x="15195" y="6431"/>
                  <a:pt x="14698" y="5307"/>
                  <a:pt x="14698" y="4075"/>
                </a:cubicBezTo>
                <a:lnTo>
                  <a:pt x="1469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4" name="Google Shape;1154;p42"/>
          <p:cNvSpPr/>
          <p:nvPr/>
        </p:nvSpPr>
        <p:spPr>
          <a:xfrm>
            <a:off x="1617637" y="1623320"/>
            <a:ext cx="2525671" cy="2337189"/>
          </a:xfrm>
          <a:custGeom>
            <a:avLst/>
            <a:gdLst/>
            <a:ahLst/>
            <a:cxnLst/>
            <a:rect l="l" t="t" r="r" b="b"/>
            <a:pathLst>
              <a:path w="17313" h="16021" extrusionOk="0">
                <a:moveTo>
                  <a:pt x="8556" y="0"/>
                </a:moveTo>
                <a:cubicBezTo>
                  <a:pt x="6440" y="0"/>
                  <a:pt x="4731" y="1720"/>
                  <a:pt x="4731" y="3836"/>
                </a:cubicBezTo>
                <a:lnTo>
                  <a:pt x="4731" y="7444"/>
                </a:lnTo>
                <a:lnTo>
                  <a:pt x="4492" y="7444"/>
                </a:lnTo>
                <a:cubicBezTo>
                  <a:pt x="2017" y="7444"/>
                  <a:pt x="0" y="9461"/>
                  <a:pt x="0" y="11946"/>
                </a:cubicBezTo>
                <a:lnTo>
                  <a:pt x="0" y="16020"/>
                </a:lnTo>
                <a:lnTo>
                  <a:pt x="17312" y="16020"/>
                </a:lnTo>
                <a:lnTo>
                  <a:pt x="17312" y="11946"/>
                </a:lnTo>
                <a:cubicBezTo>
                  <a:pt x="17312" y="10714"/>
                  <a:pt x="16815" y="9591"/>
                  <a:pt x="16000" y="8776"/>
                </a:cubicBezTo>
                <a:cubicBezTo>
                  <a:pt x="15185" y="7961"/>
                  <a:pt x="14062" y="7444"/>
                  <a:pt x="12810" y="7444"/>
                </a:cubicBezTo>
                <a:lnTo>
                  <a:pt x="12392" y="7444"/>
                </a:lnTo>
                <a:lnTo>
                  <a:pt x="12392" y="3836"/>
                </a:lnTo>
                <a:cubicBezTo>
                  <a:pt x="12392" y="1720"/>
                  <a:pt x="10674" y="0"/>
                  <a:pt x="8556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55" name="Google Shape;1155;p42"/>
          <p:cNvSpPr/>
          <p:nvPr/>
        </p:nvSpPr>
        <p:spPr>
          <a:xfrm>
            <a:off x="1998825" y="3091920"/>
            <a:ext cx="1762995" cy="1737028"/>
          </a:xfrm>
          <a:custGeom>
            <a:avLst/>
            <a:gdLst/>
            <a:ahLst/>
            <a:cxnLst/>
            <a:rect l="l" t="t" r="r" b="b"/>
            <a:pathLst>
              <a:path w="12085" h="11907" extrusionOk="0">
                <a:moveTo>
                  <a:pt x="150" y="1"/>
                </a:moveTo>
                <a:cubicBezTo>
                  <a:pt x="70" y="1"/>
                  <a:pt x="0" y="61"/>
                  <a:pt x="0" y="140"/>
                </a:cubicBezTo>
                <a:lnTo>
                  <a:pt x="0" y="11768"/>
                </a:lnTo>
                <a:cubicBezTo>
                  <a:pt x="0" y="11847"/>
                  <a:pt x="70" y="11907"/>
                  <a:pt x="150" y="11907"/>
                </a:cubicBezTo>
                <a:lnTo>
                  <a:pt x="11936" y="11907"/>
                </a:lnTo>
                <a:cubicBezTo>
                  <a:pt x="12016" y="11907"/>
                  <a:pt x="12085" y="11847"/>
                  <a:pt x="12085" y="11768"/>
                </a:cubicBezTo>
                <a:lnTo>
                  <a:pt x="12085" y="140"/>
                </a:lnTo>
                <a:cubicBezTo>
                  <a:pt x="12085" y="61"/>
                  <a:pt x="12016" y="1"/>
                  <a:pt x="119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58" name="Google Shape;1158;p42"/>
          <p:cNvSpPr txBox="1"/>
          <p:nvPr/>
        </p:nvSpPr>
        <p:spPr>
          <a:xfrm>
            <a:off x="2315066" y="1800483"/>
            <a:ext cx="11060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A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60" name="Google Shape;1160;p42"/>
          <p:cNvSpPr/>
          <p:nvPr/>
        </p:nvSpPr>
        <p:spPr>
          <a:xfrm>
            <a:off x="6095907" y="3960360"/>
            <a:ext cx="2144332" cy="1251384"/>
          </a:xfrm>
          <a:custGeom>
            <a:avLst/>
            <a:gdLst/>
            <a:ahLst/>
            <a:cxnLst/>
            <a:rect l="l" t="t" r="r" b="b"/>
            <a:pathLst>
              <a:path w="14699" h="8578" extrusionOk="0">
                <a:moveTo>
                  <a:pt x="1312" y="0"/>
                </a:moveTo>
                <a:lnTo>
                  <a:pt x="1312" y="4075"/>
                </a:lnTo>
                <a:cubicBezTo>
                  <a:pt x="1312" y="5307"/>
                  <a:pt x="805" y="6431"/>
                  <a:pt x="0" y="7246"/>
                </a:cubicBezTo>
                <a:cubicBezTo>
                  <a:pt x="815" y="8061"/>
                  <a:pt x="1938" y="8577"/>
                  <a:pt x="3191" y="8577"/>
                </a:cubicBezTo>
                <a:lnTo>
                  <a:pt x="11508" y="8577"/>
                </a:lnTo>
                <a:cubicBezTo>
                  <a:pt x="12751" y="8577"/>
                  <a:pt x="13884" y="8061"/>
                  <a:pt x="14699" y="7246"/>
                </a:cubicBezTo>
                <a:cubicBezTo>
                  <a:pt x="13884" y="6431"/>
                  <a:pt x="13387" y="5307"/>
                  <a:pt x="13387" y="4075"/>
                </a:cubicBezTo>
                <a:lnTo>
                  <a:pt x="13387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1" name="Google Shape;1161;p42"/>
          <p:cNvSpPr/>
          <p:nvPr/>
        </p:nvSpPr>
        <p:spPr>
          <a:xfrm>
            <a:off x="5904510" y="1623321"/>
            <a:ext cx="2525671" cy="2337190"/>
          </a:xfrm>
          <a:custGeom>
            <a:avLst/>
            <a:gdLst/>
            <a:ahLst/>
            <a:cxnLst/>
            <a:rect l="l" t="t" r="r" b="b"/>
            <a:pathLst>
              <a:path w="17313" h="16021" extrusionOk="0">
                <a:moveTo>
                  <a:pt x="8646" y="0"/>
                </a:moveTo>
                <a:cubicBezTo>
                  <a:pt x="6539" y="0"/>
                  <a:pt x="4821" y="1720"/>
                  <a:pt x="4821" y="3836"/>
                </a:cubicBezTo>
                <a:lnTo>
                  <a:pt x="4821" y="7444"/>
                </a:lnTo>
                <a:lnTo>
                  <a:pt x="4503" y="7444"/>
                </a:lnTo>
                <a:cubicBezTo>
                  <a:pt x="3250" y="7444"/>
                  <a:pt x="2127" y="7961"/>
                  <a:pt x="1312" y="8776"/>
                </a:cubicBezTo>
                <a:cubicBezTo>
                  <a:pt x="508" y="9591"/>
                  <a:pt x="0" y="10714"/>
                  <a:pt x="0" y="11946"/>
                </a:cubicBezTo>
                <a:lnTo>
                  <a:pt x="0" y="16020"/>
                </a:lnTo>
                <a:lnTo>
                  <a:pt x="17312" y="16020"/>
                </a:lnTo>
                <a:lnTo>
                  <a:pt x="17312" y="11946"/>
                </a:lnTo>
                <a:cubicBezTo>
                  <a:pt x="17312" y="10714"/>
                  <a:pt x="16815" y="9591"/>
                  <a:pt x="16011" y="8776"/>
                </a:cubicBezTo>
                <a:cubicBezTo>
                  <a:pt x="15196" y="7961"/>
                  <a:pt x="14063" y="7444"/>
                  <a:pt x="12820" y="7444"/>
                </a:cubicBezTo>
                <a:lnTo>
                  <a:pt x="12482" y="7444"/>
                </a:lnTo>
                <a:lnTo>
                  <a:pt x="12482" y="3836"/>
                </a:lnTo>
                <a:cubicBezTo>
                  <a:pt x="12482" y="1720"/>
                  <a:pt x="10764" y="0"/>
                  <a:pt x="86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2" name="Google Shape;1162;p42"/>
          <p:cNvSpPr/>
          <p:nvPr/>
        </p:nvSpPr>
        <p:spPr>
          <a:xfrm>
            <a:off x="6287158" y="3083314"/>
            <a:ext cx="1761682" cy="1738340"/>
          </a:xfrm>
          <a:custGeom>
            <a:avLst/>
            <a:gdLst/>
            <a:ahLst/>
            <a:cxnLst/>
            <a:rect l="l" t="t" r="r" b="b"/>
            <a:pathLst>
              <a:path w="12076" h="11916" extrusionOk="0">
                <a:moveTo>
                  <a:pt x="140" y="0"/>
                </a:moveTo>
                <a:cubicBezTo>
                  <a:pt x="61" y="0"/>
                  <a:pt x="1" y="70"/>
                  <a:pt x="1" y="149"/>
                </a:cubicBezTo>
                <a:lnTo>
                  <a:pt x="1" y="11767"/>
                </a:lnTo>
                <a:cubicBezTo>
                  <a:pt x="1" y="11846"/>
                  <a:pt x="61" y="11916"/>
                  <a:pt x="140" y="11916"/>
                </a:cubicBezTo>
                <a:lnTo>
                  <a:pt x="11926" y="11916"/>
                </a:lnTo>
                <a:cubicBezTo>
                  <a:pt x="12006" y="11916"/>
                  <a:pt x="12076" y="11846"/>
                  <a:pt x="12076" y="11767"/>
                </a:cubicBezTo>
                <a:lnTo>
                  <a:pt x="12076" y="149"/>
                </a:lnTo>
                <a:cubicBezTo>
                  <a:pt x="12076" y="70"/>
                  <a:pt x="12006" y="0"/>
                  <a:pt x="119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5" name="Google Shape;1165;p42"/>
          <p:cNvSpPr txBox="1"/>
          <p:nvPr/>
        </p:nvSpPr>
        <p:spPr>
          <a:xfrm>
            <a:off x="6614566" y="1800484"/>
            <a:ext cx="11060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C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67" name="Google Shape;1167;p42"/>
          <p:cNvSpPr/>
          <p:nvPr/>
        </p:nvSpPr>
        <p:spPr>
          <a:xfrm>
            <a:off x="3761803" y="3960359"/>
            <a:ext cx="2525532" cy="2319838"/>
          </a:xfrm>
          <a:custGeom>
            <a:avLst/>
            <a:gdLst/>
            <a:ahLst/>
            <a:cxnLst/>
            <a:rect l="l" t="t" r="r" b="b"/>
            <a:pathLst>
              <a:path w="17312" h="15902" extrusionOk="0">
                <a:moveTo>
                  <a:pt x="0" y="0"/>
                </a:moveTo>
                <a:lnTo>
                  <a:pt x="0" y="4075"/>
                </a:lnTo>
                <a:cubicBezTo>
                  <a:pt x="0" y="5307"/>
                  <a:pt x="497" y="6431"/>
                  <a:pt x="1302" y="7246"/>
                </a:cubicBezTo>
                <a:cubicBezTo>
                  <a:pt x="2117" y="8061"/>
                  <a:pt x="3250" y="8577"/>
                  <a:pt x="4492" y="8577"/>
                </a:cubicBezTo>
                <a:lnTo>
                  <a:pt x="4880" y="8577"/>
                </a:lnTo>
                <a:lnTo>
                  <a:pt x="4880" y="12065"/>
                </a:lnTo>
                <a:cubicBezTo>
                  <a:pt x="4880" y="14182"/>
                  <a:pt x="6599" y="15901"/>
                  <a:pt x="8706" y="15901"/>
                </a:cubicBezTo>
                <a:cubicBezTo>
                  <a:pt x="10823" y="15901"/>
                  <a:pt x="12542" y="14182"/>
                  <a:pt x="12542" y="12065"/>
                </a:cubicBezTo>
                <a:lnTo>
                  <a:pt x="12542" y="8577"/>
                </a:lnTo>
                <a:lnTo>
                  <a:pt x="12810" y="8577"/>
                </a:lnTo>
                <a:cubicBezTo>
                  <a:pt x="14052" y="8577"/>
                  <a:pt x="15185" y="8061"/>
                  <a:pt x="16000" y="7246"/>
                </a:cubicBezTo>
                <a:cubicBezTo>
                  <a:pt x="16805" y="6431"/>
                  <a:pt x="17312" y="5307"/>
                  <a:pt x="17312" y="4075"/>
                </a:cubicBezTo>
                <a:lnTo>
                  <a:pt x="17312" y="0"/>
                </a:ln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68" name="Google Shape;1168;p42"/>
          <p:cNvSpPr/>
          <p:nvPr/>
        </p:nvSpPr>
        <p:spPr>
          <a:xfrm>
            <a:off x="3951740" y="2709270"/>
            <a:ext cx="2144339" cy="1251241"/>
          </a:xfrm>
          <a:custGeom>
            <a:avLst/>
            <a:gdLst/>
            <a:ahLst/>
            <a:cxnLst/>
            <a:rect l="l" t="t" r="r" b="b"/>
            <a:pathLst>
              <a:path w="14699" h="8577" extrusionOk="0">
                <a:moveTo>
                  <a:pt x="3190" y="0"/>
                </a:moveTo>
                <a:cubicBezTo>
                  <a:pt x="1948" y="0"/>
                  <a:pt x="815" y="517"/>
                  <a:pt x="0" y="1332"/>
                </a:cubicBezTo>
                <a:cubicBezTo>
                  <a:pt x="815" y="2147"/>
                  <a:pt x="1312" y="3270"/>
                  <a:pt x="1312" y="4502"/>
                </a:cubicBezTo>
                <a:lnTo>
                  <a:pt x="1312" y="8576"/>
                </a:lnTo>
                <a:lnTo>
                  <a:pt x="13386" y="8576"/>
                </a:lnTo>
                <a:lnTo>
                  <a:pt x="13386" y="4502"/>
                </a:lnTo>
                <a:cubicBezTo>
                  <a:pt x="13386" y="3270"/>
                  <a:pt x="13894" y="2147"/>
                  <a:pt x="14698" y="1332"/>
                </a:cubicBezTo>
                <a:cubicBezTo>
                  <a:pt x="13883" y="517"/>
                  <a:pt x="12750" y="0"/>
                  <a:pt x="11508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69" name="Google Shape;1169;p42"/>
          <p:cNvSpPr/>
          <p:nvPr/>
        </p:nvSpPr>
        <p:spPr>
          <a:xfrm>
            <a:off x="4143136" y="3091921"/>
            <a:ext cx="1761541" cy="1737033"/>
          </a:xfrm>
          <a:custGeom>
            <a:avLst/>
            <a:gdLst/>
            <a:ahLst/>
            <a:cxnLst/>
            <a:rect l="l" t="t" r="r" b="b"/>
            <a:pathLst>
              <a:path w="12075" h="11907" extrusionOk="0">
                <a:moveTo>
                  <a:pt x="149" y="1"/>
                </a:moveTo>
                <a:cubicBezTo>
                  <a:pt x="69" y="1"/>
                  <a:pt x="0" y="61"/>
                  <a:pt x="0" y="140"/>
                </a:cubicBezTo>
                <a:lnTo>
                  <a:pt x="0" y="11768"/>
                </a:lnTo>
                <a:cubicBezTo>
                  <a:pt x="0" y="11847"/>
                  <a:pt x="69" y="11907"/>
                  <a:pt x="149" y="11907"/>
                </a:cubicBezTo>
                <a:lnTo>
                  <a:pt x="11935" y="11907"/>
                </a:lnTo>
                <a:cubicBezTo>
                  <a:pt x="12015" y="11907"/>
                  <a:pt x="12074" y="11847"/>
                  <a:pt x="12074" y="11768"/>
                </a:cubicBezTo>
                <a:lnTo>
                  <a:pt x="12074" y="140"/>
                </a:lnTo>
                <a:cubicBezTo>
                  <a:pt x="12074" y="61"/>
                  <a:pt x="12015" y="1"/>
                  <a:pt x="1193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2" name="Google Shape;1172;p42"/>
          <p:cNvSpPr txBox="1"/>
          <p:nvPr/>
        </p:nvSpPr>
        <p:spPr>
          <a:xfrm>
            <a:off x="4482027" y="5231517"/>
            <a:ext cx="11060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B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74" name="Google Shape;1174;p42"/>
          <p:cNvSpPr/>
          <p:nvPr/>
        </p:nvSpPr>
        <p:spPr>
          <a:xfrm>
            <a:off x="8240073" y="2709270"/>
            <a:ext cx="2334272" cy="1251237"/>
          </a:xfrm>
          <a:custGeom>
            <a:avLst/>
            <a:gdLst/>
            <a:ahLst/>
            <a:cxnLst/>
            <a:rect l="l" t="t" r="r" b="b"/>
            <a:pathLst>
              <a:path w="16001" h="8577" extrusionOk="0">
                <a:moveTo>
                  <a:pt x="3181" y="0"/>
                </a:moveTo>
                <a:cubicBezTo>
                  <a:pt x="1938" y="0"/>
                  <a:pt x="816" y="517"/>
                  <a:pt x="1" y="1332"/>
                </a:cubicBezTo>
                <a:cubicBezTo>
                  <a:pt x="805" y="2147"/>
                  <a:pt x="1302" y="3270"/>
                  <a:pt x="1302" y="4502"/>
                </a:cubicBezTo>
                <a:lnTo>
                  <a:pt x="1302" y="8576"/>
                </a:lnTo>
                <a:lnTo>
                  <a:pt x="16001" y="8576"/>
                </a:lnTo>
                <a:lnTo>
                  <a:pt x="16001" y="4502"/>
                </a:lnTo>
                <a:cubicBezTo>
                  <a:pt x="16001" y="2017"/>
                  <a:pt x="13983" y="0"/>
                  <a:pt x="11499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5" name="Google Shape;1175;p42"/>
          <p:cNvSpPr/>
          <p:nvPr/>
        </p:nvSpPr>
        <p:spPr>
          <a:xfrm>
            <a:off x="8048677" y="3960360"/>
            <a:ext cx="2525671" cy="2319829"/>
          </a:xfrm>
          <a:custGeom>
            <a:avLst/>
            <a:gdLst/>
            <a:ahLst/>
            <a:cxnLst/>
            <a:rect l="l" t="t" r="r" b="b"/>
            <a:pathLst>
              <a:path w="17313" h="15902" extrusionOk="0">
                <a:moveTo>
                  <a:pt x="1" y="0"/>
                </a:moveTo>
                <a:lnTo>
                  <a:pt x="1" y="4075"/>
                </a:lnTo>
                <a:cubicBezTo>
                  <a:pt x="1" y="5307"/>
                  <a:pt x="498" y="6431"/>
                  <a:pt x="1313" y="7246"/>
                </a:cubicBezTo>
                <a:cubicBezTo>
                  <a:pt x="2128" y="8061"/>
                  <a:pt x="3250" y="8577"/>
                  <a:pt x="4493" y="8577"/>
                </a:cubicBezTo>
                <a:lnTo>
                  <a:pt x="4970" y="8577"/>
                </a:lnTo>
                <a:lnTo>
                  <a:pt x="4970" y="12065"/>
                </a:lnTo>
                <a:cubicBezTo>
                  <a:pt x="4970" y="14182"/>
                  <a:pt x="6689" y="15901"/>
                  <a:pt x="8806" y="15901"/>
                </a:cubicBezTo>
                <a:cubicBezTo>
                  <a:pt x="10922" y="15901"/>
                  <a:pt x="12632" y="14182"/>
                  <a:pt x="12632" y="12065"/>
                </a:cubicBezTo>
                <a:lnTo>
                  <a:pt x="12632" y="8577"/>
                </a:lnTo>
                <a:lnTo>
                  <a:pt x="12811" y="8577"/>
                </a:lnTo>
                <a:cubicBezTo>
                  <a:pt x="15295" y="8577"/>
                  <a:pt x="17313" y="6560"/>
                  <a:pt x="17313" y="4075"/>
                </a:cubicBezTo>
                <a:lnTo>
                  <a:pt x="17313" y="0"/>
                </a:ln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76" name="Google Shape;1176;p42"/>
          <p:cNvSpPr/>
          <p:nvPr/>
        </p:nvSpPr>
        <p:spPr>
          <a:xfrm>
            <a:off x="8430012" y="3091921"/>
            <a:ext cx="1762995" cy="1737028"/>
          </a:xfrm>
          <a:custGeom>
            <a:avLst/>
            <a:gdLst/>
            <a:ahLst/>
            <a:cxnLst/>
            <a:rect l="l" t="t" r="r" b="b"/>
            <a:pathLst>
              <a:path w="12085" h="11907" extrusionOk="0">
                <a:moveTo>
                  <a:pt x="150" y="1"/>
                </a:moveTo>
                <a:cubicBezTo>
                  <a:pt x="70" y="1"/>
                  <a:pt x="0" y="61"/>
                  <a:pt x="0" y="140"/>
                </a:cubicBezTo>
                <a:lnTo>
                  <a:pt x="0" y="11768"/>
                </a:lnTo>
                <a:cubicBezTo>
                  <a:pt x="0" y="11847"/>
                  <a:pt x="70" y="11907"/>
                  <a:pt x="150" y="11907"/>
                </a:cubicBezTo>
                <a:lnTo>
                  <a:pt x="11936" y="11907"/>
                </a:lnTo>
                <a:cubicBezTo>
                  <a:pt x="12016" y="11907"/>
                  <a:pt x="12085" y="11847"/>
                  <a:pt x="12085" y="11768"/>
                </a:cubicBezTo>
                <a:lnTo>
                  <a:pt x="12085" y="140"/>
                </a:lnTo>
                <a:cubicBezTo>
                  <a:pt x="12085" y="61"/>
                  <a:pt x="12016" y="1"/>
                  <a:pt x="1193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1179" name="Google Shape;1179;p42"/>
          <p:cNvSpPr txBox="1"/>
          <p:nvPr/>
        </p:nvSpPr>
        <p:spPr>
          <a:xfrm>
            <a:off x="8781528" y="5231517"/>
            <a:ext cx="11060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>
                <a:solidFill>
                  <a:srgbClr val="FFFFFF"/>
                </a:solidFill>
                <a:cs typeface="+mn-ea"/>
                <a:sym typeface="+mn-lt"/>
              </a:rPr>
              <a:t>D</a:t>
            </a:r>
            <a:endParaRPr sz="4000" b="1" kern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0043847-F095-4DC3-8F74-9F3146F471BA}"/>
              </a:ext>
            </a:extLst>
          </p:cNvPr>
          <p:cNvSpPr txBox="1"/>
          <p:nvPr/>
        </p:nvSpPr>
        <p:spPr>
          <a:xfrm>
            <a:off x="2101941" y="3313442"/>
            <a:ext cx="1488024" cy="18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A0DB058-47BC-4FA0-BB4A-79BF808E4AFB}"/>
              </a:ext>
            </a:extLst>
          </p:cNvPr>
          <p:cNvSpPr txBox="1"/>
          <p:nvPr/>
        </p:nvSpPr>
        <p:spPr>
          <a:xfrm>
            <a:off x="4259859" y="3272329"/>
            <a:ext cx="1488024" cy="18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B315AB7-0D5A-4E21-92B6-58D1741767CE}"/>
              </a:ext>
            </a:extLst>
          </p:cNvPr>
          <p:cNvSpPr txBox="1"/>
          <p:nvPr/>
        </p:nvSpPr>
        <p:spPr>
          <a:xfrm>
            <a:off x="6406396" y="3280205"/>
            <a:ext cx="1488024" cy="18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7BEEE8DF-98C9-4F94-879F-B2431D23FED9}"/>
              </a:ext>
            </a:extLst>
          </p:cNvPr>
          <p:cNvSpPr txBox="1"/>
          <p:nvPr/>
        </p:nvSpPr>
        <p:spPr>
          <a:xfrm>
            <a:off x="8564409" y="3280205"/>
            <a:ext cx="1488024" cy="18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A3F0DD0-B173-43D9-97E3-9A106B2B981B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25" name="Google Shape;1092;p45">
              <a:extLst>
                <a:ext uri="{FF2B5EF4-FFF2-40B4-BE49-F238E27FC236}">
                  <a16:creationId xmlns:a16="http://schemas.microsoft.com/office/drawing/2014/main" id="{66C2732B-625D-4862-97D4-6CAE9F7FFA26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Google Shape;1095;p45">
              <a:extLst>
                <a:ext uri="{FF2B5EF4-FFF2-40B4-BE49-F238E27FC236}">
                  <a16:creationId xmlns:a16="http://schemas.microsoft.com/office/drawing/2014/main" id="{46D8B441-5C2F-4C00-AFC2-A2523F397BF6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246C59C-5800-4299-BB78-6B151C497200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ṡ1íḋè">
              <a:extLst>
                <a:ext uri="{FF2B5EF4-FFF2-40B4-BE49-F238E27FC236}">
                  <a16:creationId xmlns:a16="http://schemas.microsoft.com/office/drawing/2014/main" id="{DBFD1806-C853-4F24-A09E-499E6BE8B4B1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848290" y="578722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ound Same Side Corner Rectangle 2">
            <a:extLst>
              <a:ext uri="{FF2B5EF4-FFF2-40B4-BE49-F238E27FC236}">
                <a16:creationId xmlns:a16="http://schemas.microsoft.com/office/drawing/2014/main" id="{F46A5022-B110-4B61-9650-F283461FD0DB}"/>
              </a:ext>
            </a:extLst>
          </p:cNvPr>
          <p:cNvSpPr/>
          <p:nvPr/>
        </p:nvSpPr>
        <p:spPr>
          <a:xfrm flipV="1">
            <a:off x="5606739" y="2093"/>
            <a:ext cx="5562600" cy="6248400"/>
          </a:xfrm>
          <a:prstGeom prst="round2SameRect">
            <a:avLst>
              <a:gd name="adj1" fmla="val 1366"/>
              <a:gd name="adj2" fmla="val 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3" name="Round Same Side Corner Rectangle 2">
            <a:extLst>
              <a:ext uri="{FF2B5EF4-FFF2-40B4-BE49-F238E27FC236}">
                <a16:creationId xmlns:a16="http://schemas.microsoft.com/office/drawing/2014/main" id="{FCF2A847-05CA-457B-87FC-295D62A37C9D}"/>
              </a:ext>
            </a:extLst>
          </p:cNvPr>
          <p:cNvSpPr/>
          <p:nvPr/>
        </p:nvSpPr>
        <p:spPr>
          <a:xfrm flipV="1">
            <a:off x="5615397" y="0"/>
            <a:ext cx="5562600" cy="6248400"/>
          </a:xfrm>
          <a:prstGeom prst="round2SameRect">
            <a:avLst>
              <a:gd name="adj1" fmla="val 1366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Round Same Side Corner Rectangle 2">
            <a:extLst>
              <a:ext uri="{FF2B5EF4-FFF2-40B4-BE49-F238E27FC236}">
                <a16:creationId xmlns:a16="http://schemas.microsoft.com/office/drawing/2014/main" id="{FD908B1A-6E02-4A2C-8DF5-DFD34DBB8E86}"/>
              </a:ext>
            </a:extLst>
          </p:cNvPr>
          <p:cNvSpPr/>
          <p:nvPr/>
        </p:nvSpPr>
        <p:spPr>
          <a:xfrm flipV="1">
            <a:off x="5593881" y="4860823"/>
            <a:ext cx="5562600" cy="1391763"/>
          </a:xfrm>
          <a:prstGeom prst="round2SameRect">
            <a:avLst>
              <a:gd name="adj1" fmla="val 1366"/>
              <a:gd name="adj2" fmla="val 0"/>
            </a:avLst>
          </a:prstGeom>
          <a:gradFill flip="none" rotWithShape="1">
            <a:gsLst>
              <a:gs pos="0">
                <a:schemeClr val="tx1">
                  <a:lumMod val="75000"/>
                  <a:lumOff val="25000"/>
                  <a:alpha val="5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5" name="Rectangle: Rounded Corners 13">
            <a:extLst>
              <a:ext uri="{FF2B5EF4-FFF2-40B4-BE49-F238E27FC236}">
                <a16:creationId xmlns:a16="http://schemas.microsoft.com/office/drawing/2014/main" id="{60B4156E-9C3C-4541-93D7-54D83483F3BA}"/>
              </a:ext>
            </a:extLst>
          </p:cNvPr>
          <p:cNvSpPr/>
          <p:nvPr/>
        </p:nvSpPr>
        <p:spPr>
          <a:xfrm>
            <a:off x="5268674" y="455182"/>
            <a:ext cx="650412" cy="650412"/>
          </a:xfrm>
          <a:prstGeom prst="roundRect">
            <a:avLst>
              <a:gd name="adj" fmla="val 50000"/>
            </a:avLst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Rectangle: Rounded Corners 14">
            <a:extLst>
              <a:ext uri="{FF2B5EF4-FFF2-40B4-BE49-F238E27FC236}">
                <a16:creationId xmlns:a16="http://schemas.microsoft.com/office/drawing/2014/main" id="{12988D74-5BD4-4837-9C49-FBB1C647A609}"/>
              </a:ext>
            </a:extLst>
          </p:cNvPr>
          <p:cNvSpPr/>
          <p:nvPr/>
        </p:nvSpPr>
        <p:spPr>
          <a:xfrm>
            <a:off x="5268674" y="1564722"/>
            <a:ext cx="650412" cy="650412"/>
          </a:xfrm>
          <a:prstGeom prst="roundRect">
            <a:avLst>
              <a:gd name="adj" fmla="val 50000"/>
            </a:avLst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B018C09C-D54E-4EA4-AED3-86886B61419F}"/>
              </a:ext>
            </a:extLst>
          </p:cNvPr>
          <p:cNvSpPr/>
          <p:nvPr/>
        </p:nvSpPr>
        <p:spPr>
          <a:xfrm>
            <a:off x="5268674" y="2674262"/>
            <a:ext cx="650412" cy="650412"/>
          </a:xfrm>
          <a:prstGeom prst="roundRect">
            <a:avLst>
              <a:gd name="adj" fmla="val 50000"/>
            </a:avLst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FFC0BA19-6EEF-45F3-A5F1-D157F4687358}"/>
              </a:ext>
            </a:extLst>
          </p:cNvPr>
          <p:cNvSpPr/>
          <p:nvPr/>
        </p:nvSpPr>
        <p:spPr>
          <a:xfrm>
            <a:off x="5268674" y="3783803"/>
            <a:ext cx="650412" cy="650412"/>
          </a:xfrm>
          <a:prstGeom prst="roundRect">
            <a:avLst>
              <a:gd name="adj" fmla="val 50000"/>
            </a:avLst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" name="Group 23">
            <a:extLst>
              <a:ext uri="{FF2B5EF4-FFF2-40B4-BE49-F238E27FC236}">
                <a16:creationId xmlns:a16="http://schemas.microsoft.com/office/drawing/2014/main" id="{F0B9A602-3B71-480B-B902-D8CF94EF5011}"/>
              </a:ext>
            </a:extLst>
          </p:cNvPr>
          <p:cNvGrpSpPr/>
          <p:nvPr/>
        </p:nvGrpSpPr>
        <p:grpSpPr>
          <a:xfrm>
            <a:off x="5939796" y="5293020"/>
            <a:ext cx="527368" cy="527368"/>
            <a:chOff x="7726363" y="3255963"/>
            <a:chExt cx="346075" cy="346075"/>
          </a:xfrm>
          <a:solidFill>
            <a:schemeClr val="bg1"/>
          </a:solidFill>
        </p:grpSpPr>
        <p:sp>
          <p:nvSpPr>
            <p:cNvPr id="10" name="Freeform 120">
              <a:extLst>
                <a:ext uri="{FF2B5EF4-FFF2-40B4-BE49-F238E27FC236}">
                  <a16:creationId xmlns:a16="http://schemas.microsoft.com/office/drawing/2014/main" id="{E7A4605B-6001-405A-B47B-54C5A798D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6363" y="3255963"/>
              <a:ext cx="346075" cy="315913"/>
            </a:xfrm>
            <a:custGeom>
              <a:avLst/>
              <a:gdLst>
                <a:gd name="T0" fmla="*/ 64 w 92"/>
                <a:gd name="T1" fmla="*/ 75 h 84"/>
                <a:gd name="T2" fmla="*/ 73 w 92"/>
                <a:gd name="T3" fmla="*/ 84 h 84"/>
                <a:gd name="T4" fmla="*/ 84 w 92"/>
                <a:gd name="T5" fmla="*/ 73 h 84"/>
                <a:gd name="T6" fmla="*/ 75 w 92"/>
                <a:gd name="T7" fmla="*/ 64 h 84"/>
                <a:gd name="T8" fmla="*/ 79 w 92"/>
                <a:gd name="T9" fmla="*/ 52 h 84"/>
                <a:gd name="T10" fmla="*/ 92 w 92"/>
                <a:gd name="T11" fmla="*/ 52 h 84"/>
                <a:gd name="T12" fmla="*/ 92 w 92"/>
                <a:gd name="T13" fmla="*/ 40 h 84"/>
                <a:gd name="T14" fmla="*/ 79 w 92"/>
                <a:gd name="T15" fmla="*/ 40 h 84"/>
                <a:gd name="T16" fmla="*/ 75 w 92"/>
                <a:gd name="T17" fmla="*/ 28 h 84"/>
                <a:gd name="T18" fmla="*/ 84 w 92"/>
                <a:gd name="T19" fmla="*/ 19 h 84"/>
                <a:gd name="T20" fmla="*/ 73 w 92"/>
                <a:gd name="T21" fmla="*/ 8 h 84"/>
                <a:gd name="T22" fmla="*/ 64 w 92"/>
                <a:gd name="T23" fmla="*/ 17 h 84"/>
                <a:gd name="T24" fmla="*/ 52 w 92"/>
                <a:gd name="T25" fmla="*/ 13 h 84"/>
                <a:gd name="T26" fmla="*/ 52 w 92"/>
                <a:gd name="T27" fmla="*/ 0 h 84"/>
                <a:gd name="T28" fmla="*/ 40 w 92"/>
                <a:gd name="T29" fmla="*/ 0 h 84"/>
                <a:gd name="T30" fmla="*/ 40 w 92"/>
                <a:gd name="T31" fmla="*/ 13 h 84"/>
                <a:gd name="T32" fmla="*/ 28 w 92"/>
                <a:gd name="T33" fmla="*/ 17 h 84"/>
                <a:gd name="T34" fmla="*/ 19 w 92"/>
                <a:gd name="T35" fmla="*/ 8 h 84"/>
                <a:gd name="T36" fmla="*/ 8 w 92"/>
                <a:gd name="T37" fmla="*/ 19 h 84"/>
                <a:gd name="T38" fmla="*/ 17 w 92"/>
                <a:gd name="T39" fmla="*/ 28 h 84"/>
                <a:gd name="T40" fmla="*/ 13 w 92"/>
                <a:gd name="T41" fmla="*/ 40 h 84"/>
                <a:gd name="T42" fmla="*/ 0 w 92"/>
                <a:gd name="T43" fmla="*/ 40 h 84"/>
                <a:gd name="T44" fmla="*/ 0 w 92"/>
                <a:gd name="T45" fmla="*/ 52 h 84"/>
                <a:gd name="T46" fmla="*/ 13 w 92"/>
                <a:gd name="T47" fmla="*/ 52 h 84"/>
                <a:gd name="T48" fmla="*/ 17 w 92"/>
                <a:gd name="T49" fmla="*/ 64 h 84"/>
                <a:gd name="T50" fmla="*/ 8 w 92"/>
                <a:gd name="T51" fmla="*/ 73 h 84"/>
                <a:gd name="T52" fmla="*/ 19 w 92"/>
                <a:gd name="T53" fmla="*/ 84 h 84"/>
                <a:gd name="T54" fmla="*/ 28 w 92"/>
                <a:gd name="T55" fmla="*/ 7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2" h="84">
                  <a:moveTo>
                    <a:pt x="64" y="75"/>
                  </a:moveTo>
                  <a:cubicBezTo>
                    <a:pt x="73" y="84"/>
                    <a:pt x="73" y="84"/>
                    <a:pt x="73" y="84"/>
                  </a:cubicBezTo>
                  <a:cubicBezTo>
                    <a:pt x="84" y="73"/>
                    <a:pt x="84" y="73"/>
                    <a:pt x="84" y="73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77" y="61"/>
                    <a:pt x="78" y="55"/>
                    <a:pt x="79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37"/>
                    <a:pt x="77" y="31"/>
                    <a:pt x="75" y="28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5"/>
                    <a:pt x="55" y="14"/>
                    <a:pt x="52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37" y="14"/>
                    <a:pt x="31" y="15"/>
                    <a:pt x="28" y="1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31"/>
                    <a:pt x="14" y="37"/>
                    <a:pt x="13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4" y="55"/>
                    <a:pt x="15" y="61"/>
                    <a:pt x="17" y="64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8" y="75"/>
                    <a:pt x="28" y="75"/>
                    <a:pt x="28" y="75"/>
                  </a:cubicBezTo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Line 121">
              <a:extLst>
                <a:ext uri="{FF2B5EF4-FFF2-40B4-BE49-F238E27FC236}">
                  <a16:creationId xmlns:a16="http://schemas.microsoft.com/office/drawing/2014/main" id="{94C16748-687E-4E2C-ADAF-B3447F54A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57588"/>
              <a:ext cx="44450" cy="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2" name="Line 122">
              <a:extLst>
                <a:ext uri="{FF2B5EF4-FFF2-40B4-BE49-F238E27FC236}">
                  <a16:creationId xmlns:a16="http://schemas.microsoft.com/office/drawing/2014/main" id="{FD5C8F54-A399-4744-B575-F57C70030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77175" y="3587750"/>
              <a:ext cx="44450" cy="0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3" name="Line 123">
              <a:extLst>
                <a:ext uri="{FF2B5EF4-FFF2-40B4-BE49-F238E27FC236}">
                  <a16:creationId xmlns:a16="http://schemas.microsoft.com/office/drawing/2014/main" id="{FF98985C-F9C5-4108-859C-AB97C91DA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9400" y="3587750"/>
              <a:ext cx="0" cy="14288"/>
            </a:xfrm>
            <a:prstGeom prst="line">
              <a:avLst/>
            </a:pr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Freeform 124">
              <a:extLst>
                <a:ext uri="{FF2B5EF4-FFF2-40B4-BE49-F238E27FC236}">
                  <a16:creationId xmlns:a16="http://schemas.microsoft.com/office/drawing/2014/main" id="{CD235152-56EA-4EA1-B1DE-D70AFAAC4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3346450"/>
              <a:ext cx="173038" cy="180975"/>
            </a:xfrm>
            <a:custGeom>
              <a:avLst/>
              <a:gdLst>
                <a:gd name="T0" fmla="*/ 46 w 46"/>
                <a:gd name="T1" fmla="*/ 22 h 48"/>
                <a:gd name="T2" fmla="*/ 23 w 46"/>
                <a:gd name="T3" fmla="*/ 0 h 48"/>
                <a:gd name="T4" fmla="*/ 0 w 46"/>
                <a:gd name="T5" fmla="*/ 22 h 48"/>
                <a:gd name="T6" fmla="*/ 17 w 46"/>
                <a:gd name="T7" fmla="*/ 43 h 48"/>
                <a:gd name="T8" fmla="*/ 17 w 46"/>
                <a:gd name="T9" fmla="*/ 48 h 48"/>
                <a:gd name="T10" fmla="*/ 29 w 46"/>
                <a:gd name="T11" fmla="*/ 48 h 48"/>
                <a:gd name="T12" fmla="*/ 29 w 46"/>
                <a:gd name="T13" fmla="*/ 43 h 48"/>
                <a:gd name="T14" fmla="*/ 46 w 46"/>
                <a:gd name="T15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46" y="22"/>
                  </a:move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2"/>
                    <a:pt x="7" y="41"/>
                    <a:pt x="17" y="4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9" y="41"/>
                    <a:pt x="46" y="32"/>
                    <a:pt x="46" y="22"/>
                  </a:cubicBezTo>
                  <a:close/>
                </a:path>
              </a:pathLst>
            </a:custGeom>
            <a:grpFill/>
            <a:ln w="15875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30CC9FAB-9828-42BE-BC79-27CE204CCA6E}"/>
              </a:ext>
            </a:extLst>
          </p:cNvPr>
          <p:cNvGrpSpPr/>
          <p:nvPr/>
        </p:nvGrpSpPr>
        <p:grpSpPr>
          <a:xfrm>
            <a:off x="5464471" y="650382"/>
            <a:ext cx="258819" cy="260013"/>
            <a:chOff x="7005638" y="3978275"/>
            <a:chExt cx="344488" cy="346076"/>
          </a:xfrm>
        </p:grpSpPr>
        <p:sp>
          <p:nvSpPr>
            <p:cNvPr id="16" name="Line 253">
              <a:extLst>
                <a:ext uri="{FF2B5EF4-FFF2-40B4-BE49-F238E27FC236}">
                  <a16:creationId xmlns:a16="http://schemas.microsoft.com/office/drawing/2014/main" id="{F9A488BF-0C69-402C-8164-9375C2D0CA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068763"/>
              <a:ext cx="682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7" name="Line 254">
              <a:extLst>
                <a:ext uri="{FF2B5EF4-FFF2-40B4-BE49-F238E27FC236}">
                  <a16:creationId xmlns:a16="http://schemas.microsoft.com/office/drawing/2014/main" id="{A6DA5223-D959-4D64-91AF-DAFAC5BAB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113213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8" name="Line 255">
              <a:extLst>
                <a:ext uri="{FF2B5EF4-FFF2-40B4-BE49-F238E27FC236}">
                  <a16:creationId xmlns:a16="http://schemas.microsoft.com/office/drawing/2014/main" id="{3B8B03FE-42C4-40B3-B6CF-EBC323FF69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159250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9" name="Line 256">
              <a:extLst>
                <a:ext uri="{FF2B5EF4-FFF2-40B4-BE49-F238E27FC236}">
                  <a16:creationId xmlns:a16="http://schemas.microsoft.com/office/drawing/2014/main" id="{BC0AF8D9-9204-406D-BAA3-006BDC9C5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50088" y="4203700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Oval 257">
              <a:extLst>
                <a:ext uri="{FF2B5EF4-FFF2-40B4-BE49-F238E27FC236}">
                  <a16:creationId xmlns:a16="http://schemas.microsoft.com/office/drawing/2014/main" id="{7B38E19D-EA81-4583-BB79-09EA30C782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0901" y="4173538"/>
              <a:ext cx="112713" cy="112713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1" name="Line 258">
              <a:extLst>
                <a:ext uri="{FF2B5EF4-FFF2-40B4-BE49-F238E27FC236}">
                  <a16:creationId xmlns:a16="http://schemas.microsoft.com/office/drawing/2014/main" id="{662BF0E1-B7F2-4A31-9E84-EFB00E0F3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7738" y="4271963"/>
              <a:ext cx="52388" cy="5238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2" name="Freeform 259">
              <a:extLst>
                <a:ext uri="{FF2B5EF4-FFF2-40B4-BE49-F238E27FC236}">
                  <a16:creationId xmlns:a16="http://schemas.microsoft.com/office/drawing/2014/main" id="{04B1CF0A-1F82-4B95-8090-A54761287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3978275"/>
              <a:ext cx="239713" cy="315913"/>
            </a:xfrm>
            <a:custGeom>
              <a:avLst/>
              <a:gdLst>
                <a:gd name="T0" fmla="*/ 113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113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9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Freeform 260">
              <a:extLst>
                <a:ext uri="{FF2B5EF4-FFF2-40B4-BE49-F238E27FC236}">
                  <a16:creationId xmlns:a16="http://schemas.microsoft.com/office/drawing/2014/main" id="{BB43FE62-00D2-4410-84EC-7B348B6A5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0738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4" name="Group 39">
            <a:extLst>
              <a:ext uri="{FF2B5EF4-FFF2-40B4-BE49-F238E27FC236}">
                <a16:creationId xmlns:a16="http://schemas.microsoft.com/office/drawing/2014/main" id="{79DD4266-676F-4718-AE62-09ED02258D1D}"/>
              </a:ext>
            </a:extLst>
          </p:cNvPr>
          <p:cNvGrpSpPr/>
          <p:nvPr/>
        </p:nvGrpSpPr>
        <p:grpSpPr>
          <a:xfrm>
            <a:off x="5420843" y="1792297"/>
            <a:ext cx="346075" cy="195263"/>
            <a:chOff x="4119563" y="4054475"/>
            <a:chExt cx="346075" cy="195263"/>
          </a:xfrm>
        </p:grpSpPr>
        <p:sp>
          <p:nvSpPr>
            <p:cNvPr id="25" name="Oval 146">
              <a:extLst>
                <a:ext uri="{FF2B5EF4-FFF2-40B4-BE49-F238E27FC236}">
                  <a16:creationId xmlns:a16="http://schemas.microsoft.com/office/drawing/2014/main" id="{FD4D43F8-F8CB-4F23-8C4C-D931C1F81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9563" y="4054475"/>
              <a:ext cx="346075" cy="195263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6" name="Oval 147">
              <a:extLst>
                <a:ext uri="{FF2B5EF4-FFF2-40B4-BE49-F238E27FC236}">
                  <a16:creationId xmlns:a16="http://schemas.microsoft.com/office/drawing/2014/main" id="{B0747C5B-B317-4CA3-BFBE-B62515B3F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2276" y="4090988"/>
              <a:ext cx="120650" cy="120650"/>
            </a:xfrm>
            <a:prstGeom prst="ellips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Freeform 148">
              <a:extLst>
                <a:ext uri="{FF2B5EF4-FFF2-40B4-BE49-F238E27FC236}">
                  <a16:creationId xmlns:a16="http://schemas.microsoft.com/office/drawing/2014/main" id="{2FE0E30A-0C36-4649-ABA1-350368174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438" y="4121150"/>
              <a:ext cx="60325" cy="60325"/>
            </a:xfrm>
            <a:custGeom>
              <a:avLst/>
              <a:gdLst>
                <a:gd name="T0" fmla="*/ 8 w 16"/>
                <a:gd name="T1" fmla="*/ 0 h 16"/>
                <a:gd name="T2" fmla="*/ 16 w 16"/>
                <a:gd name="T3" fmla="*/ 8 h 16"/>
                <a:gd name="T4" fmla="*/ 8 w 16"/>
                <a:gd name="T5" fmla="*/ 16 h 16"/>
                <a:gd name="T6" fmla="*/ 0 w 16"/>
                <a:gd name="T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8" name="Group 43">
            <a:extLst>
              <a:ext uri="{FF2B5EF4-FFF2-40B4-BE49-F238E27FC236}">
                <a16:creationId xmlns:a16="http://schemas.microsoft.com/office/drawing/2014/main" id="{01764805-B3A2-47E8-B33B-76E16DBD84AA}"/>
              </a:ext>
            </a:extLst>
          </p:cNvPr>
          <p:cNvGrpSpPr/>
          <p:nvPr/>
        </p:nvGrpSpPr>
        <p:grpSpPr>
          <a:xfrm>
            <a:off x="5451530" y="3969283"/>
            <a:ext cx="284700" cy="279452"/>
            <a:chOff x="9169401" y="4700588"/>
            <a:chExt cx="344487" cy="338137"/>
          </a:xfrm>
        </p:grpSpPr>
        <p:sp>
          <p:nvSpPr>
            <p:cNvPr id="29" name="Line 369">
              <a:extLst>
                <a:ext uri="{FF2B5EF4-FFF2-40B4-BE49-F238E27FC236}">
                  <a16:creationId xmlns:a16="http://schemas.microsoft.com/office/drawing/2014/main" id="{EA56E003-8AFE-49F7-A0BD-47D4E548C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789488"/>
              <a:ext cx="682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Line 370">
              <a:extLst>
                <a:ext uri="{FF2B5EF4-FFF2-40B4-BE49-F238E27FC236}">
                  <a16:creationId xmlns:a16="http://schemas.microsoft.com/office/drawing/2014/main" id="{550170D3-614B-48B7-BADA-D2156CE819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835525"/>
              <a:ext cx="120650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1" name="Line 371">
              <a:extLst>
                <a:ext uri="{FF2B5EF4-FFF2-40B4-BE49-F238E27FC236}">
                  <a16:creationId xmlns:a16="http://schemas.microsoft.com/office/drawing/2014/main" id="{9F3F14B7-FCEB-4ECA-B884-76FB16037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879975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2" name="Line 372">
              <a:extLst>
                <a:ext uri="{FF2B5EF4-FFF2-40B4-BE49-F238E27FC236}">
                  <a16:creationId xmlns:a16="http://schemas.microsoft.com/office/drawing/2014/main" id="{4A30D61F-4FA0-4013-A79D-E6F755121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13851" y="4926013"/>
              <a:ext cx="746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3" name="Freeform 373">
              <a:extLst>
                <a:ext uri="{FF2B5EF4-FFF2-40B4-BE49-F238E27FC236}">
                  <a16:creationId xmlns:a16="http://schemas.microsoft.com/office/drawing/2014/main" id="{9A775012-9F2D-4BE6-99BB-0108C1715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788" y="4873625"/>
              <a:ext cx="165100" cy="165100"/>
            </a:xfrm>
            <a:custGeom>
              <a:avLst/>
              <a:gdLst>
                <a:gd name="T0" fmla="*/ 33 w 104"/>
                <a:gd name="T1" fmla="*/ 94 h 104"/>
                <a:gd name="T2" fmla="*/ 0 w 104"/>
                <a:gd name="T3" fmla="*/ 104 h 104"/>
                <a:gd name="T4" fmla="*/ 10 w 104"/>
                <a:gd name="T5" fmla="*/ 71 h 104"/>
                <a:gd name="T6" fmla="*/ 81 w 104"/>
                <a:gd name="T7" fmla="*/ 0 h 104"/>
                <a:gd name="T8" fmla="*/ 104 w 104"/>
                <a:gd name="T9" fmla="*/ 23 h 104"/>
                <a:gd name="T10" fmla="*/ 33 w 104"/>
                <a:gd name="T11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104">
                  <a:moveTo>
                    <a:pt x="33" y="94"/>
                  </a:moveTo>
                  <a:lnTo>
                    <a:pt x="0" y="104"/>
                  </a:lnTo>
                  <a:lnTo>
                    <a:pt x="10" y="71"/>
                  </a:lnTo>
                  <a:lnTo>
                    <a:pt x="81" y="0"/>
                  </a:lnTo>
                  <a:lnTo>
                    <a:pt x="104" y="23"/>
                  </a:lnTo>
                  <a:lnTo>
                    <a:pt x="33" y="94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4" name="Line 374">
              <a:extLst>
                <a:ext uri="{FF2B5EF4-FFF2-40B4-BE49-F238E27FC236}">
                  <a16:creationId xmlns:a16="http://schemas.microsoft.com/office/drawing/2014/main" id="{4F2F3609-9F4A-44C3-95A8-F127ED3916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47213" y="4903788"/>
              <a:ext cx="36513" cy="36513"/>
            </a:xfrm>
            <a:prstGeom prst="line">
              <a:avLst/>
            </a:pr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5" name="Line 375">
              <a:extLst>
                <a:ext uri="{FF2B5EF4-FFF2-40B4-BE49-F238E27FC236}">
                  <a16:creationId xmlns:a16="http://schemas.microsoft.com/office/drawing/2014/main" id="{1006D6FC-3DB5-4E78-8738-07F07919B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4663" y="4986338"/>
              <a:ext cx="36513" cy="36513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6" name="Freeform 376">
              <a:extLst>
                <a:ext uri="{FF2B5EF4-FFF2-40B4-BE49-F238E27FC236}">
                  <a16:creationId xmlns:a16="http://schemas.microsoft.com/office/drawing/2014/main" id="{1C949BAB-3DD3-414C-985D-B117DB4F1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1" y="4700588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10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109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7" name="Freeform 377">
              <a:extLst>
                <a:ext uri="{FF2B5EF4-FFF2-40B4-BE49-F238E27FC236}">
                  <a16:creationId xmlns:a16="http://schemas.microsoft.com/office/drawing/2014/main" id="{A1B31AFB-0AB7-4383-AA28-F8D875971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4501" y="4700588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8" name="Group 53">
            <a:extLst>
              <a:ext uri="{FF2B5EF4-FFF2-40B4-BE49-F238E27FC236}">
                <a16:creationId xmlns:a16="http://schemas.microsoft.com/office/drawing/2014/main" id="{2AC99FDA-722C-43A6-90F9-3BCFE2D6988D}"/>
              </a:ext>
            </a:extLst>
          </p:cNvPr>
          <p:cNvGrpSpPr/>
          <p:nvPr/>
        </p:nvGrpSpPr>
        <p:grpSpPr>
          <a:xfrm>
            <a:off x="5452448" y="2842161"/>
            <a:ext cx="282864" cy="314614"/>
            <a:chOff x="6299200" y="5060951"/>
            <a:chExt cx="311150" cy="346075"/>
          </a:xfrm>
        </p:grpSpPr>
        <p:sp>
          <p:nvSpPr>
            <p:cNvPr id="39" name="Freeform 344">
              <a:extLst>
                <a:ext uri="{FF2B5EF4-FFF2-40B4-BE49-F238E27FC236}">
                  <a16:creationId xmlns:a16="http://schemas.microsoft.com/office/drawing/2014/main" id="{5E4B082C-3E32-4BBE-8CAC-21C19C71F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9200" y="5060951"/>
              <a:ext cx="311150" cy="346075"/>
            </a:xfrm>
            <a:custGeom>
              <a:avLst/>
              <a:gdLst>
                <a:gd name="T0" fmla="*/ 74 w 83"/>
                <a:gd name="T1" fmla="*/ 32 h 92"/>
                <a:gd name="T2" fmla="*/ 38 w 83"/>
                <a:gd name="T3" fmla="*/ 0 h 92"/>
                <a:gd name="T4" fmla="*/ 0 w 83"/>
                <a:gd name="T5" fmla="*/ 38 h 92"/>
                <a:gd name="T6" fmla="*/ 16 w 83"/>
                <a:gd name="T7" fmla="*/ 69 h 92"/>
                <a:gd name="T8" fmla="*/ 16 w 83"/>
                <a:gd name="T9" fmla="*/ 92 h 92"/>
                <a:gd name="T10" fmla="*/ 56 w 83"/>
                <a:gd name="T11" fmla="*/ 92 h 92"/>
                <a:gd name="T12" fmla="*/ 56 w 83"/>
                <a:gd name="T13" fmla="*/ 78 h 92"/>
                <a:gd name="T14" fmla="*/ 71 w 83"/>
                <a:gd name="T15" fmla="*/ 75 h 92"/>
                <a:gd name="T16" fmla="*/ 74 w 83"/>
                <a:gd name="T17" fmla="*/ 56 h 92"/>
                <a:gd name="T18" fmla="*/ 80 w 83"/>
                <a:gd name="T19" fmla="*/ 56 h 92"/>
                <a:gd name="T20" fmla="*/ 82 w 83"/>
                <a:gd name="T21" fmla="*/ 55 h 92"/>
                <a:gd name="T22" fmla="*/ 83 w 83"/>
                <a:gd name="T23" fmla="*/ 52 h 92"/>
                <a:gd name="T24" fmla="*/ 74 w 83"/>
                <a:gd name="T25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92">
                  <a:moveTo>
                    <a:pt x="74" y="32"/>
                  </a:moveTo>
                  <a:cubicBezTo>
                    <a:pt x="74" y="11"/>
                    <a:pt x="55" y="0"/>
                    <a:pt x="38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50"/>
                    <a:pt x="4" y="62"/>
                    <a:pt x="16" y="69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4" y="78"/>
                    <a:pt x="68" y="78"/>
                    <a:pt x="71" y="75"/>
                  </a:cubicBezTo>
                  <a:cubicBezTo>
                    <a:pt x="74" y="71"/>
                    <a:pt x="74" y="56"/>
                    <a:pt x="74" y="56"/>
                  </a:cubicBezTo>
                  <a:cubicBezTo>
                    <a:pt x="74" y="56"/>
                    <a:pt x="78" y="56"/>
                    <a:pt x="80" y="56"/>
                  </a:cubicBezTo>
                  <a:cubicBezTo>
                    <a:pt x="81" y="56"/>
                    <a:pt x="82" y="56"/>
                    <a:pt x="82" y="55"/>
                  </a:cubicBezTo>
                  <a:cubicBezTo>
                    <a:pt x="83" y="54"/>
                    <a:pt x="83" y="53"/>
                    <a:pt x="83" y="52"/>
                  </a:cubicBezTo>
                  <a:cubicBezTo>
                    <a:pt x="83" y="46"/>
                    <a:pt x="74" y="35"/>
                    <a:pt x="74" y="32"/>
                  </a:cubicBezTo>
                  <a:close/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0" name="Line 345">
              <a:extLst>
                <a:ext uri="{FF2B5EF4-FFF2-40B4-BE49-F238E27FC236}">
                  <a16:creationId xmlns:a16="http://schemas.microsoft.com/office/drawing/2014/main" id="{3C4C5EE7-AEE3-45CC-8681-677221681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4138" y="5167313"/>
              <a:ext cx="60325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1" name="Line 346">
              <a:extLst>
                <a:ext uri="{FF2B5EF4-FFF2-40B4-BE49-F238E27FC236}">
                  <a16:creationId xmlns:a16="http://schemas.microsoft.com/office/drawing/2014/main" id="{F0F43FF9-715C-4C78-BCAB-5555EF063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5197476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2" name="Line 347">
              <a:extLst>
                <a:ext uri="{FF2B5EF4-FFF2-40B4-BE49-F238E27FC236}">
                  <a16:creationId xmlns:a16="http://schemas.microsoft.com/office/drawing/2014/main" id="{71A32656-4F93-43DD-B1D5-CFF2924A3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5227638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3" name="Line 348">
              <a:extLst>
                <a:ext uri="{FF2B5EF4-FFF2-40B4-BE49-F238E27FC236}">
                  <a16:creationId xmlns:a16="http://schemas.microsoft.com/office/drawing/2014/main" id="{5CB067D9-962A-4A4B-8BDE-E91AD6343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3975" y="5257801"/>
              <a:ext cx="90488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44" name="Rectangle 349">
              <a:extLst>
                <a:ext uri="{FF2B5EF4-FFF2-40B4-BE49-F238E27FC236}">
                  <a16:creationId xmlns:a16="http://schemas.microsoft.com/office/drawing/2014/main" id="{4F48F92B-0B6D-4F6F-AF69-DCC7364E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3813" y="5137151"/>
              <a:ext cx="150813" cy="150813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cxnSp>
        <p:nvCxnSpPr>
          <p:cNvPr id="45" name="Straight Connector 65">
            <a:extLst>
              <a:ext uri="{FF2B5EF4-FFF2-40B4-BE49-F238E27FC236}">
                <a16:creationId xmlns:a16="http://schemas.microsoft.com/office/drawing/2014/main" id="{6DD98AC7-EB53-4591-AB24-5DB268E4BC42}"/>
              </a:ext>
            </a:extLst>
          </p:cNvPr>
          <p:cNvCxnSpPr>
            <a:cxnSpLocks/>
          </p:cNvCxnSpPr>
          <p:nvPr/>
        </p:nvCxnSpPr>
        <p:spPr>
          <a:xfrm>
            <a:off x="6330481" y="1335158"/>
            <a:ext cx="438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67">
            <a:extLst>
              <a:ext uri="{FF2B5EF4-FFF2-40B4-BE49-F238E27FC236}">
                <a16:creationId xmlns:a16="http://schemas.microsoft.com/office/drawing/2014/main" id="{34B093A7-6C05-480B-B055-94425023FD26}"/>
              </a:ext>
            </a:extLst>
          </p:cNvPr>
          <p:cNvCxnSpPr>
            <a:cxnSpLocks/>
          </p:cNvCxnSpPr>
          <p:nvPr/>
        </p:nvCxnSpPr>
        <p:spPr>
          <a:xfrm>
            <a:off x="6330481" y="2444698"/>
            <a:ext cx="438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68">
            <a:extLst>
              <a:ext uri="{FF2B5EF4-FFF2-40B4-BE49-F238E27FC236}">
                <a16:creationId xmlns:a16="http://schemas.microsoft.com/office/drawing/2014/main" id="{08407D21-9FC9-4564-B8A5-B89D1F61874E}"/>
              </a:ext>
            </a:extLst>
          </p:cNvPr>
          <p:cNvCxnSpPr>
            <a:cxnSpLocks/>
          </p:cNvCxnSpPr>
          <p:nvPr/>
        </p:nvCxnSpPr>
        <p:spPr>
          <a:xfrm>
            <a:off x="6330481" y="3554239"/>
            <a:ext cx="43815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EE77653-9B57-4655-907F-7E4B058C2A55}"/>
              </a:ext>
            </a:extLst>
          </p:cNvPr>
          <p:cNvSpPr txBox="1"/>
          <p:nvPr/>
        </p:nvSpPr>
        <p:spPr>
          <a:xfrm>
            <a:off x="6467164" y="370064"/>
            <a:ext cx="2875044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Synergistically, Synergistically utilize technically sound portals with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74B0E0E-3B5A-4639-9532-B754ED8E0CE0}"/>
              </a:ext>
            </a:extLst>
          </p:cNvPr>
          <p:cNvSpPr txBox="1"/>
          <p:nvPr/>
        </p:nvSpPr>
        <p:spPr>
          <a:xfrm>
            <a:off x="6467164" y="1568688"/>
            <a:ext cx="2875044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Synergistically, Synergistically utilize technically sound portals with</a:t>
            </a: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1131B99-9FEE-4EE7-9A95-8B39368F4E97}"/>
              </a:ext>
            </a:extLst>
          </p:cNvPr>
          <p:cNvSpPr txBox="1"/>
          <p:nvPr/>
        </p:nvSpPr>
        <p:spPr>
          <a:xfrm>
            <a:off x="6467164" y="2668224"/>
            <a:ext cx="2875044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Synergistically, Synergistically utilize technically sound portals with</a:t>
            </a: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90B6C03-0931-4FF1-84B2-E89C1B3D81BA}"/>
              </a:ext>
            </a:extLst>
          </p:cNvPr>
          <p:cNvSpPr txBox="1"/>
          <p:nvPr/>
        </p:nvSpPr>
        <p:spPr>
          <a:xfrm>
            <a:off x="6467164" y="3869377"/>
            <a:ext cx="2875044" cy="931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/>
                </a:solidFill>
                <a:cs typeface="+mn-ea"/>
                <a:sym typeface="+mn-lt"/>
              </a:rPr>
              <a:t> Synergistically, Synergistically utilize technically sound portals with</a:t>
            </a:r>
          </a:p>
        </p:txBody>
      </p:sp>
      <p:sp>
        <p:nvSpPr>
          <p:cNvPr id="52" name="Rectangle: Rounded Corners 10">
            <a:extLst>
              <a:ext uri="{FF2B5EF4-FFF2-40B4-BE49-F238E27FC236}">
                <a16:creationId xmlns:a16="http://schemas.microsoft.com/office/drawing/2014/main" id="{BFE11441-4328-4748-A63F-B1D2296D5CC2}"/>
              </a:ext>
            </a:extLst>
          </p:cNvPr>
          <p:cNvSpPr/>
          <p:nvPr/>
        </p:nvSpPr>
        <p:spPr>
          <a:xfrm>
            <a:off x="6805229" y="5263665"/>
            <a:ext cx="1826888" cy="51076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srgbClr val="2E516E"/>
              </a:solidFill>
              <a:cs typeface="+mn-ea"/>
              <a:sym typeface="+mn-lt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9F54DCAB-22CD-454D-A4AB-0E2A96B9D09E}"/>
              </a:ext>
            </a:extLst>
          </p:cNvPr>
          <p:cNvSpPr txBox="1">
            <a:spLocks/>
          </p:cNvSpPr>
          <p:nvPr/>
        </p:nvSpPr>
        <p:spPr>
          <a:xfrm>
            <a:off x="7091759" y="5460996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rgbClr val="2E516E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B9AD2641-8DD5-4636-A89F-FA00E5617EF3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55" name="Google Shape;1092;p45">
              <a:extLst>
                <a:ext uri="{FF2B5EF4-FFF2-40B4-BE49-F238E27FC236}">
                  <a16:creationId xmlns:a16="http://schemas.microsoft.com/office/drawing/2014/main" id="{254389FB-D0DA-48A3-BB75-669A75022CCD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Google Shape;1095;p45">
              <a:extLst>
                <a:ext uri="{FF2B5EF4-FFF2-40B4-BE49-F238E27FC236}">
                  <a16:creationId xmlns:a16="http://schemas.microsoft.com/office/drawing/2014/main" id="{02A8E428-C03B-4FC5-9CA4-CA5FA3F1FF18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3F6B2DC9-BD0F-4C55-81C2-10CA3454D244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58" name="ïṡ1íḋè">
              <a:extLst>
                <a:ext uri="{FF2B5EF4-FFF2-40B4-BE49-F238E27FC236}">
                  <a16:creationId xmlns:a16="http://schemas.microsoft.com/office/drawing/2014/main" id="{74B0477F-B0C8-4210-AA4A-3F96C8BF3BD5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59" name="Group 26">
            <a:extLst>
              <a:ext uri="{FF2B5EF4-FFF2-40B4-BE49-F238E27FC236}">
                <a16:creationId xmlns:a16="http://schemas.microsoft.com/office/drawing/2014/main" id="{CB1795D1-FB4E-474E-9300-72311FC0A5BF}"/>
              </a:ext>
            </a:extLst>
          </p:cNvPr>
          <p:cNvGrpSpPr/>
          <p:nvPr/>
        </p:nvGrpSpPr>
        <p:grpSpPr>
          <a:xfrm>
            <a:off x="-7373653" y="1516833"/>
            <a:ext cx="13751342" cy="5181600"/>
            <a:chOff x="1589316" y="2417926"/>
            <a:chExt cx="5867399" cy="2210877"/>
          </a:xfrm>
        </p:grpSpPr>
        <p:sp>
          <p:nvSpPr>
            <p:cNvPr id="60" name="Oval 34">
              <a:extLst>
                <a:ext uri="{FF2B5EF4-FFF2-40B4-BE49-F238E27FC236}">
                  <a16:creationId xmlns:a16="http://schemas.microsoft.com/office/drawing/2014/main" id="{23480CCD-FD38-4A5F-ACE6-0B3982F80205}"/>
                </a:ext>
              </a:extLst>
            </p:cNvPr>
            <p:cNvSpPr/>
            <p:nvPr/>
          </p:nvSpPr>
          <p:spPr>
            <a:xfrm>
              <a:off x="1589316" y="4321042"/>
              <a:ext cx="5867399" cy="307761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5000"/>
                    <a:alpha val="0"/>
                  </a:schemeClr>
                </a:gs>
                <a:gs pos="0">
                  <a:schemeClr val="tx1">
                    <a:alpha val="59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61" name="Group 35">
              <a:extLst>
                <a:ext uri="{FF2B5EF4-FFF2-40B4-BE49-F238E27FC236}">
                  <a16:creationId xmlns:a16="http://schemas.microsoft.com/office/drawing/2014/main" id="{8F1F5015-E426-4403-AEE9-DCDF9425453D}"/>
                </a:ext>
              </a:extLst>
            </p:cNvPr>
            <p:cNvGrpSpPr/>
            <p:nvPr/>
          </p:nvGrpSpPr>
          <p:grpSpPr>
            <a:xfrm>
              <a:off x="2251010" y="2417926"/>
              <a:ext cx="4632783" cy="2106373"/>
              <a:chOff x="1250950" y="914400"/>
              <a:chExt cx="6398080" cy="2908996"/>
            </a:xfrm>
            <a:effectLst/>
          </p:grpSpPr>
          <p:sp>
            <p:nvSpPr>
              <p:cNvPr id="62" name="Rounded Rectangle 256">
                <a:extLst>
                  <a:ext uri="{FF2B5EF4-FFF2-40B4-BE49-F238E27FC236}">
                    <a16:creationId xmlns:a16="http://schemas.microsoft.com/office/drawing/2014/main" id="{8BEF82F1-EFF1-47D5-AC19-35662D01FA8A}"/>
                  </a:ext>
                </a:extLst>
              </p:cNvPr>
              <p:cNvSpPr/>
              <p:nvPr/>
            </p:nvSpPr>
            <p:spPr>
              <a:xfrm>
                <a:off x="1257299" y="3740139"/>
                <a:ext cx="6391731" cy="8325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Round Same Side Corner Rectangle 257">
                <a:extLst>
                  <a:ext uri="{FF2B5EF4-FFF2-40B4-BE49-F238E27FC236}">
                    <a16:creationId xmlns:a16="http://schemas.microsoft.com/office/drawing/2014/main" id="{2B2AEB5A-3C36-45D7-A812-947B17FB8016}"/>
                  </a:ext>
                </a:extLst>
              </p:cNvPr>
              <p:cNvSpPr/>
              <p:nvPr/>
            </p:nvSpPr>
            <p:spPr>
              <a:xfrm>
                <a:off x="2209800" y="914400"/>
                <a:ext cx="4605211" cy="2757714"/>
              </a:xfrm>
              <a:prstGeom prst="round2SameRect">
                <a:avLst>
                  <a:gd name="adj1" fmla="val 5842"/>
                  <a:gd name="adj2" fmla="val 0"/>
                </a:avLst>
              </a:prstGeom>
              <a:gradFill>
                <a:gsLst>
                  <a:gs pos="0">
                    <a:schemeClr val="tx1"/>
                  </a:gs>
                  <a:gs pos="50000">
                    <a:schemeClr val="tx1">
                      <a:lumMod val="95000"/>
                      <a:lumOff val="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n w="38100">
                <a:gradFill flip="none" rotWithShape="1">
                  <a:gsLst>
                    <a:gs pos="0">
                      <a:schemeClr val="bg1">
                        <a:lumMod val="79000"/>
                      </a:schemeClr>
                    </a:gs>
                    <a:gs pos="100000">
                      <a:schemeClr val="bg1">
                        <a:lumMod val="87000"/>
                      </a:schemeClr>
                    </a:gs>
                    <a:gs pos="51000">
                      <a:schemeClr val="bg1">
                        <a:lumMod val="95000"/>
                      </a:schemeClr>
                    </a:gs>
                  </a:gsLst>
                  <a:lin ang="13500000" scaled="1"/>
                  <a:tileRect/>
                </a:gradFill>
              </a:ln>
              <a:effectLst/>
              <a:scene3d>
                <a:camera prst="orthographicFront"/>
                <a:lightRig rig="threePt" dir="t"/>
              </a:scene3d>
              <a:sp3d>
                <a:bevelT w="50800" h="50800" prst="relaxedIns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Rectangle 38">
                <a:extLst>
                  <a:ext uri="{FF2B5EF4-FFF2-40B4-BE49-F238E27FC236}">
                    <a16:creationId xmlns:a16="http://schemas.microsoft.com/office/drawing/2014/main" id="{46FDAE40-4136-4DAA-A749-2A25A27FD62F}"/>
                  </a:ext>
                </a:extLst>
              </p:cNvPr>
              <p:cNvSpPr/>
              <p:nvPr/>
            </p:nvSpPr>
            <p:spPr>
              <a:xfrm>
                <a:off x="2340705" y="1074057"/>
                <a:ext cx="4343400" cy="24350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65" name="Rectangle 39">
                <a:extLst>
                  <a:ext uri="{FF2B5EF4-FFF2-40B4-BE49-F238E27FC236}">
                    <a16:creationId xmlns:a16="http://schemas.microsoft.com/office/drawing/2014/main" id="{7F36C8BD-8907-40E4-8EC6-D74E27C44063}"/>
                  </a:ext>
                </a:extLst>
              </p:cNvPr>
              <p:cNvSpPr/>
              <p:nvPr/>
            </p:nvSpPr>
            <p:spPr>
              <a:xfrm>
                <a:off x="1257299" y="3659415"/>
                <a:ext cx="6391729" cy="12541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6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cxnSp>
            <p:nvCxnSpPr>
              <p:cNvPr id="66" name="Straight Connector 40">
                <a:extLst>
                  <a:ext uri="{FF2B5EF4-FFF2-40B4-BE49-F238E27FC236}">
                    <a16:creationId xmlns:a16="http://schemas.microsoft.com/office/drawing/2014/main" id="{5FAE050F-6FF2-480C-B16F-A6A885E71A21}"/>
                  </a:ext>
                </a:extLst>
              </p:cNvPr>
              <p:cNvCxnSpPr/>
              <p:nvPr/>
            </p:nvCxnSpPr>
            <p:spPr>
              <a:xfrm>
                <a:off x="1250950" y="3775402"/>
                <a:ext cx="6391729" cy="0"/>
              </a:xfrm>
              <a:prstGeom prst="line">
                <a:avLst/>
              </a:prstGeom>
              <a:ln w="3175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83000"/>
                        <a:alpha val="46000"/>
                      </a:schemeClr>
                    </a:gs>
                  </a:gsLst>
                  <a:lin ang="10800000" scaled="1"/>
                  <a:tileRect/>
                </a:gradFill>
              </a:ln>
              <a:effectLst>
                <a:outerShdw blurRad="12700" dir="5400000" algn="t" rotWithShape="0">
                  <a:schemeClr val="bg1">
                    <a:lumMod val="75000"/>
                    <a:alpha val="64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Rounded Rectangle 261">
                <a:extLst>
                  <a:ext uri="{FF2B5EF4-FFF2-40B4-BE49-F238E27FC236}">
                    <a16:creationId xmlns:a16="http://schemas.microsoft.com/office/drawing/2014/main" id="{4455054A-9513-4D93-9FF9-8FC65F36338E}"/>
                  </a:ext>
                </a:extLst>
              </p:cNvPr>
              <p:cNvSpPr/>
              <p:nvPr/>
            </p:nvSpPr>
            <p:spPr>
              <a:xfrm>
                <a:off x="7085489" y="3730171"/>
                <a:ext cx="267654" cy="36576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Round Single Corner Rectangle 262">
                <a:extLst>
                  <a:ext uri="{FF2B5EF4-FFF2-40B4-BE49-F238E27FC236}">
                    <a16:creationId xmlns:a16="http://schemas.microsoft.com/office/drawing/2014/main" id="{7C6DBD66-C1DA-4B55-98DC-97FDB459BA7B}"/>
                  </a:ext>
                </a:extLst>
              </p:cNvPr>
              <p:cNvSpPr/>
              <p:nvPr/>
            </p:nvSpPr>
            <p:spPr>
              <a:xfrm rot="10800000" flipH="1">
                <a:off x="7366908" y="3659414"/>
                <a:ext cx="282121" cy="163982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64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Round Single Corner Rectangle 263">
                <a:extLst>
                  <a:ext uri="{FF2B5EF4-FFF2-40B4-BE49-F238E27FC236}">
                    <a16:creationId xmlns:a16="http://schemas.microsoft.com/office/drawing/2014/main" id="{4A22AA2D-16FA-4F54-82C1-4F62701637AA}"/>
                  </a:ext>
                </a:extLst>
              </p:cNvPr>
              <p:cNvSpPr/>
              <p:nvPr/>
            </p:nvSpPr>
            <p:spPr>
              <a:xfrm rot="10800000">
                <a:off x="1257295" y="3659414"/>
                <a:ext cx="282121" cy="163982"/>
              </a:xfrm>
              <a:prstGeom prst="round1Rect">
                <a:avLst>
                  <a:gd name="adj" fmla="val 21302"/>
                </a:avLst>
              </a:prstGeom>
              <a:gradFill>
                <a:gsLst>
                  <a:gs pos="0">
                    <a:schemeClr val="bg1">
                      <a:alpha val="27000"/>
                    </a:schemeClr>
                  </a:gs>
                  <a:gs pos="100000">
                    <a:schemeClr val="bg1">
                      <a:lumMod val="83000"/>
                      <a:alpha val="0"/>
                    </a:schemeClr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Round Same Side Corner Rectangle 264">
                <a:extLst>
                  <a:ext uri="{FF2B5EF4-FFF2-40B4-BE49-F238E27FC236}">
                    <a16:creationId xmlns:a16="http://schemas.microsoft.com/office/drawing/2014/main" id="{E4D19299-F700-4E20-B02C-5161C9768B14}"/>
                  </a:ext>
                </a:extLst>
              </p:cNvPr>
              <p:cNvSpPr/>
              <p:nvPr/>
            </p:nvSpPr>
            <p:spPr>
              <a:xfrm rot="10800000">
                <a:off x="3931784" y="3672340"/>
                <a:ext cx="1042761" cy="6769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innerShdw blurRad="25400" dist="127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Round Same Side Corner Rectangle 19">
                <a:extLst>
                  <a:ext uri="{FF2B5EF4-FFF2-40B4-BE49-F238E27FC236}">
                    <a16:creationId xmlns:a16="http://schemas.microsoft.com/office/drawing/2014/main" id="{B91DB2A3-8880-4473-93E6-D914D623426A}"/>
                  </a:ext>
                </a:extLst>
              </p:cNvPr>
              <p:cNvSpPr/>
              <p:nvPr/>
            </p:nvSpPr>
            <p:spPr>
              <a:xfrm>
                <a:off x="4592183" y="914400"/>
                <a:ext cx="2240418" cy="2757714"/>
              </a:xfrm>
              <a:custGeom>
                <a:avLst/>
                <a:gdLst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2757714 h 2757714"/>
                  <a:gd name="connsiteX7" fmla="*/ 0 w 4605211"/>
                  <a:gd name="connsiteY7" fmla="*/ 161106 h 2757714"/>
                  <a:gd name="connsiteX8" fmla="*/ 161106 w 4605211"/>
                  <a:gd name="connsiteY8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0 w 4605211"/>
                  <a:gd name="connsiteY6" fmla="*/ 161106 h 2757714"/>
                  <a:gd name="connsiteX7" fmla="*/ 161106 w 4605211"/>
                  <a:gd name="connsiteY7" fmla="*/ 0 h 2757714"/>
                  <a:gd name="connsiteX0" fmla="*/ 1611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161106 w 4605211"/>
                  <a:gd name="connsiteY6" fmla="*/ 0 h 2757714"/>
                  <a:gd name="connsiteX0" fmla="*/ 3755206 w 4605211"/>
                  <a:gd name="connsiteY0" fmla="*/ 0 h 2757714"/>
                  <a:gd name="connsiteX1" fmla="*/ 4444105 w 4605211"/>
                  <a:gd name="connsiteY1" fmla="*/ 0 h 2757714"/>
                  <a:gd name="connsiteX2" fmla="*/ 4605211 w 4605211"/>
                  <a:gd name="connsiteY2" fmla="*/ 161106 h 2757714"/>
                  <a:gd name="connsiteX3" fmla="*/ 4605211 w 4605211"/>
                  <a:gd name="connsiteY3" fmla="*/ 2757714 h 2757714"/>
                  <a:gd name="connsiteX4" fmla="*/ 4605211 w 4605211"/>
                  <a:gd name="connsiteY4" fmla="*/ 2757714 h 2757714"/>
                  <a:gd name="connsiteX5" fmla="*/ 0 w 4605211"/>
                  <a:gd name="connsiteY5" fmla="*/ 2757714 h 2757714"/>
                  <a:gd name="connsiteX6" fmla="*/ 3755206 w 4605211"/>
                  <a:gd name="connsiteY6" fmla="*/ 0 h 2757714"/>
                  <a:gd name="connsiteX0" fmla="*/ 1735906 w 2585911"/>
                  <a:gd name="connsiteY0" fmla="*/ 0 h 2757714"/>
                  <a:gd name="connsiteX1" fmla="*/ 2424805 w 2585911"/>
                  <a:gd name="connsiteY1" fmla="*/ 0 h 2757714"/>
                  <a:gd name="connsiteX2" fmla="*/ 2585911 w 2585911"/>
                  <a:gd name="connsiteY2" fmla="*/ 161106 h 2757714"/>
                  <a:gd name="connsiteX3" fmla="*/ 2585911 w 2585911"/>
                  <a:gd name="connsiteY3" fmla="*/ 2757714 h 2757714"/>
                  <a:gd name="connsiteX4" fmla="*/ 2585911 w 2585911"/>
                  <a:gd name="connsiteY4" fmla="*/ 2757714 h 2757714"/>
                  <a:gd name="connsiteX5" fmla="*/ 0 w 2585911"/>
                  <a:gd name="connsiteY5" fmla="*/ 2732314 h 2757714"/>
                  <a:gd name="connsiteX6" fmla="*/ 1735906 w 2585911"/>
                  <a:gd name="connsiteY6" fmla="*/ 0 h 2757714"/>
                  <a:gd name="connsiteX0" fmla="*/ 1147198 w 1997203"/>
                  <a:gd name="connsiteY0" fmla="*/ 0 h 2757714"/>
                  <a:gd name="connsiteX1" fmla="*/ 1836097 w 1997203"/>
                  <a:gd name="connsiteY1" fmla="*/ 0 h 2757714"/>
                  <a:gd name="connsiteX2" fmla="*/ 1997203 w 1997203"/>
                  <a:gd name="connsiteY2" fmla="*/ 161106 h 2757714"/>
                  <a:gd name="connsiteX3" fmla="*/ 1997203 w 1997203"/>
                  <a:gd name="connsiteY3" fmla="*/ 2757714 h 2757714"/>
                  <a:gd name="connsiteX4" fmla="*/ 1997203 w 1997203"/>
                  <a:gd name="connsiteY4" fmla="*/ 2757714 h 2757714"/>
                  <a:gd name="connsiteX5" fmla="*/ 0 w 1997203"/>
                  <a:gd name="connsiteY5" fmla="*/ 2732314 h 2757714"/>
                  <a:gd name="connsiteX6" fmla="*/ 1147198 w 1997203"/>
                  <a:gd name="connsiteY6" fmla="*/ 0 h 275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7203" h="2757714">
                    <a:moveTo>
                      <a:pt x="1147198" y="0"/>
                    </a:moveTo>
                    <a:lnTo>
                      <a:pt x="1836097" y="0"/>
                    </a:lnTo>
                    <a:cubicBezTo>
                      <a:pt x="1925073" y="0"/>
                      <a:pt x="1997203" y="72130"/>
                      <a:pt x="1997203" y="161106"/>
                    </a:cubicBezTo>
                    <a:lnTo>
                      <a:pt x="1997203" y="2757714"/>
                    </a:lnTo>
                    <a:lnTo>
                      <a:pt x="1997203" y="2757714"/>
                    </a:lnTo>
                    <a:lnTo>
                      <a:pt x="0" y="2732314"/>
                    </a:lnTo>
                    <a:lnTo>
                      <a:pt x="1147198" y="0"/>
                    </a:lnTo>
                    <a:close/>
                  </a:path>
                </a:pathLst>
              </a:custGeom>
              <a:gradFill flip="none" rotWithShape="1">
                <a:gsLst>
                  <a:gs pos="21000">
                    <a:schemeClr val="bg1">
                      <a:alpha val="1000"/>
                    </a:schemeClr>
                  </a:gs>
                  <a:gs pos="100000">
                    <a:schemeClr val="bg1">
                      <a:alpha val="32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72" name="iṥ1iḍè">
            <a:extLst>
              <a:ext uri="{FF2B5EF4-FFF2-40B4-BE49-F238E27FC236}">
                <a16:creationId xmlns:a16="http://schemas.microsoft.com/office/drawing/2014/main" id="{E37FAE2D-4C22-43AF-BCD1-2219020FAF1C}"/>
              </a:ext>
            </a:extLst>
          </p:cNvPr>
          <p:cNvSpPr/>
          <p:nvPr/>
        </p:nvSpPr>
        <p:spPr>
          <a:xfrm>
            <a:off x="-3905131" y="1774635"/>
            <a:ext cx="7331314" cy="4186511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851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1">
            <a:extLst>
              <a:ext uri="{FF2B5EF4-FFF2-40B4-BE49-F238E27FC236}">
                <a16:creationId xmlns:a16="http://schemas.microsoft.com/office/drawing/2014/main" id="{BA4B8D5D-CBEF-4E5F-B64D-DF8746B885BA}"/>
              </a:ext>
            </a:extLst>
          </p:cNvPr>
          <p:cNvSpPr/>
          <p:nvPr/>
        </p:nvSpPr>
        <p:spPr>
          <a:xfrm rot="16200000">
            <a:off x="7443220" y="1217303"/>
            <a:ext cx="4452596" cy="5044968"/>
          </a:xfrm>
          <a:prstGeom prst="round2SameRect">
            <a:avLst>
              <a:gd name="adj1" fmla="val 9934"/>
              <a:gd name="adj2" fmla="val 0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Freeform 40">
            <a:extLst>
              <a:ext uri="{FF2B5EF4-FFF2-40B4-BE49-F238E27FC236}">
                <a16:creationId xmlns:a16="http://schemas.microsoft.com/office/drawing/2014/main" id="{4A4175A9-8C27-43B7-8F63-89D3EE7DBB45}"/>
              </a:ext>
            </a:extLst>
          </p:cNvPr>
          <p:cNvSpPr/>
          <p:nvPr/>
        </p:nvSpPr>
        <p:spPr>
          <a:xfrm>
            <a:off x="10717967" y="5966085"/>
            <a:ext cx="1474033" cy="891915"/>
          </a:xfrm>
          <a:custGeom>
            <a:avLst/>
            <a:gdLst>
              <a:gd name="connsiteX0" fmla="*/ 0 w 1474033"/>
              <a:gd name="connsiteY0" fmla="*/ 0 h 891915"/>
              <a:gd name="connsiteX1" fmla="*/ 1474033 w 1474033"/>
              <a:gd name="connsiteY1" fmla="*/ 0 h 891915"/>
              <a:gd name="connsiteX2" fmla="*/ 1474033 w 1474033"/>
              <a:gd name="connsiteY2" fmla="*/ 891915 h 891915"/>
              <a:gd name="connsiteX3" fmla="*/ 1473785 w 1474033"/>
              <a:gd name="connsiteY3" fmla="*/ 891915 h 891915"/>
              <a:gd name="connsiteX4" fmla="*/ 1455862 w 1474033"/>
              <a:gd name="connsiteY4" fmla="*/ 714121 h 891915"/>
              <a:gd name="connsiteX5" fmla="*/ 579667 w 1474033"/>
              <a:gd name="connsiteY5" fmla="*/ 1 h 891915"/>
              <a:gd name="connsiteX6" fmla="*/ 0 w 1474033"/>
              <a:gd name="connsiteY6" fmla="*/ 1 h 89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033" h="891915">
                <a:moveTo>
                  <a:pt x="0" y="0"/>
                </a:moveTo>
                <a:lnTo>
                  <a:pt x="1474033" y="0"/>
                </a:lnTo>
                <a:lnTo>
                  <a:pt x="1474033" y="891915"/>
                </a:lnTo>
                <a:lnTo>
                  <a:pt x="1473785" y="891915"/>
                </a:lnTo>
                <a:lnTo>
                  <a:pt x="1455862" y="714121"/>
                </a:lnTo>
                <a:cubicBezTo>
                  <a:pt x="1372465" y="306574"/>
                  <a:pt x="1011868" y="1"/>
                  <a:pt x="579667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5653DCC-5995-4164-A3CD-5EAA797098DF}"/>
              </a:ext>
            </a:extLst>
          </p:cNvPr>
          <p:cNvSpPr txBox="1"/>
          <p:nvPr/>
        </p:nvSpPr>
        <p:spPr>
          <a:xfrm>
            <a:off x="7721248" y="1767667"/>
            <a:ext cx="3955187" cy="600164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$ 567.000</a:t>
            </a:r>
          </a:p>
        </p:txBody>
      </p:sp>
      <p:sp>
        <p:nvSpPr>
          <p:cNvPr id="6" name="TextBox 21">
            <a:extLst>
              <a:ext uri="{FF2B5EF4-FFF2-40B4-BE49-F238E27FC236}">
                <a16:creationId xmlns:a16="http://schemas.microsoft.com/office/drawing/2014/main" id="{7B339234-2ABF-4139-88F2-01DFED7FDFCE}"/>
              </a:ext>
            </a:extLst>
          </p:cNvPr>
          <p:cNvSpPr txBox="1"/>
          <p:nvPr/>
        </p:nvSpPr>
        <p:spPr>
          <a:xfrm>
            <a:off x="7721248" y="3934171"/>
            <a:ext cx="3955187" cy="600164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$ 245.000</a:t>
            </a:r>
          </a:p>
        </p:txBody>
      </p:sp>
      <p:cxnSp>
        <p:nvCxnSpPr>
          <p:cNvPr id="7" name="Straight Connector 34">
            <a:extLst>
              <a:ext uri="{FF2B5EF4-FFF2-40B4-BE49-F238E27FC236}">
                <a16:creationId xmlns:a16="http://schemas.microsoft.com/office/drawing/2014/main" id="{6A040E4C-34E8-490A-AFBD-F634BCF04D51}"/>
              </a:ext>
            </a:extLst>
          </p:cNvPr>
          <p:cNvCxnSpPr/>
          <p:nvPr/>
        </p:nvCxnSpPr>
        <p:spPr>
          <a:xfrm>
            <a:off x="7570033" y="3739787"/>
            <a:ext cx="410603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C3D4913-0858-4601-8221-82BAC78011A2}"/>
              </a:ext>
            </a:extLst>
          </p:cNvPr>
          <p:cNvSpPr txBox="1"/>
          <p:nvPr/>
        </p:nvSpPr>
        <p:spPr>
          <a:xfrm>
            <a:off x="7719074" y="2415928"/>
            <a:ext cx="3807948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 utilize technically sound, , Synergistically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1DEC1EC-0ACB-4C8D-8D45-864500CEEEE8}"/>
              </a:ext>
            </a:extLst>
          </p:cNvPr>
          <p:cNvSpPr txBox="1"/>
          <p:nvPr/>
        </p:nvSpPr>
        <p:spPr>
          <a:xfrm>
            <a:off x="7719074" y="4594128"/>
            <a:ext cx="3807948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Synergistically. Synergistically utilize technically sound portals with, Synergistically utilize technically sound, , Synergistically</a:t>
            </a:r>
          </a:p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altLang="zh-CN" sz="10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Google Shape;1092;p45">
            <a:extLst>
              <a:ext uri="{FF2B5EF4-FFF2-40B4-BE49-F238E27FC236}">
                <a16:creationId xmlns:a16="http://schemas.microsoft.com/office/drawing/2014/main" id="{010CEA26-BC46-4557-B418-1C15811FAC1C}"/>
              </a:ext>
            </a:extLst>
          </p:cNvPr>
          <p:cNvSpPr/>
          <p:nvPr/>
        </p:nvSpPr>
        <p:spPr>
          <a:xfrm>
            <a:off x="930226" y="1767742"/>
            <a:ext cx="5928942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E5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Google Shape;1095;p45">
            <a:extLst>
              <a:ext uri="{FF2B5EF4-FFF2-40B4-BE49-F238E27FC236}">
                <a16:creationId xmlns:a16="http://schemas.microsoft.com/office/drawing/2014/main" id="{92167B54-3F45-455B-9A40-BEDF743C40C1}"/>
              </a:ext>
            </a:extLst>
          </p:cNvPr>
          <p:cNvSpPr/>
          <p:nvPr/>
        </p:nvSpPr>
        <p:spPr>
          <a:xfrm>
            <a:off x="1099510" y="1894408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1"/>
                </a:moveTo>
                <a:cubicBezTo>
                  <a:pt x="3812" y="1"/>
                  <a:pt x="1" y="3904"/>
                  <a:pt x="1" y="8560"/>
                </a:cubicBezTo>
                <a:cubicBezTo>
                  <a:pt x="1" y="13331"/>
                  <a:pt x="3812" y="17120"/>
                  <a:pt x="8560" y="17120"/>
                </a:cubicBezTo>
                <a:cubicBezTo>
                  <a:pt x="13330" y="17120"/>
                  <a:pt x="17119" y="13331"/>
                  <a:pt x="17119" y="8560"/>
                </a:cubicBezTo>
                <a:cubicBezTo>
                  <a:pt x="17119" y="3904"/>
                  <a:pt x="13330" y="1"/>
                  <a:pt x="8560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1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EF856DF-97A7-49ED-A85B-2CD558852332}"/>
              </a:ext>
            </a:extLst>
          </p:cNvPr>
          <p:cNvSpPr txBox="1"/>
          <p:nvPr/>
        </p:nvSpPr>
        <p:spPr>
          <a:xfrm>
            <a:off x="1834873" y="1935087"/>
            <a:ext cx="4712009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13" name="Google Shape;1092;p45">
            <a:extLst>
              <a:ext uri="{FF2B5EF4-FFF2-40B4-BE49-F238E27FC236}">
                <a16:creationId xmlns:a16="http://schemas.microsoft.com/office/drawing/2014/main" id="{B3721692-27DC-4A63-9231-828C0631B58B}"/>
              </a:ext>
            </a:extLst>
          </p:cNvPr>
          <p:cNvSpPr/>
          <p:nvPr/>
        </p:nvSpPr>
        <p:spPr>
          <a:xfrm>
            <a:off x="930226" y="2811696"/>
            <a:ext cx="5928942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E5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Google Shape;1095;p45">
            <a:extLst>
              <a:ext uri="{FF2B5EF4-FFF2-40B4-BE49-F238E27FC236}">
                <a16:creationId xmlns:a16="http://schemas.microsoft.com/office/drawing/2014/main" id="{0542A971-CCC0-47CA-8992-EC39127CA1A0}"/>
              </a:ext>
            </a:extLst>
          </p:cNvPr>
          <p:cNvSpPr/>
          <p:nvPr/>
        </p:nvSpPr>
        <p:spPr>
          <a:xfrm>
            <a:off x="1099510" y="2938362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1"/>
                </a:moveTo>
                <a:cubicBezTo>
                  <a:pt x="3812" y="1"/>
                  <a:pt x="1" y="3904"/>
                  <a:pt x="1" y="8560"/>
                </a:cubicBezTo>
                <a:cubicBezTo>
                  <a:pt x="1" y="13331"/>
                  <a:pt x="3812" y="17120"/>
                  <a:pt x="8560" y="17120"/>
                </a:cubicBezTo>
                <a:cubicBezTo>
                  <a:pt x="13330" y="17120"/>
                  <a:pt x="17119" y="13331"/>
                  <a:pt x="17119" y="8560"/>
                </a:cubicBezTo>
                <a:cubicBezTo>
                  <a:pt x="17119" y="3904"/>
                  <a:pt x="13330" y="1"/>
                  <a:pt x="8560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367470E-E06A-44A0-BCCE-5B94C244D469}"/>
              </a:ext>
            </a:extLst>
          </p:cNvPr>
          <p:cNvSpPr txBox="1"/>
          <p:nvPr/>
        </p:nvSpPr>
        <p:spPr>
          <a:xfrm>
            <a:off x="1834873" y="2979041"/>
            <a:ext cx="4712009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16" name="Google Shape;1092;p45">
            <a:extLst>
              <a:ext uri="{FF2B5EF4-FFF2-40B4-BE49-F238E27FC236}">
                <a16:creationId xmlns:a16="http://schemas.microsoft.com/office/drawing/2014/main" id="{15B0F983-77B5-41D0-BF1C-48138D83748A}"/>
              </a:ext>
            </a:extLst>
          </p:cNvPr>
          <p:cNvSpPr/>
          <p:nvPr/>
        </p:nvSpPr>
        <p:spPr>
          <a:xfrm>
            <a:off x="930226" y="3855650"/>
            <a:ext cx="5928942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E5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Google Shape;1095;p45">
            <a:extLst>
              <a:ext uri="{FF2B5EF4-FFF2-40B4-BE49-F238E27FC236}">
                <a16:creationId xmlns:a16="http://schemas.microsoft.com/office/drawing/2014/main" id="{8275120F-2F2C-494A-A505-F92A364D6E3F}"/>
              </a:ext>
            </a:extLst>
          </p:cNvPr>
          <p:cNvSpPr/>
          <p:nvPr/>
        </p:nvSpPr>
        <p:spPr>
          <a:xfrm>
            <a:off x="1099510" y="3982316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1"/>
                </a:moveTo>
                <a:cubicBezTo>
                  <a:pt x="3812" y="1"/>
                  <a:pt x="1" y="3904"/>
                  <a:pt x="1" y="8560"/>
                </a:cubicBezTo>
                <a:cubicBezTo>
                  <a:pt x="1" y="13331"/>
                  <a:pt x="3812" y="17120"/>
                  <a:pt x="8560" y="17120"/>
                </a:cubicBezTo>
                <a:cubicBezTo>
                  <a:pt x="13330" y="17120"/>
                  <a:pt x="17119" y="13331"/>
                  <a:pt x="17119" y="8560"/>
                </a:cubicBezTo>
                <a:cubicBezTo>
                  <a:pt x="17119" y="3904"/>
                  <a:pt x="13330" y="1"/>
                  <a:pt x="8560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6C52A1-18A9-4B02-A319-5D633E6C38A2}"/>
              </a:ext>
            </a:extLst>
          </p:cNvPr>
          <p:cNvSpPr txBox="1"/>
          <p:nvPr/>
        </p:nvSpPr>
        <p:spPr>
          <a:xfrm>
            <a:off x="1834873" y="4022995"/>
            <a:ext cx="4712009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sp>
        <p:nvSpPr>
          <p:cNvPr id="19" name="Google Shape;1092;p45">
            <a:extLst>
              <a:ext uri="{FF2B5EF4-FFF2-40B4-BE49-F238E27FC236}">
                <a16:creationId xmlns:a16="http://schemas.microsoft.com/office/drawing/2014/main" id="{CA906F9F-8E06-4D01-B811-6B39682920F8}"/>
              </a:ext>
            </a:extLst>
          </p:cNvPr>
          <p:cNvSpPr/>
          <p:nvPr/>
        </p:nvSpPr>
        <p:spPr>
          <a:xfrm>
            <a:off x="930226" y="4899604"/>
            <a:ext cx="5928942" cy="824000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0E5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Google Shape;1095;p45">
            <a:extLst>
              <a:ext uri="{FF2B5EF4-FFF2-40B4-BE49-F238E27FC236}">
                <a16:creationId xmlns:a16="http://schemas.microsoft.com/office/drawing/2014/main" id="{342E7037-A47B-47FA-9162-9BB3453C15E4}"/>
              </a:ext>
            </a:extLst>
          </p:cNvPr>
          <p:cNvSpPr/>
          <p:nvPr/>
        </p:nvSpPr>
        <p:spPr>
          <a:xfrm>
            <a:off x="1099510" y="5026270"/>
            <a:ext cx="570667" cy="570667"/>
          </a:xfrm>
          <a:custGeom>
            <a:avLst/>
            <a:gdLst/>
            <a:ahLst/>
            <a:cxnLst/>
            <a:rect l="l" t="t" r="r" b="b"/>
            <a:pathLst>
              <a:path w="17120" h="17120" extrusionOk="0">
                <a:moveTo>
                  <a:pt x="8560" y="1"/>
                </a:moveTo>
                <a:cubicBezTo>
                  <a:pt x="3812" y="1"/>
                  <a:pt x="1" y="3904"/>
                  <a:pt x="1" y="8560"/>
                </a:cubicBezTo>
                <a:cubicBezTo>
                  <a:pt x="1" y="13331"/>
                  <a:pt x="3812" y="17120"/>
                  <a:pt x="8560" y="17120"/>
                </a:cubicBezTo>
                <a:cubicBezTo>
                  <a:pt x="13330" y="17120"/>
                  <a:pt x="17119" y="13331"/>
                  <a:pt x="17119" y="8560"/>
                </a:cubicBezTo>
                <a:cubicBezTo>
                  <a:pt x="17119" y="3904"/>
                  <a:pt x="13330" y="1"/>
                  <a:pt x="8560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4</a:t>
            </a:r>
            <a:endParaRPr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FC6FA9F-302A-4EC6-82EA-377417038BF6}"/>
              </a:ext>
            </a:extLst>
          </p:cNvPr>
          <p:cNvSpPr txBox="1"/>
          <p:nvPr/>
        </p:nvSpPr>
        <p:spPr>
          <a:xfrm>
            <a:off x="1834873" y="5066949"/>
            <a:ext cx="4712009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</a:t>
            </a:r>
            <a:r>
              <a:rPr lang="zh-CN" altLang="en-US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，</a:t>
            </a:r>
            <a:r>
              <a:rPr lang="en-US" altLang="zh-CN" sz="11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6A951C5-33EE-4AF5-9CB5-8858132FC18E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23" name="Google Shape;1092;p45">
              <a:extLst>
                <a:ext uri="{FF2B5EF4-FFF2-40B4-BE49-F238E27FC236}">
                  <a16:creationId xmlns:a16="http://schemas.microsoft.com/office/drawing/2014/main" id="{8A4F5FCD-8803-426D-B326-31220645C5EE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Google Shape;1095;p45">
              <a:extLst>
                <a:ext uri="{FF2B5EF4-FFF2-40B4-BE49-F238E27FC236}">
                  <a16:creationId xmlns:a16="http://schemas.microsoft.com/office/drawing/2014/main" id="{DE8EA7D2-2873-45F7-8C98-FC58A3170F75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2AC6F47-7DD0-4824-9925-6C2131169F35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26" name="ïṡ1íḋè">
              <a:extLst>
                <a:ext uri="{FF2B5EF4-FFF2-40B4-BE49-F238E27FC236}">
                  <a16:creationId xmlns:a16="http://schemas.microsoft.com/office/drawing/2014/main" id="{50C3A493-D9C5-4A1F-8241-4A50F53D74CB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0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  <p:bldP spid="18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37"/>
          <p:cNvSpPr/>
          <p:nvPr/>
        </p:nvSpPr>
        <p:spPr>
          <a:xfrm>
            <a:off x="612575" y="1508132"/>
            <a:ext cx="5524000" cy="5522400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03" name="Google Shape;903;p37"/>
          <p:cNvSpPr/>
          <p:nvPr/>
        </p:nvSpPr>
        <p:spPr>
          <a:xfrm>
            <a:off x="4863616" y="2150153"/>
            <a:ext cx="4231200" cy="4230000"/>
          </a:xfrm>
          <a:prstGeom prst="blockArc">
            <a:avLst>
              <a:gd name="adj1" fmla="val 10800000"/>
              <a:gd name="adj2" fmla="val 21597632"/>
              <a:gd name="adj3" fmla="val 30147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04" name="Google Shape;904;p37"/>
          <p:cNvSpPr/>
          <p:nvPr/>
        </p:nvSpPr>
        <p:spPr>
          <a:xfrm>
            <a:off x="8792625" y="2918251"/>
            <a:ext cx="2703200" cy="2702400"/>
          </a:xfrm>
          <a:prstGeom prst="blockArc">
            <a:avLst>
              <a:gd name="adj1" fmla="val 10800000"/>
              <a:gd name="adj2" fmla="val 0"/>
              <a:gd name="adj3" fmla="val 34334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908" name="Google Shape;908;p37"/>
          <p:cNvCxnSpPr/>
          <p:nvPr/>
        </p:nvCxnSpPr>
        <p:spPr>
          <a:xfrm>
            <a:off x="3374575" y="4911439"/>
            <a:ext cx="0" cy="9688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oval" w="sm" len="sm"/>
            <a:tailEnd type="none" w="sm" len="sm"/>
          </a:ln>
        </p:spPr>
      </p:cxnSp>
      <p:cxnSp>
        <p:nvCxnSpPr>
          <p:cNvPr id="909" name="Google Shape;909;p37"/>
          <p:cNvCxnSpPr/>
          <p:nvPr/>
        </p:nvCxnSpPr>
        <p:spPr>
          <a:xfrm>
            <a:off x="6979216" y="4911439"/>
            <a:ext cx="0" cy="9688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oval" w="sm" len="sm"/>
            <a:tailEnd type="none" w="sm" len="sm"/>
          </a:ln>
        </p:spPr>
      </p:cxnSp>
      <p:cxnSp>
        <p:nvCxnSpPr>
          <p:cNvPr id="910" name="Google Shape;910;p37"/>
          <p:cNvCxnSpPr/>
          <p:nvPr/>
        </p:nvCxnSpPr>
        <p:spPr>
          <a:xfrm>
            <a:off x="10144225" y="4911439"/>
            <a:ext cx="0" cy="96880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oval" w="sm" len="sm"/>
            <a:tailEnd type="none" w="sm" len="sm"/>
          </a:ln>
        </p:spPr>
      </p:cxnSp>
      <p:sp>
        <p:nvSpPr>
          <p:cNvPr id="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03A7872-910D-4B91-B112-883DB2C7DFD3}"/>
              </a:ext>
            </a:extLst>
          </p:cNvPr>
          <p:cNvSpPr txBox="1"/>
          <p:nvPr/>
        </p:nvSpPr>
        <p:spPr>
          <a:xfrm>
            <a:off x="1180161" y="4785130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DA52A1D3-52D1-4C1F-981C-A9A828AE1152}"/>
              </a:ext>
            </a:extLst>
          </p:cNvPr>
          <p:cNvSpPr txBox="1"/>
          <p:nvPr/>
        </p:nvSpPr>
        <p:spPr>
          <a:xfrm>
            <a:off x="3649441" y="4785130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1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3C43249A-70D7-46A7-8DD1-6921D417CF57}"/>
              </a:ext>
            </a:extLst>
          </p:cNvPr>
          <p:cNvSpPr txBox="1"/>
          <p:nvPr/>
        </p:nvSpPr>
        <p:spPr>
          <a:xfrm>
            <a:off x="7191342" y="4785130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FC31BB6-A5A7-40BB-B9F6-5013BBA80435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12" name="Google Shape;1092;p45">
              <a:extLst>
                <a:ext uri="{FF2B5EF4-FFF2-40B4-BE49-F238E27FC236}">
                  <a16:creationId xmlns:a16="http://schemas.microsoft.com/office/drawing/2014/main" id="{82284252-DBCC-4FFE-AEC4-F551155A1E3C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Google Shape;1095;p45">
              <a:extLst>
                <a:ext uri="{FF2B5EF4-FFF2-40B4-BE49-F238E27FC236}">
                  <a16:creationId xmlns:a16="http://schemas.microsoft.com/office/drawing/2014/main" id="{6A0C4334-F9EE-4451-B30E-022140F6990C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BE0B42D-E7CE-4928-B9B1-66E5677F7DD8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ṡ1íḋè">
              <a:extLst>
                <a:ext uri="{FF2B5EF4-FFF2-40B4-BE49-F238E27FC236}">
                  <a16:creationId xmlns:a16="http://schemas.microsoft.com/office/drawing/2014/main" id="{E21C1E13-8E23-4564-B829-25C3CCD575E8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18" name="Google Shape;936;p36">
            <a:extLst>
              <a:ext uri="{FF2B5EF4-FFF2-40B4-BE49-F238E27FC236}">
                <a16:creationId xmlns:a16="http://schemas.microsoft.com/office/drawing/2014/main" id="{77F8179F-505B-47BB-B255-7F81F6A09758}"/>
              </a:ext>
            </a:extLst>
          </p:cNvPr>
          <p:cNvSpPr txBox="1"/>
          <p:nvPr/>
        </p:nvSpPr>
        <p:spPr>
          <a:xfrm>
            <a:off x="2462607" y="1946561"/>
            <a:ext cx="1586151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sz="4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Google Shape;936;p36">
            <a:extLst>
              <a:ext uri="{FF2B5EF4-FFF2-40B4-BE49-F238E27FC236}">
                <a16:creationId xmlns:a16="http://schemas.microsoft.com/office/drawing/2014/main" id="{5286D29C-B5A5-4FE8-A27C-3A1AC46EFBDA}"/>
              </a:ext>
            </a:extLst>
          </p:cNvPr>
          <p:cNvSpPr txBox="1"/>
          <p:nvPr/>
        </p:nvSpPr>
        <p:spPr>
          <a:xfrm>
            <a:off x="6346095" y="2579642"/>
            <a:ext cx="1586151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4000" b="1" kern="0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sz="4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Google Shape;936;p36">
            <a:extLst>
              <a:ext uri="{FF2B5EF4-FFF2-40B4-BE49-F238E27FC236}">
                <a16:creationId xmlns:a16="http://schemas.microsoft.com/office/drawing/2014/main" id="{BADE08CB-4E79-4E78-B01F-0652A76BB7CD}"/>
              </a:ext>
            </a:extLst>
          </p:cNvPr>
          <p:cNvSpPr txBox="1"/>
          <p:nvPr/>
        </p:nvSpPr>
        <p:spPr>
          <a:xfrm>
            <a:off x="9351149" y="3171642"/>
            <a:ext cx="1586151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b="1" kern="0" dirty="0">
                <a:solidFill>
                  <a:schemeClr val="bg1"/>
                </a:solidFill>
                <a:cs typeface="+mn-ea"/>
                <a:sym typeface="+mn-lt"/>
              </a:rPr>
              <a:t>25%</a:t>
            </a:r>
            <a:endParaRPr sz="32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8DCD15FA-EF0E-497B-97F6-906134609724}"/>
              </a:ext>
            </a:extLst>
          </p:cNvPr>
          <p:cNvSpPr/>
          <p:nvPr/>
        </p:nvSpPr>
        <p:spPr>
          <a:xfrm>
            <a:off x="-35806" y="-18694"/>
            <a:ext cx="12227806" cy="685800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-9218" b="-9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Rectangle 48">
            <a:extLst>
              <a:ext uri="{FF2B5EF4-FFF2-40B4-BE49-F238E27FC236}">
                <a16:creationId xmlns:a16="http://schemas.microsoft.com/office/drawing/2014/main" id="{8AFC737C-8B50-4320-8223-06CEADA2F7BC}"/>
              </a:ext>
            </a:extLst>
          </p:cNvPr>
          <p:cNvSpPr/>
          <p:nvPr/>
        </p:nvSpPr>
        <p:spPr>
          <a:xfrm>
            <a:off x="-35806" y="-18695"/>
            <a:ext cx="12227806" cy="6936829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8011645-47BB-4631-9D72-0038BA3648D1}"/>
              </a:ext>
            </a:extLst>
          </p:cNvPr>
          <p:cNvGrpSpPr/>
          <p:nvPr/>
        </p:nvGrpSpPr>
        <p:grpSpPr>
          <a:xfrm>
            <a:off x="7829185" y="3999773"/>
            <a:ext cx="584200" cy="584200"/>
            <a:chOff x="5803900" y="4756150"/>
            <a:chExt cx="584200" cy="584200"/>
          </a:xfrm>
          <a:solidFill>
            <a:schemeClr val="accent3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C84FFFA-2458-433F-9F28-25881B0AF58D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1DB0FE7-C64C-481E-83FD-FC5ECBF191D1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4C2EA0F5-1203-47E7-89F5-EFD1E67A046B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4A5DB2D0-7E0C-4AEB-8CF1-08E02C7280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36E02D11-35C8-44E2-85F7-1C28D7BB43A6}"/>
              </a:ext>
            </a:extLst>
          </p:cNvPr>
          <p:cNvSpPr txBox="1"/>
          <p:nvPr/>
        </p:nvSpPr>
        <p:spPr>
          <a:xfrm>
            <a:off x="1630009" y="1907702"/>
            <a:ext cx="893198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/>
                </a:solidFill>
                <a:cs typeface="+mn-ea"/>
                <a:sym typeface="+mn-lt"/>
              </a:rPr>
              <a:t>Thank you</a:t>
            </a:r>
          </a:p>
        </p:txBody>
      </p:sp>
      <p:sp>
        <p:nvSpPr>
          <p:cNvPr id="30" name="Rectangle: Rounded Corners 10">
            <a:extLst>
              <a:ext uri="{FF2B5EF4-FFF2-40B4-BE49-F238E27FC236}">
                <a16:creationId xmlns:a16="http://schemas.microsoft.com/office/drawing/2014/main" id="{C6B4B97A-E686-440F-B20A-A3DFF3EB38B2}"/>
              </a:ext>
            </a:extLst>
          </p:cNvPr>
          <p:cNvSpPr/>
          <p:nvPr/>
        </p:nvSpPr>
        <p:spPr>
          <a:xfrm>
            <a:off x="4893965" y="4553149"/>
            <a:ext cx="2161224" cy="510760"/>
          </a:xfrm>
          <a:prstGeom prst="roundRect">
            <a:avLst>
              <a:gd name="adj" fmla="val 50000"/>
            </a:avLst>
          </a:prstGeom>
          <a:solidFill>
            <a:schemeClr val="bg2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2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016EAC8-49C8-4895-8F28-74039B5C5ED4}"/>
              </a:ext>
            </a:extLst>
          </p:cNvPr>
          <p:cNvSpPr txBox="1"/>
          <p:nvPr/>
        </p:nvSpPr>
        <p:spPr>
          <a:xfrm>
            <a:off x="4647978" y="3684285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61059EB-EA56-4390-9B70-7C0DA6A13D10}"/>
              </a:ext>
            </a:extLst>
          </p:cNvPr>
          <p:cNvSpPr txBox="1">
            <a:spLocks/>
          </p:cNvSpPr>
          <p:nvPr/>
        </p:nvSpPr>
        <p:spPr>
          <a:xfrm>
            <a:off x="5178897" y="4749969"/>
            <a:ext cx="1627165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JP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PPT.COM</a:t>
            </a:r>
          </a:p>
        </p:txBody>
      </p:sp>
      <p:grpSp>
        <p:nvGrpSpPr>
          <p:cNvPr id="39" name="Group 53">
            <a:extLst>
              <a:ext uri="{FF2B5EF4-FFF2-40B4-BE49-F238E27FC236}">
                <a16:creationId xmlns:a16="http://schemas.microsoft.com/office/drawing/2014/main" id="{B5733585-3E67-4793-945B-DE7286C40B59}"/>
              </a:ext>
            </a:extLst>
          </p:cNvPr>
          <p:cNvGrpSpPr/>
          <p:nvPr/>
        </p:nvGrpSpPr>
        <p:grpSpPr>
          <a:xfrm rot="10800000">
            <a:off x="3709011" y="4000656"/>
            <a:ext cx="584200" cy="584200"/>
            <a:chOff x="5803900" y="4756150"/>
            <a:chExt cx="584200" cy="584200"/>
          </a:xfrm>
          <a:solidFill>
            <a:schemeClr val="accent3"/>
          </a:solidFill>
        </p:grpSpPr>
        <p:sp>
          <p:nvSpPr>
            <p:cNvPr id="40" name="Oval 54">
              <a:extLst>
                <a:ext uri="{FF2B5EF4-FFF2-40B4-BE49-F238E27FC236}">
                  <a16:creationId xmlns:a16="http://schemas.microsoft.com/office/drawing/2014/main" id="{5AACAEB1-FE3D-414D-97DE-1C65D3E2EE32}"/>
                </a:ext>
              </a:extLst>
            </p:cNvPr>
            <p:cNvSpPr/>
            <p:nvPr/>
          </p:nvSpPr>
          <p:spPr>
            <a:xfrm>
              <a:off x="5803900" y="4756150"/>
              <a:ext cx="584200" cy="584200"/>
            </a:xfrm>
            <a:prstGeom prst="ellipse">
              <a:avLst/>
            </a:prstGeom>
            <a:grpFill/>
            <a:ln>
              <a:noFill/>
            </a:ln>
            <a:effectLst>
              <a:outerShdw blurRad="368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1" name="Group 55">
              <a:extLst>
                <a:ext uri="{FF2B5EF4-FFF2-40B4-BE49-F238E27FC236}">
                  <a16:creationId xmlns:a16="http://schemas.microsoft.com/office/drawing/2014/main" id="{2BEDA832-B0C3-42BD-9632-363167A43376}"/>
                </a:ext>
              </a:extLst>
            </p:cNvPr>
            <p:cNvGrpSpPr/>
            <p:nvPr/>
          </p:nvGrpSpPr>
          <p:grpSpPr>
            <a:xfrm>
              <a:off x="6035278" y="4950619"/>
              <a:ext cx="121444" cy="195262"/>
              <a:chOff x="6657975" y="4719638"/>
              <a:chExt cx="121444" cy="195262"/>
            </a:xfrm>
            <a:grpFill/>
          </p:grpSpPr>
          <p:cxnSp>
            <p:nvCxnSpPr>
              <p:cNvPr id="42" name="Straight Connector 56">
                <a:extLst>
                  <a:ext uri="{FF2B5EF4-FFF2-40B4-BE49-F238E27FC236}">
                    <a16:creationId xmlns:a16="http://schemas.microsoft.com/office/drawing/2014/main" id="{FE27EAD1-3E62-4442-88D0-162D6C6BC909}"/>
                  </a:ext>
                </a:extLst>
              </p:cNvPr>
              <p:cNvCxnSpPr/>
              <p:nvPr/>
            </p:nvCxnSpPr>
            <p:spPr>
              <a:xfrm>
                <a:off x="6657975" y="4719638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57">
                <a:extLst>
                  <a:ext uri="{FF2B5EF4-FFF2-40B4-BE49-F238E27FC236}">
                    <a16:creationId xmlns:a16="http://schemas.microsoft.com/office/drawing/2014/main" id="{79601BAD-8133-4133-B5D8-F20ABD1524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57975" y="4817269"/>
                <a:ext cx="121444" cy="97631"/>
              </a:xfrm>
              <a:prstGeom prst="line">
                <a:avLst/>
              </a:prstGeom>
              <a:grpFill/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9" name="iṩļïḓè">
            <a:extLst>
              <a:ext uri="{FF2B5EF4-FFF2-40B4-BE49-F238E27FC236}">
                <a16:creationId xmlns:a16="http://schemas.microsoft.com/office/drawing/2014/main" id="{53B32E38-0C2F-41C2-9A31-4DC6730850D0}"/>
              </a:ext>
            </a:extLst>
          </p:cNvPr>
          <p:cNvSpPr txBox="1"/>
          <p:nvPr/>
        </p:nvSpPr>
        <p:spPr bwMode="auto">
          <a:xfrm rot="5400000">
            <a:off x="10470182" y="4718111"/>
            <a:ext cx="1864874" cy="580942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600" dirty="0">
                <a:solidFill>
                  <a:schemeClr val="bg1"/>
                </a:solidFill>
                <a:cs typeface="+mn-ea"/>
                <a:sym typeface="+mn-lt"/>
              </a:rPr>
              <a:t>1PPT.COM</a:t>
            </a:r>
          </a:p>
        </p:txBody>
      </p: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2354F3D3-E2E5-43EF-A7CD-3F87D42EF91B}"/>
              </a:ext>
            </a:extLst>
          </p:cNvPr>
          <p:cNvGrpSpPr/>
          <p:nvPr/>
        </p:nvGrpSpPr>
        <p:grpSpPr>
          <a:xfrm rot="5400000">
            <a:off x="1181986" y="562567"/>
            <a:ext cx="101370" cy="1330760"/>
            <a:chOff x="508216" y="2820579"/>
            <a:chExt cx="196770" cy="2583143"/>
          </a:xfrm>
          <a:solidFill>
            <a:schemeClr val="bg1"/>
          </a:solidFill>
        </p:grpSpPr>
        <p:sp>
          <p:nvSpPr>
            <p:cNvPr id="71" name="椭圆 70">
              <a:extLst>
                <a:ext uri="{FF2B5EF4-FFF2-40B4-BE49-F238E27FC236}">
                  <a16:creationId xmlns:a16="http://schemas.microsoft.com/office/drawing/2014/main" id="{0C0E49DF-3547-4C33-A83A-1D96888167D1}"/>
                </a:ext>
              </a:extLst>
            </p:cNvPr>
            <p:cNvSpPr/>
            <p:nvPr/>
          </p:nvSpPr>
          <p:spPr>
            <a:xfrm>
              <a:off x="508217" y="2820579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47598B50-50AA-41D6-8044-C58D5CFD2E46}"/>
                </a:ext>
              </a:extLst>
            </p:cNvPr>
            <p:cNvCxnSpPr/>
            <p:nvPr/>
          </p:nvCxnSpPr>
          <p:spPr>
            <a:xfrm>
              <a:off x="606601" y="3222594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1B538548-4462-439A-A46F-A1BB8323F5FD}"/>
                </a:ext>
              </a:extLst>
            </p:cNvPr>
            <p:cNvSpPr/>
            <p:nvPr/>
          </p:nvSpPr>
          <p:spPr>
            <a:xfrm>
              <a:off x="508216" y="4013766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EE6113E6-DF11-4068-821A-0BD15CF514D7}"/>
                </a:ext>
              </a:extLst>
            </p:cNvPr>
            <p:cNvCxnSpPr/>
            <p:nvPr/>
          </p:nvCxnSpPr>
          <p:spPr>
            <a:xfrm>
              <a:off x="606600" y="4415781"/>
              <a:ext cx="0" cy="585926"/>
            </a:xfrm>
            <a:prstGeom prst="lin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椭圆 74">
              <a:extLst>
                <a:ext uri="{FF2B5EF4-FFF2-40B4-BE49-F238E27FC236}">
                  <a16:creationId xmlns:a16="http://schemas.microsoft.com/office/drawing/2014/main" id="{E7F2F3B0-817B-4646-AC73-7F10C6AACE9B}"/>
                </a:ext>
              </a:extLst>
            </p:cNvPr>
            <p:cNvSpPr/>
            <p:nvPr/>
          </p:nvSpPr>
          <p:spPr>
            <a:xfrm>
              <a:off x="508216" y="5206953"/>
              <a:ext cx="196769" cy="196769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CEC3BEA-CA50-4900-8E46-4D77A540AC66}"/>
              </a:ext>
            </a:extLst>
          </p:cNvPr>
          <p:cNvSpPr txBox="1"/>
          <p:nvPr/>
        </p:nvSpPr>
        <p:spPr>
          <a:xfrm>
            <a:off x="578700" y="549532"/>
            <a:ext cx="1307939" cy="399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6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 frictionless </a:t>
            </a:r>
            <a:r>
              <a:rPr sz="600" kern="0" dirty="0" err="1">
                <a:solidFill>
                  <a:schemeClr val="bg1"/>
                </a:solidFill>
                <a:cs typeface="+mn-ea"/>
                <a:sym typeface="+mn-lt"/>
              </a:rPr>
              <a:t>chains</a:t>
            </a:r>
            <a:r>
              <a:rPr lang="en-US" altLang="zh-CN" sz="600" kern="0" dirty="0" err="1">
                <a:solidFill>
                  <a:schemeClr val="bg1"/>
                </a:solidFill>
                <a:cs typeface="+mn-ea"/>
                <a:sym typeface="+mn-lt"/>
              </a:rPr>
              <a:t>Synergistically</a:t>
            </a:r>
            <a:endParaRPr lang="en-US" altLang="zh-CN" sz="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D813BEA-478E-4F69-B461-B76E6703EBFF}"/>
              </a:ext>
            </a:extLst>
          </p:cNvPr>
          <p:cNvGrpSpPr/>
          <p:nvPr/>
        </p:nvGrpSpPr>
        <p:grpSpPr>
          <a:xfrm>
            <a:off x="10009878" y="-2195011"/>
            <a:ext cx="4422750" cy="4846881"/>
            <a:chOff x="9303893" y="-1695437"/>
            <a:chExt cx="4422750" cy="4846881"/>
          </a:xfrm>
        </p:grpSpPr>
        <p:sp>
          <p:nvSpPr>
            <p:cNvPr id="3907" name="Oval 3906">
              <a:extLst>
                <a:ext uri="{FF2B5EF4-FFF2-40B4-BE49-F238E27FC236}">
                  <a16:creationId xmlns:a16="http://schemas.microsoft.com/office/drawing/2014/main" id="{1D501501-25E9-43D8-B178-8AEF3C68F506}"/>
                </a:ext>
              </a:extLst>
            </p:cNvPr>
            <p:cNvSpPr/>
            <p:nvPr/>
          </p:nvSpPr>
          <p:spPr>
            <a:xfrm>
              <a:off x="9724570" y="-1695437"/>
              <a:ext cx="4002073" cy="400207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08" name="Oval 3907">
              <a:extLst>
                <a:ext uri="{FF2B5EF4-FFF2-40B4-BE49-F238E27FC236}">
                  <a16:creationId xmlns:a16="http://schemas.microsoft.com/office/drawing/2014/main" id="{AF909C1D-70A8-4F4C-ABBD-C020478170F0}"/>
                </a:ext>
              </a:extLst>
            </p:cNvPr>
            <p:cNvSpPr/>
            <p:nvPr/>
          </p:nvSpPr>
          <p:spPr>
            <a:xfrm>
              <a:off x="9441543" y="-1276914"/>
              <a:ext cx="4002073" cy="40020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3" name="Oval 3912">
              <a:extLst>
                <a:ext uri="{FF2B5EF4-FFF2-40B4-BE49-F238E27FC236}">
                  <a16:creationId xmlns:a16="http://schemas.microsoft.com/office/drawing/2014/main" id="{CDD11690-C4FB-4B77-9C3E-CBCD161FB9AA}"/>
                </a:ext>
              </a:extLst>
            </p:cNvPr>
            <p:cNvSpPr/>
            <p:nvPr/>
          </p:nvSpPr>
          <p:spPr>
            <a:xfrm>
              <a:off x="10346871" y="1750815"/>
              <a:ext cx="1400629" cy="1400629"/>
            </a:xfrm>
            <a:prstGeom prst="ellipse">
              <a:avLst/>
            </a:prstGeom>
            <a:solidFill>
              <a:srgbClr val="297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Google Shape;14;p2">
              <a:extLst>
                <a:ext uri="{FF2B5EF4-FFF2-40B4-BE49-F238E27FC236}">
                  <a16:creationId xmlns:a16="http://schemas.microsoft.com/office/drawing/2014/main" id="{906FC8D1-12C7-4C76-BA44-4E30500A01F7}"/>
                </a:ext>
              </a:extLst>
            </p:cNvPr>
            <p:cNvSpPr/>
            <p:nvPr/>
          </p:nvSpPr>
          <p:spPr>
            <a:xfrm rot="12770">
              <a:off x="9303893" y="1178092"/>
              <a:ext cx="447788" cy="433291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8E511E5-A51F-4BDE-AEA7-60AC662DB7F2}"/>
              </a:ext>
            </a:extLst>
          </p:cNvPr>
          <p:cNvGrpSpPr/>
          <p:nvPr/>
        </p:nvGrpSpPr>
        <p:grpSpPr>
          <a:xfrm rot="19180897">
            <a:off x="-1746695" y="4457648"/>
            <a:ext cx="4481060" cy="4049251"/>
            <a:chOff x="-1100550" y="3687926"/>
            <a:chExt cx="4892005" cy="4420596"/>
          </a:xfrm>
        </p:grpSpPr>
        <p:sp>
          <p:nvSpPr>
            <p:cNvPr id="3909" name="Oval 3908">
              <a:extLst>
                <a:ext uri="{FF2B5EF4-FFF2-40B4-BE49-F238E27FC236}">
                  <a16:creationId xmlns:a16="http://schemas.microsoft.com/office/drawing/2014/main" id="{A0E05610-7FDF-436A-8AC2-A2A890D08D9C}"/>
                </a:ext>
              </a:extLst>
            </p:cNvPr>
            <p:cNvSpPr/>
            <p:nvPr/>
          </p:nvSpPr>
          <p:spPr>
            <a:xfrm>
              <a:off x="-817523" y="3687926"/>
              <a:ext cx="4002073" cy="400207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0" name="Oval 3909">
              <a:extLst>
                <a:ext uri="{FF2B5EF4-FFF2-40B4-BE49-F238E27FC236}">
                  <a16:creationId xmlns:a16="http://schemas.microsoft.com/office/drawing/2014/main" id="{5C958650-2276-4E37-9350-7276A721BE9D}"/>
                </a:ext>
              </a:extLst>
            </p:cNvPr>
            <p:cNvSpPr/>
            <p:nvPr/>
          </p:nvSpPr>
          <p:spPr>
            <a:xfrm>
              <a:off x="-1100550" y="4106449"/>
              <a:ext cx="4002073" cy="400207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4" name="Oval 3913">
              <a:extLst>
                <a:ext uri="{FF2B5EF4-FFF2-40B4-BE49-F238E27FC236}">
                  <a16:creationId xmlns:a16="http://schemas.microsoft.com/office/drawing/2014/main" id="{BFD8066E-B2D5-40D4-8C62-079A1531C0B2}"/>
                </a:ext>
              </a:extLst>
            </p:cNvPr>
            <p:cNvSpPr/>
            <p:nvPr/>
          </p:nvSpPr>
          <p:spPr>
            <a:xfrm>
              <a:off x="2390826" y="5303047"/>
              <a:ext cx="1400629" cy="1400629"/>
            </a:xfrm>
            <a:prstGeom prst="ellipse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Google Shape;14;p2">
              <a:extLst>
                <a:ext uri="{FF2B5EF4-FFF2-40B4-BE49-F238E27FC236}">
                  <a16:creationId xmlns:a16="http://schemas.microsoft.com/office/drawing/2014/main" id="{758950C6-4580-4375-9258-8D52AD125990}"/>
                </a:ext>
              </a:extLst>
            </p:cNvPr>
            <p:cNvSpPr/>
            <p:nvPr/>
          </p:nvSpPr>
          <p:spPr>
            <a:xfrm rot="12770">
              <a:off x="2902326" y="5767132"/>
              <a:ext cx="447788" cy="433291"/>
            </a:xfrm>
            <a:custGeom>
              <a:avLst/>
              <a:gdLst/>
              <a:ahLst/>
              <a:cxnLst/>
              <a:rect l="l" t="t" r="r" b="b"/>
              <a:pathLst>
                <a:path w="3861" h="3861" extrusionOk="0">
                  <a:moveTo>
                    <a:pt x="1946" y="1"/>
                  </a:moveTo>
                  <a:cubicBezTo>
                    <a:pt x="851" y="1"/>
                    <a:pt x="0" y="852"/>
                    <a:pt x="0" y="1946"/>
                  </a:cubicBezTo>
                  <a:cubicBezTo>
                    <a:pt x="0" y="3010"/>
                    <a:pt x="851" y="3861"/>
                    <a:pt x="1946" y="3861"/>
                  </a:cubicBezTo>
                  <a:cubicBezTo>
                    <a:pt x="3010" y="3861"/>
                    <a:pt x="3861" y="3010"/>
                    <a:pt x="3861" y="1946"/>
                  </a:cubicBezTo>
                  <a:cubicBezTo>
                    <a:pt x="3861" y="852"/>
                    <a:pt x="3010" y="1"/>
                    <a:pt x="194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  <p:bldP spid="31" grpId="0" animBg="1"/>
      <p:bldP spid="32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9916F7-2F70-4486-A3FA-5274E463A2B2}"/>
              </a:ext>
            </a:extLst>
          </p:cNvPr>
          <p:cNvSpPr/>
          <p:nvPr/>
        </p:nvSpPr>
        <p:spPr>
          <a:xfrm>
            <a:off x="5979044" y="957210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D5C1CD-F3CB-4AE5-9A6E-97A6A92E9CDD}"/>
              </a:ext>
            </a:extLst>
          </p:cNvPr>
          <p:cNvSpPr/>
          <p:nvPr/>
        </p:nvSpPr>
        <p:spPr>
          <a:xfrm rot="10800000">
            <a:off x="9629454" y="2638064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04C4E27-994B-4619-88AD-8ADED2DE700E}"/>
              </a:ext>
            </a:extLst>
          </p:cNvPr>
          <p:cNvGrpSpPr/>
          <p:nvPr/>
        </p:nvGrpSpPr>
        <p:grpSpPr>
          <a:xfrm>
            <a:off x="566633" y="827091"/>
            <a:ext cx="5329624" cy="5203817"/>
            <a:chOff x="-1024350" y="370345"/>
            <a:chExt cx="6644500" cy="648765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936FBD-DB1F-476B-A345-29AF6A883D54}"/>
                </a:ext>
              </a:extLst>
            </p:cNvPr>
            <p:cNvSpPr/>
            <p:nvPr/>
          </p:nvSpPr>
          <p:spPr>
            <a:xfrm>
              <a:off x="-608980" y="370345"/>
              <a:ext cx="5873432" cy="587343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66F054-948D-40F7-B237-239944BEC551}"/>
                </a:ext>
              </a:extLst>
            </p:cNvPr>
            <p:cNvSpPr/>
            <p:nvPr/>
          </p:nvSpPr>
          <p:spPr>
            <a:xfrm>
              <a:off x="-1024350" y="984568"/>
              <a:ext cx="5873432" cy="5873432"/>
            </a:xfrm>
            <a:prstGeom prst="ellipse">
              <a:avLst/>
            </a:prstGeom>
            <a:noFill/>
            <a:ln>
              <a:solidFill>
                <a:srgbClr val="297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D49F343F-7564-401F-A8C0-A44EEE3C9814}"/>
                </a:ext>
              </a:extLst>
            </p:cNvPr>
            <p:cNvSpPr/>
            <p:nvPr/>
          </p:nvSpPr>
          <p:spPr>
            <a:xfrm>
              <a:off x="-253282" y="711399"/>
              <a:ext cx="5162036" cy="5162033"/>
            </a:xfrm>
            <a:prstGeom prst="ellipse">
              <a:avLst/>
            </a:prstGeom>
            <a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2630EA-14CE-4124-9D18-80C770E2DA87}"/>
                </a:ext>
              </a:extLst>
            </p:cNvPr>
            <p:cNvSpPr/>
            <p:nvPr/>
          </p:nvSpPr>
          <p:spPr>
            <a:xfrm>
              <a:off x="3564590" y="3689816"/>
              <a:ext cx="2055560" cy="2055559"/>
            </a:xfrm>
            <a:prstGeom prst="ellipse">
              <a:avLst/>
            </a:prstGeom>
            <a:solidFill>
              <a:schemeClr val="bg2">
                <a:lumMod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B754FD5-BC37-4E99-A91C-2BD5D7564574}"/>
              </a:ext>
            </a:extLst>
          </p:cNvPr>
          <p:cNvSpPr txBox="1"/>
          <p:nvPr/>
        </p:nvSpPr>
        <p:spPr>
          <a:xfrm>
            <a:off x="6201978" y="2728709"/>
            <a:ext cx="446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14" name="ïSḻiḍè">
            <a:extLst>
              <a:ext uri="{FF2B5EF4-FFF2-40B4-BE49-F238E27FC236}">
                <a16:creationId xmlns:a16="http://schemas.microsoft.com/office/drawing/2014/main" id="{4380B319-0CBA-4B36-8577-C2A210A1E0A1}"/>
              </a:ext>
            </a:extLst>
          </p:cNvPr>
          <p:cNvSpPr/>
          <p:nvPr/>
        </p:nvSpPr>
        <p:spPr>
          <a:xfrm>
            <a:off x="6502046" y="4221714"/>
            <a:ext cx="444222" cy="4442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ïṡ1íḋè">
            <a:extLst>
              <a:ext uri="{FF2B5EF4-FFF2-40B4-BE49-F238E27FC236}">
                <a16:creationId xmlns:a16="http://schemas.microsoft.com/office/drawing/2014/main" id="{88739097-8E8F-4AD0-9D8F-4F1B14CB0F78}"/>
              </a:ext>
            </a:extLst>
          </p:cNvPr>
          <p:cNvSpPr/>
          <p:nvPr/>
        </p:nvSpPr>
        <p:spPr bwMode="auto">
          <a:xfrm>
            <a:off x="6621377" y="436673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F2EED7-A7BE-46F1-9AB3-3B5A9196A994}"/>
              </a:ext>
            </a:extLst>
          </p:cNvPr>
          <p:cNvSpPr txBox="1"/>
          <p:nvPr/>
        </p:nvSpPr>
        <p:spPr>
          <a:xfrm>
            <a:off x="7156096" y="4127309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EE1CB940-3E5B-4453-995D-81A9D3E78A3D}"/>
              </a:ext>
            </a:extLst>
          </p:cNvPr>
          <p:cNvSpPr/>
          <p:nvPr/>
        </p:nvSpPr>
        <p:spPr>
          <a:xfrm rot="12770">
            <a:off x="9742239" y="229888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5A7C995A-762A-4E52-BDC0-A9E8FF521348}"/>
              </a:ext>
            </a:extLst>
          </p:cNvPr>
          <p:cNvSpPr/>
          <p:nvPr/>
        </p:nvSpPr>
        <p:spPr>
          <a:xfrm rot="12770">
            <a:off x="10164978" y="198007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852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D40D02C8-9B4F-477A-8FB2-ACEA7E69238D}"/>
              </a:ext>
            </a:extLst>
          </p:cNvPr>
          <p:cNvSpPr/>
          <p:nvPr/>
        </p:nvSpPr>
        <p:spPr>
          <a:xfrm>
            <a:off x="10686252" y="6006513"/>
            <a:ext cx="1514475" cy="1514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9BC1E72-B5B8-49A0-8052-11CA88F6D2BF}"/>
              </a:ext>
            </a:extLst>
          </p:cNvPr>
          <p:cNvSpPr txBox="1"/>
          <p:nvPr/>
        </p:nvSpPr>
        <p:spPr>
          <a:xfrm>
            <a:off x="10846190" y="6394419"/>
            <a:ext cx="5228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6BFF-1584-4FA6-A406-00684317F9C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5E8D6544-D82D-4B96-B078-290922668A80}"/>
              </a:ext>
            </a:extLst>
          </p:cNvPr>
          <p:cNvSpPr/>
          <p:nvPr/>
        </p:nvSpPr>
        <p:spPr>
          <a:xfrm>
            <a:off x="11807475" y="5768674"/>
            <a:ext cx="318802" cy="318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5B304E3-AEDE-4A26-94C6-8AA514EBA166}"/>
              </a:ext>
            </a:extLst>
          </p:cNvPr>
          <p:cNvSpPr/>
          <p:nvPr/>
        </p:nvSpPr>
        <p:spPr>
          <a:xfrm>
            <a:off x="11571255" y="5597509"/>
            <a:ext cx="171165" cy="171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28D50F-CB9B-4087-B1DE-B7F5E0A26A27}"/>
              </a:ext>
            </a:extLst>
          </p:cNvPr>
          <p:cNvSpPr/>
          <p:nvPr/>
        </p:nvSpPr>
        <p:spPr>
          <a:xfrm>
            <a:off x="11906755" y="5548866"/>
            <a:ext cx="97285" cy="972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29DBC5F-34A3-47FE-9B99-38B3508B9B28}"/>
              </a:ext>
            </a:extLst>
          </p:cNvPr>
          <p:cNvSpPr/>
          <p:nvPr/>
        </p:nvSpPr>
        <p:spPr>
          <a:xfrm>
            <a:off x="1175741" y="3139790"/>
            <a:ext cx="1404194" cy="14041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A3C3C8D1-AF78-40D3-90AF-EBD162954A4E}"/>
              </a:ext>
            </a:extLst>
          </p:cNvPr>
          <p:cNvSpPr/>
          <p:nvPr/>
        </p:nvSpPr>
        <p:spPr>
          <a:xfrm>
            <a:off x="1266500" y="3142590"/>
            <a:ext cx="1315469" cy="1264483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DCE6E0BA-D59F-4E30-867C-A6BCD9D090C5}"/>
              </a:ext>
            </a:extLst>
          </p:cNvPr>
          <p:cNvSpPr/>
          <p:nvPr/>
        </p:nvSpPr>
        <p:spPr>
          <a:xfrm>
            <a:off x="1338723" y="2994911"/>
            <a:ext cx="1339939" cy="1159434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5" name="Freeform 56">
            <a:extLst>
              <a:ext uri="{FF2B5EF4-FFF2-40B4-BE49-F238E27FC236}">
                <a16:creationId xmlns:a16="http://schemas.microsoft.com/office/drawing/2014/main" id="{C0087B03-4498-4FE6-83DA-B988D445E967}"/>
              </a:ext>
            </a:extLst>
          </p:cNvPr>
          <p:cNvSpPr>
            <a:spLocks noEditPoints="1"/>
          </p:cNvSpPr>
          <p:nvPr/>
        </p:nvSpPr>
        <p:spPr bwMode="auto">
          <a:xfrm>
            <a:off x="1701395" y="3550617"/>
            <a:ext cx="442502" cy="448429"/>
          </a:xfrm>
          <a:custGeom>
            <a:avLst/>
            <a:gdLst>
              <a:gd name="T0" fmla="*/ 92 w 95"/>
              <a:gd name="T1" fmla="*/ 23 h 96"/>
              <a:gd name="T2" fmla="*/ 72 w 95"/>
              <a:gd name="T3" fmla="*/ 3 h 96"/>
              <a:gd name="T4" fmla="*/ 61 w 95"/>
              <a:gd name="T5" fmla="*/ 3 h 96"/>
              <a:gd name="T6" fmla="*/ 59 w 95"/>
              <a:gd name="T7" fmla="*/ 13 h 96"/>
              <a:gd name="T8" fmla="*/ 29 w 95"/>
              <a:gd name="T9" fmla="*/ 43 h 96"/>
              <a:gd name="T10" fmla="*/ 28 w 95"/>
              <a:gd name="T11" fmla="*/ 45 h 96"/>
              <a:gd name="T12" fmla="*/ 28 w 95"/>
              <a:gd name="T13" fmla="*/ 61 h 96"/>
              <a:gd name="T14" fmla="*/ 14 w 95"/>
              <a:gd name="T15" fmla="*/ 75 h 96"/>
              <a:gd name="T16" fmla="*/ 14 w 95"/>
              <a:gd name="T17" fmla="*/ 75 h 96"/>
              <a:gd name="T18" fmla="*/ 12 w 95"/>
              <a:gd name="T19" fmla="*/ 75 h 96"/>
              <a:gd name="T20" fmla="*/ 1 w 95"/>
              <a:gd name="T21" fmla="*/ 80 h 96"/>
              <a:gd name="T22" fmla="*/ 0 w 95"/>
              <a:gd name="T23" fmla="*/ 82 h 96"/>
              <a:gd name="T24" fmla="*/ 0 w 95"/>
              <a:gd name="T25" fmla="*/ 84 h 96"/>
              <a:gd name="T26" fmla="*/ 11 w 95"/>
              <a:gd name="T27" fmla="*/ 95 h 96"/>
              <a:gd name="T28" fmla="*/ 13 w 95"/>
              <a:gd name="T29" fmla="*/ 96 h 96"/>
              <a:gd name="T30" fmla="*/ 13 w 95"/>
              <a:gd name="T31" fmla="*/ 96 h 96"/>
              <a:gd name="T32" fmla="*/ 15 w 95"/>
              <a:gd name="T33" fmla="*/ 94 h 96"/>
              <a:gd name="T34" fmla="*/ 20 w 95"/>
              <a:gd name="T35" fmla="*/ 83 h 96"/>
              <a:gd name="T36" fmla="*/ 20 w 95"/>
              <a:gd name="T37" fmla="*/ 81 h 96"/>
              <a:gd name="T38" fmla="*/ 34 w 95"/>
              <a:gd name="T39" fmla="*/ 67 h 96"/>
              <a:gd name="T40" fmla="*/ 50 w 95"/>
              <a:gd name="T41" fmla="*/ 67 h 96"/>
              <a:gd name="T42" fmla="*/ 53 w 95"/>
              <a:gd name="T43" fmla="*/ 66 h 96"/>
              <a:gd name="T44" fmla="*/ 82 w 95"/>
              <a:gd name="T45" fmla="*/ 36 h 96"/>
              <a:gd name="T46" fmla="*/ 86 w 95"/>
              <a:gd name="T47" fmla="*/ 37 h 96"/>
              <a:gd name="T48" fmla="*/ 92 w 95"/>
              <a:gd name="T49" fmla="*/ 34 h 96"/>
              <a:gd name="T50" fmla="*/ 92 w 95"/>
              <a:gd name="T51" fmla="*/ 23 h 96"/>
              <a:gd name="T52" fmla="*/ 61 w 95"/>
              <a:gd name="T53" fmla="*/ 46 h 96"/>
              <a:gd name="T54" fmla="*/ 49 w 95"/>
              <a:gd name="T55" fmla="*/ 34 h 96"/>
              <a:gd name="T56" fmla="*/ 65 w 95"/>
              <a:gd name="T57" fmla="*/ 19 h 96"/>
              <a:gd name="T58" fmla="*/ 76 w 95"/>
              <a:gd name="T59" fmla="*/ 30 h 96"/>
              <a:gd name="T60" fmla="*/ 61 w 95"/>
              <a:gd name="T61" fmla="*/ 46 h 96"/>
              <a:gd name="T62" fmla="*/ 48 w 95"/>
              <a:gd name="T63" fmla="*/ 59 h 96"/>
              <a:gd name="T64" fmla="*/ 36 w 95"/>
              <a:gd name="T65" fmla="*/ 59 h 96"/>
              <a:gd name="T66" fmla="*/ 36 w 95"/>
              <a:gd name="T67" fmla="*/ 47 h 96"/>
              <a:gd name="T68" fmla="*/ 44 w 95"/>
              <a:gd name="T69" fmla="*/ 40 h 96"/>
              <a:gd name="T70" fmla="*/ 56 w 95"/>
              <a:gd name="T71" fmla="*/ 51 h 96"/>
              <a:gd name="T72" fmla="*/ 48 w 95"/>
              <a:gd name="T73" fmla="*/ 5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5" h="96">
                <a:moveTo>
                  <a:pt x="92" y="23"/>
                </a:moveTo>
                <a:cubicBezTo>
                  <a:pt x="72" y="3"/>
                  <a:pt x="72" y="3"/>
                  <a:pt x="72" y="3"/>
                </a:cubicBezTo>
                <a:cubicBezTo>
                  <a:pt x="69" y="0"/>
                  <a:pt x="64" y="0"/>
                  <a:pt x="61" y="3"/>
                </a:cubicBezTo>
                <a:cubicBezTo>
                  <a:pt x="58" y="6"/>
                  <a:pt x="58" y="10"/>
                  <a:pt x="59" y="13"/>
                </a:cubicBezTo>
                <a:cubicBezTo>
                  <a:pt x="29" y="43"/>
                  <a:pt x="29" y="43"/>
                  <a:pt x="29" y="43"/>
                </a:cubicBezTo>
                <a:cubicBezTo>
                  <a:pt x="28" y="43"/>
                  <a:pt x="28" y="44"/>
                  <a:pt x="28" y="45"/>
                </a:cubicBezTo>
                <a:cubicBezTo>
                  <a:pt x="28" y="61"/>
                  <a:pt x="28" y="61"/>
                  <a:pt x="28" y="61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3" y="74"/>
                  <a:pt x="12" y="75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1"/>
                  <a:pt x="0" y="82"/>
                </a:cubicBezTo>
                <a:cubicBezTo>
                  <a:pt x="0" y="83"/>
                  <a:pt x="0" y="83"/>
                  <a:pt x="0" y="8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5"/>
                  <a:pt x="12" y="96"/>
                  <a:pt x="13" y="96"/>
                </a:cubicBezTo>
                <a:cubicBezTo>
                  <a:pt x="13" y="96"/>
                  <a:pt x="13" y="96"/>
                  <a:pt x="13" y="96"/>
                </a:cubicBezTo>
                <a:cubicBezTo>
                  <a:pt x="14" y="95"/>
                  <a:pt x="14" y="95"/>
                  <a:pt x="15" y="94"/>
                </a:cubicBezTo>
                <a:cubicBezTo>
                  <a:pt x="20" y="83"/>
                  <a:pt x="20" y="83"/>
                  <a:pt x="20" y="83"/>
                </a:cubicBezTo>
                <a:cubicBezTo>
                  <a:pt x="21" y="82"/>
                  <a:pt x="21" y="81"/>
                  <a:pt x="20" y="81"/>
                </a:cubicBezTo>
                <a:cubicBezTo>
                  <a:pt x="34" y="67"/>
                  <a:pt x="34" y="67"/>
                  <a:pt x="34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7"/>
                  <a:pt x="52" y="67"/>
                  <a:pt x="53" y="66"/>
                </a:cubicBezTo>
                <a:cubicBezTo>
                  <a:pt x="82" y="36"/>
                  <a:pt x="82" y="36"/>
                  <a:pt x="82" y="36"/>
                </a:cubicBezTo>
                <a:cubicBezTo>
                  <a:pt x="83" y="36"/>
                  <a:pt x="85" y="37"/>
                  <a:pt x="86" y="37"/>
                </a:cubicBezTo>
                <a:cubicBezTo>
                  <a:pt x="88" y="37"/>
                  <a:pt x="90" y="36"/>
                  <a:pt x="92" y="34"/>
                </a:cubicBezTo>
                <a:cubicBezTo>
                  <a:pt x="95" y="31"/>
                  <a:pt x="95" y="26"/>
                  <a:pt x="92" y="23"/>
                </a:cubicBezTo>
                <a:close/>
                <a:moveTo>
                  <a:pt x="61" y="46"/>
                </a:moveTo>
                <a:cubicBezTo>
                  <a:pt x="49" y="34"/>
                  <a:pt x="49" y="34"/>
                  <a:pt x="49" y="34"/>
                </a:cubicBezTo>
                <a:cubicBezTo>
                  <a:pt x="65" y="19"/>
                  <a:pt x="65" y="19"/>
                  <a:pt x="65" y="19"/>
                </a:cubicBezTo>
                <a:cubicBezTo>
                  <a:pt x="76" y="30"/>
                  <a:pt x="76" y="30"/>
                  <a:pt x="76" y="30"/>
                </a:cubicBezTo>
                <a:lnTo>
                  <a:pt x="61" y="46"/>
                </a:lnTo>
                <a:close/>
                <a:moveTo>
                  <a:pt x="48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47"/>
                  <a:pt x="36" y="47"/>
                  <a:pt x="36" y="47"/>
                </a:cubicBezTo>
                <a:cubicBezTo>
                  <a:pt x="44" y="40"/>
                  <a:pt x="44" y="40"/>
                  <a:pt x="44" y="40"/>
                </a:cubicBezTo>
                <a:cubicBezTo>
                  <a:pt x="56" y="51"/>
                  <a:pt x="56" y="51"/>
                  <a:pt x="56" y="51"/>
                </a:cubicBezTo>
                <a:lnTo>
                  <a:pt x="48" y="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B6419A2-002B-4B8E-AAC7-83AF13D11814}"/>
              </a:ext>
            </a:extLst>
          </p:cNvPr>
          <p:cNvSpPr/>
          <p:nvPr/>
        </p:nvSpPr>
        <p:spPr>
          <a:xfrm>
            <a:off x="1175741" y="1289355"/>
            <a:ext cx="1404194" cy="14041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DC58483C-8B9F-4C72-9F93-10A0BC281AA9}"/>
              </a:ext>
            </a:extLst>
          </p:cNvPr>
          <p:cNvSpPr/>
          <p:nvPr/>
        </p:nvSpPr>
        <p:spPr>
          <a:xfrm>
            <a:off x="1266500" y="1292155"/>
            <a:ext cx="1315469" cy="1264483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907CE19B-085F-454B-81EE-6F69BBE80E50}"/>
              </a:ext>
            </a:extLst>
          </p:cNvPr>
          <p:cNvSpPr/>
          <p:nvPr/>
        </p:nvSpPr>
        <p:spPr>
          <a:xfrm>
            <a:off x="1338723" y="1144476"/>
            <a:ext cx="1339939" cy="1159434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765BCEF-ECBC-4C89-A41C-BBF8ECCA7B5C}"/>
              </a:ext>
            </a:extLst>
          </p:cNvPr>
          <p:cNvGrpSpPr/>
          <p:nvPr/>
        </p:nvGrpSpPr>
        <p:grpSpPr>
          <a:xfrm>
            <a:off x="1689554" y="1690787"/>
            <a:ext cx="475295" cy="456450"/>
            <a:chOff x="8445500" y="1847850"/>
            <a:chExt cx="360363" cy="346075"/>
          </a:xfrm>
          <a:solidFill>
            <a:schemeClr val="bg1"/>
          </a:solidFill>
        </p:grpSpPr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8F7576DD-E919-418E-A3AB-D934EF346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063" y="2054225"/>
              <a:ext cx="241300" cy="139700"/>
            </a:xfrm>
            <a:custGeom>
              <a:avLst/>
              <a:gdLst>
                <a:gd name="T0" fmla="*/ 48 w 64"/>
                <a:gd name="T1" fmla="*/ 14 h 37"/>
                <a:gd name="T2" fmla="*/ 43 w 64"/>
                <a:gd name="T3" fmla="*/ 17 h 37"/>
                <a:gd name="T4" fmla="*/ 37 w 64"/>
                <a:gd name="T5" fmla="*/ 13 h 37"/>
                <a:gd name="T6" fmla="*/ 33 w 64"/>
                <a:gd name="T7" fmla="*/ 0 h 37"/>
                <a:gd name="T8" fmla="*/ 30 w 64"/>
                <a:gd name="T9" fmla="*/ 6 h 37"/>
                <a:gd name="T10" fmla="*/ 25 w 64"/>
                <a:gd name="T11" fmla="*/ 9 h 37"/>
                <a:gd name="T12" fmla="*/ 20 w 64"/>
                <a:gd name="T13" fmla="*/ 6 h 37"/>
                <a:gd name="T14" fmla="*/ 17 w 64"/>
                <a:gd name="T15" fmla="*/ 1 h 37"/>
                <a:gd name="T16" fmla="*/ 16 w 64"/>
                <a:gd name="T17" fmla="*/ 3 h 37"/>
                <a:gd name="T18" fmla="*/ 11 w 64"/>
                <a:gd name="T19" fmla="*/ 5 h 37"/>
                <a:gd name="T20" fmla="*/ 0 w 64"/>
                <a:gd name="T21" fmla="*/ 5 h 37"/>
                <a:gd name="T22" fmla="*/ 32 w 64"/>
                <a:gd name="T23" fmla="*/ 36 h 37"/>
                <a:gd name="T24" fmla="*/ 33 w 64"/>
                <a:gd name="T25" fmla="*/ 37 h 37"/>
                <a:gd name="T26" fmla="*/ 34 w 64"/>
                <a:gd name="T27" fmla="*/ 36 h 37"/>
                <a:gd name="T28" fmla="*/ 64 w 64"/>
                <a:gd name="T29" fmla="*/ 5 h 37"/>
                <a:gd name="T30" fmla="*/ 53 w 64"/>
                <a:gd name="T31" fmla="*/ 5 h 37"/>
                <a:gd name="T32" fmla="*/ 48 w 64"/>
                <a:gd name="T3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37">
                  <a:moveTo>
                    <a:pt x="48" y="14"/>
                  </a:moveTo>
                  <a:cubicBezTo>
                    <a:pt x="47" y="16"/>
                    <a:pt x="45" y="17"/>
                    <a:pt x="43" y="17"/>
                  </a:cubicBezTo>
                  <a:cubicBezTo>
                    <a:pt x="40" y="17"/>
                    <a:pt x="38" y="15"/>
                    <a:pt x="37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8"/>
                    <a:pt x="28" y="9"/>
                    <a:pt x="25" y="9"/>
                  </a:cubicBezTo>
                  <a:cubicBezTo>
                    <a:pt x="23" y="9"/>
                    <a:pt x="21" y="8"/>
                    <a:pt x="20" y="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3" y="5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16"/>
                    <a:pt x="22" y="30"/>
                    <a:pt x="32" y="36"/>
                  </a:cubicBezTo>
                  <a:cubicBezTo>
                    <a:pt x="32" y="36"/>
                    <a:pt x="33" y="37"/>
                    <a:pt x="33" y="37"/>
                  </a:cubicBezTo>
                  <a:cubicBezTo>
                    <a:pt x="33" y="37"/>
                    <a:pt x="34" y="36"/>
                    <a:pt x="34" y="36"/>
                  </a:cubicBezTo>
                  <a:cubicBezTo>
                    <a:pt x="43" y="29"/>
                    <a:pt x="57" y="15"/>
                    <a:pt x="64" y="5"/>
                  </a:cubicBezTo>
                  <a:cubicBezTo>
                    <a:pt x="53" y="5"/>
                    <a:pt x="53" y="5"/>
                    <a:pt x="53" y="5"/>
                  </a:cubicBezTo>
                  <a:lnTo>
                    <a:pt x="4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29A814A6-36E2-48FB-88E1-8B7DFC9DD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788" y="1847850"/>
              <a:ext cx="330200" cy="187325"/>
            </a:xfrm>
            <a:custGeom>
              <a:avLst/>
              <a:gdLst>
                <a:gd name="T0" fmla="*/ 4 w 88"/>
                <a:gd name="T1" fmla="*/ 48 h 50"/>
                <a:gd name="T2" fmla="*/ 19 w 88"/>
                <a:gd name="T3" fmla="*/ 48 h 50"/>
                <a:gd name="T4" fmla="*/ 23 w 88"/>
                <a:gd name="T5" fmla="*/ 42 h 50"/>
                <a:gd name="T6" fmla="*/ 28 w 88"/>
                <a:gd name="T7" fmla="*/ 40 h 50"/>
                <a:gd name="T8" fmla="*/ 33 w 88"/>
                <a:gd name="T9" fmla="*/ 43 h 50"/>
                <a:gd name="T10" fmla="*/ 35 w 88"/>
                <a:gd name="T11" fmla="*/ 46 h 50"/>
                <a:gd name="T12" fmla="*/ 41 w 88"/>
                <a:gd name="T13" fmla="*/ 35 h 50"/>
                <a:gd name="T14" fmla="*/ 46 w 88"/>
                <a:gd name="T15" fmla="*/ 32 h 50"/>
                <a:gd name="T16" fmla="*/ 52 w 88"/>
                <a:gd name="T17" fmla="*/ 36 h 50"/>
                <a:gd name="T18" fmla="*/ 56 w 88"/>
                <a:gd name="T19" fmla="*/ 50 h 50"/>
                <a:gd name="T20" fmla="*/ 60 w 88"/>
                <a:gd name="T21" fmla="*/ 48 h 50"/>
                <a:gd name="T22" fmla="*/ 82 w 88"/>
                <a:gd name="T23" fmla="*/ 48 h 50"/>
                <a:gd name="T24" fmla="*/ 88 w 88"/>
                <a:gd name="T25" fmla="*/ 26 h 50"/>
                <a:gd name="T26" fmla="*/ 66 w 88"/>
                <a:gd name="T27" fmla="*/ 0 h 50"/>
                <a:gd name="T28" fmla="*/ 44 w 88"/>
                <a:gd name="T29" fmla="*/ 16 h 50"/>
                <a:gd name="T30" fmla="*/ 23 w 88"/>
                <a:gd name="T31" fmla="*/ 0 h 50"/>
                <a:gd name="T32" fmla="*/ 0 w 88"/>
                <a:gd name="T33" fmla="*/ 29 h 50"/>
                <a:gd name="T34" fmla="*/ 4 w 88"/>
                <a:gd name="T3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0">
                  <a:moveTo>
                    <a:pt x="4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6" y="40"/>
                    <a:pt x="28" y="40"/>
                  </a:cubicBezTo>
                  <a:cubicBezTo>
                    <a:pt x="30" y="40"/>
                    <a:pt x="32" y="41"/>
                    <a:pt x="33" y="43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3"/>
                    <a:pt x="44" y="32"/>
                    <a:pt x="46" y="32"/>
                  </a:cubicBezTo>
                  <a:cubicBezTo>
                    <a:pt x="49" y="32"/>
                    <a:pt x="51" y="34"/>
                    <a:pt x="52" y="3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49"/>
                    <a:pt x="58" y="48"/>
                    <a:pt x="60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3"/>
                    <a:pt x="88" y="34"/>
                    <a:pt x="88" y="26"/>
                  </a:cubicBezTo>
                  <a:cubicBezTo>
                    <a:pt x="88" y="9"/>
                    <a:pt x="77" y="0"/>
                    <a:pt x="66" y="0"/>
                  </a:cubicBezTo>
                  <a:cubicBezTo>
                    <a:pt x="57" y="0"/>
                    <a:pt x="48" y="5"/>
                    <a:pt x="44" y="16"/>
                  </a:cubicBezTo>
                  <a:cubicBezTo>
                    <a:pt x="40" y="5"/>
                    <a:pt x="31" y="0"/>
                    <a:pt x="23" y="0"/>
                  </a:cubicBezTo>
                  <a:cubicBezTo>
                    <a:pt x="8" y="0"/>
                    <a:pt x="0" y="15"/>
                    <a:pt x="0" y="29"/>
                  </a:cubicBezTo>
                  <a:cubicBezTo>
                    <a:pt x="0" y="36"/>
                    <a:pt x="2" y="44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BD086573-C9D9-4512-A318-FAB8AA554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0" y="1982788"/>
              <a:ext cx="360363" cy="120650"/>
            </a:xfrm>
            <a:custGeom>
              <a:avLst/>
              <a:gdLst>
                <a:gd name="T0" fmla="*/ 94 w 96"/>
                <a:gd name="T1" fmla="*/ 16 h 32"/>
                <a:gd name="T2" fmla="*/ 64 w 96"/>
                <a:gd name="T3" fmla="*/ 16 h 32"/>
                <a:gd name="T4" fmla="*/ 62 w 96"/>
                <a:gd name="T5" fmla="*/ 17 h 32"/>
                <a:gd name="T6" fmla="*/ 59 w 96"/>
                <a:gd name="T7" fmla="*/ 25 h 32"/>
                <a:gd name="T8" fmla="*/ 52 w 96"/>
                <a:gd name="T9" fmla="*/ 1 h 32"/>
                <a:gd name="T10" fmla="*/ 50 w 96"/>
                <a:gd name="T11" fmla="*/ 0 h 32"/>
                <a:gd name="T12" fmla="*/ 48 w 96"/>
                <a:gd name="T13" fmla="*/ 1 h 32"/>
                <a:gd name="T14" fmla="*/ 40 w 96"/>
                <a:gd name="T15" fmla="*/ 18 h 32"/>
                <a:gd name="T16" fmla="*/ 34 w 96"/>
                <a:gd name="T17" fmla="*/ 9 h 32"/>
                <a:gd name="T18" fmla="*/ 32 w 96"/>
                <a:gd name="T19" fmla="*/ 8 h 32"/>
                <a:gd name="T20" fmla="*/ 30 w 96"/>
                <a:gd name="T21" fmla="*/ 9 h 32"/>
                <a:gd name="T22" fmla="*/ 25 w 96"/>
                <a:gd name="T23" fmla="*/ 16 h 32"/>
                <a:gd name="T24" fmla="*/ 2 w 96"/>
                <a:gd name="T25" fmla="*/ 16 h 32"/>
                <a:gd name="T26" fmla="*/ 0 w 96"/>
                <a:gd name="T27" fmla="*/ 18 h 32"/>
                <a:gd name="T28" fmla="*/ 2 w 96"/>
                <a:gd name="T29" fmla="*/ 20 h 32"/>
                <a:gd name="T30" fmla="*/ 26 w 96"/>
                <a:gd name="T31" fmla="*/ 20 h 32"/>
                <a:gd name="T32" fmla="*/ 28 w 96"/>
                <a:gd name="T33" fmla="*/ 19 h 32"/>
                <a:gd name="T34" fmla="*/ 32 w 96"/>
                <a:gd name="T35" fmla="*/ 13 h 32"/>
                <a:gd name="T36" fmla="*/ 38 w 96"/>
                <a:gd name="T37" fmla="*/ 23 h 32"/>
                <a:gd name="T38" fmla="*/ 40 w 96"/>
                <a:gd name="T39" fmla="*/ 24 h 32"/>
                <a:gd name="T40" fmla="*/ 42 w 96"/>
                <a:gd name="T41" fmla="*/ 23 h 32"/>
                <a:gd name="T42" fmla="*/ 49 w 96"/>
                <a:gd name="T43" fmla="*/ 8 h 32"/>
                <a:gd name="T44" fmla="*/ 56 w 96"/>
                <a:gd name="T45" fmla="*/ 31 h 32"/>
                <a:gd name="T46" fmla="*/ 58 w 96"/>
                <a:gd name="T47" fmla="*/ 32 h 32"/>
                <a:gd name="T48" fmla="*/ 60 w 96"/>
                <a:gd name="T49" fmla="*/ 31 h 32"/>
                <a:gd name="T50" fmla="*/ 65 w 96"/>
                <a:gd name="T51" fmla="*/ 20 h 32"/>
                <a:gd name="T52" fmla="*/ 94 w 96"/>
                <a:gd name="T53" fmla="*/ 20 h 32"/>
                <a:gd name="T54" fmla="*/ 96 w 96"/>
                <a:gd name="T55" fmla="*/ 18 h 32"/>
                <a:gd name="T56" fmla="*/ 94 w 96"/>
                <a:gd name="T5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32">
                  <a:moveTo>
                    <a:pt x="9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3" y="16"/>
                    <a:pt x="63" y="16"/>
                    <a:pt x="62" y="1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8" y="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1" y="8"/>
                    <a:pt x="31" y="8"/>
                    <a:pt x="30" y="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7" y="20"/>
                    <a:pt x="28" y="19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7" y="32"/>
                    <a:pt x="58" y="32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5" y="20"/>
                    <a:pt x="96" y="19"/>
                    <a:pt x="96" y="18"/>
                  </a:cubicBezTo>
                  <a:cubicBezTo>
                    <a:pt x="96" y="17"/>
                    <a:pt x="95" y="16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5478A730-2810-4810-9960-3D94C7D6FE82}"/>
              </a:ext>
            </a:extLst>
          </p:cNvPr>
          <p:cNvSpPr/>
          <p:nvPr/>
        </p:nvSpPr>
        <p:spPr>
          <a:xfrm>
            <a:off x="1175741" y="4990225"/>
            <a:ext cx="1404194" cy="140419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4ECB29DA-088F-4BDE-B90E-6A12290E6036}"/>
              </a:ext>
            </a:extLst>
          </p:cNvPr>
          <p:cNvSpPr/>
          <p:nvPr/>
        </p:nvSpPr>
        <p:spPr>
          <a:xfrm>
            <a:off x="1266500" y="4993025"/>
            <a:ext cx="1315469" cy="1264483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6B195B0-100D-417D-8186-0FB874EFF0F5}"/>
              </a:ext>
            </a:extLst>
          </p:cNvPr>
          <p:cNvSpPr/>
          <p:nvPr/>
        </p:nvSpPr>
        <p:spPr>
          <a:xfrm>
            <a:off x="1338723" y="4845346"/>
            <a:ext cx="1339939" cy="1159434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0" name="Freeform 20">
            <a:extLst>
              <a:ext uri="{FF2B5EF4-FFF2-40B4-BE49-F238E27FC236}">
                <a16:creationId xmlns:a16="http://schemas.microsoft.com/office/drawing/2014/main" id="{20405DF6-E071-4ECF-89DE-4F6B38540EE9}"/>
              </a:ext>
            </a:extLst>
          </p:cNvPr>
          <p:cNvSpPr>
            <a:spLocks noEditPoints="1"/>
          </p:cNvSpPr>
          <p:nvPr/>
        </p:nvSpPr>
        <p:spPr bwMode="auto">
          <a:xfrm>
            <a:off x="1782946" y="5403499"/>
            <a:ext cx="288511" cy="432767"/>
          </a:xfrm>
          <a:custGeom>
            <a:avLst/>
            <a:gdLst>
              <a:gd name="T0" fmla="*/ 34 w 64"/>
              <a:gd name="T1" fmla="*/ 1 h 96"/>
              <a:gd name="T2" fmla="*/ 30 w 64"/>
              <a:gd name="T3" fmla="*/ 1 h 96"/>
              <a:gd name="T4" fmla="*/ 0 w 64"/>
              <a:gd name="T5" fmla="*/ 64 h 96"/>
              <a:gd name="T6" fmla="*/ 32 w 64"/>
              <a:gd name="T7" fmla="*/ 96 h 96"/>
              <a:gd name="T8" fmla="*/ 64 w 64"/>
              <a:gd name="T9" fmla="*/ 64 h 96"/>
              <a:gd name="T10" fmla="*/ 34 w 64"/>
              <a:gd name="T11" fmla="*/ 1 h 96"/>
              <a:gd name="T12" fmla="*/ 26 w 64"/>
              <a:gd name="T13" fmla="*/ 39 h 96"/>
              <a:gd name="T14" fmla="*/ 16 w 64"/>
              <a:gd name="T15" fmla="*/ 64 h 96"/>
              <a:gd name="T16" fmla="*/ 21 w 64"/>
              <a:gd name="T17" fmla="*/ 76 h 96"/>
              <a:gd name="T18" fmla="*/ 21 w 64"/>
              <a:gd name="T19" fmla="*/ 79 h 96"/>
              <a:gd name="T20" fmla="*/ 20 w 64"/>
              <a:gd name="T21" fmla="*/ 79 h 96"/>
              <a:gd name="T22" fmla="*/ 19 w 64"/>
              <a:gd name="T23" fmla="*/ 79 h 96"/>
              <a:gd name="T24" fmla="*/ 12 w 64"/>
              <a:gd name="T25" fmla="*/ 64 h 96"/>
              <a:gd name="T26" fmla="*/ 22 w 64"/>
              <a:gd name="T27" fmla="*/ 37 h 96"/>
              <a:gd name="T28" fmla="*/ 25 w 64"/>
              <a:gd name="T29" fmla="*/ 36 h 96"/>
              <a:gd name="T30" fmla="*/ 26 w 64"/>
              <a:gd name="T31" fmla="*/ 3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" h="96">
                <a:moveTo>
                  <a:pt x="34" y="1"/>
                </a:moveTo>
                <a:cubicBezTo>
                  <a:pt x="33" y="0"/>
                  <a:pt x="31" y="0"/>
                  <a:pt x="30" y="1"/>
                </a:cubicBezTo>
                <a:cubicBezTo>
                  <a:pt x="29" y="3"/>
                  <a:pt x="0" y="47"/>
                  <a:pt x="0" y="64"/>
                </a:cubicBezTo>
                <a:cubicBezTo>
                  <a:pt x="0" y="82"/>
                  <a:pt x="14" y="96"/>
                  <a:pt x="32" y="96"/>
                </a:cubicBezTo>
                <a:cubicBezTo>
                  <a:pt x="50" y="96"/>
                  <a:pt x="64" y="82"/>
                  <a:pt x="64" y="64"/>
                </a:cubicBezTo>
                <a:cubicBezTo>
                  <a:pt x="64" y="47"/>
                  <a:pt x="35" y="3"/>
                  <a:pt x="34" y="1"/>
                </a:cubicBezTo>
                <a:close/>
                <a:moveTo>
                  <a:pt x="26" y="39"/>
                </a:moveTo>
                <a:cubicBezTo>
                  <a:pt x="17" y="55"/>
                  <a:pt x="16" y="62"/>
                  <a:pt x="16" y="64"/>
                </a:cubicBezTo>
                <a:cubicBezTo>
                  <a:pt x="16" y="69"/>
                  <a:pt x="18" y="73"/>
                  <a:pt x="21" y="76"/>
                </a:cubicBezTo>
                <a:cubicBezTo>
                  <a:pt x="22" y="77"/>
                  <a:pt x="22" y="78"/>
                  <a:pt x="21" y="79"/>
                </a:cubicBezTo>
                <a:cubicBezTo>
                  <a:pt x="21" y="79"/>
                  <a:pt x="21" y="79"/>
                  <a:pt x="20" y="79"/>
                </a:cubicBezTo>
                <a:cubicBezTo>
                  <a:pt x="20" y="79"/>
                  <a:pt x="19" y="79"/>
                  <a:pt x="19" y="79"/>
                </a:cubicBezTo>
                <a:cubicBezTo>
                  <a:pt x="14" y="75"/>
                  <a:pt x="12" y="70"/>
                  <a:pt x="12" y="64"/>
                </a:cubicBezTo>
                <a:cubicBezTo>
                  <a:pt x="12" y="59"/>
                  <a:pt x="15" y="50"/>
                  <a:pt x="22" y="37"/>
                </a:cubicBezTo>
                <a:cubicBezTo>
                  <a:pt x="23" y="36"/>
                  <a:pt x="24" y="36"/>
                  <a:pt x="25" y="36"/>
                </a:cubicBezTo>
                <a:cubicBezTo>
                  <a:pt x="26" y="37"/>
                  <a:pt x="26" y="38"/>
                  <a:pt x="26" y="3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DFE040-0244-48CD-9FF9-234D8C8AFC27}"/>
              </a:ext>
            </a:extLst>
          </p:cNvPr>
          <p:cNvSpPr/>
          <p:nvPr/>
        </p:nvSpPr>
        <p:spPr>
          <a:xfrm>
            <a:off x="1976151" y="2768670"/>
            <a:ext cx="715403" cy="715402"/>
          </a:xfrm>
          <a:prstGeom prst="ellipse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78309E9-19D6-4AF2-888E-6E71DA71CBD7}"/>
              </a:ext>
            </a:extLst>
          </p:cNvPr>
          <p:cNvSpPr/>
          <p:nvPr/>
        </p:nvSpPr>
        <p:spPr>
          <a:xfrm>
            <a:off x="1976151" y="4624188"/>
            <a:ext cx="715403" cy="715402"/>
          </a:xfrm>
          <a:prstGeom prst="ellipse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CEDAB48-B7D8-4470-B1C2-E92A98183EE4}"/>
              </a:ext>
            </a:extLst>
          </p:cNvPr>
          <p:cNvGrpSpPr/>
          <p:nvPr/>
        </p:nvGrpSpPr>
        <p:grpSpPr>
          <a:xfrm>
            <a:off x="1976151" y="909659"/>
            <a:ext cx="715403" cy="715402"/>
            <a:chOff x="1304819" y="495210"/>
            <a:chExt cx="715403" cy="715402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581F3D2F-42ED-43C1-9D8E-65EF0AF4805D}"/>
                </a:ext>
              </a:extLst>
            </p:cNvPr>
            <p:cNvSpPr/>
            <p:nvPr/>
          </p:nvSpPr>
          <p:spPr>
            <a:xfrm>
              <a:off x="1304819" y="495210"/>
              <a:ext cx="715403" cy="715402"/>
            </a:xfrm>
            <a:prstGeom prst="ellipse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E2A86A8-C1FB-4C49-95C0-4927FFD73EB3}"/>
                </a:ext>
              </a:extLst>
            </p:cNvPr>
            <p:cNvSpPr txBox="1"/>
            <p:nvPr/>
          </p:nvSpPr>
          <p:spPr>
            <a:xfrm>
              <a:off x="1304819" y="714412"/>
              <a:ext cx="71540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1C8D024F-95B5-4D26-97D1-83AB3373487C}"/>
              </a:ext>
            </a:extLst>
          </p:cNvPr>
          <p:cNvSpPr txBox="1"/>
          <p:nvPr/>
        </p:nvSpPr>
        <p:spPr>
          <a:xfrm>
            <a:off x="1976151" y="2987872"/>
            <a:ext cx="7154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A2638D-9F96-4E47-BCCE-4544B5FCCCC0}"/>
              </a:ext>
            </a:extLst>
          </p:cNvPr>
          <p:cNvSpPr txBox="1"/>
          <p:nvPr/>
        </p:nvSpPr>
        <p:spPr>
          <a:xfrm>
            <a:off x="1976151" y="4843390"/>
            <a:ext cx="71540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03</a:t>
            </a: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E04FC3A-A270-44C8-B8DA-DBBB8FF2AF82}"/>
              </a:ext>
            </a:extLst>
          </p:cNvPr>
          <p:cNvSpPr txBox="1"/>
          <p:nvPr/>
        </p:nvSpPr>
        <p:spPr>
          <a:xfrm>
            <a:off x="3102777" y="1286062"/>
            <a:ext cx="3395290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utilize, Synergistically utilize technically sound portals with, Synergistically utilize technically</a:t>
            </a: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6A0A4B6-62B8-4E77-BC66-B53B7A932DE7}"/>
              </a:ext>
            </a:extLst>
          </p:cNvPr>
          <p:cNvSpPr txBox="1"/>
          <p:nvPr/>
        </p:nvSpPr>
        <p:spPr>
          <a:xfrm>
            <a:off x="3102777" y="3126371"/>
            <a:ext cx="3067194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sound, Synergistically utilize, Synergistically utilize, Synergistically utilize technically sound portals with, Synergistically utilize technically</a:t>
            </a:r>
          </a:p>
        </p:txBody>
      </p:sp>
      <p:sp>
        <p:nvSpPr>
          <p:cNvPr id="32" name="Rectangle: Rounded Corners 119">
            <a:extLst>
              <a:ext uri="{FF2B5EF4-FFF2-40B4-BE49-F238E27FC236}">
                <a16:creationId xmlns:a16="http://schemas.microsoft.com/office/drawing/2014/main" id="{5FD385F9-05E7-4547-8277-370F3DE464EF}"/>
              </a:ext>
            </a:extLst>
          </p:cNvPr>
          <p:cNvSpPr/>
          <p:nvPr/>
        </p:nvSpPr>
        <p:spPr>
          <a:xfrm rot="20700000">
            <a:off x="7383513" y="1644231"/>
            <a:ext cx="2908908" cy="2262194"/>
          </a:xfrm>
          <a:prstGeom prst="roundRect">
            <a:avLst>
              <a:gd name="adj" fmla="val 9920"/>
            </a:avLst>
          </a:prstGeom>
          <a:solidFill>
            <a:srgbClr val="0E5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lang="en-ID"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33" name="iŝľiḋe">
            <a:extLst>
              <a:ext uri="{FF2B5EF4-FFF2-40B4-BE49-F238E27FC236}">
                <a16:creationId xmlns:a16="http://schemas.microsoft.com/office/drawing/2014/main" id="{AE510679-D76D-4623-BA08-E5D1B834804E}"/>
              </a:ext>
            </a:extLst>
          </p:cNvPr>
          <p:cNvSpPr/>
          <p:nvPr/>
        </p:nvSpPr>
        <p:spPr>
          <a:xfrm>
            <a:off x="7622493" y="1495161"/>
            <a:ext cx="2352784" cy="2352784"/>
          </a:xfrm>
          <a:prstGeom prst="round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4" name="Group 81">
            <a:extLst>
              <a:ext uri="{FF2B5EF4-FFF2-40B4-BE49-F238E27FC236}">
                <a16:creationId xmlns:a16="http://schemas.microsoft.com/office/drawing/2014/main" id="{D7CADCE2-780B-4081-9BDD-7B594FB44477}"/>
              </a:ext>
            </a:extLst>
          </p:cNvPr>
          <p:cNvGrpSpPr/>
          <p:nvPr/>
        </p:nvGrpSpPr>
        <p:grpSpPr>
          <a:xfrm>
            <a:off x="8678421" y="5974121"/>
            <a:ext cx="319092" cy="78164"/>
            <a:chOff x="1690254" y="6191435"/>
            <a:chExt cx="452473" cy="110836"/>
          </a:xfrm>
        </p:grpSpPr>
        <p:sp>
          <p:nvSpPr>
            <p:cNvPr id="35" name="TextBox 80">
              <a:extLst>
                <a:ext uri="{FF2B5EF4-FFF2-40B4-BE49-F238E27FC236}">
                  <a16:creationId xmlns:a16="http://schemas.microsoft.com/office/drawing/2014/main" id="{842396F2-66BC-4BD6-8238-B01B8031B96B}"/>
                </a:ext>
              </a:extLst>
            </p:cNvPr>
            <p:cNvSpPr txBox="1"/>
            <p:nvPr/>
          </p:nvSpPr>
          <p:spPr>
            <a:xfrm>
              <a:off x="1690254" y="6191435"/>
              <a:ext cx="110836" cy="110836"/>
            </a:xfrm>
            <a:prstGeom prst="ellipse">
              <a:avLst/>
            </a:prstGeom>
            <a:solidFill>
              <a:srgbClr val="174A9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Segoe UI Light" panose="020B0502040204020203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Segoe UI Light" panose="020B0502040204020203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6" name="TextBox 82">
              <a:extLst>
                <a:ext uri="{FF2B5EF4-FFF2-40B4-BE49-F238E27FC236}">
                  <a16:creationId xmlns:a16="http://schemas.microsoft.com/office/drawing/2014/main" id="{BCC04EDD-7E3A-4AC8-AB56-17F961BF7B5C}"/>
                </a:ext>
              </a:extLst>
            </p:cNvPr>
            <p:cNvSpPr txBox="1"/>
            <p:nvPr/>
          </p:nvSpPr>
          <p:spPr>
            <a:xfrm>
              <a:off x="1861072" y="6191435"/>
              <a:ext cx="110836" cy="11083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Segoe UI Light" panose="020B0502040204020203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Segoe UI Light" panose="020B0502040204020203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7" name="TextBox 83">
              <a:extLst>
                <a:ext uri="{FF2B5EF4-FFF2-40B4-BE49-F238E27FC236}">
                  <a16:creationId xmlns:a16="http://schemas.microsoft.com/office/drawing/2014/main" id="{34913393-A4D1-4945-BD9D-32F5B8CADEA6}"/>
                </a:ext>
              </a:extLst>
            </p:cNvPr>
            <p:cNvSpPr txBox="1"/>
            <p:nvPr/>
          </p:nvSpPr>
          <p:spPr>
            <a:xfrm>
              <a:off x="2031891" y="6191435"/>
              <a:ext cx="110836" cy="11083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Segoe UI Light" panose="020B0502040204020203" pitchFamily="34" charset="0"/>
                </a:defRPr>
              </a:lvl1pPr>
              <a:lvl2pPr marL="0" lvl="1" indent="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None/>
                <a:defRPr>
                  <a:latin typeface="Segoe UI Light" panose="020B0502040204020203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8" name="Group 15360">
            <a:extLst>
              <a:ext uri="{FF2B5EF4-FFF2-40B4-BE49-F238E27FC236}">
                <a16:creationId xmlns:a16="http://schemas.microsoft.com/office/drawing/2014/main" id="{FC445764-D80B-49FC-8EDC-4A588FE40CB3}"/>
              </a:ext>
            </a:extLst>
          </p:cNvPr>
          <p:cNvGrpSpPr/>
          <p:nvPr/>
        </p:nvGrpSpPr>
        <p:grpSpPr>
          <a:xfrm>
            <a:off x="8571609" y="3643360"/>
            <a:ext cx="532716" cy="532714"/>
            <a:chOff x="2086544" y="3864875"/>
            <a:chExt cx="532716" cy="532714"/>
          </a:xfrm>
        </p:grpSpPr>
        <p:sp>
          <p:nvSpPr>
            <p:cNvPr id="39" name="TextBox 137">
              <a:extLst>
                <a:ext uri="{FF2B5EF4-FFF2-40B4-BE49-F238E27FC236}">
                  <a16:creationId xmlns:a16="http://schemas.microsoft.com/office/drawing/2014/main" id="{29FCBFE0-33DC-415C-B1C2-19104395B662}"/>
                </a:ext>
              </a:extLst>
            </p:cNvPr>
            <p:cNvSpPr txBox="1"/>
            <p:nvPr/>
          </p:nvSpPr>
          <p:spPr>
            <a:xfrm>
              <a:off x="2086544" y="3864875"/>
              <a:ext cx="532716" cy="532714"/>
            </a:xfrm>
            <a:prstGeom prst="ellipse">
              <a:avLst/>
            </a:prstGeom>
            <a:noFill/>
            <a:ln w="254000">
              <a:solidFill>
                <a:schemeClr val="bg1">
                  <a:alpha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Segoe UI Light" panose="020B0502040204020203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0" name="TextBox 139">
              <a:extLst>
                <a:ext uri="{FF2B5EF4-FFF2-40B4-BE49-F238E27FC236}">
                  <a16:creationId xmlns:a16="http://schemas.microsoft.com/office/drawing/2014/main" id="{C99332AC-7321-4EF8-905E-EE40BBDA9F27}"/>
                </a:ext>
              </a:extLst>
            </p:cNvPr>
            <p:cNvSpPr txBox="1"/>
            <p:nvPr/>
          </p:nvSpPr>
          <p:spPr>
            <a:xfrm>
              <a:off x="2086546" y="3864876"/>
              <a:ext cx="532713" cy="5327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38100" algn="l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indent="-457200" algn="ctr">
                <a:lnSpc>
                  <a:spcPct val="90000"/>
                </a:lnSpc>
                <a:spcBef>
                  <a:spcPts val="1000"/>
                </a:spcBef>
                <a:buSzPct val="100000"/>
                <a:defRPr>
                  <a:latin typeface="Segoe UI Light" panose="020B0502040204020203" pitchFamily="34" charset="0"/>
                </a:defRPr>
              </a:lvl1pPr>
              <a:lvl2pPr marL="228600" lvl="1" indent="-228600" algn="ctr">
                <a:lnSpc>
                  <a:spcPct val="90000"/>
                </a:lnSpc>
                <a:spcBef>
                  <a:spcPts val="10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2pPr>
              <a:lvl3pPr marL="685800" lvl="2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3pPr>
              <a:lvl4pPr marL="1143000" lvl="3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4pPr>
              <a:lvl5pPr marL="1600200" lvl="4" indent="-228600" algn="ctr">
                <a:lnSpc>
                  <a:spcPct val="90000"/>
                </a:lnSpc>
                <a:spcBef>
                  <a:spcPts val="500"/>
                </a:spcBef>
                <a:buSzPct val="100000"/>
                <a:buFont typeface="Arial" panose="020B0604020202020204" pitchFamily="34" charset="0"/>
                <a:buChar char="•"/>
                <a:defRPr>
                  <a:latin typeface="Segoe UI Light" panose="020B0502040204020203" pitchFamily="34" charset="0"/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1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Pct val="100000"/>
                <a:buFont typeface="Arial" panose="020B0604020202020204" pitchFamily="34" charset="0"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41" name="Graphic 15369">
            <a:extLst>
              <a:ext uri="{FF2B5EF4-FFF2-40B4-BE49-F238E27FC236}">
                <a16:creationId xmlns:a16="http://schemas.microsoft.com/office/drawing/2014/main" id="{11C64ADF-D247-4F98-8D94-48B181AE28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4804" y="3826492"/>
            <a:ext cx="266326" cy="166452"/>
          </a:xfrm>
          <a:prstGeom prst="rect">
            <a:avLst/>
          </a:prstGeom>
        </p:spPr>
      </p:pic>
      <p:sp>
        <p:nvSpPr>
          <p:cNvPr id="42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C160E16-D514-4649-B1BB-E3578803390D}"/>
              </a:ext>
            </a:extLst>
          </p:cNvPr>
          <p:cNvSpPr txBox="1"/>
          <p:nvPr/>
        </p:nvSpPr>
        <p:spPr>
          <a:xfrm>
            <a:off x="7601258" y="4441768"/>
            <a:ext cx="2310654" cy="1416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4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2FDE57E-1BCE-4C2F-BC02-751642A28D77}"/>
              </a:ext>
            </a:extLst>
          </p:cNvPr>
          <p:cNvSpPr txBox="1"/>
          <p:nvPr/>
        </p:nvSpPr>
        <p:spPr>
          <a:xfrm>
            <a:off x="3057146" y="4860325"/>
            <a:ext cx="3067194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asvg="http://schemas.microsoft.com/office/drawing/2016/SVG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with, Synergistically utilize technically sound, Synergistically utilize, Synergistically utilize, Synergistically utilize technically sound portals with, Synergistically utilize technically</a:t>
            </a:r>
          </a:p>
        </p:txBody>
      </p:sp>
    </p:spTree>
    <p:extLst>
      <p:ext uri="{BB962C8B-B14F-4D97-AF65-F5344CB8AC3E}">
        <p14:creationId xmlns:p14="http://schemas.microsoft.com/office/powerpoint/2010/main" val="130519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 xmlns:asvg="http://schemas.microsoft.com/office/drawing/2016/SVG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>
            <a:extLst>
              <a:ext uri="{FF2B5EF4-FFF2-40B4-BE49-F238E27FC236}">
                <a16:creationId xmlns:a16="http://schemas.microsoft.com/office/drawing/2014/main" id="{143D4BF4-4343-4AFF-8670-8AB204E11D9E}"/>
              </a:ext>
            </a:extLst>
          </p:cNvPr>
          <p:cNvSpPr/>
          <p:nvPr/>
        </p:nvSpPr>
        <p:spPr>
          <a:xfrm>
            <a:off x="1" y="21741"/>
            <a:ext cx="12191999" cy="5661350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Rectangle 117">
            <a:extLst>
              <a:ext uri="{FF2B5EF4-FFF2-40B4-BE49-F238E27FC236}">
                <a16:creationId xmlns:a16="http://schemas.microsoft.com/office/drawing/2014/main" id="{80EA046A-CA17-4D2D-831B-49025920FB05}"/>
              </a:ext>
            </a:extLst>
          </p:cNvPr>
          <p:cNvSpPr/>
          <p:nvPr/>
        </p:nvSpPr>
        <p:spPr>
          <a:xfrm>
            <a:off x="1" y="11575"/>
            <a:ext cx="12191999" cy="5661350"/>
          </a:xfrm>
          <a:prstGeom prst="rect">
            <a:avLst/>
          </a:prstGeom>
          <a:solidFill>
            <a:schemeClr val="tx1">
              <a:lumMod val="95000"/>
              <a:lumOff val="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4F5EE0-2292-421D-AF3E-4D241F4925A7}"/>
              </a:ext>
            </a:extLst>
          </p:cNvPr>
          <p:cNvSpPr/>
          <p:nvPr/>
        </p:nvSpPr>
        <p:spPr>
          <a:xfrm>
            <a:off x="0" y="3747062"/>
            <a:ext cx="12191999" cy="1906723"/>
          </a:xfrm>
          <a:prstGeom prst="rect">
            <a:avLst/>
          </a:prstGeom>
          <a:solidFill>
            <a:schemeClr val="tx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7DD6956-8DB0-469C-9EC8-FB5EC8B34515}"/>
              </a:ext>
            </a:extLst>
          </p:cNvPr>
          <p:cNvSpPr/>
          <p:nvPr/>
        </p:nvSpPr>
        <p:spPr>
          <a:xfrm>
            <a:off x="4831244" y="2358170"/>
            <a:ext cx="857250" cy="329562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schemeClr val="accent3">
                <a:lumMod val="1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E687D9AA-098A-4D1E-B2D1-D0C891456E25}"/>
              </a:ext>
            </a:extLst>
          </p:cNvPr>
          <p:cNvSpPr/>
          <p:nvPr/>
        </p:nvSpPr>
        <p:spPr>
          <a:xfrm>
            <a:off x="5026506" y="2862996"/>
            <a:ext cx="466726" cy="27908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BD08E5FC-1EA8-4D02-9D02-383C53D9F82B}"/>
              </a:ext>
            </a:extLst>
          </p:cNvPr>
          <p:cNvSpPr/>
          <p:nvPr/>
        </p:nvSpPr>
        <p:spPr>
          <a:xfrm>
            <a:off x="3475519" y="3091599"/>
            <a:ext cx="857250" cy="256220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schemeClr val="accent3">
                <a:lumMod val="1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61CC7C7B-0C3B-4628-8F4B-107B57D25152}"/>
              </a:ext>
            </a:extLst>
          </p:cNvPr>
          <p:cNvSpPr/>
          <p:nvPr/>
        </p:nvSpPr>
        <p:spPr>
          <a:xfrm>
            <a:off x="3670781" y="3498148"/>
            <a:ext cx="466726" cy="215566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Rectangle: Top Corners Rounded 10">
            <a:extLst>
              <a:ext uri="{FF2B5EF4-FFF2-40B4-BE49-F238E27FC236}">
                <a16:creationId xmlns:a16="http://schemas.microsoft.com/office/drawing/2014/main" id="{91E73716-BBDD-4490-AC05-874F8524E503}"/>
              </a:ext>
            </a:extLst>
          </p:cNvPr>
          <p:cNvSpPr/>
          <p:nvPr/>
        </p:nvSpPr>
        <p:spPr>
          <a:xfrm>
            <a:off x="2119794" y="2358170"/>
            <a:ext cx="857250" cy="329564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schemeClr val="accent3">
                <a:lumMod val="1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33CB0342-2C0D-4A89-B3B1-2FC076E04D55}"/>
              </a:ext>
            </a:extLst>
          </p:cNvPr>
          <p:cNvSpPr/>
          <p:nvPr/>
        </p:nvSpPr>
        <p:spPr>
          <a:xfrm>
            <a:off x="2315056" y="2862996"/>
            <a:ext cx="466726" cy="2790826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6D783CAE-9A04-494F-9921-80C0E0F44942}"/>
              </a:ext>
            </a:extLst>
          </p:cNvPr>
          <p:cNvSpPr/>
          <p:nvPr/>
        </p:nvSpPr>
        <p:spPr>
          <a:xfrm>
            <a:off x="764069" y="1700242"/>
            <a:ext cx="857250" cy="39535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6200000">
              <a:schemeClr val="accent3">
                <a:lumMod val="1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Rectangle: Top Corners Rounded 14">
            <a:extLst>
              <a:ext uri="{FF2B5EF4-FFF2-40B4-BE49-F238E27FC236}">
                <a16:creationId xmlns:a16="http://schemas.microsoft.com/office/drawing/2014/main" id="{BC7D730C-4615-48C5-9516-69803A3CDF67}"/>
              </a:ext>
            </a:extLst>
          </p:cNvPr>
          <p:cNvSpPr/>
          <p:nvPr/>
        </p:nvSpPr>
        <p:spPr>
          <a:xfrm>
            <a:off x="959331" y="2291809"/>
            <a:ext cx="466726" cy="336200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7FFD2CB-178A-4D58-A986-A6A97AD7C820}"/>
              </a:ext>
            </a:extLst>
          </p:cNvPr>
          <p:cNvCxnSpPr/>
          <p:nvPr/>
        </p:nvCxnSpPr>
        <p:spPr>
          <a:xfrm>
            <a:off x="343382" y="5653821"/>
            <a:ext cx="58007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B1732E-9D95-41EE-8E77-6A1C15EEFB91}"/>
              </a:ext>
            </a:extLst>
          </p:cNvPr>
          <p:cNvSpPr txBox="1"/>
          <p:nvPr/>
        </p:nvSpPr>
        <p:spPr>
          <a:xfrm>
            <a:off x="914573" y="5826320"/>
            <a:ext cx="5562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A5F19E-FF3E-4F98-B394-ABF05461ED3B}"/>
              </a:ext>
            </a:extLst>
          </p:cNvPr>
          <p:cNvSpPr txBox="1"/>
          <p:nvPr/>
        </p:nvSpPr>
        <p:spPr>
          <a:xfrm>
            <a:off x="2270298" y="5826320"/>
            <a:ext cx="5562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F81E91-D7DF-47C2-BFFB-1BC31F44006D}"/>
              </a:ext>
            </a:extLst>
          </p:cNvPr>
          <p:cNvSpPr txBox="1"/>
          <p:nvPr/>
        </p:nvSpPr>
        <p:spPr>
          <a:xfrm>
            <a:off x="3626023" y="5826320"/>
            <a:ext cx="5562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B307A4-B429-4A0F-875E-86436F951E3D}"/>
              </a:ext>
            </a:extLst>
          </p:cNvPr>
          <p:cNvSpPr txBox="1"/>
          <p:nvPr/>
        </p:nvSpPr>
        <p:spPr>
          <a:xfrm>
            <a:off x="4981748" y="5826320"/>
            <a:ext cx="55624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D80228F-A59B-414A-89DF-529B71395D7F}"/>
              </a:ext>
            </a:extLst>
          </p:cNvPr>
          <p:cNvSpPr/>
          <p:nvPr/>
        </p:nvSpPr>
        <p:spPr>
          <a:xfrm>
            <a:off x="3632681" y="2822059"/>
            <a:ext cx="542925" cy="5429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6159626-7EA5-47DF-902F-8A7123468996}"/>
              </a:ext>
            </a:extLst>
          </p:cNvPr>
          <p:cNvSpPr/>
          <p:nvPr/>
        </p:nvSpPr>
        <p:spPr>
          <a:xfrm>
            <a:off x="2276956" y="2148621"/>
            <a:ext cx="542925" cy="5429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3369485-1C4C-4E1F-BB8F-9D66923F9E81}"/>
              </a:ext>
            </a:extLst>
          </p:cNvPr>
          <p:cNvGrpSpPr/>
          <p:nvPr/>
        </p:nvGrpSpPr>
        <p:grpSpPr>
          <a:xfrm>
            <a:off x="2416989" y="2289233"/>
            <a:ext cx="262859" cy="261701"/>
            <a:chOff x="4113213" y="2886076"/>
            <a:chExt cx="360363" cy="358775"/>
          </a:xfrm>
          <a:solidFill>
            <a:schemeClr val="bg1"/>
          </a:solidFill>
        </p:grpSpPr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E036DEF6-FD11-479C-A0F8-DE9E6FEF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2924176"/>
              <a:ext cx="236538" cy="112713"/>
            </a:xfrm>
            <a:custGeom>
              <a:avLst/>
              <a:gdLst>
                <a:gd name="T0" fmla="*/ 52 w 149"/>
                <a:gd name="T1" fmla="*/ 0 h 71"/>
                <a:gd name="T2" fmla="*/ 0 w 149"/>
                <a:gd name="T3" fmla="*/ 22 h 71"/>
                <a:gd name="T4" fmla="*/ 106 w 149"/>
                <a:gd name="T5" fmla="*/ 71 h 71"/>
                <a:gd name="T6" fmla="*/ 149 w 149"/>
                <a:gd name="T7" fmla="*/ 52 h 71"/>
                <a:gd name="T8" fmla="*/ 52 w 14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71">
                  <a:moveTo>
                    <a:pt x="52" y="0"/>
                  </a:moveTo>
                  <a:lnTo>
                    <a:pt x="0" y="22"/>
                  </a:lnTo>
                  <a:lnTo>
                    <a:pt x="106" y="71"/>
                  </a:lnTo>
                  <a:lnTo>
                    <a:pt x="149" y="52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80EF0C39-F168-453B-92D4-6045F5A02F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3213" y="2970213"/>
              <a:ext cx="173038" cy="274638"/>
            </a:xfrm>
            <a:custGeom>
              <a:avLst/>
              <a:gdLst>
                <a:gd name="T0" fmla="*/ 0 w 46"/>
                <a:gd name="T1" fmla="*/ 52 h 73"/>
                <a:gd name="T2" fmla="*/ 1 w 46"/>
                <a:gd name="T3" fmla="*/ 54 h 73"/>
                <a:gd name="T4" fmla="*/ 46 w 46"/>
                <a:gd name="T5" fmla="*/ 73 h 73"/>
                <a:gd name="T6" fmla="*/ 46 w 46"/>
                <a:gd name="T7" fmla="*/ 21 h 73"/>
                <a:gd name="T8" fmla="*/ 0 w 46"/>
                <a:gd name="T9" fmla="*/ 0 h 73"/>
                <a:gd name="T10" fmla="*/ 0 w 46"/>
                <a:gd name="T11" fmla="*/ 52 h 73"/>
                <a:gd name="T12" fmla="*/ 12 w 46"/>
                <a:gd name="T13" fmla="*/ 18 h 73"/>
                <a:gd name="T14" fmla="*/ 13 w 46"/>
                <a:gd name="T15" fmla="*/ 16 h 73"/>
                <a:gd name="T16" fmla="*/ 15 w 46"/>
                <a:gd name="T17" fmla="*/ 16 h 73"/>
                <a:gd name="T18" fmla="*/ 37 w 46"/>
                <a:gd name="T19" fmla="*/ 26 h 73"/>
                <a:gd name="T20" fmla="*/ 38 w 46"/>
                <a:gd name="T21" fmla="*/ 28 h 73"/>
                <a:gd name="T22" fmla="*/ 38 w 46"/>
                <a:gd name="T23" fmla="*/ 48 h 73"/>
                <a:gd name="T24" fmla="*/ 37 w 46"/>
                <a:gd name="T25" fmla="*/ 50 h 73"/>
                <a:gd name="T26" fmla="*/ 36 w 46"/>
                <a:gd name="T27" fmla="*/ 50 h 73"/>
                <a:gd name="T28" fmla="*/ 35 w 46"/>
                <a:gd name="T29" fmla="*/ 50 h 73"/>
                <a:gd name="T30" fmla="*/ 13 w 46"/>
                <a:gd name="T31" fmla="*/ 40 h 73"/>
                <a:gd name="T32" fmla="*/ 12 w 46"/>
                <a:gd name="T33" fmla="*/ 38 h 73"/>
                <a:gd name="T34" fmla="*/ 12 w 46"/>
                <a:gd name="T35" fmla="*/ 1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73">
                  <a:moveTo>
                    <a:pt x="0" y="52"/>
                  </a:moveTo>
                  <a:cubicBezTo>
                    <a:pt x="0" y="53"/>
                    <a:pt x="0" y="54"/>
                    <a:pt x="1" y="5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2"/>
                  </a:lnTo>
                  <a:close/>
                  <a:moveTo>
                    <a:pt x="12" y="18"/>
                  </a:moveTo>
                  <a:cubicBezTo>
                    <a:pt x="12" y="17"/>
                    <a:pt x="12" y="17"/>
                    <a:pt x="13" y="16"/>
                  </a:cubicBezTo>
                  <a:cubicBezTo>
                    <a:pt x="13" y="16"/>
                    <a:pt x="14" y="16"/>
                    <a:pt x="15" y="1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7"/>
                    <a:pt x="38" y="27"/>
                    <a:pt x="38" y="28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38" y="49"/>
                    <a:pt x="38" y="49"/>
                    <a:pt x="37" y="50"/>
                  </a:cubicBezTo>
                  <a:cubicBezTo>
                    <a:pt x="37" y="50"/>
                    <a:pt x="36" y="50"/>
                    <a:pt x="36" y="50"/>
                  </a:cubicBezTo>
                  <a:cubicBezTo>
                    <a:pt x="36" y="50"/>
                    <a:pt x="35" y="50"/>
                    <a:pt x="35" y="5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39"/>
                    <a:pt x="12" y="39"/>
                    <a:pt x="12" y="38"/>
                  </a:cubicBezTo>
                  <a:lnTo>
                    <a:pt x="1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C029BFFA-DC9C-403E-A616-4925B57DC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970213"/>
              <a:ext cx="173038" cy="274638"/>
            </a:xfrm>
            <a:custGeom>
              <a:avLst/>
              <a:gdLst>
                <a:gd name="T0" fmla="*/ 0 w 46"/>
                <a:gd name="T1" fmla="*/ 21 h 73"/>
                <a:gd name="T2" fmla="*/ 0 w 46"/>
                <a:gd name="T3" fmla="*/ 73 h 73"/>
                <a:gd name="T4" fmla="*/ 45 w 46"/>
                <a:gd name="T5" fmla="*/ 54 h 73"/>
                <a:gd name="T6" fmla="*/ 46 w 46"/>
                <a:gd name="T7" fmla="*/ 52 h 73"/>
                <a:gd name="T8" fmla="*/ 46 w 46"/>
                <a:gd name="T9" fmla="*/ 0 h 73"/>
                <a:gd name="T10" fmla="*/ 0 w 46"/>
                <a:gd name="T11" fmla="*/ 2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73">
                  <a:moveTo>
                    <a:pt x="0" y="2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6" y="54"/>
                    <a:pt x="46" y="53"/>
                    <a:pt x="46" y="52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E90FDB4F-11E2-446A-AB9E-625DEBF35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925" y="2886076"/>
              <a:ext cx="236538" cy="114300"/>
            </a:xfrm>
            <a:custGeom>
              <a:avLst/>
              <a:gdLst>
                <a:gd name="T0" fmla="*/ 63 w 63"/>
                <a:gd name="T1" fmla="*/ 19 h 30"/>
                <a:gd name="T2" fmla="*/ 19 w 63"/>
                <a:gd name="T3" fmla="*/ 0 h 30"/>
                <a:gd name="T4" fmla="*/ 17 w 63"/>
                <a:gd name="T5" fmla="*/ 0 h 30"/>
                <a:gd name="T6" fmla="*/ 0 w 63"/>
                <a:gd name="T7" fmla="*/ 8 h 30"/>
                <a:gd name="T8" fmla="*/ 40 w 63"/>
                <a:gd name="T9" fmla="*/ 30 h 30"/>
                <a:gd name="T10" fmla="*/ 63 w 63"/>
                <a:gd name="T11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0">
                  <a:moveTo>
                    <a:pt x="63" y="1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0" y="30"/>
                    <a:pt x="40" y="30"/>
                    <a:pt x="40" y="30"/>
                  </a:cubicBezTo>
                  <a:lnTo>
                    <a:pt x="6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27109F3B-5AC6-4C03-9337-1AB0D98D0436}"/>
              </a:ext>
            </a:extLst>
          </p:cNvPr>
          <p:cNvSpPr/>
          <p:nvPr/>
        </p:nvSpPr>
        <p:spPr>
          <a:xfrm>
            <a:off x="4988407" y="2148621"/>
            <a:ext cx="542925" cy="5429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45AE68-44C1-4D81-AC54-EC3409F27CEC}"/>
              </a:ext>
            </a:extLst>
          </p:cNvPr>
          <p:cNvSpPr/>
          <p:nvPr/>
        </p:nvSpPr>
        <p:spPr>
          <a:xfrm>
            <a:off x="921231" y="1495455"/>
            <a:ext cx="542925" cy="5429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0FBAD90-FB4D-463A-AC6C-B2883CEAAFDE}"/>
              </a:ext>
            </a:extLst>
          </p:cNvPr>
          <p:cNvGrpSpPr/>
          <p:nvPr/>
        </p:nvGrpSpPr>
        <p:grpSpPr>
          <a:xfrm>
            <a:off x="1084345" y="1658092"/>
            <a:ext cx="216696" cy="217650"/>
            <a:chOff x="2670175" y="3970338"/>
            <a:chExt cx="360363" cy="361950"/>
          </a:xfrm>
          <a:solidFill>
            <a:schemeClr val="bg1"/>
          </a:solidFill>
        </p:grpSpPr>
        <p:sp>
          <p:nvSpPr>
            <p:cNvPr id="60" name="Freeform 91">
              <a:extLst>
                <a:ext uri="{FF2B5EF4-FFF2-40B4-BE49-F238E27FC236}">
                  <a16:creationId xmlns:a16="http://schemas.microsoft.com/office/drawing/2014/main" id="{2A10B5D1-FF08-4B14-B66D-E28017C7F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5" y="4046538"/>
              <a:ext cx="360363" cy="285750"/>
            </a:xfrm>
            <a:custGeom>
              <a:avLst/>
              <a:gdLst>
                <a:gd name="T0" fmla="*/ 72 w 96"/>
                <a:gd name="T1" fmla="*/ 35 h 76"/>
                <a:gd name="T2" fmla="*/ 72 w 96"/>
                <a:gd name="T3" fmla="*/ 22 h 76"/>
                <a:gd name="T4" fmla="*/ 48 w 96"/>
                <a:gd name="T5" fmla="*/ 35 h 76"/>
                <a:gd name="T6" fmla="*/ 48 w 96"/>
                <a:gd name="T7" fmla="*/ 21 h 76"/>
                <a:gd name="T8" fmla="*/ 26 w 96"/>
                <a:gd name="T9" fmla="*/ 36 h 76"/>
                <a:gd name="T10" fmla="*/ 19 w 96"/>
                <a:gd name="T11" fmla="*/ 0 h 76"/>
                <a:gd name="T12" fmla="*/ 6 w 96"/>
                <a:gd name="T13" fmla="*/ 0 h 76"/>
                <a:gd name="T14" fmla="*/ 0 w 96"/>
                <a:gd name="T15" fmla="*/ 42 h 76"/>
                <a:gd name="T16" fmla="*/ 0 w 96"/>
                <a:gd name="T17" fmla="*/ 76 h 76"/>
                <a:gd name="T18" fmla="*/ 96 w 96"/>
                <a:gd name="T19" fmla="*/ 76 h 76"/>
                <a:gd name="T20" fmla="*/ 96 w 96"/>
                <a:gd name="T21" fmla="*/ 22 h 76"/>
                <a:gd name="T22" fmla="*/ 72 w 96"/>
                <a:gd name="T23" fmla="*/ 35 h 76"/>
                <a:gd name="T24" fmla="*/ 36 w 96"/>
                <a:gd name="T25" fmla="*/ 66 h 76"/>
                <a:gd name="T26" fmla="*/ 30 w 96"/>
                <a:gd name="T27" fmla="*/ 66 h 76"/>
                <a:gd name="T28" fmla="*/ 28 w 96"/>
                <a:gd name="T29" fmla="*/ 64 h 76"/>
                <a:gd name="T30" fmla="*/ 30 w 96"/>
                <a:gd name="T31" fmla="*/ 62 h 76"/>
                <a:gd name="T32" fmla="*/ 36 w 96"/>
                <a:gd name="T33" fmla="*/ 62 h 76"/>
                <a:gd name="T34" fmla="*/ 38 w 96"/>
                <a:gd name="T35" fmla="*/ 64 h 76"/>
                <a:gd name="T36" fmla="*/ 36 w 96"/>
                <a:gd name="T37" fmla="*/ 66 h 76"/>
                <a:gd name="T38" fmla="*/ 36 w 96"/>
                <a:gd name="T39" fmla="*/ 56 h 76"/>
                <a:gd name="T40" fmla="*/ 30 w 96"/>
                <a:gd name="T41" fmla="*/ 56 h 76"/>
                <a:gd name="T42" fmla="*/ 28 w 96"/>
                <a:gd name="T43" fmla="*/ 54 h 76"/>
                <a:gd name="T44" fmla="*/ 30 w 96"/>
                <a:gd name="T45" fmla="*/ 52 h 76"/>
                <a:gd name="T46" fmla="*/ 36 w 96"/>
                <a:gd name="T47" fmla="*/ 52 h 76"/>
                <a:gd name="T48" fmla="*/ 38 w 96"/>
                <a:gd name="T49" fmla="*/ 54 h 76"/>
                <a:gd name="T50" fmla="*/ 36 w 96"/>
                <a:gd name="T51" fmla="*/ 56 h 76"/>
                <a:gd name="T52" fmla="*/ 60 w 96"/>
                <a:gd name="T53" fmla="*/ 66 h 76"/>
                <a:gd name="T54" fmla="*/ 54 w 96"/>
                <a:gd name="T55" fmla="*/ 66 h 76"/>
                <a:gd name="T56" fmla="*/ 52 w 96"/>
                <a:gd name="T57" fmla="*/ 64 h 76"/>
                <a:gd name="T58" fmla="*/ 54 w 96"/>
                <a:gd name="T59" fmla="*/ 62 h 76"/>
                <a:gd name="T60" fmla="*/ 60 w 96"/>
                <a:gd name="T61" fmla="*/ 62 h 76"/>
                <a:gd name="T62" fmla="*/ 62 w 96"/>
                <a:gd name="T63" fmla="*/ 64 h 76"/>
                <a:gd name="T64" fmla="*/ 60 w 96"/>
                <a:gd name="T65" fmla="*/ 66 h 76"/>
                <a:gd name="T66" fmla="*/ 60 w 96"/>
                <a:gd name="T67" fmla="*/ 56 h 76"/>
                <a:gd name="T68" fmla="*/ 54 w 96"/>
                <a:gd name="T69" fmla="*/ 56 h 76"/>
                <a:gd name="T70" fmla="*/ 52 w 96"/>
                <a:gd name="T71" fmla="*/ 54 h 76"/>
                <a:gd name="T72" fmla="*/ 54 w 96"/>
                <a:gd name="T73" fmla="*/ 52 h 76"/>
                <a:gd name="T74" fmla="*/ 60 w 96"/>
                <a:gd name="T75" fmla="*/ 52 h 76"/>
                <a:gd name="T76" fmla="*/ 62 w 96"/>
                <a:gd name="T77" fmla="*/ 54 h 76"/>
                <a:gd name="T78" fmla="*/ 60 w 96"/>
                <a:gd name="T79" fmla="*/ 56 h 76"/>
                <a:gd name="T80" fmla="*/ 84 w 96"/>
                <a:gd name="T81" fmla="*/ 66 h 76"/>
                <a:gd name="T82" fmla="*/ 78 w 96"/>
                <a:gd name="T83" fmla="*/ 66 h 76"/>
                <a:gd name="T84" fmla="*/ 76 w 96"/>
                <a:gd name="T85" fmla="*/ 64 h 76"/>
                <a:gd name="T86" fmla="*/ 78 w 96"/>
                <a:gd name="T87" fmla="*/ 62 h 76"/>
                <a:gd name="T88" fmla="*/ 84 w 96"/>
                <a:gd name="T89" fmla="*/ 62 h 76"/>
                <a:gd name="T90" fmla="*/ 86 w 96"/>
                <a:gd name="T91" fmla="*/ 64 h 76"/>
                <a:gd name="T92" fmla="*/ 84 w 96"/>
                <a:gd name="T93" fmla="*/ 66 h 76"/>
                <a:gd name="T94" fmla="*/ 84 w 96"/>
                <a:gd name="T95" fmla="*/ 56 h 76"/>
                <a:gd name="T96" fmla="*/ 78 w 96"/>
                <a:gd name="T97" fmla="*/ 56 h 76"/>
                <a:gd name="T98" fmla="*/ 76 w 96"/>
                <a:gd name="T99" fmla="*/ 54 h 76"/>
                <a:gd name="T100" fmla="*/ 78 w 96"/>
                <a:gd name="T101" fmla="*/ 52 h 76"/>
                <a:gd name="T102" fmla="*/ 84 w 96"/>
                <a:gd name="T103" fmla="*/ 52 h 76"/>
                <a:gd name="T104" fmla="*/ 86 w 96"/>
                <a:gd name="T105" fmla="*/ 54 h 76"/>
                <a:gd name="T106" fmla="*/ 84 w 96"/>
                <a:gd name="T107" fmla="*/ 5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6" h="76">
                  <a:moveTo>
                    <a:pt x="72" y="35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96" y="76"/>
                    <a:pt x="96" y="76"/>
                    <a:pt x="96" y="76"/>
                  </a:cubicBezTo>
                  <a:cubicBezTo>
                    <a:pt x="96" y="22"/>
                    <a:pt x="96" y="22"/>
                    <a:pt x="96" y="22"/>
                  </a:cubicBezTo>
                  <a:lnTo>
                    <a:pt x="72" y="35"/>
                  </a:lnTo>
                  <a:close/>
                  <a:moveTo>
                    <a:pt x="36" y="66"/>
                  </a:moveTo>
                  <a:cubicBezTo>
                    <a:pt x="30" y="66"/>
                    <a:pt x="30" y="66"/>
                    <a:pt x="30" y="66"/>
                  </a:cubicBezTo>
                  <a:cubicBezTo>
                    <a:pt x="29" y="66"/>
                    <a:pt x="28" y="65"/>
                    <a:pt x="28" y="64"/>
                  </a:cubicBezTo>
                  <a:cubicBezTo>
                    <a:pt x="28" y="63"/>
                    <a:pt x="29" y="62"/>
                    <a:pt x="30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7" y="62"/>
                    <a:pt x="38" y="63"/>
                    <a:pt x="38" y="64"/>
                  </a:cubicBezTo>
                  <a:cubicBezTo>
                    <a:pt x="38" y="65"/>
                    <a:pt x="37" y="66"/>
                    <a:pt x="36" y="66"/>
                  </a:cubicBezTo>
                  <a:close/>
                  <a:moveTo>
                    <a:pt x="36" y="56"/>
                  </a:moveTo>
                  <a:cubicBezTo>
                    <a:pt x="30" y="56"/>
                    <a:pt x="30" y="56"/>
                    <a:pt x="30" y="56"/>
                  </a:cubicBezTo>
                  <a:cubicBezTo>
                    <a:pt x="29" y="56"/>
                    <a:pt x="28" y="55"/>
                    <a:pt x="28" y="54"/>
                  </a:cubicBezTo>
                  <a:cubicBezTo>
                    <a:pt x="28" y="53"/>
                    <a:pt x="29" y="52"/>
                    <a:pt x="30" y="52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7" y="52"/>
                    <a:pt x="38" y="53"/>
                    <a:pt x="38" y="54"/>
                  </a:cubicBezTo>
                  <a:cubicBezTo>
                    <a:pt x="38" y="55"/>
                    <a:pt x="37" y="56"/>
                    <a:pt x="36" y="56"/>
                  </a:cubicBezTo>
                  <a:close/>
                  <a:moveTo>
                    <a:pt x="60" y="66"/>
                  </a:moveTo>
                  <a:cubicBezTo>
                    <a:pt x="54" y="66"/>
                    <a:pt x="54" y="66"/>
                    <a:pt x="54" y="66"/>
                  </a:cubicBezTo>
                  <a:cubicBezTo>
                    <a:pt x="53" y="66"/>
                    <a:pt x="52" y="65"/>
                    <a:pt x="52" y="64"/>
                  </a:cubicBezTo>
                  <a:cubicBezTo>
                    <a:pt x="52" y="63"/>
                    <a:pt x="53" y="62"/>
                    <a:pt x="54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1" y="62"/>
                    <a:pt x="62" y="63"/>
                    <a:pt x="62" y="64"/>
                  </a:cubicBezTo>
                  <a:cubicBezTo>
                    <a:pt x="62" y="65"/>
                    <a:pt x="61" y="66"/>
                    <a:pt x="60" y="66"/>
                  </a:cubicBezTo>
                  <a:close/>
                  <a:moveTo>
                    <a:pt x="60" y="56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53" y="56"/>
                    <a:pt x="52" y="55"/>
                    <a:pt x="52" y="54"/>
                  </a:cubicBezTo>
                  <a:cubicBezTo>
                    <a:pt x="52" y="53"/>
                    <a:pt x="53" y="52"/>
                    <a:pt x="54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61" y="52"/>
                    <a:pt x="62" y="53"/>
                    <a:pt x="62" y="54"/>
                  </a:cubicBezTo>
                  <a:cubicBezTo>
                    <a:pt x="62" y="55"/>
                    <a:pt x="61" y="56"/>
                    <a:pt x="60" y="56"/>
                  </a:cubicBezTo>
                  <a:close/>
                  <a:moveTo>
                    <a:pt x="84" y="66"/>
                  </a:moveTo>
                  <a:cubicBezTo>
                    <a:pt x="78" y="66"/>
                    <a:pt x="78" y="66"/>
                    <a:pt x="78" y="66"/>
                  </a:cubicBezTo>
                  <a:cubicBezTo>
                    <a:pt x="77" y="66"/>
                    <a:pt x="76" y="65"/>
                    <a:pt x="76" y="64"/>
                  </a:cubicBezTo>
                  <a:cubicBezTo>
                    <a:pt x="76" y="63"/>
                    <a:pt x="77" y="62"/>
                    <a:pt x="78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2"/>
                    <a:pt x="86" y="63"/>
                    <a:pt x="86" y="64"/>
                  </a:cubicBezTo>
                  <a:cubicBezTo>
                    <a:pt x="86" y="65"/>
                    <a:pt x="85" y="66"/>
                    <a:pt x="84" y="66"/>
                  </a:cubicBezTo>
                  <a:close/>
                  <a:moveTo>
                    <a:pt x="84" y="56"/>
                  </a:moveTo>
                  <a:cubicBezTo>
                    <a:pt x="78" y="56"/>
                    <a:pt x="78" y="56"/>
                    <a:pt x="78" y="56"/>
                  </a:cubicBezTo>
                  <a:cubicBezTo>
                    <a:pt x="77" y="56"/>
                    <a:pt x="76" y="55"/>
                    <a:pt x="76" y="54"/>
                  </a:cubicBezTo>
                  <a:cubicBezTo>
                    <a:pt x="76" y="53"/>
                    <a:pt x="77" y="52"/>
                    <a:pt x="78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5" y="52"/>
                    <a:pt x="86" y="53"/>
                    <a:pt x="86" y="54"/>
                  </a:cubicBezTo>
                  <a:cubicBezTo>
                    <a:pt x="86" y="55"/>
                    <a:pt x="85" y="56"/>
                    <a:pt x="8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Freeform 92">
              <a:extLst>
                <a:ext uri="{FF2B5EF4-FFF2-40B4-BE49-F238E27FC236}">
                  <a16:creationId xmlns:a16="http://schemas.microsoft.com/office/drawing/2014/main" id="{D99C5B5C-6C0B-4D41-9D92-47765B93F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3970338"/>
              <a:ext cx="217488" cy="71438"/>
            </a:xfrm>
            <a:custGeom>
              <a:avLst/>
              <a:gdLst>
                <a:gd name="T0" fmla="*/ 3 w 58"/>
                <a:gd name="T1" fmla="*/ 13 h 19"/>
                <a:gd name="T2" fmla="*/ 9 w 58"/>
                <a:gd name="T3" fmla="*/ 12 h 19"/>
                <a:gd name="T4" fmla="*/ 36 w 58"/>
                <a:gd name="T5" fmla="*/ 19 h 19"/>
                <a:gd name="T6" fmla="*/ 58 w 58"/>
                <a:gd name="T7" fmla="*/ 5 h 19"/>
                <a:gd name="T8" fmla="*/ 58 w 58"/>
                <a:gd name="T9" fmla="*/ 2 h 19"/>
                <a:gd name="T10" fmla="*/ 55 w 58"/>
                <a:gd name="T11" fmla="*/ 2 h 19"/>
                <a:gd name="T12" fmla="*/ 44 w 58"/>
                <a:gd name="T13" fmla="*/ 6 h 19"/>
                <a:gd name="T14" fmla="*/ 18 w 58"/>
                <a:gd name="T15" fmla="*/ 0 h 19"/>
                <a:gd name="T16" fmla="*/ 0 w 58"/>
                <a:gd name="T17" fmla="*/ 11 h 19"/>
                <a:gd name="T18" fmla="*/ 1 w 58"/>
                <a:gd name="T19" fmla="*/ 13 h 19"/>
                <a:gd name="T20" fmla="*/ 3 w 58"/>
                <a:gd name="T21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9">
                  <a:moveTo>
                    <a:pt x="3" y="13"/>
                  </a:moveTo>
                  <a:cubicBezTo>
                    <a:pt x="5" y="12"/>
                    <a:pt x="7" y="12"/>
                    <a:pt x="9" y="12"/>
                  </a:cubicBezTo>
                  <a:cubicBezTo>
                    <a:pt x="17" y="12"/>
                    <a:pt x="26" y="19"/>
                    <a:pt x="36" y="19"/>
                  </a:cubicBezTo>
                  <a:cubicBezTo>
                    <a:pt x="44" y="19"/>
                    <a:pt x="51" y="14"/>
                    <a:pt x="58" y="5"/>
                  </a:cubicBezTo>
                  <a:cubicBezTo>
                    <a:pt x="58" y="4"/>
                    <a:pt x="58" y="3"/>
                    <a:pt x="58" y="2"/>
                  </a:cubicBezTo>
                  <a:cubicBezTo>
                    <a:pt x="57" y="2"/>
                    <a:pt x="56" y="2"/>
                    <a:pt x="55" y="2"/>
                  </a:cubicBezTo>
                  <a:cubicBezTo>
                    <a:pt x="52" y="5"/>
                    <a:pt x="48" y="6"/>
                    <a:pt x="44" y="6"/>
                  </a:cubicBezTo>
                  <a:cubicBezTo>
                    <a:pt x="36" y="6"/>
                    <a:pt x="27" y="0"/>
                    <a:pt x="18" y="0"/>
                  </a:cubicBezTo>
                  <a:cubicBezTo>
                    <a:pt x="11" y="0"/>
                    <a:pt x="6" y="4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1" y="14"/>
                    <a:pt x="2" y="14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55422324-213F-4C0B-A286-391086F20987}"/>
              </a:ext>
            </a:extLst>
          </p:cNvPr>
          <p:cNvSpPr/>
          <p:nvPr/>
        </p:nvSpPr>
        <p:spPr>
          <a:xfrm>
            <a:off x="3670781" y="1588213"/>
            <a:ext cx="318802" cy="318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A7A5010-AE6B-4E6E-BA54-ACB146DF3F9E}"/>
              </a:ext>
            </a:extLst>
          </p:cNvPr>
          <p:cNvSpPr/>
          <p:nvPr/>
        </p:nvSpPr>
        <p:spPr>
          <a:xfrm>
            <a:off x="3434561" y="1417048"/>
            <a:ext cx="171165" cy="171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8A8FDE13-AE28-4045-95D8-5E2CED658B0C}"/>
              </a:ext>
            </a:extLst>
          </p:cNvPr>
          <p:cNvSpPr/>
          <p:nvPr/>
        </p:nvSpPr>
        <p:spPr>
          <a:xfrm>
            <a:off x="3770061" y="1368405"/>
            <a:ext cx="97285" cy="972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8884AA7-0064-47DB-8EC8-82C36DA51E6D}"/>
              </a:ext>
            </a:extLst>
          </p:cNvPr>
          <p:cNvGrpSpPr/>
          <p:nvPr/>
        </p:nvGrpSpPr>
        <p:grpSpPr>
          <a:xfrm>
            <a:off x="5122203" y="2283624"/>
            <a:ext cx="275332" cy="272918"/>
            <a:chOff x="4117975" y="3279775"/>
            <a:chExt cx="361950" cy="358776"/>
          </a:xfrm>
          <a:solidFill>
            <a:schemeClr val="bg1"/>
          </a:solidFill>
        </p:grpSpPr>
        <p:sp>
          <p:nvSpPr>
            <p:cNvPr id="120" name="Freeform 10">
              <a:extLst>
                <a:ext uri="{FF2B5EF4-FFF2-40B4-BE49-F238E27FC236}">
                  <a16:creationId xmlns:a16="http://schemas.microsoft.com/office/drawing/2014/main" id="{7CAED257-FD66-4750-8876-70F6EEBF2E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7975" y="3411538"/>
              <a:ext cx="361950" cy="227013"/>
            </a:xfrm>
            <a:custGeom>
              <a:avLst/>
              <a:gdLst>
                <a:gd name="T0" fmla="*/ 90 w 96"/>
                <a:gd name="T1" fmla="*/ 0 h 60"/>
                <a:gd name="T2" fmla="*/ 6 w 96"/>
                <a:gd name="T3" fmla="*/ 0 h 60"/>
                <a:gd name="T4" fmla="*/ 0 w 96"/>
                <a:gd name="T5" fmla="*/ 6 h 60"/>
                <a:gd name="T6" fmla="*/ 6 w 96"/>
                <a:gd name="T7" fmla="*/ 12 h 60"/>
                <a:gd name="T8" fmla="*/ 8 w 96"/>
                <a:gd name="T9" fmla="*/ 12 h 60"/>
                <a:gd name="T10" fmla="*/ 30 w 96"/>
                <a:gd name="T11" fmla="*/ 48 h 60"/>
                <a:gd name="T12" fmla="*/ 18 w 96"/>
                <a:gd name="T13" fmla="*/ 58 h 60"/>
                <a:gd name="T14" fmla="*/ 20 w 96"/>
                <a:gd name="T15" fmla="*/ 60 h 60"/>
                <a:gd name="T16" fmla="*/ 76 w 96"/>
                <a:gd name="T17" fmla="*/ 60 h 60"/>
                <a:gd name="T18" fmla="*/ 76 w 96"/>
                <a:gd name="T19" fmla="*/ 60 h 60"/>
                <a:gd name="T20" fmla="*/ 78 w 96"/>
                <a:gd name="T21" fmla="*/ 58 h 60"/>
                <a:gd name="T22" fmla="*/ 66 w 96"/>
                <a:gd name="T23" fmla="*/ 48 h 60"/>
                <a:gd name="T24" fmla="*/ 88 w 96"/>
                <a:gd name="T25" fmla="*/ 12 h 60"/>
                <a:gd name="T26" fmla="*/ 90 w 96"/>
                <a:gd name="T27" fmla="*/ 12 h 60"/>
                <a:gd name="T28" fmla="*/ 96 w 96"/>
                <a:gd name="T29" fmla="*/ 6 h 60"/>
                <a:gd name="T30" fmla="*/ 90 w 96"/>
                <a:gd name="T31" fmla="*/ 0 h 60"/>
                <a:gd name="T32" fmla="*/ 40 w 96"/>
                <a:gd name="T33" fmla="*/ 37 h 60"/>
                <a:gd name="T34" fmla="*/ 37 w 96"/>
                <a:gd name="T35" fmla="*/ 38 h 60"/>
                <a:gd name="T36" fmla="*/ 22 w 96"/>
                <a:gd name="T37" fmla="*/ 23 h 60"/>
                <a:gd name="T38" fmla="*/ 23 w 96"/>
                <a:gd name="T39" fmla="*/ 20 h 60"/>
                <a:gd name="T40" fmla="*/ 26 w 96"/>
                <a:gd name="T41" fmla="*/ 21 h 60"/>
                <a:gd name="T42" fmla="*/ 39 w 96"/>
                <a:gd name="T43" fmla="*/ 34 h 60"/>
                <a:gd name="T44" fmla="*/ 40 w 96"/>
                <a:gd name="T45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60">
                  <a:moveTo>
                    <a:pt x="9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27"/>
                    <a:pt x="17" y="41"/>
                    <a:pt x="30" y="48"/>
                  </a:cubicBezTo>
                  <a:cubicBezTo>
                    <a:pt x="23" y="50"/>
                    <a:pt x="18" y="54"/>
                    <a:pt x="18" y="58"/>
                  </a:cubicBezTo>
                  <a:cubicBezTo>
                    <a:pt x="18" y="59"/>
                    <a:pt x="19" y="60"/>
                    <a:pt x="20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77" y="60"/>
                    <a:pt x="78" y="59"/>
                    <a:pt x="78" y="58"/>
                  </a:cubicBezTo>
                  <a:cubicBezTo>
                    <a:pt x="78" y="53"/>
                    <a:pt x="71" y="49"/>
                    <a:pt x="66" y="48"/>
                  </a:cubicBezTo>
                  <a:cubicBezTo>
                    <a:pt x="79" y="41"/>
                    <a:pt x="87" y="27"/>
                    <a:pt x="88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3" y="12"/>
                    <a:pt x="96" y="9"/>
                    <a:pt x="96" y="6"/>
                  </a:cubicBezTo>
                  <a:cubicBezTo>
                    <a:pt x="96" y="3"/>
                    <a:pt x="93" y="0"/>
                    <a:pt x="90" y="0"/>
                  </a:cubicBezTo>
                  <a:close/>
                  <a:moveTo>
                    <a:pt x="40" y="37"/>
                  </a:moveTo>
                  <a:cubicBezTo>
                    <a:pt x="39" y="38"/>
                    <a:pt x="38" y="38"/>
                    <a:pt x="37" y="38"/>
                  </a:cubicBezTo>
                  <a:cubicBezTo>
                    <a:pt x="30" y="35"/>
                    <a:pt x="25" y="30"/>
                    <a:pt x="22" y="23"/>
                  </a:cubicBezTo>
                  <a:cubicBezTo>
                    <a:pt x="22" y="22"/>
                    <a:pt x="22" y="21"/>
                    <a:pt x="23" y="20"/>
                  </a:cubicBezTo>
                  <a:cubicBezTo>
                    <a:pt x="24" y="20"/>
                    <a:pt x="25" y="20"/>
                    <a:pt x="26" y="21"/>
                  </a:cubicBezTo>
                  <a:cubicBezTo>
                    <a:pt x="28" y="27"/>
                    <a:pt x="33" y="32"/>
                    <a:pt x="39" y="34"/>
                  </a:cubicBezTo>
                  <a:cubicBezTo>
                    <a:pt x="40" y="35"/>
                    <a:pt x="40" y="36"/>
                    <a:pt x="4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1" name="Freeform 11">
              <a:extLst>
                <a:ext uri="{FF2B5EF4-FFF2-40B4-BE49-F238E27FC236}">
                  <a16:creationId xmlns:a16="http://schemas.microsoft.com/office/drawing/2014/main" id="{1F202190-7F51-4555-BFEE-732C7D01A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3279775"/>
              <a:ext cx="142875" cy="117475"/>
            </a:xfrm>
            <a:custGeom>
              <a:avLst/>
              <a:gdLst>
                <a:gd name="T0" fmla="*/ 2 w 38"/>
                <a:gd name="T1" fmla="*/ 31 h 31"/>
                <a:gd name="T2" fmla="*/ 18 w 38"/>
                <a:gd name="T3" fmla="*/ 31 h 31"/>
                <a:gd name="T4" fmla="*/ 20 w 38"/>
                <a:gd name="T5" fmla="*/ 30 h 31"/>
                <a:gd name="T6" fmla="*/ 33 w 38"/>
                <a:gd name="T7" fmla="*/ 1 h 31"/>
                <a:gd name="T8" fmla="*/ 30 w 38"/>
                <a:gd name="T9" fmla="*/ 0 h 31"/>
                <a:gd name="T10" fmla="*/ 1 w 38"/>
                <a:gd name="T11" fmla="*/ 28 h 31"/>
                <a:gd name="T12" fmla="*/ 0 w 38"/>
                <a:gd name="T13" fmla="*/ 30 h 31"/>
                <a:gd name="T14" fmla="*/ 2 w 38"/>
                <a:gd name="T1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1">
                  <a:moveTo>
                    <a:pt x="2" y="31"/>
                  </a:moveTo>
                  <a:cubicBezTo>
                    <a:pt x="18" y="31"/>
                    <a:pt x="18" y="31"/>
                    <a:pt x="18" y="31"/>
                  </a:cubicBezTo>
                  <a:cubicBezTo>
                    <a:pt x="19" y="31"/>
                    <a:pt x="19" y="31"/>
                    <a:pt x="20" y="30"/>
                  </a:cubicBezTo>
                  <a:cubicBezTo>
                    <a:pt x="36" y="7"/>
                    <a:pt x="38" y="5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6" y="0"/>
                    <a:pt x="23" y="4"/>
                    <a:pt x="1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1" y="31"/>
                    <a:pt x="2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22" name="Freeform 51">
            <a:extLst>
              <a:ext uri="{FF2B5EF4-FFF2-40B4-BE49-F238E27FC236}">
                <a16:creationId xmlns:a16="http://schemas.microsoft.com/office/drawing/2014/main" id="{8489EC54-897B-4963-BAC1-1594F19CD2F9}"/>
              </a:ext>
            </a:extLst>
          </p:cNvPr>
          <p:cNvSpPr>
            <a:spLocks noEditPoints="1"/>
          </p:cNvSpPr>
          <p:nvPr/>
        </p:nvSpPr>
        <p:spPr bwMode="auto">
          <a:xfrm>
            <a:off x="3778109" y="2941480"/>
            <a:ext cx="252068" cy="304082"/>
          </a:xfrm>
          <a:custGeom>
            <a:avLst/>
            <a:gdLst>
              <a:gd name="T0" fmla="*/ 10 w 80"/>
              <a:gd name="T1" fmla="*/ 0 h 96"/>
              <a:gd name="T2" fmla="*/ 0 w 80"/>
              <a:gd name="T3" fmla="*/ 86 h 96"/>
              <a:gd name="T4" fmla="*/ 70 w 80"/>
              <a:gd name="T5" fmla="*/ 96 h 96"/>
              <a:gd name="T6" fmla="*/ 80 w 80"/>
              <a:gd name="T7" fmla="*/ 10 h 96"/>
              <a:gd name="T8" fmla="*/ 52 w 80"/>
              <a:gd name="T9" fmla="*/ 12 h 96"/>
              <a:gd name="T10" fmla="*/ 56 w 80"/>
              <a:gd name="T11" fmla="*/ 28 h 96"/>
              <a:gd name="T12" fmla="*/ 44 w 80"/>
              <a:gd name="T13" fmla="*/ 20 h 96"/>
              <a:gd name="T14" fmla="*/ 52 w 80"/>
              <a:gd name="T15" fmla="*/ 40 h 96"/>
              <a:gd name="T16" fmla="*/ 56 w 80"/>
              <a:gd name="T17" fmla="*/ 56 h 96"/>
              <a:gd name="T18" fmla="*/ 44 w 80"/>
              <a:gd name="T19" fmla="*/ 48 h 96"/>
              <a:gd name="T20" fmla="*/ 16 w 80"/>
              <a:gd name="T21" fmla="*/ 12 h 96"/>
              <a:gd name="T22" fmla="*/ 20 w 80"/>
              <a:gd name="T23" fmla="*/ 28 h 96"/>
              <a:gd name="T24" fmla="*/ 8 w 80"/>
              <a:gd name="T25" fmla="*/ 20 h 96"/>
              <a:gd name="T26" fmla="*/ 16 w 80"/>
              <a:gd name="T27" fmla="*/ 40 h 96"/>
              <a:gd name="T28" fmla="*/ 20 w 80"/>
              <a:gd name="T29" fmla="*/ 56 h 96"/>
              <a:gd name="T30" fmla="*/ 8 w 80"/>
              <a:gd name="T31" fmla="*/ 48 h 96"/>
              <a:gd name="T32" fmla="*/ 16 w 80"/>
              <a:gd name="T33" fmla="*/ 84 h 96"/>
              <a:gd name="T34" fmla="*/ 16 w 80"/>
              <a:gd name="T35" fmla="*/ 68 h 96"/>
              <a:gd name="T36" fmla="*/ 20 w 80"/>
              <a:gd name="T37" fmla="*/ 84 h 96"/>
              <a:gd name="T38" fmla="*/ 28 w 80"/>
              <a:gd name="T39" fmla="*/ 84 h 96"/>
              <a:gd name="T40" fmla="*/ 24 w 80"/>
              <a:gd name="T41" fmla="*/ 68 h 96"/>
              <a:gd name="T42" fmla="*/ 36 w 80"/>
              <a:gd name="T43" fmla="*/ 76 h 96"/>
              <a:gd name="T44" fmla="*/ 28 w 80"/>
              <a:gd name="T45" fmla="*/ 56 h 96"/>
              <a:gd name="T46" fmla="*/ 24 w 80"/>
              <a:gd name="T47" fmla="*/ 40 h 96"/>
              <a:gd name="T48" fmla="*/ 36 w 80"/>
              <a:gd name="T49" fmla="*/ 48 h 96"/>
              <a:gd name="T50" fmla="*/ 28 w 80"/>
              <a:gd name="T51" fmla="*/ 28 h 96"/>
              <a:gd name="T52" fmla="*/ 24 w 80"/>
              <a:gd name="T53" fmla="*/ 12 h 96"/>
              <a:gd name="T54" fmla="*/ 36 w 80"/>
              <a:gd name="T55" fmla="*/ 20 h 96"/>
              <a:gd name="T56" fmla="*/ 64 w 80"/>
              <a:gd name="T57" fmla="*/ 84 h 96"/>
              <a:gd name="T58" fmla="*/ 44 w 80"/>
              <a:gd name="T59" fmla="*/ 76 h 96"/>
              <a:gd name="T60" fmla="*/ 64 w 80"/>
              <a:gd name="T61" fmla="*/ 68 h 96"/>
              <a:gd name="T62" fmla="*/ 64 w 80"/>
              <a:gd name="T63" fmla="*/ 84 h 96"/>
              <a:gd name="T64" fmla="*/ 60 w 80"/>
              <a:gd name="T65" fmla="*/ 56 h 96"/>
              <a:gd name="T66" fmla="*/ 64 w 80"/>
              <a:gd name="T67" fmla="*/ 40 h 96"/>
              <a:gd name="T68" fmla="*/ 64 w 80"/>
              <a:gd name="T69" fmla="*/ 56 h 96"/>
              <a:gd name="T70" fmla="*/ 60 w 80"/>
              <a:gd name="T71" fmla="*/ 28 h 96"/>
              <a:gd name="T72" fmla="*/ 64 w 80"/>
              <a:gd name="T73" fmla="*/ 12 h 96"/>
              <a:gd name="T74" fmla="*/ 64 w 80"/>
              <a:gd name="T75" fmla="*/ 2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" h="96">
                <a:moveTo>
                  <a:pt x="70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4" y="96"/>
                  <a:pt x="10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6" y="96"/>
                  <a:pt x="80" y="92"/>
                  <a:pt x="80" y="86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5"/>
                  <a:pt x="76" y="0"/>
                  <a:pt x="70" y="0"/>
                </a:cubicBezTo>
                <a:close/>
                <a:moveTo>
                  <a:pt x="52" y="12"/>
                </a:moveTo>
                <a:cubicBezTo>
                  <a:pt x="56" y="12"/>
                  <a:pt x="56" y="12"/>
                  <a:pt x="56" y="12"/>
                </a:cubicBezTo>
                <a:cubicBezTo>
                  <a:pt x="56" y="28"/>
                  <a:pt x="56" y="28"/>
                  <a:pt x="56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48" y="28"/>
                  <a:pt x="44" y="24"/>
                  <a:pt x="44" y="20"/>
                </a:cubicBezTo>
                <a:cubicBezTo>
                  <a:pt x="44" y="16"/>
                  <a:pt x="48" y="12"/>
                  <a:pt x="52" y="12"/>
                </a:cubicBezTo>
                <a:close/>
                <a:moveTo>
                  <a:pt x="52" y="40"/>
                </a:moveTo>
                <a:cubicBezTo>
                  <a:pt x="56" y="40"/>
                  <a:pt x="56" y="40"/>
                  <a:pt x="56" y="40"/>
                </a:cubicBezTo>
                <a:cubicBezTo>
                  <a:pt x="56" y="56"/>
                  <a:pt x="56" y="56"/>
                  <a:pt x="56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48" y="56"/>
                  <a:pt x="44" y="52"/>
                  <a:pt x="44" y="48"/>
                </a:cubicBezTo>
                <a:cubicBezTo>
                  <a:pt x="44" y="44"/>
                  <a:pt x="48" y="40"/>
                  <a:pt x="52" y="40"/>
                </a:cubicBezTo>
                <a:close/>
                <a:moveTo>
                  <a:pt x="16" y="12"/>
                </a:moveTo>
                <a:cubicBezTo>
                  <a:pt x="20" y="12"/>
                  <a:pt x="20" y="12"/>
                  <a:pt x="20" y="12"/>
                </a:cubicBezTo>
                <a:cubicBezTo>
                  <a:pt x="20" y="28"/>
                  <a:pt x="20" y="28"/>
                  <a:pt x="20" y="28"/>
                </a:cubicBezTo>
                <a:cubicBezTo>
                  <a:pt x="16" y="28"/>
                  <a:pt x="16" y="28"/>
                  <a:pt x="16" y="28"/>
                </a:cubicBezTo>
                <a:cubicBezTo>
                  <a:pt x="12" y="28"/>
                  <a:pt x="8" y="24"/>
                  <a:pt x="8" y="20"/>
                </a:cubicBezTo>
                <a:cubicBezTo>
                  <a:pt x="8" y="16"/>
                  <a:pt x="12" y="12"/>
                  <a:pt x="16" y="12"/>
                </a:cubicBezTo>
                <a:close/>
                <a:moveTo>
                  <a:pt x="16" y="40"/>
                </a:moveTo>
                <a:cubicBezTo>
                  <a:pt x="20" y="40"/>
                  <a:pt x="20" y="40"/>
                  <a:pt x="20" y="40"/>
                </a:cubicBezTo>
                <a:cubicBezTo>
                  <a:pt x="20" y="56"/>
                  <a:pt x="20" y="56"/>
                  <a:pt x="2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2" y="56"/>
                  <a:pt x="8" y="52"/>
                  <a:pt x="8" y="48"/>
                </a:cubicBezTo>
                <a:cubicBezTo>
                  <a:pt x="8" y="44"/>
                  <a:pt x="12" y="40"/>
                  <a:pt x="16" y="40"/>
                </a:cubicBezTo>
                <a:close/>
                <a:moveTo>
                  <a:pt x="16" y="84"/>
                </a:moveTo>
                <a:cubicBezTo>
                  <a:pt x="12" y="84"/>
                  <a:pt x="8" y="80"/>
                  <a:pt x="8" y="76"/>
                </a:cubicBezTo>
                <a:cubicBezTo>
                  <a:pt x="8" y="72"/>
                  <a:pt x="12" y="68"/>
                  <a:pt x="16" y="68"/>
                </a:cubicBezTo>
                <a:cubicBezTo>
                  <a:pt x="20" y="68"/>
                  <a:pt x="20" y="68"/>
                  <a:pt x="20" y="68"/>
                </a:cubicBezTo>
                <a:cubicBezTo>
                  <a:pt x="20" y="84"/>
                  <a:pt x="20" y="84"/>
                  <a:pt x="20" y="84"/>
                </a:cubicBezTo>
                <a:lnTo>
                  <a:pt x="16" y="84"/>
                </a:lnTo>
                <a:close/>
                <a:moveTo>
                  <a:pt x="28" y="84"/>
                </a:moveTo>
                <a:cubicBezTo>
                  <a:pt x="24" y="84"/>
                  <a:pt x="24" y="84"/>
                  <a:pt x="24" y="84"/>
                </a:cubicBezTo>
                <a:cubicBezTo>
                  <a:pt x="24" y="68"/>
                  <a:pt x="24" y="68"/>
                  <a:pt x="24" y="68"/>
                </a:cubicBezTo>
                <a:cubicBezTo>
                  <a:pt x="28" y="68"/>
                  <a:pt x="28" y="68"/>
                  <a:pt x="28" y="68"/>
                </a:cubicBezTo>
                <a:cubicBezTo>
                  <a:pt x="32" y="68"/>
                  <a:pt x="36" y="72"/>
                  <a:pt x="36" y="76"/>
                </a:cubicBezTo>
                <a:cubicBezTo>
                  <a:pt x="36" y="80"/>
                  <a:pt x="32" y="84"/>
                  <a:pt x="28" y="84"/>
                </a:cubicBezTo>
                <a:close/>
                <a:moveTo>
                  <a:pt x="28" y="56"/>
                </a:moveTo>
                <a:cubicBezTo>
                  <a:pt x="24" y="56"/>
                  <a:pt x="24" y="56"/>
                  <a:pt x="24" y="56"/>
                </a:cubicBezTo>
                <a:cubicBezTo>
                  <a:pt x="24" y="40"/>
                  <a:pt x="24" y="40"/>
                  <a:pt x="24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2" y="40"/>
                  <a:pt x="36" y="44"/>
                  <a:pt x="36" y="48"/>
                </a:cubicBezTo>
                <a:cubicBezTo>
                  <a:pt x="36" y="52"/>
                  <a:pt x="32" y="56"/>
                  <a:pt x="28" y="56"/>
                </a:cubicBezTo>
                <a:close/>
                <a:moveTo>
                  <a:pt x="28" y="2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12"/>
                  <a:pt x="24" y="12"/>
                  <a:pt x="24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32" y="12"/>
                  <a:pt x="36" y="16"/>
                  <a:pt x="36" y="20"/>
                </a:cubicBezTo>
                <a:cubicBezTo>
                  <a:pt x="36" y="24"/>
                  <a:pt x="32" y="28"/>
                  <a:pt x="28" y="28"/>
                </a:cubicBezTo>
                <a:close/>
                <a:moveTo>
                  <a:pt x="64" y="84"/>
                </a:moveTo>
                <a:cubicBezTo>
                  <a:pt x="52" y="84"/>
                  <a:pt x="52" y="84"/>
                  <a:pt x="52" y="84"/>
                </a:cubicBezTo>
                <a:cubicBezTo>
                  <a:pt x="48" y="84"/>
                  <a:pt x="44" y="80"/>
                  <a:pt x="44" y="76"/>
                </a:cubicBezTo>
                <a:cubicBezTo>
                  <a:pt x="44" y="72"/>
                  <a:pt x="48" y="68"/>
                  <a:pt x="52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8" y="68"/>
                  <a:pt x="72" y="72"/>
                  <a:pt x="72" y="76"/>
                </a:cubicBezTo>
                <a:cubicBezTo>
                  <a:pt x="72" y="80"/>
                  <a:pt x="68" y="84"/>
                  <a:pt x="64" y="84"/>
                </a:cubicBezTo>
                <a:close/>
                <a:moveTo>
                  <a:pt x="64" y="56"/>
                </a:moveTo>
                <a:cubicBezTo>
                  <a:pt x="60" y="56"/>
                  <a:pt x="60" y="56"/>
                  <a:pt x="60" y="56"/>
                </a:cubicBezTo>
                <a:cubicBezTo>
                  <a:pt x="60" y="40"/>
                  <a:pt x="60" y="40"/>
                  <a:pt x="60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8" y="40"/>
                  <a:pt x="72" y="44"/>
                  <a:pt x="72" y="48"/>
                </a:cubicBezTo>
                <a:cubicBezTo>
                  <a:pt x="72" y="52"/>
                  <a:pt x="68" y="56"/>
                  <a:pt x="64" y="56"/>
                </a:cubicBezTo>
                <a:close/>
                <a:moveTo>
                  <a:pt x="64" y="28"/>
                </a:moveTo>
                <a:cubicBezTo>
                  <a:pt x="60" y="28"/>
                  <a:pt x="60" y="28"/>
                  <a:pt x="60" y="28"/>
                </a:cubicBezTo>
                <a:cubicBezTo>
                  <a:pt x="60" y="12"/>
                  <a:pt x="60" y="12"/>
                  <a:pt x="60" y="12"/>
                </a:cubicBezTo>
                <a:cubicBezTo>
                  <a:pt x="64" y="12"/>
                  <a:pt x="64" y="12"/>
                  <a:pt x="64" y="12"/>
                </a:cubicBezTo>
                <a:cubicBezTo>
                  <a:pt x="68" y="12"/>
                  <a:pt x="72" y="16"/>
                  <a:pt x="72" y="20"/>
                </a:cubicBezTo>
                <a:cubicBezTo>
                  <a:pt x="72" y="24"/>
                  <a:pt x="68" y="28"/>
                  <a:pt x="6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F16577D1-FE58-4DB9-91C0-CA0631D6D52D}"/>
              </a:ext>
            </a:extLst>
          </p:cNvPr>
          <p:cNvSpPr/>
          <p:nvPr/>
        </p:nvSpPr>
        <p:spPr>
          <a:xfrm rot="5400000">
            <a:off x="7113781" y="931628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Rectangle: Rounded Corners 14">
            <a:extLst>
              <a:ext uri="{FF2B5EF4-FFF2-40B4-BE49-F238E27FC236}">
                <a16:creationId xmlns:a16="http://schemas.microsoft.com/office/drawing/2014/main" id="{2CC41448-FDA0-456B-9880-F78746E82F8C}"/>
              </a:ext>
            </a:extLst>
          </p:cNvPr>
          <p:cNvSpPr/>
          <p:nvPr/>
        </p:nvSpPr>
        <p:spPr>
          <a:xfrm>
            <a:off x="6411604" y="1375473"/>
            <a:ext cx="2425700" cy="367755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7" name="Straight Connector 16">
            <a:extLst>
              <a:ext uri="{FF2B5EF4-FFF2-40B4-BE49-F238E27FC236}">
                <a16:creationId xmlns:a16="http://schemas.microsoft.com/office/drawing/2014/main" id="{AAAB0B7D-6B9F-42C0-BE62-E8555A010685}"/>
              </a:ext>
            </a:extLst>
          </p:cNvPr>
          <p:cNvCxnSpPr/>
          <p:nvPr/>
        </p:nvCxnSpPr>
        <p:spPr>
          <a:xfrm>
            <a:off x="6747185" y="2895394"/>
            <a:ext cx="1754538" cy="0"/>
          </a:xfrm>
          <a:prstGeom prst="line">
            <a:avLst/>
          </a:prstGeom>
          <a:ln>
            <a:solidFill>
              <a:srgbClr val="577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8">
            <a:extLst>
              <a:ext uri="{FF2B5EF4-FFF2-40B4-BE49-F238E27FC236}">
                <a16:creationId xmlns:a16="http://schemas.microsoft.com/office/drawing/2014/main" id="{80C564F9-9B42-4215-864B-9C51CE24ABD6}"/>
              </a:ext>
            </a:extLst>
          </p:cNvPr>
          <p:cNvSpPr/>
          <p:nvPr/>
        </p:nvSpPr>
        <p:spPr>
          <a:xfrm rot="5400000">
            <a:off x="7240778" y="1058952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Freeform 55">
            <a:extLst>
              <a:ext uri="{FF2B5EF4-FFF2-40B4-BE49-F238E27FC236}">
                <a16:creationId xmlns:a16="http://schemas.microsoft.com/office/drawing/2014/main" id="{08AFAFB0-CC96-4CCC-BB4E-5F662419BF86}"/>
              </a:ext>
            </a:extLst>
          </p:cNvPr>
          <p:cNvSpPr>
            <a:spLocks noEditPoints="1"/>
          </p:cNvSpPr>
          <p:nvPr/>
        </p:nvSpPr>
        <p:spPr bwMode="auto">
          <a:xfrm>
            <a:off x="7444273" y="1275941"/>
            <a:ext cx="360363" cy="333375"/>
          </a:xfrm>
          <a:custGeom>
            <a:avLst/>
            <a:gdLst>
              <a:gd name="T0" fmla="*/ 48 w 96"/>
              <a:gd name="T1" fmla="*/ 0 h 89"/>
              <a:gd name="T2" fmla="*/ 0 w 96"/>
              <a:gd name="T3" fmla="*/ 39 h 89"/>
              <a:gd name="T4" fmla="*/ 13 w 96"/>
              <a:gd name="T5" fmla="*/ 66 h 89"/>
              <a:gd name="T6" fmla="*/ 4 w 96"/>
              <a:gd name="T7" fmla="*/ 86 h 89"/>
              <a:gd name="T8" fmla="*/ 4 w 96"/>
              <a:gd name="T9" fmla="*/ 88 h 89"/>
              <a:gd name="T10" fmla="*/ 5 w 96"/>
              <a:gd name="T11" fmla="*/ 89 h 89"/>
              <a:gd name="T12" fmla="*/ 6 w 96"/>
              <a:gd name="T13" fmla="*/ 88 h 89"/>
              <a:gd name="T14" fmla="*/ 32 w 96"/>
              <a:gd name="T15" fmla="*/ 76 h 89"/>
              <a:gd name="T16" fmla="*/ 48 w 96"/>
              <a:gd name="T17" fmla="*/ 79 h 89"/>
              <a:gd name="T18" fmla="*/ 96 w 96"/>
              <a:gd name="T19" fmla="*/ 39 h 89"/>
              <a:gd name="T20" fmla="*/ 48 w 96"/>
              <a:gd name="T21" fmla="*/ 0 h 89"/>
              <a:gd name="T22" fmla="*/ 50 w 96"/>
              <a:gd name="T23" fmla="*/ 62 h 89"/>
              <a:gd name="T24" fmla="*/ 46 w 96"/>
              <a:gd name="T25" fmla="*/ 58 h 89"/>
              <a:gd name="T26" fmla="*/ 50 w 96"/>
              <a:gd name="T27" fmla="*/ 54 h 89"/>
              <a:gd name="T28" fmla="*/ 54 w 96"/>
              <a:gd name="T29" fmla="*/ 58 h 89"/>
              <a:gd name="T30" fmla="*/ 50 w 96"/>
              <a:gd name="T31" fmla="*/ 62 h 89"/>
              <a:gd name="T32" fmla="*/ 52 w 96"/>
              <a:gd name="T33" fmla="*/ 45 h 89"/>
              <a:gd name="T34" fmla="*/ 52 w 96"/>
              <a:gd name="T35" fmla="*/ 49 h 89"/>
              <a:gd name="T36" fmla="*/ 50 w 96"/>
              <a:gd name="T37" fmla="*/ 51 h 89"/>
              <a:gd name="T38" fmla="*/ 48 w 96"/>
              <a:gd name="T39" fmla="*/ 49 h 89"/>
              <a:gd name="T40" fmla="*/ 48 w 96"/>
              <a:gd name="T41" fmla="*/ 44 h 89"/>
              <a:gd name="T42" fmla="*/ 50 w 96"/>
              <a:gd name="T43" fmla="*/ 42 h 89"/>
              <a:gd name="T44" fmla="*/ 60 w 96"/>
              <a:gd name="T45" fmla="*/ 32 h 89"/>
              <a:gd name="T46" fmla="*/ 50 w 96"/>
              <a:gd name="T47" fmla="*/ 22 h 89"/>
              <a:gd name="T48" fmla="*/ 40 w 96"/>
              <a:gd name="T49" fmla="*/ 32 h 89"/>
              <a:gd name="T50" fmla="*/ 38 w 96"/>
              <a:gd name="T51" fmla="*/ 34 h 89"/>
              <a:gd name="T52" fmla="*/ 36 w 96"/>
              <a:gd name="T53" fmla="*/ 32 h 89"/>
              <a:gd name="T54" fmla="*/ 50 w 96"/>
              <a:gd name="T55" fmla="*/ 18 h 89"/>
              <a:gd name="T56" fmla="*/ 64 w 96"/>
              <a:gd name="T57" fmla="*/ 32 h 89"/>
              <a:gd name="T58" fmla="*/ 52 w 96"/>
              <a:gd name="T5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89">
                <a:moveTo>
                  <a:pt x="48" y="0"/>
                </a:moveTo>
                <a:cubicBezTo>
                  <a:pt x="22" y="0"/>
                  <a:pt x="0" y="17"/>
                  <a:pt x="0" y="39"/>
                </a:cubicBezTo>
                <a:cubicBezTo>
                  <a:pt x="0" y="49"/>
                  <a:pt x="5" y="59"/>
                  <a:pt x="13" y="66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7"/>
                  <a:pt x="4" y="88"/>
                </a:cubicBezTo>
                <a:cubicBezTo>
                  <a:pt x="4" y="88"/>
                  <a:pt x="5" y="89"/>
                  <a:pt x="5" y="89"/>
                </a:cubicBezTo>
                <a:cubicBezTo>
                  <a:pt x="6" y="89"/>
                  <a:pt x="6" y="89"/>
                  <a:pt x="6" y="88"/>
                </a:cubicBezTo>
                <a:cubicBezTo>
                  <a:pt x="32" y="76"/>
                  <a:pt x="32" y="76"/>
                  <a:pt x="32" y="76"/>
                </a:cubicBezTo>
                <a:cubicBezTo>
                  <a:pt x="37" y="78"/>
                  <a:pt x="43" y="79"/>
                  <a:pt x="48" y="79"/>
                </a:cubicBezTo>
                <a:cubicBezTo>
                  <a:pt x="74" y="79"/>
                  <a:pt x="96" y="61"/>
                  <a:pt x="96" y="39"/>
                </a:cubicBezTo>
                <a:cubicBezTo>
                  <a:pt x="96" y="17"/>
                  <a:pt x="74" y="0"/>
                  <a:pt x="48" y="0"/>
                </a:cubicBezTo>
                <a:close/>
                <a:moveTo>
                  <a:pt x="50" y="62"/>
                </a:moveTo>
                <a:cubicBezTo>
                  <a:pt x="48" y="62"/>
                  <a:pt x="46" y="60"/>
                  <a:pt x="46" y="58"/>
                </a:cubicBezTo>
                <a:cubicBezTo>
                  <a:pt x="46" y="55"/>
                  <a:pt x="48" y="54"/>
                  <a:pt x="50" y="54"/>
                </a:cubicBezTo>
                <a:cubicBezTo>
                  <a:pt x="52" y="54"/>
                  <a:pt x="54" y="55"/>
                  <a:pt x="54" y="58"/>
                </a:cubicBezTo>
                <a:cubicBezTo>
                  <a:pt x="54" y="60"/>
                  <a:pt x="52" y="62"/>
                  <a:pt x="50" y="62"/>
                </a:cubicBezTo>
                <a:close/>
                <a:moveTo>
                  <a:pt x="52" y="45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1"/>
                  <a:pt x="48" y="50"/>
                  <a:pt x="48" y="4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9" y="42"/>
                  <a:pt x="50" y="42"/>
                </a:cubicBezTo>
                <a:cubicBezTo>
                  <a:pt x="55" y="42"/>
                  <a:pt x="60" y="37"/>
                  <a:pt x="60" y="32"/>
                </a:cubicBezTo>
                <a:cubicBezTo>
                  <a:pt x="60" y="26"/>
                  <a:pt x="55" y="22"/>
                  <a:pt x="50" y="22"/>
                </a:cubicBezTo>
                <a:cubicBezTo>
                  <a:pt x="45" y="22"/>
                  <a:pt x="40" y="27"/>
                  <a:pt x="40" y="32"/>
                </a:cubicBezTo>
                <a:cubicBezTo>
                  <a:pt x="40" y="33"/>
                  <a:pt x="39" y="34"/>
                  <a:pt x="38" y="34"/>
                </a:cubicBezTo>
                <a:cubicBezTo>
                  <a:pt x="37" y="34"/>
                  <a:pt x="36" y="33"/>
                  <a:pt x="36" y="32"/>
                </a:cubicBezTo>
                <a:cubicBezTo>
                  <a:pt x="36" y="24"/>
                  <a:pt x="42" y="18"/>
                  <a:pt x="50" y="18"/>
                </a:cubicBezTo>
                <a:cubicBezTo>
                  <a:pt x="58" y="18"/>
                  <a:pt x="64" y="24"/>
                  <a:pt x="64" y="32"/>
                </a:cubicBezTo>
                <a:cubicBezTo>
                  <a:pt x="64" y="39"/>
                  <a:pt x="59" y="45"/>
                  <a:pt x="52" y="45"/>
                </a:cubicBezTo>
                <a:close/>
              </a:path>
            </a:pathLst>
          </a:cu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1FAEF5C-27DC-4B1F-A816-4ABEE0F54090}"/>
              </a:ext>
            </a:extLst>
          </p:cNvPr>
          <p:cNvSpPr txBox="1"/>
          <p:nvPr/>
        </p:nvSpPr>
        <p:spPr>
          <a:xfrm>
            <a:off x="6721781" y="3103663"/>
            <a:ext cx="1754538" cy="169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51" name="Rectangle: Rounded Corners 10">
            <a:extLst>
              <a:ext uri="{FF2B5EF4-FFF2-40B4-BE49-F238E27FC236}">
                <a16:creationId xmlns:a16="http://schemas.microsoft.com/office/drawing/2014/main" id="{40847E4F-9578-4DAE-945D-B582A4363098}"/>
              </a:ext>
            </a:extLst>
          </p:cNvPr>
          <p:cNvSpPr/>
          <p:nvPr/>
        </p:nvSpPr>
        <p:spPr>
          <a:xfrm>
            <a:off x="6674835" y="2198823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9A9CF61-DC4A-4BB6-B27F-3EC5176CB819}"/>
              </a:ext>
            </a:extLst>
          </p:cNvPr>
          <p:cNvSpPr txBox="1">
            <a:spLocks/>
          </p:cNvSpPr>
          <p:nvPr/>
        </p:nvSpPr>
        <p:spPr>
          <a:xfrm>
            <a:off x="6961365" y="2396154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Oval 17">
            <a:extLst>
              <a:ext uri="{FF2B5EF4-FFF2-40B4-BE49-F238E27FC236}">
                <a16:creationId xmlns:a16="http://schemas.microsoft.com/office/drawing/2014/main" id="{3B220966-0E09-41EF-B18D-374094ABF3AF}"/>
              </a:ext>
            </a:extLst>
          </p:cNvPr>
          <p:cNvSpPr/>
          <p:nvPr/>
        </p:nvSpPr>
        <p:spPr>
          <a:xfrm rot="5400000">
            <a:off x="9961817" y="931628"/>
            <a:ext cx="1021346" cy="1021344"/>
          </a:xfrm>
          <a:prstGeom prst="ellipse">
            <a:avLst/>
          </a:prstGeom>
          <a:gradFill flip="none" rotWithShape="1">
            <a:gsLst>
              <a:gs pos="48000">
                <a:schemeClr val="bg1">
                  <a:alpha val="84000"/>
                </a:schemeClr>
              </a:gs>
              <a:gs pos="99000">
                <a:schemeClr val="bg1">
                  <a:alpha val="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596900" dist="368300" dir="2700000" sx="86000" sy="86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Rectangle: Rounded Corners 14">
            <a:extLst>
              <a:ext uri="{FF2B5EF4-FFF2-40B4-BE49-F238E27FC236}">
                <a16:creationId xmlns:a16="http://schemas.microsoft.com/office/drawing/2014/main" id="{799A2F58-497B-43F8-B610-CF83DA54B8B3}"/>
              </a:ext>
            </a:extLst>
          </p:cNvPr>
          <p:cNvSpPr/>
          <p:nvPr/>
        </p:nvSpPr>
        <p:spPr>
          <a:xfrm>
            <a:off x="9259640" y="1375473"/>
            <a:ext cx="2425700" cy="3677557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/>
              </a:gs>
            </a:gsLst>
            <a:lin ang="8100000" scaled="1"/>
            <a:tileRect/>
          </a:gradFill>
          <a:ln w="9525">
            <a:noFill/>
            <a:round/>
            <a:headEnd/>
            <a:tailEnd/>
          </a:ln>
          <a:effectLst>
            <a:outerShdw blurRad="571500" dist="254000" dir="306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6" name="Straight Connector 16">
            <a:extLst>
              <a:ext uri="{FF2B5EF4-FFF2-40B4-BE49-F238E27FC236}">
                <a16:creationId xmlns:a16="http://schemas.microsoft.com/office/drawing/2014/main" id="{501AF367-F75F-4EC9-8005-1C1104752208}"/>
              </a:ext>
            </a:extLst>
          </p:cNvPr>
          <p:cNvCxnSpPr/>
          <p:nvPr/>
        </p:nvCxnSpPr>
        <p:spPr>
          <a:xfrm>
            <a:off x="9595221" y="2895394"/>
            <a:ext cx="1754538" cy="0"/>
          </a:xfrm>
          <a:prstGeom prst="line">
            <a:avLst/>
          </a:prstGeom>
          <a:ln>
            <a:solidFill>
              <a:srgbClr val="577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18">
            <a:extLst>
              <a:ext uri="{FF2B5EF4-FFF2-40B4-BE49-F238E27FC236}">
                <a16:creationId xmlns:a16="http://schemas.microsoft.com/office/drawing/2014/main" id="{06E8A7C7-BBE6-4F98-B639-5B208A43F50D}"/>
              </a:ext>
            </a:extLst>
          </p:cNvPr>
          <p:cNvSpPr/>
          <p:nvPr/>
        </p:nvSpPr>
        <p:spPr>
          <a:xfrm rot="5400000">
            <a:off x="10088814" y="1058952"/>
            <a:ext cx="767352" cy="7673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42900" dist="76200" dir="2700000" sx="96000" sy="96000" algn="tl" rotWithShape="0">
              <a:prstClr val="black">
                <a:alpha val="32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2" name="Freeform 55">
            <a:extLst>
              <a:ext uri="{FF2B5EF4-FFF2-40B4-BE49-F238E27FC236}">
                <a16:creationId xmlns:a16="http://schemas.microsoft.com/office/drawing/2014/main" id="{7AB5CAF5-6423-4846-9F92-6FBAEC113CC6}"/>
              </a:ext>
            </a:extLst>
          </p:cNvPr>
          <p:cNvSpPr>
            <a:spLocks noEditPoints="1"/>
          </p:cNvSpPr>
          <p:nvPr/>
        </p:nvSpPr>
        <p:spPr bwMode="auto">
          <a:xfrm>
            <a:off x="10292309" y="1275941"/>
            <a:ext cx="360363" cy="333375"/>
          </a:xfrm>
          <a:custGeom>
            <a:avLst/>
            <a:gdLst>
              <a:gd name="T0" fmla="*/ 48 w 96"/>
              <a:gd name="T1" fmla="*/ 0 h 89"/>
              <a:gd name="T2" fmla="*/ 0 w 96"/>
              <a:gd name="T3" fmla="*/ 39 h 89"/>
              <a:gd name="T4" fmla="*/ 13 w 96"/>
              <a:gd name="T5" fmla="*/ 66 h 89"/>
              <a:gd name="T6" fmla="*/ 4 w 96"/>
              <a:gd name="T7" fmla="*/ 86 h 89"/>
              <a:gd name="T8" fmla="*/ 4 w 96"/>
              <a:gd name="T9" fmla="*/ 88 h 89"/>
              <a:gd name="T10" fmla="*/ 5 w 96"/>
              <a:gd name="T11" fmla="*/ 89 h 89"/>
              <a:gd name="T12" fmla="*/ 6 w 96"/>
              <a:gd name="T13" fmla="*/ 88 h 89"/>
              <a:gd name="T14" fmla="*/ 32 w 96"/>
              <a:gd name="T15" fmla="*/ 76 h 89"/>
              <a:gd name="T16" fmla="*/ 48 w 96"/>
              <a:gd name="T17" fmla="*/ 79 h 89"/>
              <a:gd name="T18" fmla="*/ 96 w 96"/>
              <a:gd name="T19" fmla="*/ 39 h 89"/>
              <a:gd name="T20" fmla="*/ 48 w 96"/>
              <a:gd name="T21" fmla="*/ 0 h 89"/>
              <a:gd name="T22" fmla="*/ 50 w 96"/>
              <a:gd name="T23" fmla="*/ 62 h 89"/>
              <a:gd name="T24" fmla="*/ 46 w 96"/>
              <a:gd name="T25" fmla="*/ 58 h 89"/>
              <a:gd name="T26" fmla="*/ 50 w 96"/>
              <a:gd name="T27" fmla="*/ 54 h 89"/>
              <a:gd name="T28" fmla="*/ 54 w 96"/>
              <a:gd name="T29" fmla="*/ 58 h 89"/>
              <a:gd name="T30" fmla="*/ 50 w 96"/>
              <a:gd name="T31" fmla="*/ 62 h 89"/>
              <a:gd name="T32" fmla="*/ 52 w 96"/>
              <a:gd name="T33" fmla="*/ 45 h 89"/>
              <a:gd name="T34" fmla="*/ 52 w 96"/>
              <a:gd name="T35" fmla="*/ 49 h 89"/>
              <a:gd name="T36" fmla="*/ 50 w 96"/>
              <a:gd name="T37" fmla="*/ 51 h 89"/>
              <a:gd name="T38" fmla="*/ 48 w 96"/>
              <a:gd name="T39" fmla="*/ 49 h 89"/>
              <a:gd name="T40" fmla="*/ 48 w 96"/>
              <a:gd name="T41" fmla="*/ 44 h 89"/>
              <a:gd name="T42" fmla="*/ 50 w 96"/>
              <a:gd name="T43" fmla="*/ 42 h 89"/>
              <a:gd name="T44" fmla="*/ 60 w 96"/>
              <a:gd name="T45" fmla="*/ 32 h 89"/>
              <a:gd name="T46" fmla="*/ 50 w 96"/>
              <a:gd name="T47" fmla="*/ 22 h 89"/>
              <a:gd name="T48" fmla="*/ 40 w 96"/>
              <a:gd name="T49" fmla="*/ 32 h 89"/>
              <a:gd name="T50" fmla="*/ 38 w 96"/>
              <a:gd name="T51" fmla="*/ 34 h 89"/>
              <a:gd name="T52" fmla="*/ 36 w 96"/>
              <a:gd name="T53" fmla="*/ 32 h 89"/>
              <a:gd name="T54" fmla="*/ 50 w 96"/>
              <a:gd name="T55" fmla="*/ 18 h 89"/>
              <a:gd name="T56" fmla="*/ 64 w 96"/>
              <a:gd name="T57" fmla="*/ 32 h 89"/>
              <a:gd name="T58" fmla="*/ 52 w 96"/>
              <a:gd name="T59" fmla="*/ 45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6" h="89">
                <a:moveTo>
                  <a:pt x="48" y="0"/>
                </a:moveTo>
                <a:cubicBezTo>
                  <a:pt x="22" y="0"/>
                  <a:pt x="0" y="17"/>
                  <a:pt x="0" y="39"/>
                </a:cubicBezTo>
                <a:cubicBezTo>
                  <a:pt x="0" y="49"/>
                  <a:pt x="5" y="59"/>
                  <a:pt x="13" y="66"/>
                </a:cubicBezTo>
                <a:cubicBezTo>
                  <a:pt x="4" y="86"/>
                  <a:pt x="4" y="86"/>
                  <a:pt x="4" y="86"/>
                </a:cubicBezTo>
                <a:cubicBezTo>
                  <a:pt x="3" y="86"/>
                  <a:pt x="3" y="87"/>
                  <a:pt x="4" y="88"/>
                </a:cubicBezTo>
                <a:cubicBezTo>
                  <a:pt x="4" y="88"/>
                  <a:pt x="5" y="89"/>
                  <a:pt x="5" y="89"/>
                </a:cubicBezTo>
                <a:cubicBezTo>
                  <a:pt x="6" y="89"/>
                  <a:pt x="6" y="89"/>
                  <a:pt x="6" y="88"/>
                </a:cubicBezTo>
                <a:cubicBezTo>
                  <a:pt x="32" y="76"/>
                  <a:pt x="32" y="76"/>
                  <a:pt x="32" y="76"/>
                </a:cubicBezTo>
                <a:cubicBezTo>
                  <a:pt x="37" y="78"/>
                  <a:pt x="43" y="79"/>
                  <a:pt x="48" y="79"/>
                </a:cubicBezTo>
                <a:cubicBezTo>
                  <a:pt x="74" y="79"/>
                  <a:pt x="96" y="61"/>
                  <a:pt x="96" y="39"/>
                </a:cubicBezTo>
                <a:cubicBezTo>
                  <a:pt x="96" y="17"/>
                  <a:pt x="74" y="0"/>
                  <a:pt x="48" y="0"/>
                </a:cubicBezTo>
                <a:close/>
                <a:moveTo>
                  <a:pt x="50" y="62"/>
                </a:moveTo>
                <a:cubicBezTo>
                  <a:pt x="48" y="62"/>
                  <a:pt x="46" y="60"/>
                  <a:pt x="46" y="58"/>
                </a:cubicBezTo>
                <a:cubicBezTo>
                  <a:pt x="46" y="55"/>
                  <a:pt x="48" y="54"/>
                  <a:pt x="50" y="54"/>
                </a:cubicBezTo>
                <a:cubicBezTo>
                  <a:pt x="52" y="54"/>
                  <a:pt x="54" y="55"/>
                  <a:pt x="54" y="58"/>
                </a:cubicBezTo>
                <a:cubicBezTo>
                  <a:pt x="54" y="60"/>
                  <a:pt x="52" y="62"/>
                  <a:pt x="50" y="62"/>
                </a:cubicBezTo>
                <a:close/>
                <a:moveTo>
                  <a:pt x="52" y="45"/>
                </a:moveTo>
                <a:cubicBezTo>
                  <a:pt x="52" y="49"/>
                  <a:pt x="52" y="49"/>
                  <a:pt x="52" y="49"/>
                </a:cubicBezTo>
                <a:cubicBezTo>
                  <a:pt x="52" y="50"/>
                  <a:pt x="51" y="51"/>
                  <a:pt x="50" y="51"/>
                </a:cubicBezTo>
                <a:cubicBezTo>
                  <a:pt x="49" y="51"/>
                  <a:pt x="48" y="50"/>
                  <a:pt x="48" y="49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43"/>
                  <a:pt x="49" y="42"/>
                  <a:pt x="50" y="42"/>
                </a:cubicBezTo>
                <a:cubicBezTo>
                  <a:pt x="55" y="42"/>
                  <a:pt x="60" y="37"/>
                  <a:pt x="60" y="32"/>
                </a:cubicBezTo>
                <a:cubicBezTo>
                  <a:pt x="60" y="26"/>
                  <a:pt x="55" y="22"/>
                  <a:pt x="50" y="22"/>
                </a:cubicBezTo>
                <a:cubicBezTo>
                  <a:pt x="45" y="22"/>
                  <a:pt x="40" y="27"/>
                  <a:pt x="40" y="32"/>
                </a:cubicBezTo>
                <a:cubicBezTo>
                  <a:pt x="40" y="33"/>
                  <a:pt x="39" y="34"/>
                  <a:pt x="38" y="34"/>
                </a:cubicBezTo>
                <a:cubicBezTo>
                  <a:pt x="37" y="34"/>
                  <a:pt x="36" y="33"/>
                  <a:pt x="36" y="32"/>
                </a:cubicBezTo>
                <a:cubicBezTo>
                  <a:pt x="36" y="24"/>
                  <a:pt x="42" y="18"/>
                  <a:pt x="50" y="18"/>
                </a:cubicBezTo>
                <a:cubicBezTo>
                  <a:pt x="58" y="18"/>
                  <a:pt x="64" y="24"/>
                  <a:pt x="64" y="32"/>
                </a:cubicBezTo>
                <a:cubicBezTo>
                  <a:pt x="64" y="39"/>
                  <a:pt x="59" y="45"/>
                  <a:pt x="52" y="45"/>
                </a:cubicBezTo>
                <a:close/>
              </a:path>
            </a:pathLst>
          </a:cu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EBE47E65-0B1D-401C-BF22-C51909F83772}"/>
              </a:ext>
            </a:extLst>
          </p:cNvPr>
          <p:cNvSpPr txBox="1"/>
          <p:nvPr/>
        </p:nvSpPr>
        <p:spPr>
          <a:xfrm>
            <a:off x="9569817" y="3103663"/>
            <a:ext cx="1754538" cy="169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5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 technically sound portals with, Synergistically</a:t>
            </a:r>
          </a:p>
        </p:txBody>
      </p:sp>
      <p:sp>
        <p:nvSpPr>
          <p:cNvPr id="64" name="Rectangle: Rounded Corners 10">
            <a:extLst>
              <a:ext uri="{FF2B5EF4-FFF2-40B4-BE49-F238E27FC236}">
                <a16:creationId xmlns:a16="http://schemas.microsoft.com/office/drawing/2014/main" id="{4A773EB7-75FA-42CB-BB53-B724B7298BFB}"/>
              </a:ext>
            </a:extLst>
          </p:cNvPr>
          <p:cNvSpPr/>
          <p:nvPr/>
        </p:nvSpPr>
        <p:spPr>
          <a:xfrm>
            <a:off x="9522871" y="2198823"/>
            <a:ext cx="1826888" cy="510760"/>
          </a:xfrm>
          <a:prstGeom prst="roundRect">
            <a:avLst>
              <a:gd name="adj" fmla="val 50000"/>
            </a:avLst>
          </a:prstGeom>
          <a:solidFill>
            <a:srgbClr val="0E5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-457200" algn="ctr" defTabSz="914400">
              <a:lnSpc>
                <a:spcPct val="90000"/>
              </a:lnSpc>
              <a:spcBef>
                <a:spcPts val="1000"/>
              </a:spcBef>
              <a:buSzPct val="100000"/>
            </a:pPr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69175198-C962-4162-BE63-621AF5F49FF0}"/>
              </a:ext>
            </a:extLst>
          </p:cNvPr>
          <p:cNvSpPr txBox="1">
            <a:spLocks/>
          </p:cNvSpPr>
          <p:nvPr/>
        </p:nvSpPr>
        <p:spPr>
          <a:xfrm>
            <a:off x="9809401" y="2396154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76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9D2D7E1-3C71-4CC3-9374-D0505EAE289D}"/>
              </a:ext>
            </a:extLst>
          </p:cNvPr>
          <p:cNvSpPr/>
          <p:nvPr/>
        </p:nvSpPr>
        <p:spPr>
          <a:xfrm>
            <a:off x="10686252" y="6006513"/>
            <a:ext cx="1514475" cy="151447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CBC18-5350-4838-8AF3-E95FA5BFDFE4}"/>
              </a:ext>
            </a:extLst>
          </p:cNvPr>
          <p:cNvCxnSpPr>
            <a:cxnSpLocks/>
          </p:cNvCxnSpPr>
          <p:nvPr/>
        </p:nvCxnSpPr>
        <p:spPr>
          <a:xfrm flipH="1">
            <a:off x="659757" y="6607176"/>
            <a:ext cx="92970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CCB6CAE-68B3-4025-9249-D69104F88283}"/>
              </a:ext>
            </a:extLst>
          </p:cNvPr>
          <p:cNvSpPr txBox="1"/>
          <p:nvPr/>
        </p:nvSpPr>
        <p:spPr>
          <a:xfrm>
            <a:off x="10846190" y="6394419"/>
            <a:ext cx="5228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76BFF-1584-4FA6-A406-00684317F9C8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4D972-A803-4831-BEE4-8B3E4B4F9999}"/>
              </a:ext>
            </a:extLst>
          </p:cNvPr>
          <p:cNvSpPr txBox="1"/>
          <p:nvPr/>
        </p:nvSpPr>
        <p:spPr>
          <a:xfrm>
            <a:off x="9748438" y="6455975"/>
            <a:ext cx="922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B5C0CF"/>
                </a:solidFill>
                <a:effectLst/>
                <a:uLnTx/>
                <a:uFillTx/>
                <a:cs typeface="+mn-ea"/>
                <a:sym typeface="+mn-lt"/>
              </a:rPr>
              <a:t>P A G 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EFEC72-83A0-4CED-92B6-BF344DCB802F}"/>
              </a:ext>
            </a:extLst>
          </p:cNvPr>
          <p:cNvSpPr/>
          <p:nvPr/>
        </p:nvSpPr>
        <p:spPr>
          <a:xfrm>
            <a:off x="11807475" y="5768674"/>
            <a:ext cx="318802" cy="318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572231-EE40-4A2B-A680-E70DC366BDC4}"/>
              </a:ext>
            </a:extLst>
          </p:cNvPr>
          <p:cNvSpPr/>
          <p:nvPr/>
        </p:nvSpPr>
        <p:spPr>
          <a:xfrm>
            <a:off x="11571255" y="5597509"/>
            <a:ext cx="171165" cy="171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0E28772-7C36-4A75-BD96-AC52D8C57C15}"/>
              </a:ext>
            </a:extLst>
          </p:cNvPr>
          <p:cNvSpPr/>
          <p:nvPr/>
        </p:nvSpPr>
        <p:spPr>
          <a:xfrm>
            <a:off x="11906755" y="5548866"/>
            <a:ext cx="97285" cy="972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2C77E-D79D-4158-8F34-F275E5103E51}"/>
              </a:ext>
            </a:extLst>
          </p:cNvPr>
          <p:cNvSpPr/>
          <p:nvPr/>
        </p:nvSpPr>
        <p:spPr>
          <a:xfrm>
            <a:off x="928817" y="1012786"/>
            <a:ext cx="2911578" cy="2911578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208F02-3AFC-44CC-BB59-797E209B24BF}"/>
              </a:ext>
            </a:extLst>
          </p:cNvPr>
          <p:cNvSpPr/>
          <p:nvPr/>
        </p:nvSpPr>
        <p:spPr>
          <a:xfrm>
            <a:off x="1117005" y="1018591"/>
            <a:ext cx="2727608" cy="2621889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1B0FAE5-471F-46C7-AC01-78B55C73FB9F}"/>
              </a:ext>
            </a:extLst>
          </p:cNvPr>
          <p:cNvSpPr/>
          <p:nvPr/>
        </p:nvSpPr>
        <p:spPr>
          <a:xfrm>
            <a:off x="1266758" y="712381"/>
            <a:ext cx="2778346" cy="2404072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58171EA-6397-470E-97AE-FB2155974E62}"/>
              </a:ext>
            </a:extLst>
          </p:cNvPr>
          <p:cNvGrpSpPr/>
          <p:nvPr/>
        </p:nvGrpSpPr>
        <p:grpSpPr>
          <a:xfrm>
            <a:off x="1971936" y="3302880"/>
            <a:ext cx="1091120" cy="1091119"/>
            <a:chOff x="1187921" y="-393335"/>
            <a:chExt cx="1483379" cy="1483377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60B16F3-9ABE-4C5A-B3C7-6B31F9512D89}"/>
                </a:ext>
              </a:extLst>
            </p:cNvPr>
            <p:cNvSpPr/>
            <p:nvPr/>
          </p:nvSpPr>
          <p:spPr>
            <a:xfrm>
              <a:off x="1187921" y="-393335"/>
              <a:ext cx="1483379" cy="1483377"/>
            </a:xfrm>
            <a:prstGeom prst="ellipse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29DC5E-C393-4525-B7BC-9CB7943BA9FB}"/>
                </a:ext>
              </a:extLst>
            </p:cNvPr>
            <p:cNvSpPr txBox="1"/>
            <p:nvPr/>
          </p:nvSpPr>
          <p:spPr>
            <a:xfrm>
              <a:off x="1187921" y="13617"/>
              <a:ext cx="1483379" cy="6694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B0A2082-FE69-47F0-A532-678774971544}"/>
              </a:ext>
            </a:extLst>
          </p:cNvPr>
          <p:cNvCxnSpPr>
            <a:cxnSpLocks/>
          </p:cNvCxnSpPr>
          <p:nvPr/>
        </p:nvCxnSpPr>
        <p:spPr>
          <a:xfrm flipV="1">
            <a:off x="3063056" y="3892628"/>
            <a:ext cx="5252630" cy="200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FFB4F5-E8D5-4C8E-B451-51A1BC6C092F}"/>
              </a:ext>
            </a:extLst>
          </p:cNvPr>
          <p:cNvCxnSpPr>
            <a:cxnSpLocks/>
          </p:cNvCxnSpPr>
          <p:nvPr/>
        </p:nvCxnSpPr>
        <p:spPr>
          <a:xfrm flipV="1">
            <a:off x="2067927" y="5302188"/>
            <a:ext cx="5114284" cy="19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05D04AA2-7298-4728-BE64-6D23667B0B2C}"/>
              </a:ext>
            </a:extLst>
          </p:cNvPr>
          <p:cNvSpPr txBox="1"/>
          <p:nvPr/>
        </p:nvSpPr>
        <p:spPr>
          <a:xfrm>
            <a:off x="4297080" y="2400634"/>
            <a:ext cx="3712601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utilize, Synergistically utilize technically sound portals with, Synergistically utilize technically sound, Synergistically utilize, Synergistically utilize</a:t>
            </a:r>
          </a:p>
        </p:txBody>
      </p:sp>
      <p:sp>
        <p:nvSpPr>
          <p:cNvPr id="2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C05D61D-34F3-4326-9597-A8D6B0416555}"/>
              </a:ext>
            </a:extLst>
          </p:cNvPr>
          <p:cNvSpPr txBox="1"/>
          <p:nvPr/>
        </p:nvSpPr>
        <p:spPr>
          <a:xfrm>
            <a:off x="3336382" y="4090078"/>
            <a:ext cx="3712601" cy="13488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utilize, Synergistically utilize technically sound portals with, Synergistically utilize technically sound, Synergistically utilize, Synergistically utilize</a:t>
            </a:r>
          </a:p>
        </p:txBody>
      </p:sp>
      <p:sp>
        <p:nvSpPr>
          <p:cNvPr id="23" name="Oval 5">
            <a:extLst>
              <a:ext uri="{FF2B5EF4-FFF2-40B4-BE49-F238E27FC236}">
                <a16:creationId xmlns:a16="http://schemas.microsoft.com/office/drawing/2014/main" id="{4A15E7E3-749A-4306-B88E-3A8EA672DD84}"/>
              </a:ext>
            </a:extLst>
          </p:cNvPr>
          <p:cNvSpPr/>
          <p:nvPr/>
        </p:nvSpPr>
        <p:spPr>
          <a:xfrm>
            <a:off x="7766231" y="1801231"/>
            <a:ext cx="3805024" cy="3805022"/>
          </a:xfrm>
          <a:prstGeom prst="ellipse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112">
            <a:extLst>
              <a:ext uri="{FF2B5EF4-FFF2-40B4-BE49-F238E27FC236}">
                <a16:creationId xmlns:a16="http://schemas.microsoft.com/office/drawing/2014/main" id="{86D435D0-3FD7-4709-A532-E7D150B6C880}"/>
              </a:ext>
            </a:extLst>
          </p:cNvPr>
          <p:cNvSpPr/>
          <p:nvPr/>
        </p:nvSpPr>
        <p:spPr>
          <a:xfrm>
            <a:off x="7759650" y="1672227"/>
            <a:ext cx="318802" cy="318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113">
            <a:extLst>
              <a:ext uri="{FF2B5EF4-FFF2-40B4-BE49-F238E27FC236}">
                <a16:creationId xmlns:a16="http://schemas.microsoft.com/office/drawing/2014/main" id="{B420B7E0-22F0-4DED-968E-05F9F5C05805}"/>
              </a:ext>
            </a:extLst>
          </p:cNvPr>
          <p:cNvSpPr/>
          <p:nvPr/>
        </p:nvSpPr>
        <p:spPr>
          <a:xfrm>
            <a:off x="7523430" y="1501062"/>
            <a:ext cx="171165" cy="1711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Oval 114">
            <a:extLst>
              <a:ext uri="{FF2B5EF4-FFF2-40B4-BE49-F238E27FC236}">
                <a16:creationId xmlns:a16="http://schemas.microsoft.com/office/drawing/2014/main" id="{1A0A7796-CE31-422E-AB21-3430621C3C01}"/>
              </a:ext>
            </a:extLst>
          </p:cNvPr>
          <p:cNvSpPr/>
          <p:nvPr/>
        </p:nvSpPr>
        <p:spPr>
          <a:xfrm>
            <a:off x="7858930" y="1452419"/>
            <a:ext cx="97285" cy="972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Rectangle 21">
            <a:extLst>
              <a:ext uri="{FF2B5EF4-FFF2-40B4-BE49-F238E27FC236}">
                <a16:creationId xmlns:a16="http://schemas.microsoft.com/office/drawing/2014/main" id="{0CBE801E-4CBE-4AC8-BA1F-8C8A723DEDE2}"/>
              </a:ext>
            </a:extLst>
          </p:cNvPr>
          <p:cNvSpPr/>
          <p:nvPr/>
        </p:nvSpPr>
        <p:spPr>
          <a:xfrm>
            <a:off x="4217892" y="590461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id="{E02461C2-86CC-48AD-A5F8-DAC7ABBCD69F}"/>
              </a:ext>
            </a:extLst>
          </p:cNvPr>
          <p:cNvSpPr/>
          <p:nvPr/>
        </p:nvSpPr>
        <p:spPr>
          <a:xfrm rot="10800000">
            <a:off x="5808819" y="3302880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ïSḻiḍè">
            <a:extLst>
              <a:ext uri="{FF2B5EF4-FFF2-40B4-BE49-F238E27FC236}">
                <a16:creationId xmlns:a16="http://schemas.microsoft.com/office/drawing/2014/main" id="{DC7AF389-1EBF-4F17-9435-71439B961D4A}"/>
              </a:ext>
            </a:extLst>
          </p:cNvPr>
          <p:cNvSpPr/>
          <p:nvPr/>
        </p:nvSpPr>
        <p:spPr>
          <a:xfrm>
            <a:off x="1903592" y="5184554"/>
            <a:ext cx="444222" cy="4442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0" name="ïṡ1íḋè">
            <a:extLst>
              <a:ext uri="{FF2B5EF4-FFF2-40B4-BE49-F238E27FC236}">
                <a16:creationId xmlns:a16="http://schemas.microsoft.com/office/drawing/2014/main" id="{B6F9BC5A-36D4-4ED6-B183-1F97AB911FCD}"/>
              </a:ext>
            </a:extLst>
          </p:cNvPr>
          <p:cNvSpPr/>
          <p:nvPr/>
        </p:nvSpPr>
        <p:spPr bwMode="auto">
          <a:xfrm>
            <a:off x="2022923" y="532957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31" name="ïSḻiḍè">
            <a:extLst>
              <a:ext uri="{FF2B5EF4-FFF2-40B4-BE49-F238E27FC236}">
                <a16:creationId xmlns:a16="http://schemas.microsoft.com/office/drawing/2014/main" id="{D6FF8F60-83FF-4617-82CE-35E14FC100A7}"/>
              </a:ext>
            </a:extLst>
          </p:cNvPr>
          <p:cNvSpPr/>
          <p:nvPr/>
        </p:nvSpPr>
        <p:spPr>
          <a:xfrm>
            <a:off x="1231348" y="5184554"/>
            <a:ext cx="444222" cy="4442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ïṡ1íḋè">
            <a:extLst>
              <a:ext uri="{FF2B5EF4-FFF2-40B4-BE49-F238E27FC236}">
                <a16:creationId xmlns:a16="http://schemas.microsoft.com/office/drawing/2014/main" id="{BFB35175-4B94-440B-A019-A1CAB2C79E08}"/>
              </a:ext>
            </a:extLst>
          </p:cNvPr>
          <p:cNvSpPr/>
          <p:nvPr/>
        </p:nvSpPr>
        <p:spPr bwMode="auto">
          <a:xfrm>
            <a:off x="1350679" y="532957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33" name="ïṡ1íḋè">
            <a:extLst>
              <a:ext uri="{FF2B5EF4-FFF2-40B4-BE49-F238E27FC236}">
                <a16:creationId xmlns:a16="http://schemas.microsoft.com/office/drawing/2014/main" id="{BFAD5CDC-5A80-4F70-B8E4-7FF31DFBF60C}"/>
              </a:ext>
            </a:extLst>
          </p:cNvPr>
          <p:cNvSpPr/>
          <p:nvPr/>
        </p:nvSpPr>
        <p:spPr bwMode="auto">
          <a:xfrm>
            <a:off x="1903592" y="1801231"/>
            <a:ext cx="1251762" cy="938817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7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34"/>
          <p:cNvSpPr/>
          <p:nvPr/>
        </p:nvSpPr>
        <p:spPr>
          <a:xfrm>
            <a:off x="8593086" y="3227533"/>
            <a:ext cx="2083548" cy="2239325"/>
          </a:xfrm>
          <a:custGeom>
            <a:avLst/>
            <a:gdLst/>
            <a:ahLst/>
            <a:cxnLst/>
            <a:rect l="l" t="t" r="r" b="b"/>
            <a:pathLst>
              <a:path w="26620" h="31328" extrusionOk="0">
                <a:moveTo>
                  <a:pt x="511" y="0"/>
                </a:moveTo>
                <a:cubicBezTo>
                  <a:pt x="227" y="0"/>
                  <a:pt x="0" y="227"/>
                  <a:pt x="0" y="496"/>
                </a:cubicBezTo>
                <a:lnTo>
                  <a:pt x="0" y="31327"/>
                </a:lnTo>
                <a:lnTo>
                  <a:pt x="26123" y="31327"/>
                </a:lnTo>
                <a:cubicBezTo>
                  <a:pt x="26407" y="31327"/>
                  <a:pt x="26619" y="31115"/>
                  <a:pt x="26619" y="30831"/>
                </a:cubicBezTo>
                <a:lnTo>
                  <a:pt x="26619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33" name="Google Shape;833;p34"/>
          <p:cNvSpPr/>
          <p:nvPr/>
        </p:nvSpPr>
        <p:spPr>
          <a:xfrm>
            <a:off x="9192499" y="3059703"/>
            <a:ext cx="2389896" cy="1314857"/>
          </a:xfrm>
          <a:custGeom>
            <a:avLst/>
            <a:gdLst/>
            <a:ahLst/>
            <a:cxnLst/>
            <a:rect l="l" t="t" r="r" b="b"/>
            <a:pathLst>
              <a:path w="30534" h="16799" extrusionOk="0">
                <a:moveTo>
                  <a:pt x="23506" y="1"/>
                </a:moveTo>
                <a:cubicBezTo>
                  <a:pt x="23399" y="1"/>
                  <a:pt x="23301" y="99"/>
                  <a:pt x="23301" y="244"/>
                </a:cubicBezTo>
                <a:lnTo>
                  <a:pt x="23301" y="3633"/>
                </a:lnTo>
                <a:cubicBezTo>
                  <a:pt x="23301" y="3761"/>
                  <a:pt x="23202" y="3874"/>
                  <a:pt x="23089" y="3874"/>
                </a:cubicBezTo>
                <a:lnTo>
                  <a:pt x="213" y="3874"/>
                </a:lnTo>
                <a:cubicBezTo>
                  <a:pt x="99" y="3874"/>
                  <a:pt x="1" y="3988"/>
                  <a:pt x="1" y="4115"/>
                </a:cubicBezTo>
                <a:lnTo>
                  <a:pt x="1" y="13248"/>
                </a:lnTo>
                <a:cubicBezTo>
                  <a:pt x="1" y="13390"/>
                  <a:pt x="99" y="13503"/>
                  <a:pt x="213" y="13503"/>
                </a:cubicBezTo>
                <a:lnTo>
                  <a:pt x="23003" y="13503"/>
                </a:lnTo>
                <a:cubicBezTo>
                  <a:pt x="23117" y="13503"/>
                  <a:pt x="23216" y="13603"/>
                  <a:pt x="23216" y="13745"/>
                </a:cubicBezTo>
                <a:lnTo>
                  <a:pt x="23216" y="16553"/>
                </a:lnTo>
                <a:cubicBezTo>
                  <a:pt x="23216" y="16704"/>
                  <a:pt x="23310" y="16798"/>
                  <a:pt x="23416" y="16798"/>
                </a:cubicBezTo>
                <a:cubicBezTo>
                  <a:pt x="23468" y="16798"/>
                  <a:pt x="23523" y="16775"/>
                  <a:pt x="23571" y="16723"/>
                </a:cubicBezTo>
                <a:lnTo>
                  <a:pt x="30448" y="8526"/>
                </a:lnTo>
                <a:cubicBezTo>
                  <a:pt x="30533" y="8426"/>
                  <a:pt x="30533" y="8271"/>
                  <a:pt x="30448" y="8171"/>
                </a:cubicBezTo>
                <a:lnTo>
                  <a:pt x="23656" y="74"/>
                </a:lnTo>
                <a:cubicBezTo>
                  <a:pt x="23610" y="23"/>
                  <a:pt x="23557" y="1"/>
                  <a:pt x="23506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4" name="Google Shape;834;p34"/>
          <p:cNvSpPr/>
          <p:nvPr/>
        </p:nvSpPr>
        <p:spPr>
          <a:xfrm>
            <a:off x="8622982" y="2323942"/>
            <a:ext cx="2024767" cy="735973"/>
          </a:xfrm>
          <a:custGeom>
            <a:avLst/>
            <a:gdLst/>
            <a:ahLst/>
            <a:cxnLst/>
            <a:rect l="l" t="t" r="r" b="b"/>
            <a:pathLst>
              <a:path w="25869" h="9403" extrusionOk="0">
                <a:moveTo>
                  <a:pt x="44" y="0"/>
                </a:moveTo>
                <a:cubicBezTo>
                  <a:pt x="16" y="0"/>
                  <a:pt x="1" y="14"/>
                  <a:pt x="1" y="42"/>
                </a:cubicBezTo>
                <a:lnTo>
                  <a:pt x="1" y="9346"/>
                </a:lnTo>
                <a:cubicBezTo>
                  <a:pt x="1" y="9374"/>
                  <a:pt x="16" y="9402"/>
                  <a:pt x="44" y="9402"/>
                </a:cubicBezTo>
                <a:lnTo>
                  <a:pt x="25812" y="9402"/>
                </a:lnTo>
                <a:cubicBezTo>
                  <a:pt x="25840" y="9402"/>
                  <a:pt x="25868" y="9374"/>
                  <a:pt x="25868" y="9346"/>
                </a:cubicBezTo>
                <a:lnTo>
                  <a:pt x="25868" y="42"/>
                </a:lnTo>
                <a:cubicBezTo>
                  <a:pt x="25868" y="14"/>
                  <a:pt x="25840" y="0"/>
                  <a:pt x="25812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5" name="Google Shape;835;p34"/>
          <p:cNvSpPr/>
          <p:nvPr/>
        </p:nvSpPr>
        <p:spPr>
          <a:xfrm>
            <a:off x="5931532" y="3227533"/>
            <a:ext cx="2084721" cy="2239325"/>
          </a:xfrm>
          <a:custGeom>
            <a:avLst/>
            <a:gdLst/>
            <a:ahLst/>
            <a:cxnLst/>
            <a:rect l="l" t="t" r="r" b="b"/>
            <a:pathLst>
              <a:path w="26635" h="31328" extrusionOk="0">
                <a:moveTo>
                  <a:pt x="511" y="0"/>
                </a:moveTo>
                <a:cubicBezTo>
                  <a:pt x="228" y="0"/>
                  <a:pt x="1" y="227"/>
                  <a:pt x="1" y="496"/>
                </a:cubicBezTo>
                <a:lnTo>
                  <a:pt x="1" y="31327"/>
                </a:lnTo>
                <a:lnTo>
                  <a:pt x="26124" y="31327"/>
                </a:lnTo>
                <a:cubicBezTo>
                  <a:pt x="26407" y="31327"/>
                  <a:pt x="26634" y="31115"/>
                  <a:pt x="26634" y="30831"/>
                </a:cubicBezTo>
                <a:lnTo>
                  <a:pt x="26634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36" name="Google Shape;836;p34"/>
          <p:cNvSpPr/>
          <p:nvPr/>
        </p:nvSpPr>
        <p:spPr>
          <a:xfrm>
            <a:off x="6530947" y="3059703"/>
            <a:ext cx="2389896" cy="1314857"/>
          </a:xfrm>
          <a:custGeom>
            <a:avLst/>
            <a:gdLst/>
            <a:ahLst/>
            <a:cxnLst/>
            <a:rect l="l" t="t" r="r" b="b"/>
            <a:pathLst>
              <a:path w="30534" h="16799" extrusionOk="0">
                <a:moveTo>
                  <a:pt x="23512" y="1"/>
                </a:moveTo>
                <a:cubicBezTo>
                  <a:pt x="23405" y="1"/>
                  <a:pt x="23301" y="99"/>
                  <a:pt x="23301" y="244"/>
                </a:cubicBezTo>
                <a:lnTo>
                  <a:pt x="23301" y="3633"/>
                </a:lnTo>
                <a:cubicBezTo>
                  <a:pt x="23301" y="3761"/>
                  <a:pt x="23216" y="3874"/>
                  <a:pt x="23102" y="3874"/>
                </a:cubicBezTo>
                <a:lnTo>
                  <a:pt x="213" y="3874"/>
                </a:lnTo>
                <a:cubicBezTo>
                  <a:pt x="100" y="3874"/>
                  <a:pt x="1" y="3988"/>
                  <a:pt x="1" y="4115"/>
                </a:cubicBezTo>
                <a:lnTo>
                  <a:pt x="1" y="13248"/>
                </a:lnTo>
                <a:cubicBezTo>
                  <a:pt x="1" y="13390"/>
                  <a:pt x="100" y="13503"/>
                  <a:pt x="213" y="13503"/>
                </a:cubicBezTo>
                <a:lnTo>
                  <a:pt x="23017" y="13503"/>
                </a:lnTo>
                <a:cubicBezTo>
                  <a:pt x="23131" y="13503"/>
                  <a:pt x="23216" y="13603"/>
                  <a:pt x="23216" y="13745"/>
                </a:cubicBezTo>
                <a:lnTo>
                  <a:pt x="23216" y="16553"/>
                </a:lnTo>
                <a:cubicBezTo>
                  <a:pt x="23216" y="16704"/>
                  <a:pt x="23317" y="16798"/>
                  <a:pt x="23422" y="16798"/>
                </a:cubicBezTo>
                <a:cubicBezTo>
                  <a:pt x="23475" y="16798"/>
                  <a:pt x="23528" y="16775"/>
                  <a:pt x="23571" y="16723"/>
                </a:cubicBezTo>
                <a:lnTo>
                  <a:pt x="30463" y="8526"/>
                </a:lnTo>
                <a:cubicBezTo>
                  <a:pt x="30534" y="8426"/>
                  <a:pt x="30534" y="8271"/>
                  <a:pt x="30463" y="8171"/>
                </a:cubicBezTo>
                <a:lnTo>
                  <a:pt x="23656" y="74"/>
                </a:lnTo>
                <a:cubicBezTo>
                  <a:pt x="23615" y="23"/>
                  <a:pt x="23563" y="1"/>
                  <a:pt x="23512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5961508" y="2323942"/>
            <a:ext cx="2024688" cy="735973"/>
          </a:xfrm>
          <a:custGeom>
            <a:avLst/>
            <a:gdLst/>
            <a:ahLst/>
            <a:cxnLst/>
            <a:rect l="l" t="t" r="r" b="b"/>
            <a:pathLst>
              <a:path w="25868" h="9403" extrusionOk="0">
                <a:moveTo>
                  <a:pt x="57" y="0"/>
                </a:moveTo>
                <a:cubicBezTo>
                  <a:pt x="28" y="0"/>
                  <a:pt x="0" y="14"/>
                  <a:pt x="0" y="42"/>
                </a:cubicBezTo>
                <a:lnTo>
                  <a:pt x="0" y="9346"/>
                </a:lnTo>
                <a:cubicBezTo>
                  <a:pt x="0" y="9374"/>
                  <a:pt x="28" y="9402"/>
                  <a:pt x="57" y="9402"/>
                </a:cubicBezTo>
                <a:lnTo>
                  <a:pt x="25826" y="9402"/>
                </a:lnTo>
                <a:cubicBezTo>
                  <a:pt x="25854" y="9402"/>
                  <a:pt x="25868" y="9374"/>
                  <a:pt x="25868" y="9346"/>
                </a:cubicBezTo>
                <a:lnTo>
                  <a:pt x="25868" y="42"/>
                </a:lnTo>
                <a:cubicBezTo>
                  <a:pt x="25868" y="14"/>
                  <a:pt x="25854" y="0"/>
                  <a:pt x="25826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38" name="Google Shape;838;p34"/>
          <p:cNvSpPr/>
          <p:nvPr/>
        </p:nvSpPr>
        <p:spPr>
          <a:xfrm>
            <a:off x="3271075" y="3227533"/>
            <a:ext cx="2083625" cy="2239325"/>
          </a:xfrm>
          <a:custGeom>
            <a:avLst/>
            <a:gdLst/>
            <a:ahLst/>
            <a:cxnLst/>
            <a:rect l="l" t="t" r="r" b="b"/>
            <a:pathLst>
              <a:path w="26621" h="31328" extrusionOk="0">
                <a:moveTo>
                  <a:pt x="498" y="0"/>
                </a:moveTo>
                <a:cubicBezTo>
                  <a:pt x="228" y="0"/>
                  <a:pt x="1" y="227"/>
                  <a:pt x="1" y="496"/>
                </a:cubicBezTo>
                <a:lnTo>
                  <a:pt x="1" y="31327"/>
                </a:lnTo>
                <a:lnTo>
                  <a:pt x="26123" y="31327"/>
                </a:lnTo>
                <a:cubicBezTo>
                  <a:pt x="26394" y="31327"/>
                  <a:pt x="26620" y="31115"/>
                  <a:pt x="26620" y="30831"/>
                </a:cubicBezTo>
                <a:lnTo>
                  <a:pt x="2662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39" name="Google Shape;839;p34"/>
          <p:cNvSpPr/>
          <p:nvPr/>
        </p:nvSpPr>
        <p:spPr>
          <a:xfrm>
            <a:off x="3299953" y="2323942"/>
            <a:ext cx="2024741" cy="736004"/>
          </a:xfrm>
          <a:custGeom>
            <a:avLst/>
            <a:gdLst/>
            <a:ahLst/>
            <a:cxnLst/>
            <a:rect l="l" t="t" r="r" b="b"/>
            <a:pathLst>
              <a:path w="25883" h="9403" extrusionOk="0">
                <a:moveTo>
                  <a:pt x="57" y="0"/>
                </a:moveTo>
                <a:cubicBezTo>
                  <a:pt x="29" y="0"/>
                  <a:pt x="0" y="14"/>
                  <a:pt x="0" y="42"/>
                </a:cubicBezTo>
                <a:lnTo>
                  <a:pt x="0" y="9346"/>
                </a:lnTo>
                <a:cubicBezTo>
                  <a:pt x="0" y="9374"/>
                  <a:pt x="29" y="9402"/>
                  <a:pt x="57" y="9402"/>
                </a:cubicBezTo>
                <a:lnTo>
                  <a:pt x="25826" y="9402"/>
                </a:lnTo>
                <a:cubicBezTo>
                  <a:pt x="25854" y="9402"/>
                  <a:pt x="25883" y="9374"/>
                  <a:pt x="25883" y="9346"/>
                </a:cubicBezTo>
                <a:lnTo>
                  <a:pt x="25883" y="42"/>
                </a:lnTo>
                <a:cubicBezTo>
                  <a:pt x="25883" y="14"/>
                  <a:pt x="25854" y="0"/>
                  <a:pt x="25826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0" name="Google Shape;840;p34"/>
          <p:cNvSpPr/>
          <p:nvPr/>
        </p:nvSpPr>
        <p:spPr>
          <a:xfrm>
            <a:off x="3870491" y="3059703"/>
            <a:ext cx="2389975" cy="1314857"/>
          </a:xfrm>
          <a:custGeom>
            <a:avLst/>
            <a:gdLst/>
            <a:ahLst/>
            <a:cxnLst/>
            <a:rect l="l" t="t" r="r" b="b"/>
            <a:pathLst>
              <a:path w="30535" h="16799" extrusionOk="0">
                <a:moveTo>
                  <a:pt x="23498" y="1"/>
                </a:moveTo>
                <a:cubicBezTo>
                  <a:pt x="23391" y="1"/>
                  <a:pt x="23287" y="99"/>
                  <a:pt x="23287" y="244"/>
                </a:cubicBezTo>
                <a:lnTo>
                  <a:pt x="23287" y="3633"/>
                </a:lnTo>
                <a:cubicBezTo>
                  <a:pt x="23287" y="3761"/>
                  <a:pt x="23202" y="3874"/>
                  <a:pt x="23089" y="3874"/>
                </a:cubicBezTo>
                <a:lnTo>
                  <a:pt x="199" y="3874"/>
                </a:lnTo>
                <a:cubicBezTo>
                  <a:pt x="86" y="3874"/>
                  <a:pt x="1" y="3988"/>
                  <a:pt x="1" y="4115"/>
                </a:cubicBezTo>
                <a:lnTo>
                  <a:pt x="1" y="13248"/>
                </a:lnTo>
                <a:cubicBezTo>
                  <a:pt x="1" y="13390"/>
                  <a:pt x="86" y="13503"/>
                  <a:pt x="199" y="13503"/>
                </a:cubicBezTo>
                <a:lnTo>
                  <a:pt x="23004" y="13503"/>
                </a:lnTo>
                <a:cubicBezTo>
                  <a:pt x="23117" y="13503"/>
                  <a:pt x="23202" y="13603"/>
                  <a:pt x="23202" y="13745"/>
                </a:cubicBezTo>
                <a:lnTo>
                  <a:pt x="23202" y="16553"/>
                </a:lnTo>
                <a:cubicBezTo>
                  <a:pt x="23202" y="16704"/>
                  <a:pt x="23303" y="16798"/>
                  <a:pt x="23408" y="16798"/>
                </a:cubicBezTo>
                <a:cubicBezTo>
                  <a:pt x="23461" y="16798"/>
                  <a:pt x="23515" y="16775"/>
                  <a:pt x="23557" y="16723"/>
                </a:cubicBezTo>
                <a:lnTo>
                  <a:pt x="30450" y="8526"/>
                </a:lnTo>
                <a:cubicBezTo>
                  <a:pt x="30535" y="8426"/>
                  <a:pt x="30535" y="8271"/>
                  <a:pt x="30450" y="8171"/>
                </a:cubicBezTo>
                <a:lnTo>
                  <a:pt x="23642" y="74"/>
                </a:lnTo>
                <a:cubicBezTo>
                  <a:pt x="23601" y="23"/>
                  <a:pt x="23549" y="1"/>
                  <a:pt x="23498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1" name="Google Shape;841;p34"/>
          <p:cNvSpPr/>
          <p:nvPr/>
        </p:nvSpPr>
        <p:spPr>
          <a:xfrm>
            <a:off x="609600" y="3227533"/>
            <a:ext cx="2083548" cy="2239325"/>
          </a:xfrm>
          <a:custGeom>
            <a:avLst/>
            <a:gdLst/>
            <a:ahLst/>
            <a:cxnLst/>
            <a:rect l="l" t="t" r="r" b="b"/>
            <a:pathLst>
              <a:path w="26620" h="31328" extrusionOk="0">
                <a:moveTo>
                  <a:pt x="497" y="0"/>
                </a:moveTo>
                <a:cubicBezTo>
                  <a:pt x="227" y="0"/>
                  <a:pt x="0" y="227"/>
                  <a:pt x="0" y="496"/>
                </a:cubicBezTo>
                <a:lnTo>
                  <a:pt x="0" y="31327"/>
                </a:lnTo>
                <a:lnTo>
                  <a:pt x="26123" y="31327"/>
                </a:lnTo>
                <a:cubicBezTo>
                  <a:pt x="26406" y="31327"/>
                  <a:pt x="26620" y="31115"/>
                  <a:pt x="26620" y="30831"/>
                </a:cubicBezTo>
                <a:lnTo>
                  <a:pt x="26620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2" name="Google Shape;842;p34"/>
          <p:cNvSpPr/>
          <p:nvPr/>
        </p:nvSpPr>
        <p:spPr>
          <a:xfrm>
            <a:off x="624375" y="2323942"/>
            <a:ext cx="2083576" cy="736004"/>
          </a:xfrm>
          <a:custGeom>
            <a:avLst/>
            <a:gdLst/>
            <a:ahLst/>
            <a:cxnLst/>
            <a:rect l="l" t="t" r="r" b="b"/>
            <a:pathLst>
              <a:path w="25869" h="9403" extrusionOk="0">
                <a:moveTo>
                  <a:pt x="42" y="0"/>
                </a:moveTo>
                <a:cubicBezTo>
                  <a:pt x="14" y="0"/>
                  <a:pt x="0" y="14"/>
                  <a:pt x="0" y="42"/>
                </a:cubicBezTo>
                <a:lnTo>
                  <a:pt x="0" y="9346"/>
                </a:lnTo>
                <a:cubicBezTo>
                  <a:pt x="0" y="9374"/>
                  <a:pt x="14" y="9402"/>
                  <a:pt x="42" y="9402"/>
                </a:cubicBezTo>
                <a:lnTo>
                  <a:pt x="25811" y="9402"/>
                </a:lnTo>
                <a:cubicBezTo>
                  <a:pt x="25840" y="9402"/>
                  <a:pt x="25868" y="9374"/>
                  <a:pt x="25868" y="9346"/>
                </a:cubicBezTo>
                <a:lnTo>
                  <a:pt x="25868" y="42"/>
                </a:lnTo>
                <a:cubicBezTo>
                  <a:pt x="25868" y="14"/>
                  <a:pt x="25840" y="0"/>
                  <a:pt x="25811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3" name="Google Shape;843;p34"/>
          <p:cNvSpPr/>
          <p:nvPr/>
        </p:nvSpPr>
        <p:spPr>
          <a:xfrm>
            <a:off x="1209017" y="3059703"/>
            <a:ext cx="2389975" cy="1314857"/>
          </a:xfrm>
          <a:custGeom>
            <a:avLst/>
            <a:gdLst/>
            <a:ahLst/>
            <a:cxnLst/>
            <a:rect l="l" t="t" r="r" b="b"/>
            <a:pathLst>
              <a:path w="30535" h="16799" extrusionOk="0">
                <a:moveTo>
                  <a:pt x="23501" y="1"/>
                </a:moveTo>
                <a:cubicBezTo>
                  <a:pt x="23399" y="1"/>
                  <a:pt x="23301" y="99"/>
                  <a:pt x="23301" y="244"/>
                </a:cubicBezTo>
                <a:lnTo>
                  <a:pt x="23301" y="3633"/>
                </a:lnTo>
                <a:cubicBezTo>
                  <a:pt x="23301" y="3761"/>
                  <a:pt x="23202" y="3874"/>
                  <a:pt x="23088" y="3874"/>
                </a:cubicBezTo>
                <a:lnTo>
                  <a:pt x="213" y="3874"/>
                </a:lnTo>
                <a:cubicBezTo>
                  <a:pt x="100" y="3874"/>
                  <a:pt x="0" y="3988"/>
                  <a:pt x="0" y="4115"/>
                </a:cubicBezTo>
                <a:lnTo>
                  <a:pt x="0" y="13248"/>
                </a:lnTo>
                <a:cubicBezTo>
                  <a:pt x="0" y="13390"/>
                  <a:pt x="100" y="13503"/>
                  <a:pt x="213" y="13503"/>
                </a:cubicBezTo>
                <a:lnTo>
                  <a:pt x="23003" y="13503"/>
                </a:lnTo>
                <a:cubicBezTo>
                  <a:pt x="23116" y="13503"/>
                  <a:pt x="23216" y="13603"/>
                  <a:pt x="23216" y="13745"/>
                </a:cubicBezTo>
                <a:lnTo>
                  <a:pt x="23216" y="16553"/>
                </a:lnTo>
                <a:cubicBezTo>
                  <a:pt x="23216" y="16704"/>
                  <a:pt x="23311" y="16798"/>
                  <a:pt x="23415" y="16798"/>
                </a:cubicBezTo>
                <a:cubicBezTo>
                  <a:pt x="23468" y="16798"/>
                  <a:pt x="23523" y="16775"/>
                  <a:pt x="23570" y="16723"/>
                </a:cubicBezTo>
                <a:lnTo>
                  <a:pt x="30449" y="8526"/>
                </a:lnTo>
                <a:cubicBezTo>
                  <a:pt x="30534" y="8426"/>
                  <a:pt x="30534" y="8271"/>
                  <a:pt x="30449" y="8171"/>
                </a:cubicBezTo>
                <a:lnTo>
                  <a:pt x="23642" y="74"/>
                </a:lnTo>
                <a:cubicBezTo>
                  <a:pt x="23600" y="23"/>
                  <a:pt x="23550" y="1"/>
                  <a:pt x="23501" y="1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44" name="Google Shape;844;p34"/>
          <p:cNvSpPr/>
          <p:nvPr/>
        </p:nvSpPr>
        <p:spPr>
          <a:xfrm>
            <a:off x="9328928" y="2441229"/>
            <a:ext cx="505233" cy="483239"/>
          </a:xfrm>
          <a:custGeom>
            <a:avLst/>
            <a:gdLst/>
            <a:ahLst/>
            <a:cxnLst/>
            <a:rect l="l" t="t" r="r" b="b"/>
            <a:pathLst>
              <a:path w="6455" h="6174" extrusionOk="0">
                <a:moveTo>
                  <a:pt x="3760" y="741"/>
                </a:moveTo>
                <a:cubicBezTo>
                  <a:pt x="4696" y="741"/>
                  <a:pt x="5461" y="1494"/>
                  <a:pt x="5461" y="2443"/>
                </a:cubicBezTo>
                <a:cubicBezTo>
                  <a:pt x="5461" y="3379"/>
                  <a:pt x="4696" y="4145"/>
                  <a:pt x="3760" y="4145"/>
                </a:cubicBezTo>
                <a:cubicBezTo>
                  <a:pt x="2824" y="4145"/>
                  <a:pt x="2058" y="3379"/>
                  <a:pt x="2058" y="2443"/>
                </a:cubicBezTo>
                <a:cubicBezTo>
                  <a:pt x="2058" y="1494"/>
                  <a:pt x="2824" y="741"/>
                  <a:pt x="3760" y="741"/>
                </a:cubicBezTo>
                <a:close/>
                <a:moveTo>
                  <a:pt x="3752" y="1"/>
                </a:moveTo>
                <a:cubicBezTo>
                  <a:pt x="3125" y="1"/>
                  <a:pt x="2497" y="238"/>
                  <a:pt x="2015" y="713"/>
                </a:cubicBezTo>
                <a:cubicBezTo>
                  <a:pt x="1164" y="1579"/>
                  <a:pt x="1065" y="2897"/>
                  <a:pt x="1746" y="3861"/>
                </a:cubicBezTo>
                <a:lnTo>
                  <a:pt x="171" y="5421"/>
                </a:lnTo>
                <a:cubicBezTo>
                  <a:pt x="1" y="5591"/>
                  <a:pt x="1" y="5875"/>
                  <a:pt x="171" y="6045"/>
                </a:cubicBezTo>
                <a:cubicBezTo>
                  <a:pt x="256" y="6130"/>
                  <a:pt x="370" y="6174"/>
                  <a:pt x="469" y="6174"/>
                </a:cubicBezTo>
                <a:cubicBezTo>
                  <a:pt x="583" y="6174"/>
                  <a:pt x="696" y="6130"/>
                  <a:pt x="781" y="6045"/>
                </a:cubicBezTo>
                <a:lnTo>
                  <a:pt x="2355" y="4472"/>
                </a:lnTo>
                <a:cubicBezTo>
                  <a:pt x="2773" y="4765"/>
                  <a:pt x="3265" y="4912"/>
                  <a:pt x="3757" y="4912"/>
                </a:cubicBezTo>
                <a:cubicBezTo>
                  <a:pt x="4385" y="4912"/>
                  <a:pt x="5013" y="4672"/>
                  <a:pt x="5490" y="4188"/>
                </a:cubicBezTo>
                <a:cubicBezTo>
                  <a:pt x="6454" y="3237"/>
                  <a:pt x="6454" y="1677"/>
                  <a:pt x="5490" y="713"/>
                </a:cubicBezTo>
                <a:cubicBezTo>
                  <a:pt x="5008" y="238"/>
                  <a:pt x="4380" y="1"/>
                  <a:pt x="375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6" name="Google Shape;846;p34"/>
          <p:cNvSpPr/>
          <p:nvPr/>
        </p:nvSpPr>
        <p:spPr>
          <a:xfrm>
            <a:off x="1245941" y="2402719"/>
            <a:ext cx="644945" cy="539515"/>
          </a:xfrm>
          <a:custGeom>
            <a:avLst/>
            <a:gdLst/>
            <a:ahLst/>
            <a:cxnLst/>
            <a:rect l="l" t="t" r="r" b="b"/>
            <a:pathLst>
              <a:path w="8240" h="6893" extrusionOk="0">
                <a:moveTo>
                  <a:pt x="5233" y="426"/>
                </a:moveTo>
                <a:cubicBezTo>
                  <a:pt x="5390" y="426"/>
                  <a:pt x="5532" y="567"/>
                  <a:pt x="5532" y="723"/>
                </a:cubicBezTo>
                <a:lnTo>
                  <a:pt x="5532" y="1290"/>
                </a:lnTo>
                <a:lnTo>
                  <a:pt x="2724" y="1290"/>
                </a:lnTo>
                <a:lnTo>
                  <a:pt x="2724" y="723"/>
                </a:lnTo>
                <a:cubicBezTo>
                  <a:pt x="2724" y="567"/>
                  <a:pt x="2851" y="426"/>
                  <a:pt x="3021" y="426"/>
                </a:cubicBezTo>
                <a:close/>
                <a:moveTo>
                  <a:pt x="4184" y="2198"/>
                </a:moveTo>
                <a:cubicBezTo>
                  <a:pt x="4297" y="2198"/>
                  <a:pt x="4397" y="2298"/>
                  <a:pt x="4397" y="2411"/>
                </a:cubicBezTo>
                <a:lnTo>
                  <a:pt x="4397" y="2751"/>
                </a:lnTo>
                <a:cubicBezTo>
                  <a:pt x="4794" y="2836"/>
                  <a:pt x="5106" y="3105"/>
                  <a:pt x="5120" y="3120"/>
                </a:cubicBezTo>
                <a:cubicBezTo>
                  <a:pt x="5205" y="3205"/>
                  <a:pt x="5220" y="3347"/>
                  <a:pt x="5135" y="3432"/>
                </a:cubicBezTo>
                <a:cubicBezTo>
                  <a:pt x="5089" y="3478"/>
                  <a:pt x="5030" y="3503"/>
                  <a:pt x="4970" y="3503"/>
                </a:cubicBezTo>
                <a:cubicBezTo>
                  <a:pt x="4920" y="3503"/>
                  <a:pt x="4868" y="3485"/>
                  <a:pt x="4823" y="3446"/>
                </a:cubicBezTo>
                <a:cubicBezTo>
                  <a:pt x="4823" y="3446"/>
                  <a:pt x="4638" y="3276"/>
                  <a:pt x="4397" y="3205"/>
                </a:cubicBezTo>
                <a:lnTo>
                  <a:pt x="4397" y="4070"/>
                </a:lnTo>
                <a:cubicBezTo>
                  <a:pt x="4751" y="4155"/>
                  <a:pt x="5163" y="4297"/>
                  <a:pt x="5191" y="4722"/>
                </a:cubicBezTo>
                <a:cubicBezTo>
                  <a:pt x="5205" y="5020"/>
                  <a:pt x="5021" y="5304"/>
                  <a:pt x="4709" y="5459"/>
                </a:cubicBezTo>
                <a:cubicBezTo>
                  <a:pt x="4624" y="5503"/>
                  <a:pt x="4511" y="5531"/>
                  <a:pt x="4397" y="5545"/>
                </a:cubicBezTo>
                <a:lnTo>
                  <a:pt x="4397" y="5771"/>
                </a:lnTo>
                <a:cubicBezTo>
                  <a:pt x="4397" y="5900"/>
                  <a:pt x="4297" y="5998"/>
                  <a:pt x="4184" y="5998"/>
                </a:cubicBezTo>
                <a:cubicBezTo>
                  <a:pt x="4057" y="5998"/>
                  <a:pt x="3957" y="5900"/>
                  <a:pt x="3957" y="5771"/>
                </a:cubicBezTo>
                <a:lnTo>
                  <a:pt x="3957" y="5545"/>
                </a:lnTo>
                <a:cubicBezTo>
                  <a:pt x="3702" y="5488"/>
                  <a:pt x="3404" y="5346"/>
                  <a:pt x="3121" y="5091"/>
                </a:cubicBezTo>
                <a:cubicBezTo>
                  <a:pt x="3036" y="5006"/>
                  <a:pt x="3036" y="4864"/>
                  <a:pt x="3121" y="4779"/>
                </a:cubicBezTo>
                <a:cubicBezTo>
                  <a:pt x="3157" y="4734"/>
                  <a:pt x="3214" y="4713"/>
                  <a:pt x="3271" y="4713"/>
                </a:cubicBezTo>
                <a:cubicBezTo>
                  <a:pt x="3324" y="4713"/>
                  <a:pt x="3377" y="4731"/>
                  <a:pt x="3418" y="4765"/>
                </a:cubicBezTo>
                <a:cubicBezTo>
                  <a:pt x="3603" y="4949"/>
                  <a:pt x="3787" y="5049"/>
                  <a:pt x="3957" y="5091"/>
                </a:cubicBezTo>
                <a:lnTo>
                  <a:pt x="3957" y="4410"/>
                </a:lnTo>
                <a:cubicBezTo>
                  <a:pt x="3645" y="4325"/>
                  <a:pt x="3319" y="4183"/>
                  <a:pt x="3234" y="3814"/>
                </a:cubicBezTo>
                <a:cubicBezTo>
                  <a:pt x="3163" y="3474"/>
                  <a:pt x="3276" y="3234"/>
                  <a:pt x="3390" y="3092"/>
                </a:cubicBezTo>
                <a:cubicBezTo>
                  <a:pt x="3531" y="2922"/>
                  <a:pt x="3730" y="2808"/>
                  <a:pt x="3957" y="2765"/>
                </a:cubicBezTo>
                <a:lnTo>
                  <a:pt x="3957" y="2411"/>
                </a:lnTo>
                <a:cubicBezTo>
                  <a:pt x="3957" y="2298"/>
                  <a:pt x="4057" y="2198"/>
                  <a:pt x="4184" y="2198"/>
                </a:cubicBezTo>
                <a:close/>
                <a:moveTo>
                  <a:pt x="3021" y="0"/>
                </a:moveTo>
                <a:cubicBezTo>
                  <a:pt x="2610" y="0"/>
                  <a:pt x="2283" y="326"/>
                  <a:pt x="2283" y="723"/>
                </a:cubicBezTo>
                <a:lnTo>
                  <a:pt x="2283" y="1290"/>
                </a:lnTo>
                <a:lnTo>
                  <a:pt x="809" y="1290"/>
                </a:lnTo>
                <a:cubicBezTo>
                  <a:pt x="369" y="1290"/>
                  <a:pt x="1" y="1645"/>
                  <a:pt x="1" y="2084"/>
                </a:cubicBezTo>
                <a:lnTo>
                  <a:pt x="1" y="6098"/>
                </a:lnTo>
                <a:cubicBezTo>
                  <a:pt x="1" y="6537"/>
                  <a:pt x="369" y="6892"/>
                  <a:pt x="809" y="6892"/>
                </a:cubicBezTo>
                <a:lnTo>
                  <a:pt x="7446" y="6892"/>
                </a:lnTo>
                <a:cubicBezTo>
                  <a:pt x="7886" y="6892"/>
                  <a:pt x="8240" y="6537"/>
                  <a:pt x="8240" y="6098"/>
                </a:cubicBezTo>
                <a:lnTo>
                  <a:pt x="8240" y="2084"/>
                </a:lnTo>
                <a:cubicBezTo>
                  <a:pt x="8240" y="1645"/>
                  <a:pt x="7886" y="1290"/>
                  <a:pt x="7446" y="1290"/>
                </a:cubicBezTo>
                <a:lnTo>
                  <a:pt x="5957" y="1290"/>
                </a:lnTo>
                <a:lnTo>
                  <a:pt x="5957" y="723"/>
                </a:lnTo>
                <a:cubicBezTo>
                  <a:pt x="5957" y="326"/>
                  <a:pt x="5630" y="0"/>
                  <a:pt x="523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7" name="Google Shape;847;p34"/>
          <p:cNvSpPr/>
          <p:nvPr/>
        </p:nvSpPr>
        <p:spPr>
          <a:xfrm>
            <a:off x="1590107" y="2756745"/>
            <a:ext cx="28881" cy="45632"/>
          </a:xfrm>
          <a:custGeom>
            <a:avLst/>
            <a:gdLst/>
            <a:ahLst/>
            <a:cxnLst/>
            <a:rect l="l" t="t" r="r" b="b"/>
            <a:pathLst>
              <a:path w="369" h="583" extrusionOk="0">
                <a:moveTo>
                  <a:pt x="0" y="1"/>
                </a:moveTo>
                <a:lnTo>
                  <a:pt x="0" y="583"/>
                </a:lnTo>
                <a:cubicBezTo>
                  <a:pt x="42" y="583"/>
                  <a:pt x="85" y="568"/>
                  <a:pt x="127" y="539"/>
                </a:cubicBezTo>
                <a:cubicBezTo>
                  <a:pt x="284" y="469"/>
                  <a:pt x="369" y="356"/>
                  <a:pt x="354" y="227"/>
                </a:cubicBezTo>
                <a:cubicBezTo>
                  <a:pt x="354" y="114"/>
                  <a:pt x="212" y="57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8" name="Google Shape;848;p34"/>
          <p:cNvSpPr/>
          <p:nvPr/>
        </p:nvSpPr>
        <p:spPr>
          <a:xfrm>
            <a:off x="1530150" y="2653582"/>
            <a:ext cx="25516" cy="58859"/>
          </a:xfrm>
          <a:custGeom>
            <a:avLst/>
            <a:gdLst/>
            <a:ahLst/>
            <a:cxnLst/>
            <a:rect l="l" t="t" r="r" b="b"/>
            <a:pathLst>
              <a:path w="326" h="752" extrusionOk="0">
                <a:moveTo>
                  <a:pt x="326" y="0"/>
                </a:moveTo>
                <a:cubicBezTo>
                  <a:pt x="241" y="42"/>
                  <a:pt x="156" y="85"/>
                  <a:pt x="99" y="156"/>
                </a:cubicBezTo>
                <a:cubicBezTo>
                  <a:pt x="14" y="255"/>
                  <a:pt x="0" y="369"/>
                  <a:pt x="29" y="524"/>
                </a:cubicBezTo>
                <a:cubicBezTo>
                  <a:pt x="57" y="624"/>
                  <a:pt x="170" y="695"/>
                  <a:pt x="326" y="751"/>
                </a:cubicBezTo>
                <a:lnTo>
                  <a:pt x="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49" name="Google Shape;849;p34"/>
          <p:cNvSpPr/>
          <p:nvPr/>
        </p:nvSpPr>
        <p:spPr>
          <a:xfrm>
            <a:off x="4000422" y="2681838"/>
            <a:ext cx="460697" cy="240445"/>
          </a:xfrm>
          <a:custGeom>
            <a:avLst/>
            <a:gdLst/>
            <a:ahLst/>
            <a:cxnLst/>
            <a:rect l="l" t="t" r="r" b="b"/>
            <a:pathLst>
              <a:path w="5886" h="3072" extrusionOk="0">
                <a:moveTo>
                  <a:pt x="1462" y="0"/>
                </a:moveTo>
                <a:cubicBezTo>
                  <a:pt x="1365" y="0"/>
                  <a:pt x="1269" y="36"/>
                  <a:pt x="1191" y="107"/>
                </a:cubicBezTo>
                <a:cubicBezTo>
                  <a:pt x="567" y="674"/>
                  <a:pt x="127" y="1568"/>
                  <a:pt x="29" y="2589"/>
                </a:cubicBezTo>
                <a:cubicBezTo>
                  <a:pt x="0" y="2844"/>
                  <a:pt x="199" y="3071"/>
                  <a:pt x="454" y="3071"/>
                </a:cubicBezTo>
                <a:lnTo>
                  <a:pt x="5418" y="3071"/>
                </a:lnTo>
                <a:cubicBezTo>
                  <a:pt x="5673" y="3071"/>
                  <a:pt x="5885" y="2844"/>
                  <a:pt x="5843" y="2589"/>
                </a:cubicBezTo>
                <a:cubicBezTo>
                  <a:pt x="5701" y="1568"/>
                  <a:pt x="5106" y="674"/>
                  <a:pt x="4453" y="107"/>
                </a:cubicBezTo>
                <a:cubicBezTo>
                  <a:pt x="4373" y="39"/>
                  <a:pt x="4276" y="7"/>
                  <a:pt x="4178" y="7"/>
                </a:cubicBezTo>
                <a:cubicBezTo>
                  <a:pt x="4070" y="7"/>
                  <a:pt x="3961" y="47"/>
                  <a:pt x="3871" y="121"/>
                </a:cubicBezTo>
                <a:cubicBezTo>
                  <a:pt x="3588" y="348"/>
                  <a:pt x="3219" y="490"/>
                  <a:pt x="2808" y="490"/>
                </a:cubicBezTo>
                <a:cubicBezTo>
                  <a:pt x="2396" y="490"/>
                  <a:pt x="2028" y="348"/>
                  <a:pt x="1744" y="107"/>
                </a:cubicBezTo>
                <a:cubicBezTo>
                  <a:pt x="1659" y="36"/>
                  <a:pt x="1560" y="0"/>
                  <a:pt x="14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50" name="Google Shape;850;p34"/>
          <p:cNvSpPr/>
          <p:nvPr/>
        </p:nvSpPr>
        <p:spPr>
          <a:xfrm>
            <a:off x="4101395" y="2443734"/>
            <a:ext cx="238724" cy="238724"/>
          </a:xfrm>
          <a:custGeom>
            <a:avLst/>
            <a:gdLst/>
            <a:ahLst/>
            <a:cxnLst/>
            <a:rect l="l" t="t" r="r" b="b"/>
            <a:pathLst>
              <a:path w="3050" h="3050" extrusionOk="0">
                <a:moveTo>
                  <a:pt x="1518" y="0"/>
                </a:moveTo>
                <a:cubicBezTo>
                  <a:pt x="681" y="0"/>
                  <a:pt x="0" y="681"/>
                  <a:pt x="0" y="1518"/>
                </a:cubicBezTo>
                <a:cubicBezTo>
                  <a:pt x="0" y="1844"/>
                  <a:pt x="100" y="2156"/>
                  <a:pt x="284" y="2398"/>
                </a:cubicBezTo>
                <a:cubicBezTo>
                  <a:pt x="554" y="2795"/>
                  <a:pt x="1008" y="3050"/>
                  <a:pt x="1518" y="3050"/>
                </a:cubicBezTo>
                <a:cubicBezTo>
                  <a:pt x="2029" y="3050"/>
                  <a:pt x="2483" y="2795"/>
                  <a:pt x="2766" y="2398"/>
                </a:cubicBezTo>
                <a:cubicBezTo>
                  <a:pt x="2936" y="2156"/>
                  <a:pt x="3050" y="1844"/>
                  <a:pt x="3050" y="1518"/>
                </a:cubicBezTo>
                <a:cubicBezTo>
                  <a:pt x="3050" y="681"/>
                  <a:pt x="2369" y="0"/>
                  <a:pt x="15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51" name="Google Shape;851;p34"/>
          <p:cNvSpPr/>
          <p:nvPr/>
        </p:nvSpPr>
        <p:spPr>
          <a:xfrm>
            <a:off x="6666358" y="2482635"/>
            <a:ext cx="526209" cy="104412"/>
          </a:xfrm>
          <a:custGeom>
            <a:avLst/>
            <a:gdLst/>
            <a:ahLst/>
            <a:cxnLst/>
            <a:rect l="l" t="t" r="r" b="b"/>
            <a:pathLst>
              <a:path w="6723" h="1334" extrusionOk="0">
                <a:moveTo>
                  <a:pt x="2014" y="0"/>
                </a:moveTo>
                <a:cubicBezTo>
                  <a:pt x="1731" y="0"/>
                  <a:pt x="1475" y="199"/>
                  <a:pt x="1390" y="454"/>
                </a:cubicBezTo>
                <a:lnTo>
                  <a:pt x="227" y="454"/>
                </a:lnTo>
                <a:cubicBezTo>
                  <a:pt x="99" y="454"/>
                  <a:pt x="1" y="553"/>
                  <a:pt x="1" y="666"/>
                </a:cubicBezTo>
                <a:cubicBezTo>
                  <a:pt x="1" y="794"/>
                  <a:pt x="99" y="879"/>
                  <a:pt x="227" y="879"/>
                </a:cubicBezTo>
                <a:lnTo>
                  <a:pt x="1390" y="879"/>
                </a:lnTo>
                <a:cubicBezTo>
                  <a:pt x="1475" y="1148"/>
                  <a:pt x="1731" y="1333"/>
                  <a:pt x="2014" y="1333"/>
                </a:cubicBezTo>
                <a:cubicBezTo>
                  <a:pt x="2312" y="1333"/>
                  <a:pt x="2553" y="1148"/>
                  <a:pt x="2638" y="879"/>
                </a:cubicBezTo>
                <a:lnTo>
                  <a:pt x="6509" y="879"/>
                </a:lnTo>
                <a:cubicBezTo>
                  <a:pt x="6623" y="879"/>
                  <a:pt x="6723" y="794"/>
                  <a:pt x="6723" y="666"/>
                </a:cubicBezTo>
                <a:cubicBezTo>
                  <a:pt x="6723" y="553"/>
                  <a:pt x="6623" y="454"/>
                  <a:pt x="6509" y="454"/>
                </a:cubicBezTo>
                <a:lnTo>
                  <a:pt x="2638" y="454"/>
                </a:lnTo>
                <a:cubicBezTo>
                  <a:pt x="2553" y="199"/>
                  <a:pt x="2312" y="0"/>
                  <a:pt x="2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52" name="Google Shape;852;p34"/>
          <p:cNvSpPr/>
          <p:nvPr/>
        </p:nvSpPr>
        <p:spPr>
          <a:xfrm>
            <a:off x="6666358" y="2778974"/>
            <a:ext cx="526209" cy="103316"/>
          </a:xfrm>
          <a:custGeom>
            <a:avLst/>
            <a:gdLst/>
            <a:ahLst/>
            <a:cxnLst/>
            <a:rect l="l" t="t" r="r" b="b"/>
            <a:pathLst>
              <a:path w="6723" h="1320" extrusionOk="0">
                <a:moveTo>
                  <a:pt x="2014" y="0"/>
                </a:moveTo>
                <a:cubicBezTo>
                  <a:pt x="1731" y="0"/>
                  <a:pt x="1475" y="185"/>
                  <a:pt x="1390" y="440"/>
                </a:cubicBezTo>
                <a:lnTo>
                  <a:pt x="227" y="440"/>
                </a:lnTo>
                <a:cubicBezTo>
                  <a:pt x="99" y="440"/>
                  <a:pt x="1" y="539"/>
                  <a:pt x="1" y="667"/>
                </a:cubicBezTo>
                <a:cubicBezTo>
                  <a:pt x="1" y="781"/>
                  <a:pt x="99" y="879"/>
                  <a:pt x="227" y="879"/>
                </a:cubicBezTo>
                <a:lnTo>
                  <a:pt x="1390" y="879"/>
                </a:lnTo>
                <a:cubicBezTo>
                  <a:pt x="1475" y="1135"/>
                  <a:pt x="1731" y="1320"/>
                  <a:pt x="2014" y="1320"/>
                </a:cubicBezTo>
                <a:cubicBezTo>
                  <a:pt x="2312" y="1320"/>
                  <a:pt x="2553" y="1135"/>
                  <a:pt x="2638" y="879"/>
                </a:cubicBezTo>
                <a:lnTo>
                  <a:pt x="6509" y="879"/>
                </a:lnTo>
                <a:cubicBezTo>
                  <a:pt x="6623" y="879"/>
                  <a:pt x="6723" y="781"/>
                  <a:pt x="6723" y="667"/>
                </a:cubicBezTo>
                <a:cubicBezTo>
                  <a:pt x="6723" y="539"/>
                  <a:pt x="6623" y="440"/>
                  <a:pt x="6509" y="440"/>
                </a:cubicBezTo>
                <a:lnTo>
                  <a:pt x="2638" y="440"/>
                </a:lnTo>
                <a:cubicBezTo>
                  <a:pt x="2553" y="185"/>
                  <a:pt x="2312" y="0"/>
                  <a:pt x="20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853" name="Google Shape;853;p34"/>
          <p:cNvSpPr/>
          <p:nvPr/>
        </p:nvSpPr>
        <p:spPr>
          <a:xfrm>
            <a:off x="6613054" y="2635814"/>
            <a:ext cx="525113" cy="104412"/>
          </a:xfrm>
          <a:custGeom>
            <a:avLst/>
            <a:gdLst/>
            <a:ahLst/>
            <a:cxnLst/>
            <a:rect l="l" t="t" r="r" b="b"/>
            <a:pathLst>
              <a:path w="6709" h="1334" extrusionOk="0">
                <a:moveTo>
                  <a:pt x="5347" y="0"/>
                </a:moveTo>
                <a:cubicBezTo>
                  <a:pt x="5063" y="0"/>
                  <a:pt x="4808" y="199"/>
                  <a:pt x="4723" y="454"/>
                </a:cubicBezTo>
                <a:lnTo>
                  <a:pt x="213" y="454"/>
                </a:lnTo>
                <a:cubicBezTo>
                  <a:pt x="86" y="454"/>
                  <a:pt x="1" y="553"/>
                  <a:pt x="1" y="666"/>
                </a:cubicBezTo>
                <a:cubicBezTo>
                  <a:pt x="1" y="794"/>
                  <a:pt x="86" y="880"/>
                  <a:pt x="213" y="880"/>
                </a:cubicBezTo>
                <a:lnTo>
                  <a:pt x="4723" y="880"/>
                </a:lnTo>
                <a:cubicBezTo>
                  <a:pt x="4808" y="1148"/>
                  <a:pt x="5063" y="1333"/>
                  <a:pt x="5347" y="1333"/>
                </a:cubicBezTo>
                <a:cubicBezTo>
                  <a:pt x="5630" y="1333"/>
                  <a:pt x="5886" y="1148"/>
                  <a:pt x="5971" y="880"/>
                </a:cubicBezTo>
                <a:lnTo>
                  <a:pt x="6496" y="880"/>
                </a:lnTo>
                <a:cubicBezTo>
                  <a:pt x="6610" y="880"/>
                  <a:pt x="6708" y="794"/>
                  <a:pt x="6708" y="666"/>
                </a:cubicBezTo>
                <a:cubicBezTo>
                  <a:pt x="6708" y="553"/>
                  <a:pt x="6610" y="454"/>
                  <a:pt x="6496" y="454"/>
                </a:cubicBezTo>
                <a:lnTo>
                  <a:pt x="5971" y="454"/>
                </a:lnTo>
                <a:cubicBezTo>
                  <a:pt x="5886" y="199"/>
                  <a:pt x="5630" y="0"/>
                  <a:pt x="5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3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1014141-5127-4F7C-A7AA-9D28780938C7}"/>
              </a:ext>
            </a:extLst>
          </p:cNvPr>
          <p:cNvSpPr txBox="1"/>
          <p:nvPr/>
        </p:nvSpPr>
        <p:spPr>
          <a:xfrm>
            <a:off x="869144" y="4347195"/>
            <a:ext cx="159403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4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830F57D-00E5-4AFE-BCDA-307FA9BE057E}"/>
              </a:ext>
            </a:extLst>
          </p:cNvPr>
          <p:cNvSpPr txBox="1"/>
          <p:nvPr/>
        </p:nvSpPr>
        <p:spPr>
          <a:xfrm>
            <a:off x="3439817" y="4347195"/>
            <a:ext cx="159403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17566578-441E-41D8-9580-861C247DD671}"/>
              </a:ext>
            </a:extLst>
          </p:cNvPr>
          <p:cNvSpPr txBox="1"/>
          <p:nvPr/>
        </p:nvSpPr>
        <p:spPr>
          <a:xfrm>
            <a:off x="6109132" y="4360878"/>
            <a:ext cx="159403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412EB8B-F80F-477F-B8EF-CDE0B32BD032}"/>
              </a:ext>
            </a:extLst>
          </p:cNvPr>
          <p:cNvSpPr txBox="1"/>
          <p:nvPr/>
        </p:nvSpPr>
        <p:spPr>
          <a:xfrm>
            <a:off x="8774389" y="4396001"/>
            <a:ext cx="1594037" cy="887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mc="http://schemas.openxmlformats.org/markup-compatibility/2006" xmlns:p14="http://schemas.microsoft.com/office/powerpoint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73FA89E-A608-433E-9F1F-F0DE71FAD6B7}"/>
              </a:ext>
            </a:extLst>
          </p:cNvPr>
          <p:cNvGrpSpPr/>
          <p:nvPr/>
        </p:nvGrpSpPr>
        <p:grpSpPr>
          <a:xfrm>
            <a:off x="377938" y="429305"/>
            <a:ext cx="2556889" cy="577693"/>
            <a:chOff x="412663" y="406155"/>
            <a:chExt cx="3086420" cy="697333"/>
          </a:xfrm>
        </p:grpSpPr>
        <p:sp>
          <p:nvSpPr>
            <p:cNvPr id="28" name="Google Shape;1092;p45">
              <a:extLst>
                <a:ext uri="{FF2B5EF4-FFF2-40B4-BE49-F238E27FC236}">
                  <a16:creationId xmlns:a16="http://schemas.microsoft.com/office/drawing/2014/main" id="{38AF1193-1EDA-439C-9F50-F4CD3F8BEFC1}"/>
                </a:ext>
              </a:extLst>
            </p:cNvPr>
            <p:cNvSpPr/>
            <p:nvPr/>
          </p:nvSpPr>
          <p:spPr>
            <a:xfrm>
              <a:off x="412663" y="406155"/>
              <a:ext cx="3086420" cy="697333"/>
            </a:xfrm>
            <a:prstGeom prst="roundRect">
              <a:avLst>
                <a:gd name="adj" fmla="val 50000"/>
              </a:avLst>
            </a:prstGeom>
            <a:noFill/>
            <a:ln w="28575" cap="flat" cmpd="sng">
              <a:solidFill>
                <a:srgbClr val="0E58C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2E516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Google Shape;1095;p45">
              <a:extLst>
                <a:ext uri="{FF2B5EF4-FFF2-40B4-BE49-F238E27FC236}">
                  <a16:creationId xmlns:a16="http://schemas.microsoft.com/office/drawing/2014/main" id="{C59B9F70-F888-42C6-B6F2-D854807E6F5D}"/>
                </a:ext>
              </a:extLst>
            </p:cNvPr>
            <p:cNvSpPr/>
            <p:nvPr/>
          </p:nvSpPr>
          <p:spPr>
            <a:xfrm>
              <a:off x="544298" y="488441"/>
              <a:ext cx="535035" cy="535035"/>
            </a:xfrm>
            <a:custGeom>
              <a:avLst/>
              <a:gdLst/>
              <a:ahLst/>
              <a:cxnLst/>
              <a:rect l="l" t="t" r="r" b="b"/>
              <a:pathLst>
                <a:path w="17120" h="17120" extrusionOk="0">
                  <a:moveTo>
                    <a:pt x="8560" y="1"/>
                  </a:moveTo>
                  <a:cubicBezTo>
                    <a:pt x="3812" y="1"/>
                    <a:pt x="1" y="3904"/>
                    <a:pt x="1" y="8560"/>
                  </a:cubicBezTo>
                  <a:cubicBezTo>
                    <a:pt x="1" y="13331"/>
                    <a:pt x="3812" y="17120"/>
                    <a:pt x="8560" y="17120"/>
                  </a:cubicBezTo>
                  <a:cubicBezTo>
                    <a:pt x="13330" y="17120"/>
                    <a:pt x="17119" y="13331"/>
                    <a:pt x="17119" y="8560"/>
                  </a:cubicBezTo>
                  <a:cubicBezTo>
                    <a:pt x="17119" y="3904"/>
                    <a:pt x="13330" y="1"/>
                    <a:pt x="8560" y="1"/>
                  </a:cubicBezTo>
                  <a:close/>
                </a:path>
              </a:pathLst>
            </a:custGeom>
            <a:solidFill>
              <a:srgbClr val="0E5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indent="-457200" algn="ctr" defTabSz="914400">
                <a:lnSpc>
                  <a:spcPct val="90000"/>
                </a:lnSpc>
                <a:spcBef>
                  <a:spcPts val="1000"/>
                </a:spcBef>
                <a:buSzPct val="100000"/>
              </a:pPr>
              <a:r>
                <a:rPr lang="en" sz="2400" dirty="0">
                  <a:solidFill>
                    <a:prstClr val="white"/>
                  </a:solidFill>
                  <a:cs typeface="+mn-ea"/>
                  <a:sym typeface="+mn-lt"/>
                </a:rPr>
                <a:t> </a:t>
              </a:r>
              <a:endParaRPr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493416E-4D5C-4D15-A8D2-9DB531C3D88A}"/>
                </a:ext>
              </a:extLst>
            </p:cNvPr>
            <p:cNvSpPr txBox="1"/>
            <p:nvPr/>
          </p:nvSpPr>
          <p:spPr>
            <a:xfrm>
              <a:off x="1079330" y="553469"/>
              <a:ext cx="2154604" cy="44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dirty="0">
                  <a:solidFill>
                    <a:srgbClr val="0E58C4"/>
                  </a:solidFill>
                  <a:cs typeface="+mn-ea"/>
                  <a:sym typeface="+mn-lt"/>
                </a:rPr>
                <a:t>JPPPT.COM</a:t>
              </a:r>
              <a:endParaRPr lang="zh-CN" altLang="en-US" dirty="0">
                <a:solidFill>
                  <a:srgbClr val="0E58C4"/>
                </a:solidFill>
                <a:cs typeface="+mn-ea"/>
                <a:sym typeface="+mn-lt"/>
              </a:endParaRPr>
            </a:p>
          </p:txBody>
        </p:sp>
        <p:sp>
          <p:nvSpPr>
            <p:cNvPr id="31" name="ïṡ1íḋè">
              <a:extLst>
                <a:ext uri="{FF2B5EF4-FFF2-40B4-BE49-F238E27FC236}">
                  <a16:creationId xmlns:a16="http://schemas.microsoft.com/office/drawing/2014/main" id="{B0FFE80F-8AFF-4428-B95B-AB4CED364879}"/>
                </a:ext>
              </a:extLst>
            </p:cNvPr>
            <p:cNvSpPr/>
            <p:nvPr/>
          </p:nvSpPr>
          <p:spPr bwMode="auto">
            <a:xfrm>
              <a:off x="709034" y="699295"/>
              <a:ext cx="205561" cy="154170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2400" dirty="0">
                <a:ln w="0"/>
                <a:solidFill>
                  <a:srgbClr val="2E516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662FD8A5-1353-4DC3-B2C1-2AC5DDB7DAEE}"/>
              </a:ext>
            </a:extLst>
          </p:cNvPr>
          <p:cNvSpPr txBox="1">
            <a:spLocks/>
          </p:cNvSpPr>
          <p:nvPr/>
        </p:nvSpPr>
        <p:spPr>
          <a:xfrm>
            <a:off x="1617783" y="3629980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C2DFB213-BCEF-430D-A0EC-2E7D2206B376}"/>
              </a:ext>
            </a:extLst>
          </p:cNvPr>
          <p:cNvSpPr txBox="1">
            <a:spLocks/>
          </p:cNvSpPr>
          <p:nvPr/>
        </p:nvSpPr>
        <p:spPr>
          <a:xfrm>
            <a:off x="4278239" y="3706154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8C84002-854D-48B9-83A2-B42793A8D186}"/>
              </a:ext>
            </a:extLst>
          </p:cNvPr>
          <p:cNvSpPr txBox="1">
            <a:spLocks/>
          </p:cNvSpPr>
          <p:nvPr/>
        </p:nvSpPr>
        <p:spPr>
          <a:xfrm>
            <a:off x="6906150" y="3659035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0D2C65B-4980-4E17-A2AD-E82D6F717F10}"/>
              </a:ext>
            </a:extLst>
          </p:cNvPr>
          <p:cNvSpPr txBox="1">
            <a:spLocks/>
          </p:cNvSpPr>
          <p:nvPr/>
        </p:nvSpPr>
        <p:spPr>
          <a:xfrm>
            <a:off x="9624744" y="3662348"/>
            <a:ext cx="1309528" cy="15234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di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Jpppt.com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49916F7-2F70-4486-A3FA-5274E463A2B2}"/>
              </a:ext>
            </a:extLst>
          </p:cNvPr>
          <p:cNvSpPr/>
          <p:nvPr/>
        </p:nvSpPr>
        <p:spPr>
          <a:xfrm>
            <a:off x="5979044" y="957210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1D5C1CD-F3CB-4AE5-9A6E-97A6A92E9CDD}"/>
              </a:ext>
            </a:extLst>
          </p:cNvPr>
          <p:cNvSpPr/>
          <p:nvPr/>
        </p:nvSpPr>
        <p:spPr>
          <a:xfrm rot="10800000">
            <a:off x="9629454" y="2638064"/>
            <a:ext cx="2826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0" b="1" i="0" u="none" strike="noStrike" kern="1200" cap="none" spc="60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endParaRPr kumimoji="0" lang="en-US" sz="20000" b="0" i="0" u="none" strike="noStrike" kern="1200" cap="none" spc="60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04C4E27-994B-4619-88AD-8ADED2DE700E}"/>
              </a:ext>
            </a:extLst>
          </p:cNvPr>
          <p:cNvGrpSpPr/>
          <p:nvPr/>
        </p:nvGrpSpPr>
        <p:grpSpPr>
          <a:xfrm>
            <a:off x="566633" y="827091"/>
            <a:ext cx="5329624" cy="5203817"/>
            <a:chOff x="-1024350" y="370345"/>
            <a:chExt cx="6644500" cy="648765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7936FBD-DB1F-476B-A345-29AF6A883D54}"/>
                </a:ext>
              </a:extLst>
            </p:cNvPr>
            <p:cNvSpPr/>
            <p:nvPr/>
          </p:nvSpPr>
          <p:spPr>
            <a:xfrm>
              <a:off x="-608980" y="370345"/>
              <a:ext cx="5873432" cy="587343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466F054-948D-40F7-B237-239944BEC551}"/>
                </a:ext>
              </a:extLst>
            </p:cNvPr>
            <p:cNvSpPr/>
            <p:nvPr/>
          </p:nvSpPr>
          <p:spPr>
            <a:xfrm>
              <a:off x="-1024350" y="984568"/>
              <a:ext cx="5873432" cy="5873432"/>
            </a:xfrm>
            <a:prstGeom prst="ellipse">
              <a:avLst/>
            </a:prstGeom>
            <a:noFill/>
            <a:ln>
              <a:solidFill>
                <a:srgbClr val="297F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D49F343F-7564-401F-A8C0-A44EEE3C9814}"/>
                </a:ext>
              </a:extLst>
            </p:cNvPr>
            <p:cNvSpPr/>
            <p:nvPr/>
          </p:nvSpPr>
          <p:spPr>
            <a:xfrm>
              <a:off x="-253282" y="711399"/>
              <a:ext cx="5162036" cy="5162033"/>
            </a:xfrm>
            <a:prstGeom prst="ellipse">
              <a:avLst/>
            </a:prstGeom>
            <a:blipFill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C2630EA-14CE-4124-9D18-80C770E2DA87}"/>
                </a:ext>
              </a:extLst>
            </p:cNvPr>
            <p:cNvSpPr/>
            <p:nvPr/>
          </p:nvSpPr>
          <p:spPr>
            <a:xfrm>
              <a:off x="3564590" y="3689816"/>
              <a:ext cx="2055560" cy="2055559"/>
            </a:xfrm>
            <a:prstGeom prst="ellipse">
              <a:avLst/>
            </a:prstGeom>
            <a:solidFill>
              <a:schemeClr val="bg2">
                <a:lumMod val="5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8B754FD5-BC37-4E99-A91C-2BD5D7564574}"/>
              </a:ext>
            </a:extLst>
          </p:cNvPr>
          <p:cNvSpPr txBox="1"/>
          <p:nvPr/>
        </p:nvSpPr>
        <p:spPr>
          <a:xfrm>
            <a:off x="6201978" y="2728709"/>
            <a:ext cx="446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u="sng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Part two</a:t>
            </a:r>
          </a:p>
        </p:txBody>
      </p:sp>
      <p:sp>
        <p:nvSpPr>
          <p:cNvPr id="14" name="ïSḻiḍè">
            <a:extLst>
              <a:ext uri="{FF2B5EF4-FFF2-40B4-BE49-F238E27FC236}">
                <a16:creationId xmlns:a16="http://schemas.microsoft.com/office/drawing/2014/main" id="{4380B319-0CBA-4B36-8577-C2A210A1E0A1}"/>
              </a:ext>
            </a:extLst>
          </p:cNvPr>
          <p:cNvSpPr/>
          <p:nvPr/>
        </p:nvSpPr>
        <p:spPr>
          <a:xfrm>
            <a:off x="6502046" y="4221714"/>
            <a:ext cx="444222" cy="44422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ïṡ1íḋè">
            <a:extLst>
              <a:ext uri="{FF2B5EF4-FFF2-40B4-BE49-F238E27FC236}">
                <a16:creationId xmlns:a16="http://schemas.microsoft.com/office/drawing/2014/main" id="{88739097-8E8F-4AD0-9D8F-4F1B14CB0F78}"/>
              </a:ext>
            </a:extLst>
          </p:cNvPr>
          <p:cNvSpPr/>
          <p:nvPr/>
        </p:nvSpPr>
        <p:spPr bwMode="auto">
          <a:xfrm>
            <a:off x="6621377" y="4366739"/>
            <a:ext cx="205561" cy="154170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gradFill>
                <a:gsLst>
                  <a:gs pos="100000">
                    <a:srgbClr val="B69A73"/>
                  </a:gs>
                  <a:gs pos="0">
                    <a:srgbClr val="92744C"/>
                  </a:gs>
                </a:gsLst>
                <a:lin ang="3000000" scaled="0"/>
              </a:gradFill>
              <a:cs typeface="+mn-ea"/>
              <a:sym typeface="+mn-lt"/>
            </a:endParaRPr>
          </a:p>
        </p:txBody>
      </p:sp>
      <p:sp>
        <p:nvSpPr>
          <p:cNvPr id="1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F2EED7-A7BE-46F1-9AB3-3B5A9196A994}"/>
              </a:ext>
            </a:extLst>
          </p:cNvPr>
          <p:cNvSpPr txBox="1"/>
          <p:nvPr/>
        </p:nvSpPr>
        <p:spPr>
          <a:xfrm>
            <a:off x="7156096" y="4127309"/>
            <a:ext cx="2810448" cy="665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, Synergistically</a:t>
            </a:r>
          </a:p>
        </p:txBody>
      </p:sp>
      <p:sp>
        <p:nvSpPr>
          <p:cNvPr id="18" name="Google Shape;13;p2">
            <a:extLst>
              <a:ext uri="{FF2B5EF4-FFF2-40B4-BE49-F238E27FC236}">
                <a16:creationId xmlns:a16="http://schemas.microsoft.com/office/drawing/2014/main" id="{EE1CB940-3E5B-4453-995D-81A9D3E78A3D}"/>
              </a:ext>
            </a:extLst>
          </p:cNvPr>
          <p:cNvSpPr/>
          <p:nvPr/>
        </p:nvSpPr>
        <p:spPr>
          <a:xfrm rot="12770">
            <a:off x="9742239" y="2298884"/>
            <a:ext cx="411038" cy="397729"/>
          </a:xfrm>
          <a:custGeom>
            <a:avLst/>
            <a:gdLst/>
            <a:ahLst/>
            <a:cxnLst/>
            <a:rect l="l" t="t" r="r" b="b"/>
            <a:pathLst>
              <a:path w="8725" h="8725" extrusionOk="0">
                <a:moveTo>
                  <a:pt x="4377" y="1"/>
                </a:moveTo>
                <a:cubicBezTo>
                  <a:pt x="1946" y="1"/>
                  <a:pt x="0" y="1946"/>
                  <a:pt x="0" y="4347"/>
                </a:cubicBezTo>
                <a:cubicBezTo>
                  <a:pt x="0" y="6779"/>
                  <a:pt x="1946" y="8724"/>
                  <a:pt x="4377" y="8724"/>
                </a:cubicBezTo>
                <a:cubicBezTo>
                  <a:pt x="6779" y="8724"/>
                  <a:pt x="8724" y="6779"/>
                  <a:pt x="8724" y="4347"/>
                </a:cubicBezTo>
                <a:cubicBezTo>
                  <a:pt x="8724" y="1946"/>
                  <a:pt x="6779" y="1"/>
                  <a:pt x="4377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cs typeface="+mn-ea"/>
              <a:sym typeface="+mn-lt"/>
            </a:endParaRPr>
          </a:p>
        </p:txBody>
      </p:sp>
      <p:sp>
        <p:nvSpPr>
          <p:cNvPr id="19" name="Google Shape;14;p2">
            <a:extLst>
              <a:ext uri="{FF2B5EF4-FFF2-40B4-BE49-F238E27FC236}">
                <a16:creationId xmlns:a16="http://schemas.microsoft.com/office/drawing/2014/main" id="{5A7C995A-762A-4E52-BDC0-A9E8FF521348}"/>
              </a:ext>
            </a:extLst>
          </p:cNvPr>
          <p:cNvSpPr/>
          <p:nvPr/>
        </p:nvSpPr>
        <p:spPr>
          <a:xfrm rot="12770">
            <a:off x="10164978" y="1980078"/>
            <a:ext cx="181893" cy="176004"/>
          </a:xfrm>
          <a:custGeom>
            <a:avLst/>
            <a:gdLst/>
            <a:ahLst/>
            <a:cxnLst/>
            <a:rect l="l" t="t" r="r" b="b"/>
            <a:pathLst>
              <a:path w="3861" h="3861" extrusionOk="0">
                <a:moveTo>
                  <a:pt x="1946" y="1"/>
                </a:moveTo>
                <a:cubicBezTo>
                  <a:pt x="851" y="1"/>
                  <a:pt x="0" y="852"/>
                  <a:pt x="0" y="1946"/>
                </a:cubicBezTo>
                <a:cubicBezTo>
                  <a:pt x="0" y="3010"/>
                  <a:pt x="851" y="3861"/>
                  <a:pt x="1946" y="3861"/>
                </a:cubicBezTo>
                <a:cubicBezTo>
                  <a:pt x="3010" y="3861"/>
                  <a:pt x="3861" y="3010"/>
                  <a:pt x="3861" y="1946"/>
                </a:cubicBezTo>
                <a:cubicBezTo>
                  <a:pt x="3861" y="852"/>
                  <a:pt x="3010" y="1"/>
                  <a:pt x="1946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985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459123F-7062-4808-AC9E-DE73C3FE5194}"/>
              </a:ext>
            </a:extLst>
          </p:cNvPr>
          <p:cNvSpPr/>
          <p:nvPr/>
        </p:nvSpPr>
        <p:spPr>
          <a:xfrm>
            <a:off x="3983483" y="0"/>
            <a:ext cx="4176998" cy="6607174"/>
          </a:xfrm>
          <a:prstGeom prst="rect">
            <a:avLst/>
          </a:prstGeom>
          <a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Rectangle 4">
            <a:extLst>
              <a:ext uri="{FF2B5EF4-FFF2-40B4-BE49-F238E27FC236}">
                <a16:creationId xmlns:a16="http://schemas.microsoft.com/office/drawing/2014/main" id="{D2FBC395-1544-480D-B1CE-10EABD53B3D7}"/>
              </a:ext>
            </a:extLst>
          </p:cNvPr>
          <p:cNvSpPr/>
          <p:nvPr/>
        </p:nvSpPr>
        <p:spPr>
          <a:xfrm>
            <a:off x="3972444" y="-3449"/>
            <a:ext cx="4176998" cy="660717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185">
            <a:extLst>
              <a:ext uri="{FF2B5EF4-FFF2-40B4-BE49-F238E27FC236}">
                <a16:creationId xmlns:a16="http://schemas.microsoft.com/office/drawing/2014/main" id="{83E4DCD7-9245-41E9-9DF2-9C64F5593C6F}"/>
              </a:ext>
            </a:extLst>
          </p:cNvPr>
          <p:cNvSpPr>
            <a:spLocks/>
          </p:cNvSpPr>
          <p:nvPr/>
        </p:nvSpPr>
        <p:spPr bwMode="auto">
          <a:xfrm>
            <a:off x="6205455" y="1995403"/>
            <a:ext cx="214983" cy="214983"/>
          </a:xfrm>
          <a:custGeom>
            <a:avLst/>
            <a:gdLst>
              <a:gd name="T0" fmla="*/ 45 w 76"/>
              <a:gd name="T1" fmla="*/ 0 h 76"/>
              <a:gd name="T2" fmla="*/ 0 w 76"/>
              <a:gd name="T3" fmla="*/ 45 h 76"/>
              <a:gd name="T4" fmla="*/ 31 w 76"/>
              <a:gd name="T5" fmla="*/ 76 h 76"/>
              <a:gd name="T6" fmla="*/ 76 w 76"/>
              <a:gd name="T7" fmla="*/ 30 h 76"/>
              <a:gd name="T8" fmla="*/ 45 w 76"/>
              <a:gd name="T9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76">
                <a:moveTo>
                  <a:pt x="45" y="0"/>
                </a:moveTo>
                <a:lnTo>
                  <a:pt x="0" y="45"/>
                </a:lnTo>
                <a:lnTo>
                  <a:pt x="31" y="76"/>
                </a:lnTo>
                <a:lnTo>
                  <a:pt x="76" y="30"/>
                </a:lnTo>
                <a:lnTo>
                  <a:pt x="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Freeform 186">
            <a:extLst>
              <a:ext uri="{FF2B5EF4-FFF2-40B4-BE49-F238E27FC236}">
                <a16:creationId xmlns:a16="http://schemas.microsoft.com/office/drawing/2014/main" id="{99C55DC0-84F4-4B01-B681-9F041F160EFB}"/>
              </a:ext>
            </a:extLst>
          </p:cNvPr>
          <p:cNvSpPr>
            <a:spLocks/>
          </p:cNvSpPr>
          <p:nvPr/>
        </p:nvSpPr>
        <p:spPr bwMode="auto">
          <a:xfrm>
            <a:off x="6165853" y="2148154"/>
            <a:ext cx="101834" cy="101834"/>
          </a:xfrm>
          <a:custGeom>
            <a:avLst/>
            <a:gdLst>
              <a:gd name="T0" fmla="*/ 4 w 15"/>
              <a:gd name="T1" fmla="*/ 0 h 15"/>
              <a:gd name="T2" fmla="*/ 0 w 15"/>
              <a:gd name="T3" fmla="*/ 12 h 15"/>
              <a:gd name="T4" fmla="*/ 1 w 15"/>
              <a:gd name="T5" fmla="*/ 14 h 15"/>
              <a:gd name="T6" fmla="*/ 2 w 15"/>
              <a:gd name="T7" fmla="*/ 15 h 15"/>
              <a:gd name="T8" fmla="*/ 3 w 15"/>
              <a:gd name="T9" fmla="*/ 15 h 15"/>
              <a:gd name="T10" fmla="*/ 15 w 15"/>
              <a:gd name="T11" fmla="*/ 11 h 15"/>
              <a:gd name="T12" fmla="*/ 4 w 15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5">
                <a:moveTo>
                  <a:pt x="4" y="0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4"/>
                  <a:pt x="1" y="14"/>
                </a:cubicBezTo>
                <a:cubicBezTo>
                  <a:pt x="1" y="15"/>
                  <a:pt x="1" y="15"/>
                  <a:pt x="2" y="15"/>
                </a:cubicBezTo>
                <a:cubicBezTo>
                  <a:pt x="2" y="15"/>
                  <a:pt x="2" y="15"/>
                  <a:pt x="3" y="15"/>
                </a:cubicBezTo>
                <a:cubicBezTo>
                  <a:pt x="15" y="11"/>
                  <a:pt x="15" y="11"/>
                  <a:pt x="15" y="1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Freeform 187">
            <a:extLst>
              <a:ext uri="{FF2B5EF4-FFF2-40B4-BE49-F238E27FC236}">
                <a16:creationId xmlns:a16="http://schemas.microsoft.com/office/drawing/2014/main" id="{446A0FD3-1DFB-4F60-A2A5-DB407500DBA0}"/>
              </a:ext>
            </a:extLst>
          </p:cNvPr>
          <p:cNvSpPr>
            <a:spLocks/>
          </p:cNvSpPr>
          <p:nvPr/>
        </p:nvSpPr>
        <p:spPr bwMode="auto">
          <a:xfrm>
            <a:off x="6355378" y="1927513"/>
            <a:ext cx="132951" cy="132951"/>
          </a:xfrm>
          <a:custGeom>
            <a:avLst/>
            <a:gdLst>
              <a:gd name="T0" fmla="*/ 19 w 20"/>
              <a:gd name="T1" fmla="*/ 11 h 20"/>
              <a:gd name="T2" fmla="*/ 9 w 20"/>
              <a:gd name="T3" fmla="*/ 1 h 20"/>
              <a:gd name="T4" fmla="*/ 7 w 20"/>
              <a:gd name="T5" fmla="*/ 1 h 20"/>
              <a:gd name="T6" fmla="*/ 0 w 20"/>
              <a:gd name="T7" fmla="*/ 7 h 20"/>
              <a:gd name="T8" fmla="*/ 13 w 20"/>
              <a:gd name="T9" fmla="*/ 20 h 20"/>
              <a:gd name="T10" fmla="*/ 19 w 20"/>
              <a:gd name="T11" fmla="*/ 13 h 20"/>
              <a:gd name="T12" fmla="*/ 19 w 20"/>
              <a:gd name="T13" fmla="*/ 1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" h="20">
                <a:moveTo>
                  <a:pt x="19" y="11"/>
                </a:moveTo>
                <a:cubicBezTo>
                  <a:pt x="9" y="1"/>
                  <a:pt x="9" y="1"/>
                  <a:pt x="9" y="1"/>
                </a:cubicBezTo>
                <a:cubicBezTo>
                  <a:pt x="9" y="0"/>
                  <a:pt x="7" y="0"/>
                  <a:pt x="7" y="1"/>
                </a:cubicBezTo>
                <a:cubicBezTo>
                  <a:pt x="0" y="7"/>
                  <a:pt x="0" y="7"/>
                  <a:pt x="0" y="7"/>
                </a:cubicBezTo>
                <a:cubicBezTo>
                  <a:pt x="13" y="20"/>
                  <a:pt x="13" y="20"/>
                  <a:pt x="13" y="20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3"/>
                  <a:pt x="20" y="11"/>
                  <a:pt x="19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Freeform 188">
            <a:extLst>
              <a:ext uri="{FF2B5EF4-FFF2-40B4-BE49-F238E27FC236}">
                <a16:creationId xmlns:a16="http://schemas.microsoft.com/office/drawing/2014/main" id="{8D3E9667-B913-46F3-B3B5-FA460D0CC0F0}"/>
              </a:ext>
            </a:extLst>
          </p:cNvPr>
          <p:cNvSpPr>
            <a:spLocks noEditPoints="1"/>
          </p:cNvSpPr>
          <p:nvPr/>
        </p:nvSpPr>
        <p:spPr bwMode="auto">
          <a:xfrm>
            <a:off x="5846208" y="1605039"/>
            <a:ext cx="455425" cy="591204"/>
          </a:xfrm>
          <a:custGeom>
            <a:avLst/>
            <a:gdLst>
              <a:gd name="T0" fmla="*/ 48 w 68"/>
              <a:gd name="T1" fmla="*/ 78 h 88"/>
              <a:gd name="T2" fmla="*/ 50 w 68"/>
              <a:gd name="T3" fmla="*/ 76 h 88"/>
              <a:gd name="T4" fmla="*/ 68 w 68"/>
              <a:gd name="T5" fmla="*/ 58 h 88"/>
              <a:gd name="T6" fmla="*/ 68 w 68"/>
              <a:gd name="T7" fmla="*/ 22 h 88"/>
              <a:gd name="T8" fmla="*/ 67 w 68"/>
              <a:gd name="T9" fmla="*/ 21 h 88"/>
              <a:gd name="T10" fmla="*/ 47 w 68"/>
              <a:gd name="T11" fmla="*/ 1 h 88"/>
              <a:gd name="T12" fmla="*/ 46 w 68"/>
              <a:gd name="T13" fmla="*/ 0 h 88"/>
              <a:gd name="T14" fmla="*/ 2 w 68"/>
              <a:gd name="T15" fmla="*/ 0 h 88"/>
              <a:gd name="T16" fmla="*/ 0 w 68"/>
              <a:gd name="T17" fmla="*/ 2 h 88"/>
              <a:gd name="T18" fmla="*/ 0 w 68"/>
              <a:gd name="T19" fmla="*/ 86 h 88"/>
              <a:gd name="T20" fmla="*/ 2 w 68"/>
              <a:gd name="T21" fmla="*/ 88 h 88"/>
              <a:gd name="T22" fmla="*/ 45 w 68"/>
              <a:gd name="T23" fmla="*/ 88 h 88"/>
              <a:gd name="T24" fmla="*/ 48 w 68"/>
              <a:gd name="T25" fmla="*/ 78 h 88"/>
              <a:gd name="T26" fmla="*/ 46 w 68"/>
              <a:gd name="T27" fmla="*/ 2 h 88"/>
              <a:gd name="T28" fmla="*/ 66 w 68"/>
              <a:gd name="T29" fmla="*/ 22 h 88"/>
              <a:gd name="T30" fmla="*/ 46 w 68"/>
              <a:gd name="T31" fmla="*/ 22 h 88"/>
              <a:gd name="T32" fmla="*/ 46 w 68"/>
              <a:gd name="T33" fmla="*/ 2 h 88"/>
              <a:gd name="T34" fmla="*/ 36 w 68"/>
              <a:gd name="T35" fmla="*/ 40 h 88"/>
              <a:gd name="T36" fmla="*/ 52 w 68"/>
              <a:gd name="T37" fmla="*/ 40 h 88"/>
              <a:gd name="T38" fmla="*/ 54 w 68"/>
              <a:gd name="T39" fmla="*/ 42 h 88"/>
              <a:gd name="T40" fmla="*/ 52 w 68"/>
              <a:gd name="T41" fmla="*/ 44 h 88"/>
              <a:gd name="T42" fmla="*/ 36 w 68"/>
              <a:gd name="T43" fmla="*/ 44 h 88"/>
              <a:gd name="T44" fmla="*/ 34 w 68"/>
              <a:gd name="T45" fmla="*/ 42 h 88"/>
              <a:gd name="T46" fmla="*/ 36 w 68"/>
              <a:gd name="T47" fmla="*/ 40 h 88"/>
              <a:gd name="T48" fmla="*/ 31 w 68"/>
              <a:gd name="T49" fmla="*/ 51 h 88"/>
              <a:gd name="T50" fmla="*/ 21 w 68"/>
              <a:gd name="T51" fmla="*/ 61 h 88"/>
              <a:gd name="T52" fmla="*/ 20 w 68"/>
              <a:gd name="T53" fmla="*/ 62 h 88"/>
              <a:gd name="T54" fmla="*/ 19 w 68"/>
              <a:gd name="T55" fmla="*/ 61 h 88"/>
              <a:gd name="T56" fmla="*/ 13 w 68"/>
              <a:gd name="T57" fmla="*/ 55 h 88"/>
              <a:gd name="T58" fmla="*/ 13 w 68"/>
              <a:gd name="T59" fmla="*/ 53 h 88"/>
              <a:gd name="T60" fmla="*/ 15 w 68"/>
              <a:gd name="T61" fmla="*/ 53 h 88"/>
              <a:gd name="T62" fmla="*/ 20 w 68"/>
              <a:gd name="T63" fmla="*/ 57 h 88"/>
              <a:gd name="T64" fmla="*/ 29 w 68"/>
              <a:gd name="T65" fmla="*/ 49 h 88"/>
              <a:gd name="T66" fmla="*/ 31 w 68"/>
              <a:gd name="T67" fmla="*/ 49 h 88"/>
              <a:gd name="T68" fmla="*/ 31 w 68"/>
              <a:gd name="T69" fmla="*/ 51 h 88"/>
              <a:gd name="T70" fmla="*/ 31 w 68"/>
              <a:gd name="T71" fmla="*/ 35 h 88"/>
              <a:gd name="T72" fmla="*/ 21 w 68"/>
              <a:gd name="T73" fmla="*/ 45 h 88"/>
              <a:gd name="T74" fmla="*/ 20 w 68"/>
              <a:gd name="T75" fmla="*/ 46 h 88"/>
              <a:gd name="T76" fmla="*/ 19 w 68"/>
              <a:gd name="T77" fmla="*/ 45 h 88"/>
              <a:gd name="T78" fmla="*/ 13 w 68"/>
              <a:gd name="T79" fmla="*/ 39 h 88"/>
              <a:gd name="T80" fmla="*/ 13 w 68"/>
              <a:gd name="T81" fmla="*/ 37 h 88"/>
              <a:gd name="T82" fmla="*/ 15 w 68"/>
              <a:gd name="T83" fmla="*/ 37 h 88"/>
              <a:gd name="T84" fmla="*/ 20 w 68"/>
              <a:gd name="T85" fmla="*/ 41 h 88"/>
              <a:gd name="T86" fmla="*/ 29 w 68"/>
              <a:gd name="T87" fmla="*/ 33 h 88"/>
              <a:gd name="T88" fmla="*/ 31 w 68"/>
              <a:gd name="T89" fmla="*/ 33 h 88"/>
              <a:gd name="T90" fmla="*/ 31 w 68"/>
              <a:gd name="T91" fmla="*/ 35 h 88"/>
              <a:gd name="T92" fmla="*/ 34 w 68"/>
              <a:gd name="T93" fmla="*/ 58 h 88"/>
              <a:gd name="T94" fmla="*/ 36 w 68"/>
              <a:gd name="T95" fmla="*/ 56 h 88"/>
              <a:gd name="T96" fmla="*/ 52 w 68"/>
              <a:gd name="T97" fmla="*/ 56 h 88"/>
              <a:gd name="T98" fmla="*/ 54 w 68"/>
              <a:gd name="T99" fmla="*/ 58 h 88"/>
              <a:gd name="T100" fmla="*/ 52 w 68"/>
              <a:gd name="T101" fmla="*/ 60 h 88"/>
              <a:gd name="T102" fmla="*/ 36 w 68"/>
              <a:gd name="T103" fmla="*/ 60 h 88"/>
              <a:gd name="T104" fmla="*/ 34 w 68"/>
              <a:gd name="T105" fmla="*/ 5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88">
                <a:moveTo>
                  <a:pt x="48" y="78"/>
                </a:moveTo>
                <a:cubicBezTo>
                  <a:pt x="49" y="77"/>
                  <a:pt x="49" y="76"/>
                  <a:pt x="50" y="76"/>
                </a:cubicBezTo>
                <a:cubicBezTo>
                  <a:pt x="68" y="58"/>
                  <a:pt x="68" y="58"/>
                  <a:pt x="68" y="58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21"/>
                  <a:pt x="68" y="21"/>
                  <a:pt x="67" y="21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87"/>
                  <a:pt x="1" y="88"/>
                  <a:pt x="2" y="88"/>
                </a:cubicBezTo>
                <a:cubicBezTo>
                  <a:pt x="45" y="88"/>
                  <a:pt x="45" y="88"/>
                  <a:pt x="45" y="88"/>
                </a:cubicBezTo>
                <a:lnTo>
                  <a:pt x="48" y="78"/>
                </a:lnTo>
                <a:close/>
                <a:moveTo>
                  <a:pt x="46" y="2"/>
                </a:moveTo>
                <a:cubicBezTo>
                  <a:pt x="66" y="22"/>
                  <a:pt x="66" y="22"/>
                  <a:pt x="66" y="22"/>
                </a:cubicBezTo>
                <a:cubicBezTo>
                  <a:pt x="46" y="22"/>
                  <a:pt x="46" y="22"/>
                  <a:pt x="46" y="22"/>
                </a:cubicBezTo>
                <a:lnTo>
                  <a:pt x="46" y="2"/>
                </a:lnTo>
                <a:close/>
                <a:moveTo>
                  <a:pt x="36" y="40"/>
                </a:moveTo>
                <a:cubicBezTo>
                  <a:pt x="52" y="40"/>
                  <a:pt x="52" y="40"/>
                  <a:pt x="52" y="40"/>
                </a:cubicBezTo>
                <a:cubicBezTo>
                  <a:pt x="53" y="40"/>
                  <a:pt x="54" y="41"/>
                  <a:pt x="54" y="42"/>
                </a:cubicBezTo>
                <a:cubicBezTo>
                  <a:pt x="54" y="43"/>
                  <a:pt x="53" y="44"/>
                  <a:pt x="52" y="44"/>
                </a:cubicBezTo>
                <a:cubicBezTo>
                  <a:pt x="36" y="44"/>
                  <a:pt x="36" y="44"/>
                  <a:pt x="36" y="44"/>
                </a:cubicBezTo>
                <a:cubicBezTo>
                  <a:pt x="35" y="44"/>
                  <a:pt x="34" y="43"/>
                  <a:pt x="34" y="42"/>
                </a:cubicBezTo>
                <a:cubicBezTo>
                  <a:pt x="34" y="41"/>
                  <a:pt x="35" y="40"/>
                  <a:pt x="36" y="40"/>
                </a:cubicBezTo>
                <a:close/>
                <a:moveTo>
                  <a:pt x="31" y="51"/>
                </a:moveTo>
                <a:cubicBezTo>
                  <a:pt x="21" y="61"/>
                  <a:pt x="21" y="61"/>
                  <a:pt x="21" y="61"/>
                </a:cubicBezTo>
                <a:cubicBezTo>
                  <a:pt x="21" y="62"/>
                  <a:pt x="21" y="62"/>
                  <a:pt x="20" y="62"/>
                </a:cubicBezTo>
                <a:cubicBezTo>
                  <a:pt x="19" y="62"/>
                  <a:pt x="19" y="62"/>
                  <a:pt x="19" y="61"/>
                </a:cubicBezTo>
                <a:cubicBezTo>
                  <a:pt x="13" y="55"/>
                  <a:pt x="13" y="55"/>
                  <a:pt x="13" y="55"/>
                </a:cubicBezTo>
                <a:cubicBezTo>
                  <a:pt x="12" y="55"/>
                  <a:pt x="12" y="53"/>
                  <a:pt x="13" y="53"/>
                </a:cubicBezTo>
                <a:cubicBezTo>
                  <a:pt x="13" y="52"/>
                  <a:pt x="15" y="52"/>
                  <a:pt x="15" y="53"/>
                </a:cubicBezTo>
                <a:cubicBezTo>
                  <a:pt x="20" y="57"/>
                  <a:pt x="20" y="57"/>
                  <a:pt x="20" y="57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48"/>
                  <a:pt x="31" y="48"/>
                  <a:pt x="31" y="49"/>
                </a:cubicBezTo>
                <a:cubicBezTo>
                  <a:pt x="32" y="49"/>
                  <a:pt x="32" y="51"/>
                  <a:pt x="31" y="51"/>
                </a:cubicBezTo>
                <a:close/>
                <a:moveTo>
                  <a:pt x="31" y="35"/>
                </a:moveTo>
                <a:cubicBezTo>
                  <a:pt x="21" y="45"/>
                  <a:pt x="21" y="45"/>
                  <a:pt x="21" y="45"/>
                </a:cubicBezTo>
                <a:cubicBezTo>
                  <a:pt x="21" y="46"/>
                  <a:pt x="21" y="46"/>
                  <a:pt x="20" y="46"/>
                </a:cubicBezTo>
                <a:cubicBezTo>
                  <a:pt x="19" y="46"/>
                  <a:pt x="19" y="46"/>
                  <a:pt x="19" y="45"/>
                </a:cubicBezTo>
                <a:cubicBezTo>
                  <a:pt x="13" y="39"/>
                  <a:pt x="13" y="39"/>
                  <a:pt x="13" y="39"/>
                </a:cubicBezTo>
                <a:cubicBezTo>
                  <a:pt x="12" y="39"/>
                  <a:pt x="12" y="37"/>
                  <a:pt x="13" y="37"/>
                </a:cubicBezTo>
                <a:cubicBezTo>
                  <a:pt x="13" y="36"/>
                  <a:pt x="15" y="36"/>
                  <a:pt x="15" y="37"/>
                </a:cubicBezTo>
                <a:cubicBezTo>
                  <a:pt x="20" y="41"/>
                  <a:pt x="20" y="41"/>
                  <a:pt x="20" y="41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32"/>
                  <a:pt x="31" y="32"/>
                  <a:pt x="31" y="33"/>
                </a:cubicBezTo>
                <a:cubicBezTo>
                  <a:pt x="32" y="33"/>
                  <a:pt x="32" y="35"/>
                  <a:pt x="31" y="35"/>
                </a:cubicBezTo>
                <a:close/>
                <a:moveTo>
                  <a:pt x="34" y="58"/>
                </a:moveTo>
                <a:cubicBezTo>
                  <a:pt x="34" y="57"/>
                  <a:pt x="35" y="56"/>
                  <a:pt x="36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3" y="56"/>
                  <a:pt x="54" y="57"/>
                  <a:pt x="54" y="58"/>
                </a:cubicBezTo>
                <a:cubicBezTo>
                  <a:pt x="54" y="59"/>
                  <a:pt x="53" y="60"/>
                  <a:pt x="52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5" y="60"/>
                  <a:pt x="34" y="59"/>
                  <a:pt x="34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A9D58DC-0819-4317-86B8-5746DDF56C26}"/>
              </a:ext>
            </a:extLst>
          </p:cNvPr>
          <p:cNvSpPr/>
          <p:nvPr/>
        </p:nvSpPr>
        <p:spPr>
          <a:xfrm>
            <a:off x="495300" y="1165476"/>
            <a:ext cx="1085997" cy="108599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FC6A3E0-E119-4FA6-8F6A-66D61D4A7BE6}"/>
              </a:ext>
            </a:extLst>
          </p:cNvPr>
          <p:cNvSpPr/>
          <p:nvPr/>
        </p:nvSpPr>
        <p:spPr>
          <a:xfrm>
            <a:off x="565493" y="1167641"/>
            <a:ext cx="1017377" cy="977945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8E9059B-FDB8-498D-B2AE-84A5EA9CAAAC}"/>
              </a:ext>
            </a:extLst>
          </p:cNvPr>
          <p:cNvSpPr/>
          <p:nvPr/>
        </p:nvSpPr>
        <p:spPr>
          <a:xfrm>
            <a:off x="621349" y="1053427"/>
            <a:ext cx="1036302" cy="896700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135F6D-FB26-414D-944A-170AF1718808}"/>
              </a:ext>
            </a:extLst>
          </p:cNvPr>
          <p:cNvGrpSpPr/>
          <p:nvPr/>
        </p:nvGrpSpPr>
        <p:grpSpPr>
          <a:xfrm>
            <a:off x="892680" y="1475941"/>
            <a:ext cx="367591" cy="353016"/>
            <a:chOff x="8445500" y="1847850"/>
            <a:chExt cx="360363" cy="346075"/>
          </a:xfrm>
          <a:solidFill>
            <a:schemeClr val="bg1"/>
          </a:solidFill>
        </p:grpSpPr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49BACCF4-753B-46D8-B9D1-B21D9D508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063" y="2054225"/>
              <a:ext cx="241300" cy="139700"/>
            </a:xfrm>
            <a:custGeom>
              <a:avLst/>
              <a:gdLst>
                <a:gd name="T0" fmla="*/ 48 w 64"/>
                <a:gd name="T1" fmla="*/ 14 h 37"/>
                <a:gd name="T2" fmla="*/ 43 w 64"/>
                <a:gd name="T3" fmla="*/ 17 h 37"/>
                <a:gd name="T4" fmla="*/ 37 w 64"/>
                <a:gd name="T5" fmla="*/ 13 h 37"/>
                <a:gd name="T6" fmla="*/ 33 w 64"/>
                <a:gd name="T7" fmla="*/ 0 h 37"/>
                <a:gd name="T8" fmla="*/ 30 w 64"/>
                <a:gd name="T9" fmla="*/ 6 h 37"/>
                <a:gd name="T10" fmla="*/ 25 w 64"/>
                <a:gd name="T11" fmla="*/ 9 h 37"/>
                <a:gd name="T12" fmla="*/ 20 w 64"/>
                <a:gd name="T13" fmla="*/ 6 h 37"/>
                <a:gd name="T14" fmla="*/ 17 w 64"/>
                <a:gd name="T15" fmla="*/ 1 h 37"/>
                <a:gd name="T16" fmla="*/ 16 w 64"/>
                <a:gd name="T17" fmla="*/ 3 h 37"/>
                <a:gd name="T18" fmla="*/ 11 w 64"/>
                <a:gd name="T19" fmla="*/ 5 h 37"/>
                <a:gd name="T20" fmla="*/ 0 w 64"/>
                <a:gd name="T21" fmla="*/ 5 h 37"/>
                <a:gd name="T22" fmla="*/ 32 w 64"/>
                <a:gd name="T23" fmla="*/ 36 h 37"/>
                <a:gd name="T24" fmla="*/ 33 w 64"/>
                <a:gd name="T25" fmla="*/ 37 h 37"/>
                <a:gd name="T26" fmla="*/ 34 w 64"/>
                <a:gd name="T27" fmla="*/ 36 h 37"/>
                <a:gd name="T28" fmla="*/ 64 w 64"/>
                <a:gd name="T29" fmla="*/ 5 h 37"/>
                <a:gd name="T30" fmla="*/ 53 w 64"/>
                <a:gd name="T31" fmla="*/ 5 h 37"/>
                <a:gd name="T32" fmla="*/ 48 w 64"/>
                <a:gd name="T33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37">
                  <a:moveTo>
                    <a:pt x="48" y="14"/>
                  </a:moveTo>
                  <a:cubicBezTo>
                    <a:pt x="47" y="16"/>
                    <a:pt x="45" y="17"/>
                    <a:pt x="43" y="17"/>
                  </a:cubicBezTo>
                  <a:cubicBezTo>
                    <a:pt x="40" y="17"/>
                    <a:pt x="38" y="15"/>
                    <a:pt x="37" y="13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8"/>
                    <a:pt x="28" y="9"/>
                    <a:pt x="25" y="9"/>
                  </a:cubicBezTo>
                  <a:cubicBezTo>
                    <a:pt x="23" y="9"/>
                    <a:pt x="21" y="8"/>
                    <a:pt x="20" y="6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5" y="4"/>
                    <a:pt x="13" y="5"/>
                    <a:pt x="1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16"/>
                    <a:pt x="22" y="30"/>
                    <a:pt x="32" y="36"/>
                  </a:cubicBezTo>
                  <a:cubicBezTo>
                    <a:pt x="32" y="36"/>
                    <a:pt x="33" y="37"/>
                    <a:pt x="33" y="37"/>
                  </a:cubicBezTo>
                  <a:cubicBezTo>
                    <a:pt x="33" y="37"/>
                    <a:pt x="34" y="36"/>
                    <a:pt x="34" y="36"/>
                  </a:cubicBezTo>
                  <a:cubicBezTo>
                    <a:pt x="43" y="29"/>
                    <a:pt x="57" y="15"/>
                    <a:pt x="64" y="5"/>
                  </a:cubicBezTo>
                  <a:cubicBezTo>
                    <a:pt x="53" y="5"/>
                    <a:pt x="53" y="5"/>
                    <a:pt x="53" y="5"/>
                  </a:cubicBezTo>
                  <a:lnTo>
                    <a:pt x="4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FBAAB8E-3185-4873-B3AF-17BCA1012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9788" y="1847850"/>
              <a:ext cx="330200" cy="187325"/>
            </a:xfrm>
            <a:custGeom>
              <a:avLst/>
              <a:gdLst>
                <a:gd name="T0" fmla="*/ 4 w 88"/>
                <a:gd name="T1" fmla="*/ 48 h 50"/>
                <a:gd name="T2" fmla="*/ 19 w 88"/>
                <a:gd name="T3" fmla="*/ 48 h 50"/>
                <a:gd name="T4" fmla="*/ 23 w 88"/>
                <a:gd name="T5" fmla="*/ 42 h 50"/>
                <a:gd name="T6" fmla="*/ 28 w 88"/>
                <a:gd name="T7" fmla="*/ 40 h 50"/>
                <a:gd name="T8" fmla="*/ 33 w 88"/>
                <a:gd name="T9" fmla="*/ 43 h 50"/>
                <a:gd name="T10" fmla="*/ 35 w 88"/>
                <a:gd name="T11" fmla="*/ 46 h 50"/>
                <a:gd name="T12" fmla="*/ 41 w 88"/>
                <a:gd name="T13" fmla="*/ 35 h 50"/>
                <a:gd name="T14" fmla="*/ 46 w 88"/>
                <a:gd name="T15" fmla="*/ 32 h 50"/>
                <a:gd name="T16" fmla="*/ 52 w 88"/>
                <a:gd name="T17" fmla="*/ 36 h 50"/>
                <a:gd name="T18" fmla="*/ 56 w 88"/>
                <a:gd name="T19" fmla="*/ 50 h 50"/>
                <a:gd name="T20" fmla="*/ 60 w 88"/>
                <a:gd name="T21" fmla="*/ 48 h 50"/>
                <a:gd name="T22" fmla="*/ 82 w 88"/>
                <a:gd name="T23" fmla="*/ 48 h 50"/>
                <a:gd name="T24" fmla="*/ 88 w 88"/>
                <a:gd name="T25" fmla="*/ 26 h 50"/>
                <a:gd name="T26" fmla="*/ 66 w 88"/>
                <a:gd name="T27" fmla="*/ 0 h 50"/>
                <a:gd name="T28" fmla="*/ 44 w 88"/>
                <a:gd name="T29" fmla="*/ 16 h 50"/>
                <a:gd name="T30" fmla="*/ 23 w 88"/>
                <a:gd name="T31" fmla="*/ 0 h 50"/>
                <a:gd name="T32" fmla="*/ 0 w 88"/>
                <a:gd name="T33" fmla="*/ 29 h 50"/>
                <a:gd name="T34" fmla="*/ 4 w 88"/>
                <a:gd name="T3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8" h="50">
                  <a:moveTo>
                    <a:pt x="4" y="48"/>
                  </a:moveTo>
                  <a:cubicBezTo>
                    <a:pt x="19" y="48"/>
                    <a:pt x="19" y="48"/>
                    <a:pt x="19" y="48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6" y="40"/>
                    <a:pt x="28" y="40"/>
                  </a:cubicBezTo>
                  <a:cubicBezTo>
                    <a:pt x="30" y="40"/>
                    <a:pt x="32" y="41"/>
                    <a:pt x="33" y="43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3"/>
                    <a:pt x="44" y="32"/>
                    <a:pt x="46" y="32"/>
                  </a:cubicBezTo>
                  <a:cubicBezTo>
                    <a:pt x="49" y="32"/>
                    <a:pt x="51" y="34"/>
                    <a:pt x="52" y="36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49"/>
                    <a:pt x="58" y="48"/>
                    <a:pt x="60" y="48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5" y="43"/>
                    <a:pt x="88" y="34"/>
                    <a:pt x="88" y="26"/>
                  </a:cubicBezTo>
                  <a:cubicBezTo>
                    <a:pt x="88" y="9"/>
                    <a:pt x="77" y="0"/>
                    <a:pt x="66" y="0"/>
                  </a:cubicBezTo>
                  <a:cubicBezTo>
                    <a:pt x="57" y="0"/>
                    <a:pt x="48" y="5"/>
                    <a:pt x="44" y="16"/>
                  </a:cubicBezTo>
                  <a:cubicBezTo>
                    <a:pt x="40" y="5"/>
                    <a:pt x="31" y="0"/>
                    <a:pt x="23" y="0"/>
                  </a:cubicBezTo>
                  <a:cubicBezTo>
                    <a:pt x="8" y="0"/>
                    <a:pt x="0" y="15"/>
                    <a:pt x="0" y="29"/>
                  </a:cubicBezTo>
                  <a:cubicBezTo>
                    <a:pt x="0" y="36"/>
                    <a:pt x="2" y="44"/>
                    <a:pt x="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EE9F930C-4CA1-4C5B-833F-2C240143A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0" y="1982788"/>
              <a:ext cx="360363" cy="120650"/>
            </a:xfrm>
            <a:custGeom>
              <a:avLst/>
              <a:gdLst>
                <a:gd name="T0" fmla="*/ 94 w 96"/>
                <a:gd name="T1" fmla="*/ 16 h 32"/>
                <a:gd name="T2" fmla="*/ 64 w 96"/>
                <a:gd name="T3" fmla="*/ 16 h 32"/>
                <a:gd name="T4" fmla="*/ 62 w 96"/>
                <a:gd name="T5" fmla="*/ 17 h 32"/>
                <a:gd name="T6" fmla="*/ 59 w 96"/>
                <a:gd name="T7" fmla="*/ 25 h 32"/>
                <a:gd name="T8" fmla="*/ 52 w 96"/>
                <a:gd name="T9" fmla="*/ 1 h 32"/>
                <a:gd name="T10" fmla="*/ 50 w 96"/>
                <a:gd name="T11" fmla="*/ 0 h 32"/>
                <a:gd name="T12" fmla="*/ 48 w 96"/>
                <a:gd name="T13" fmla="*/ 1 h 32"/>
                <a:gd name="T14" fmla="*/ 40 w 96"/>
                <a:gd name="T15" fmla="*/ 18 h 32"/>
                <a:gd name="T16" fmla="*/ 34 w 96"/>
                <a:gd name="T17" fmla="*/ 9 h 32"/>
                <a:gd name="T18" fmla="*/ 32 w 96"/>
                <a:gd name="T19" fmla="*/ 8 h 32"/>
                <a:gd name="T20" fmla="*/ 30 w 96"/>
                <a:gd name="T21" fmla="*/ 9 h 32"/>
                <a:gd name="T22" fmla="*/ 25 w 96"/>
                <a:gd name="T23" fmla="*/ 16 h 32"/>
                <a:gd name="T24" fmla="*/ 2 w 96"/>
                <a:gd name="T25" fmla="*/ 16 h 32"/>
                <a:gd name="T26" fmla="*/ 0 w 96"/>
                <a:gd name="T27" fmla="*/ 18 h 32"/>
                <a:gd name="T28" fmla="*/ 2 w 96"/>
                <a:gd name="T29" fmla="*/ 20 h 32"/>
                <a:gd name="T30" fmla="*/ 26 w 96"/>
                <a:gd name="T31" fmla="*/ 20 h 32"/>
                <a:gd name="T32" fmla="*/ 28 w 96"/>
                <a:gd name="T33" fmla="*/ 19 h 32"/>
                <a:gd name="T34" fmla="*/ 32 w 96"/>
                <a:gd name="T35" fmla="*/ 13 h 32"/>
                <a:gd name="T36" fmla="*/ 38 w 96"/>
                <a:gd name="T37" fmla="*/ 23 h 32"/>
                <a:gd name="T38" fmla="*/ 40 w 96"/>
                <a:gd name="T39" fmla="*/ 24 h 32"/>
                <a:gd name="T40" fmla="*/ 42 w 96"/>
                <a:gd name="T41" fmla="*/ 23 h 32"/>
                <a:gd name="T42" fmla="*/ 49 w 96"/>
                <a:gd name="T43" fmla="*/ 8 h 32"/>
                <a:gd name="T44" fmla="*/ 56 w 96"/>
                <a:gd name="T45" fmla="*/ 31 h 32"/>
                <a:gd name="T46" fmla="*/ 58 w 96"/>
                <a:gd name="T47" fmla="*/ 32 h 32"/>
                <a:gd name="T48" fmla="*/ 60 w 96"/>
                <a:gd name="T49" fmla="*/ 31 h 32"/>
                <a:gd name="T50" fmla="*/ 65 w 96"/>
                <a:gd name="T51" fmla="*/ 20 h 32"/>
                <a:gd name="T52" fmla="*/ 94 w 96"/>
                <a:gd name="T53" fmla="*/ 20 h 32"/>
                <a:gd name="T54" fmla="*/ 96 w 96"/>
                <a:gd name="T55" fmla="*/ 18 h 32"/>
                <a:gd name="T56" fmla="*/ 94 w 96"/>
                <a:gd name="T5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32">
                  <a:moveTo>
                    <a:pt x="94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3" y="16"/>
                    <a:pt x="63" y="16"/>
                    <a:pt x="62" y="17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49" y="0"/>
                    <a:pt x="49" y="0"/>
                    <a:pt x="48" y="1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1" y="8"/>
                    <a:pt x="31" y="8"/>
                    <a:pt x="30" y="9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0"/>
                    <a:pt x="27" y="20"/>
                    <a:pt x="28" y="19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39" y="24"/>
                    <a:pt x="40" y="24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7" y="32"/>
                    <a:pt x="58" y="32"/>
                  </a:cubicBezTo>
                  <a:cubicBezTo>
                    <a:pt x="59" y="32"/>
                    <a:pt x="59" y="32"/>
                    <a:pt x="60" y="31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5" y="20"/>
                    <a:pt x="96" y="19"/>
                    <a:pt x="96" y="18"/>
                  </a:cubicBezTo>
                  <a:cubicBezTo>
                    <a:pt x="96" y="17"/>
                    <a:pt x="95" y="16"/>
                    <a:pt x="9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EE6BA0-9357-412D-9667-80C9999576FE}"/>
              </a:ext>
            </a:extLst>
          </p:cNvPr>
          <p:cNvGrpSpPr/>
          <p:nvPr/>
        </p:nvGrpSpPr>
        <p:grpSpPr>
          <a:xfrm>
            <a:off x="1114333" y="871821"/>
            <a:ext cx="553289" cy="553288"/>
            <a:chOff x="1304819" y="495210"/>
            <a:chExt cx="715403" cy="7154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8D0AB8-3F84-41C2-9B13-12C20BCE3A12}"/>
                </a:ext>
              </a:extLst>
            </p:cNvPr>
            <p:cNvSpPr/>
            <p:nvPr/>
          </p:nvSpPr>
          <p:spPr>
            <a:xfrm>
              <a:off x="1304819" y="495210"/>
              <a:ext cx="715403" cy="715402"/>
            </a:xfrm>
            <a:prstGeom prst="ellipse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0B88EE-636C-40BA-863F-2F5F8F332E88}"/>
                </a:ext>
              </a:extLst>
            </p:cNvPr>
            <p:cNvSpPr txBox="1"/>
            <p:nvPr/>
          </p:nvSpPr>
          <p:spPr>
            <a:xfrm>
              <a:off x="1304819" y="714412"/>
              <a:ext cx="715403" cy="358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56F234FE-A013-45A3-9847-BEFFB018AE29}"/>
              </a:ext>
            </a:extLst>
          </p:cNvPr>
          <p:cNvSpPr/>
          <p:nvPr/>
        </p:nvSpPr>
        <p:spPr>
          <a:xfrm>
            <a:off x="495300" y="4402966"/>
            <a:ext cx="1085997" cy="108599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621B109E-0ACA-47FE-B298-4402E3F1B144}"/>
              </a:ext>
            </a:extLst>
          </p:cNvPr>
          <p:cNvSpPr/>
          <p:nvPr/>
        </p:nvSpPr>
        <p:spPr>
          <a:xfrm>
            <a:off x="565493" y="4405131"/>
            <a:ext cx="1017377" cy="977945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438FDC7-1553-455F-B0B0-BC91C0212E07}"/>
              </a:ext>
            </a:extLst>
          </p:cNvPr>
          <p:cNvSpPr/>
          <p:nvPr/>
        </p:nvSpPr>
        <p:spPr>
          <a:xfrm>
            <a:off x="621349" y="4290917"/>
            <a:ext cx="1036302" cy="896700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A03A31B-675D-4791-B7A2-545A51BCCA16}"/>
              </a:ext>
            </a:extLst>
          </p:cNvPr>
          <p:cNvSpPr/>
          <p:nvPr/>
        </p:nvSpPr>
        <p:spPr>
          <a:xfrm>
            <a:off x="1114333" y="4109311"/>
            <a:ext cx="553289" cy="553288"/>
          </a:xfrm>
          <a:prstGeom prst="ellipse">
            <a:avLst/>
          </a:prstGeom>
          <a:solidFill>
            <a:schemeClr val="accent3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329E259-8D1E-4C03-BF73-3ED6AC5F8B2F}"/>
              </a:ext>
            </a:extLst>
          </p:cNvPr>
          <p:cNvSpPr txBox="1"/>
          <p:nvPr/>
        </p:nvSpPr>
        <p:spPr>
          <a:xfrm>
            <a:off x="1114333" y="4278841"/>
            <a:ext cx="5532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936E0A4-B4F2-42BC-BC1B-0846967494AF}"/>
              </a:ext>
            </a:extLst>
          </p:cNvPr>
          <p:cNvSpPr/>
          <p:nvPr/>
        </p:nvSpPr>
        <p:spPr>
          <a:xfrm>
            <a:off x="8395807" y="1165476"/>
            <a:ext cx="1085997" cy="108599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D568E2CD-E241-4689-BA70-63A24FABF013}"/>
              </a:ext>
            </a:extLst>
          </p:cNvPr>
          <p:cNvSpPr/>
          <p:nvPr/>
        </p:nvSpPr>
        <p:spPr>
          <a:xfrm>
            <a:off x="8466000" y="1167641"/>
            <a:ext cx="1017377" cy="977945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A1F385F5-29A0-438D-9B9F-A71642C5B974}"/>
              </a:ext>
            </a:extLst>
          </p:cNvPr>
          <p:cNvSpPr/>
          <p:nvPr/>
        </p:nvSpPr>
        <p:spPr>
          <a:xfrm>
            <a:off x="8521856" y="1053427"/>
            <a:ext cx="1036302" cy="896700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0B2A6C9-DF1C-4BD5-A14C-61E5A3014276}"/>
              </a:ext>
            </a:extLst>
          </p:cNvPr>
          <p:cNvGrpSpPr/>
          <p:nvPr/>
        </p:nvGrpSpPr>
        <p:grpSpPr>
          <a:xfrm>
            <a:off x="9014840" y="871821"/>
            <a:ext cx="553289" cy="553288"/>
            <a:chOff x="1304819" y="495210"/>
            <a:chExt cx="715403" cy="71540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3D973F6-55E2-4A28-8870-8AC82F7E8E22}"/>
                </a:ext>
              </a:extLst>
            </p:cNvPr>
            <p:cNvSpPr/>
            <p:nvPr/>
          </p:nvSpPr>
          <p:spPr>
            <a:xfrm>
              <a:off x="1304819" y="495210"/>
              <a:ext cx="715403" cy="715402"/>
            </a:xfrm>
            <a:prstGeom prst="ellipse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0822CE7-9EA4-4BBE-BDEF-BFDED4E0895E}"/>
                </a:ext>
              </a:extLst>
            </p:cNvPr>
            <p:cNvSpPr txBox="1"/>
            <p:nvPr/>
          </p:nvSpPr>
          <p:spPr>
            <a:xfrm>
              <a:off x="1304819" y="714412"/>
              <a:ext cx="715403" cy="358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79" name="Oval 78">
            <a:extLst>
              <a:ext uri="{FF2B5EF4-FFF2-40B4-BE49-F238E27FC236}">
                <a16:creationId xmlns:a16="http://schemas.microsoft.com/office/drawing/2014/main" id="{E8A4E2DC-D47F-4C6A-AF81-A0E18E3B28B6}"/>
              </a:ext>
            </a:extLst>
          </p:cNvPr>
          <p:cNvSpPr/>
          <p:nvPr/>
        </p:nvSpPr>
        <p:spPr>
          <a:xfrm>
            <a:off x="8395807" y="4402966"/>
            <a:ext cx="1085997" cy="1085997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C22366DE-5A20-4D79-9FA3-B27A343BA93D}"/>
              </a:ext>
            </a:extLst>
          </p:cNvPr>
          <p:cNvSpPr/>
          <p:nvPr/>
        </p:nvSpPr>
        <p:spPr>
          <a:xfrm>
            <a:off x="8466000" y="4405131"/>
            <a:ext cx="1017377" cy="977945"/>
          </a:xfrm>
          <a:custGeom>
            <a:avLst/>
            <a:gdLst>
              <a:gd name="connsiteX0" fmla="*/ 609388 w 1315469"/>
              <a:gd name="connsiteY0" fmla="*/ 0 h 1264483"/>
              <a:gd name="connsiteX1" fmla="*/ 1315469 w 1315469"/>
              <a:gd name="connsiteY1" fmla="*/ 706081 h 1264483"/>
              <a:gd name="connsiteX2" fmla="*/ 1259982 w 1315469"/>
              <a:gd name="connsiteY2" fmla="*/ 980920 h 1264483"/>
              <a:gd name="connsiteX3" fmla="*/ 1243246 w 1315469"/>
              <a:gd name="connsiteY3" fmla="*/ 1011755 h 1264483"/>
              <a:gd name="connsiteX4" fmla="*/ 1205356 w 1315469"/>
              <a:gd name="connsiteY4" fmla="*/ 1057677 h 1264483"/>
              <a:gd name="connsiteX5" fmla="*/ 706081 w 1315469"/>
              <a:gd name="connsiteY5" fmla="*/ 1264483 h 1264483"/>
              <a:gd name="connsiteX6" fmla="*/ 0 w 1315469"/>
              <a:gd name="connsiteY6" fmla="*/ 558402 h 1264483"/>
              <a:gd name="connsiteX7" fmla="*/ 55487 w 1315469"/>
              <a:gd name="connsiteY7" fmla="*/ 283563 h 1264483"/>
              <a:gd name="connsiteX8" fmla="*/ 72223 w 1315469"/>
              <a:gd name="connsiteY8" fmla="*/ 252729 h 1264483"/>
              <a:gd name="connsiteX9" fmla="*/ 110113 w 1315469"/>
              <a:gd name="connsiteY9" fmla="*/ 206806 h 1264483"/>
              <a:gd name="connsiteX10" fmla="*/ 609388 w 1315469"/>
              <a:gd name="connsiteY10" fmla="*/ 0 h 126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15469" h="1264483">
                <a:moveTo>
                  <a:pt x="609388" y="0"/>
                </a:moveTo>
                <a:cubicBezTo>
                  <a:pt x="999346" y="0"/>
                  <a:pt x="1315469" y="316123"/>
                  <a:pt x="1315469" y="706081"/>
                </a:cubicBezTo>
                <a:cubicBezTo>
                  <a:pt x="1315469" y="803571"/>
                  <a:pt x="1295711" y="896445"/>
                  <a:pt x="1259982" y="980920"/>
                </a:cubicBezTo>
                <a:lnTo>
                  <a:pt x="1243246" y="1011755"/>
                </a:lnTo>
                <a:lnTo>
                  <a:pt x="1205356" y="1057677"/>
                </a:lnTo>
                <a:cubicBezTo>
                  <a:pt x="1077580" y="1185452"/>
                  <a:pt x="901060" y="1264483"/>
                  <a:pt x="706081" y="1264483"/>
                </a:cubicBezTo>
                <a:cubicBezTo>
                  <a:pt x="316123" y="1264483"/>
                  <a:pt x="0" y="948360"/>
                  <a:pt x="0" y="558402"/>
                </a:cubicBezTo>
                <a:cubicBezTo>
                  <a:pt x="0" y="460913"/>
                  <a:pt x="19758" y="368038"/>
                  <a:pt x="55487" y="283563"/>
                </a:cubicBezTo>
                <a:lnTo>
                  <a:pt x="72223" y="252729"/>
                </a:lnTo>
                <a:lnTo>
                  <a:pt x="110113" y="206806"/>
                </a:lnTo>
                <a:cubicBezTo>
                  <a:pt x="237889" y="79031"/>
                  <a:pt x="414409" y="0"/>
                  <a:pt x="60938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690DE23-8069-4DEA-9CFC-A7728AF9261D}"/>
              </a:ext>
            </a:extLst>
          </p:cNvPr>
          <p:cNvSpPr/>
          <p:nvPr/>
        </p:nvSpPr>
        <p:spPr>
          <a:xfrm>
            <a:off x="8521856" y="4290917"/>
            <a:ext cx="1036302" cy="896700"/>
          </a:xfrm>
          <a:custGeom>
            <a:avLst/>
            <a:gdLst>
              <a:gd name="connsiteX0" fmla="*/ 633858 w 1339939"/>
              <a:gd name="connsiteY0" fmla="*/ 0 h 1159434"/>
              <a:gd name="connsiteX1" fmla="*/ 1339939 w 1339939"/>
              <a:gd name="connsiteY1" fmla="*/ 706081 h 1159434"/>
              <a:gd name="connsiteX2" fmla="*/ 1219352 w 1339939"/>
              <a:gd name="connsiteY2" fmla="*/ 1100858 h 1159434"/>
              <a:gd name="connsiteX3" fmla="*/ 1171023 w 1339939"/>
              <a:gd name="connsiteY3" fmla="*/ 1159434 h 1159434"/>
              <a:gd name="connsiteX4" fmla="*/ 1187759 w 1339939"/>
              <a:gd name="connsiteY4" fmla="*/ 1128599 h 1159434"/>
              <a:gd name="connsiteX5" fmla="*/ 1243246 w 1339939"/>
              <a:gd name="connsiteY5" fmla="*/ 853760 h 1159434"/>
              <a:gd name="connsiteX6" fmla="*/ 537165 w 1339939"/>
              <a:gd name="connsiteY6" fmla="*/ 147679 h 1159434"/>
              <a:gd name="connsiteX7" fmla="*/ 37890 w 1339939"/>
              <a:gd name="connsiteY7" fmla="*/ 354485 h 1159434"/>
              <a:gd name="connsiteX8" fmla="*/ 0 w 1339939"/>
              <a:gd name="connsiteY8" fmla="*/ 400408 h 1159434"/>
              <a:gd name="connsiteX9" fmla="*/ 48364 w 1339939"/>
              <a:gd name="connsiteY9" fmla="*/ 311304 h 1159434"/>
              <a:gd name="connsiteX10" fmla="*/ 633858 w 1339939"/>
              <a:gd name="connsiteY10" fmla="*/ 0 h 115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39939" h="1159434">
                <a:moveTo>
                  <a:pt x="633858" y="0"/>
                </a:moveTo>
                <a:cubicBezTo>
                  <a:pt x="1023816" y="0"/>
                  <a:pt x="1339939" y="316123"/>
                  <a:pt x="1339939" y="706081"/>
                </a:cubicBezTo>
                <a:cubicBezTo>
                  <a:pt x="1339939" y="852315"/>
                  <a:pt x="1295484" y="988167"/>
                  <a:pt x="1219352" y="1100858"/>
                </a:cubicBezTo>
                <a:lnTo>
                  <a:pt x="1171023" y="1159434"/>
                </a:lnTo>
                <a:lnTo>
                  <a:pt x="1187759" y="1128599"/>
                </a:lnTo>
                <a:cubicBezTo>
                  <a:pt x="1223488" y="1044124"/>
                  <a:pt x="1243246" y="951250"/>
                  <a:pt x="1243246" y="853760"/>
                </a:cubicBezTo>
                <a:cubicBezTo>
                  <a:pt x="1243246" y="463802"/>
                  <a:pt x="927123" y="147679"/>
                  <a:pt x="537165" y="147679"/>
                </a:cubicBezTo>
                <a:cubicBezTo>
                  <a:pt x="342186" y="147679"/>
                  <a:pt x="165666" y="226710"/>
                  <a:pt x="37890" y="354485"/>
                </a:cubicBezTo>
                <a:lnTo>
                  <a:pt x="0" y="400408"/>
                </a:lnTo>
                <a:lnTo>
                  <a:pt x="48364" y="311304"/>
                </a:lnTo>
                <a:cubicBezTo>
                  <a:pt x="175252" y="123486"/>
                  <a:pt x="390134" y="0"/>
                  <a:pt x="633858" y="0"/>
                </a:cubicBezTo>
                <a:close/>
              </a:path>
            </a:pathLst>
          </a:custGeom>
          <a:solidFill>
            <a:srgbClr val="0E58C4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960344F-A894-4E75-BE7F-BC83E7E904F9}"/>
              </a:ext>
            </a:extLst>
          </p:cNvPr>
          <p:cNvGrpSpPr/>
          <p:nvPr/>
        </p:nvGrpSpPr>
        <p:grpSpPr>
          <a:xfrm>
            <a:off x="9014840" y="4109311"/>
            <a:ext cx="553289" cy="553288"/>
            <a:chOff x="1304819" y="495210"/>
            <a:chExt cx="715403" cy="71540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DB55BA0-2096-43A9-8DE7-53E630DF8747}"/>
                </a:ext>
              </a:extLst>
            </p:cNvPr>
            <p:cNvSpPr/>
            <p:nvPr/>
          </p:nvSpPr>
          <p:spPr>
            <a:xfrm>
              <a:off x="1304819" y="495210"/>
              <a:ext cx="715403" cy="715402"/>
            </a:xfrm>
            <a:prstGeom prst="ellipse">
              <a:avLst/>
            </a:prstGeom>
            <a:solidFill>
              <a:schemeClr val="accent3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5D199F0-DD13-4228-AE0B-EA3C20650596}"/>
                </a:ext>
              </a:extLst>
            </p:cNvPr>
            <p:cNvSpPr txBox="1"/>
            <p:nvPr/>
          </p:nvSpPr>
          <p:spPr>
            <a:xfrm>
              <a:off x="1304819" y="714412"/>
              <a:ext cx="715403" cy="3581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ECCB2C74-0148-41AF-B7B2-755D58941A42}"/>
              </a:ext>
            </a:extLst>
          </p:cNvPr>
          <p:cNvCxnSpPr/>
          <p:nvPr/>
        </p:nvCxnSpPr>
        <p:spPr>
          <a:xfrm>
            <a:off x="495300" y="3429000"/>
            <a:ext cx="33031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21DE7D9-9835-4011-A837-C0BE41C2C0C5}"/>
              </a:ext>
            </a:extLst>
          </p:cNvPr>
          <p:cNvCxnSpPr/>
          <p:nvPr/>
        </p:nvCxnSpPr>
        <p:spPr>
          <a:xfrm>
            <a:off x="8466000" y="3429000"/>
            <a:ext cx="33031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1">
            <a:extLst>
              <a:ext uri="{FF2B5EF4-FFF2-40B4-BE49-F238E27FC236}">
                <a16:creationId xmlns:a16="http://schemas.microsoft.com/office/drawing/2014/main" id="{3FA9C6A6-45C3-46D7-AA51-3D3BA4ABA24E}"/>
              </a:ext>
            </a:extLst>
          </p:cNvPr>
          <p:cNvSpPr>
            <a:spLocks noEditPoints="1"/>
          </p:cNvSpPr>
          <p:nvPr/>
        </p:nvSpPr>
        <p:spPr bwMode="auto">
          <a:xfrm>
            <a:off x="907255" y="4771920"/>
            <a:ext cx="379658" cy="301050"/>
          </a:xfrm>
          <a:custGeom>
            <a:avLst/>
            <a:gdLst>
              <a:gd name="T0" fmla="*/ 72 w 96"/>
              <a:gd name="T1" fmla="*/ 35 h 76"/>
              <a:gd name="T2" fmla="*/ 72 w 96"/>
              <a:gd name="T3" fmla="*/ 22 h 76"/>
              <a:gd name="T4" fmla="*/ 48 w 96"/>
              <a:gd name="T5" fmla="*/ 35 h 76"/>
              <a:gd name="T6" fmla="*/ 48 w 96"/>
              <a:gd name="T7" fmla="*/ 21 h 76"/>
              <a:gd name="T8" fmla="*/ 26 w 96"/>
              <a:gd name="T9" fmla="*/ 36 h 76"/>
              <a:gd name="T10" fmla="*/ 19 w 96"/>
              <a:gd name="T11" fmla="*/ 0 h 76"/>
              <a:gd name="T12" fmla="*/ 6 w 96"/>
              <a:gd name="T13" fmla="*/ 0 h 76"/>
              <a:gd name="T14" fmla="*/ 0 w 96"/>
              <a:gd name="T15" fmla="*/ 42 h 76"/>
              <a:gd name="T16" fmla="*/ 0 w 96"/>
              <a:gd name="T17" fmla="*/ 76 h 76"/>
              <a:gd name="T18" fmla="*/ 96 w 96"/>
              <a:gd name="T19" fmla="*/ 76 h 76"/>
              <a:gd name="T20" fmla="*/ 96 w 96"/>
              <a:gd name="T21" fmla="*/ 22 h 76"/>
              <a:gd name="T22" fmla="*/ 72 w 96"/>
              <a:gd name="T23" fmla="*/ 35 h 76"/>
              <a:gd name="T24" fmla="*/ 36 w 96"/>
              <a:gd name="T25" fmla="*/ 66 h 76"/>
              <a:gd name="T26" fmla="*/ 30 w 96"/>
              <a:gd name="T27" fmla="*/ 66 h 76"/>
              <a:gd name="T28" fmla="*/ 28 w 96"/>
              <a:gd name="T29" fmla="*/ 64 h 76"/>
              <a:gd name="T30" fmla="*/ 30 w 96"/>
              <a:gd name="T31" fmla="*/ 62 h 76"/>
              <a:gd name="T32" fmla="*/ 36 w 96"/>
              <a:gd name="T33" fmla="*/ 62 h 76"/>
              <a:gd name="T34" fmla="*/ 38 w 96"/>
              <a:gd name="T35" fmla="*/ 64 h 76"/>
              <a:gd name="T36" fmla="*/ 36 w 96"/>
              <a:gd name="T37" fmla="*/ 66 h 76"/>
              <a:gd name="T38" fmla="*/ 36 w 96"/>
              <a:gd name="T39" fmla="*/ 56 h 76"/>
              <a:gd name="T40" fmla="*/ 30 w 96"/>
              <a:gd name="T41" fmla="*/ 56 h 76"/>
              <a:gd name="T42" fmla="*/ 28 w 96"/>
              <a:gd name="T43" fmla="*/ 54 h 76"/>
              <a:gd name="T44" fmla="*/ 30 w 96"/>
              <a:gd name="T45" fmla="*/ 52 h 76"/>
              <a:gd name="T46" fmla="*/ 36 w 96"/>
              <a:gd name="T47" fmla="*/ 52 h 76"/>
              <a:gd name="T48" fmla="*/ 38 w 96"/>
              <a:gd name="T49" fmla="*/ 54 h 76"/>
              <a:gd name="T50" fmla="*/ 36 w 96"/>
              <a:gd name="T51" fmla="*/ 56 h 76"/>
              <a:gd name="T52" fmla="*/ 60 w 96"/>
              <a:gd name="T53" fmla="*/ 66 h 76"/>
              <a:gd name="T54" fmla="*/ 54 w 96"/>
              <a:gd name="T55" fmla="*/ 66 h 76"/>
              <a:gd name="T56" fmla="*/ 52 w 96"/>
              <a:gd name="T57" fmla="*/ 64 h 76"/>
              <a:gd name="T58" fmla="*/ 54 w 96"/>
              <a:gd name="T59" fmla="*/ 62 h 76"/>
              <a:gd name="T60" fmla="*/ 60 w 96"/>
              <a:gd name="T61" fmla="*/ 62 h 76"/>
              <a:gd name="T62" fmla="*/ 62 w 96"/>
              <a:gd name="T63" fmla="*/ 64 h 76"/>
              <a:gd name="T64" fmla="*/ 60 w 96"/>
              <a:gd name="T65" fmla="*/ 66 h 76"/>
              <a:gd name="T66" fmla="*/ 60 w 96"/>
              <a:gd name="T67" fmla="*/ 56 h 76"/>
              <a:gd name="T68" fmla="*/ 54 w 96"/>
              <a:gd name="T69" fmla="*/ 56 h 76"/>
              <a:gd name="T70" fmla="*/ 52 w 96"/>
              <a:gd name="T71" fmla="*/ 54 h 76"/>
              <a:gd name="T72" fmla="*/ 54 w 96"/>
              <a:gd name="T73" fmla="*/ 52 h 76"/>
              <a:gd name="T74" fmla="*/ 60 w 96"/>
              <a:gd name="T75" fmla="*/ 52 h 76"/>
              <a:gd name="T76" fmla="*/ 62 w 96"/>
              <a:gd name="T77" fmla="*/ 54 h 76"/>
              <a:gd name="T78" fmla="*/ 60 w 96"/>
              <a:gd name="T79" fmla="*/ 56 h 76"/>
              <a:gd name="T80" fmla="*/ 84 w 96"/>
              <a:gd name="T81" fmla="*/ 66 h 76"/>
              <a:gd name="T82" fmla="*/ 78 w 96"/>
              <a:gd name="T83" fmla="*/ 66 h 76"/>
              <a:gd name="T84" fmla="*/ 76 w 96"/>
              <a:gd name="T85" fmla="*/ 64 h 76"/>
              <a:gd name="T86" fmla="*/ 78 w 96"/>
              <a:gd name="T87" fmla="*/ 62 h 76"/>
              <a:gd name="T88" fmla="*/ 84 w 96"/>
              <a:gd name="T89" fmla="*/ 62 h 76"/>
              <a:gd name="T90" fmla="*/ 86 w 96"/>
              <a:gd name="T91" fmla="*/ 64 h 76"/>
              <a:gd name="T92" fmla="*/ 84 w 96"/>
              <a:gd name="T93" fmla="*/ 66 h 76"/>
              <a:gd name="T94" fmla="*/ 84 w 96"/>
              <a:gd name="T95" fmla="*/ 56 h 76"/>
              <a:gd name="T96" fmla="*/ 78 w 96"/>
              <a:gd name="T97" fmla="*/ 56 h 76"/>
              <a:gd name="T98" fmla="*/ 76 w 96"/>
              <a:gd name="T99" fmla="*/ 54 h 76"/>
              <a:gd name="T100" fmla="*/ 78 w 96"/>
              <a:gd name="T101" fmla="*/ 52 h 76"/>
              <a:gd name="T102" fmla="*/ 84 w 96"/>
              <a:gd name="T103" fmla="*/ 52 h 76"/>
              <a:gd name="T104" fmla="*/ 86 w 96"/>
              <a:gd name="T105" fmla="*/ 54 h 76"/>
              <a:gd name="T106" fmla="*/ 84 w 96"/>
              <a:gd name="T107" fmla="*/ 5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6" h="76">
                <a:moveTo>
                  <a:pt x="72" y="35"/>
                </a:moveTo>
                <a:cubicBezTo>
                  <a:pt x="72" y="22"/>
                  <a:pt x="72" y="22"/>
                  <a:pt x="72" y="22"/>
                </a:cubicBezTo>
                <a:cubicBezTo>
                  <a:pt x="48" y="35"/>
                  <a:pt x="48" y="35"/>
                  <a:pt x="48" y="35"/>
                </a:cubicBezTo>
                <a:cubicBezTo>
                  <a:pt x="48" y="21"/>
                  <a:pt x="48" y="21"/>
                  <a:pt x="48" y="21"/>
                </a:cubicBezTo>
                <a:cubicBezTo>
                  <a:pt x="26" y="36"/>
                  <a:pt x="26" y="36"/>
                  <a:pt x="26" y="36"/>
                </a:cubicBezTo>
                <a:cubicBezTo>
                  <a:pt x="19" y="0"/>
                  <a:pt x="19" y="0"/>
                  <a:pt x="19" y="0"/>
                </a:cubicBezTo>
                <a:cubicBezTo>
                  <a:pt x="6" y="0"/>
                  <a:pt x="6" y="0"/>
                  <a:pt x="6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76"/>
                  <a:pt x="0" y="76"/>
                  <a:pt x="0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96" y="22"/>
                  <a:pt x="96" y="22"/>
                  <a:pt x="96" y="22"/>
                </a:cubicBezTo>
                <a:lnTo>
                  <a:pt x="72" y="35"/>
                </a:lnTo>
                <a:close/>
                <a:moveTo>
                  <a:pt x="36" y="66"/>
                </a:move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8" y="65"/>
                  <a:pt x="28" y="64"/>
                </a:cubicBezTo>
                <a:cubicBezTo>
                  <a:pt x="28" y="63"/>
                  <a:pt x="29" y="62"/>
                  <a:pt x="30" y="62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62"/>
                  <a:pt x="38" y="63"/>
                  <a:pt x="38" y="64"/>
                </a:cubicBezTo>
                <a:cubicBezTo>
                  <a:pt x="38" y="65"/>
                  <a:pt x="37" y="66"/>
                  <a:pt x="36" y="66"/>
                </a:cubicBezTo>
                <a:close/>
                <a:moveTo>
                  <a:pt x="36" y="56"/>
                </a:move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8" y="55"/>
                  <a:pt x="28" y="54"/>
                </a:cubicBezTo>
                <a:cubicBezTo>
                  <a:pt x="28" y="53"/>
                  <a:pt x="29" y="52"/>
                  <a:pt x="30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7" y="52"/>
                  <a:pt x="38" y="53"/>
                  <a:pt x="38" y="54"/>
                </a:cubicBezTo>
                <a:cubicBezTo>
                  <a:pt x="38" y="55"/>
                  <a:pt x="37" y="56"/>
                  <a:pt x="36" y="56"/>
                </a:cubicBezTo>
                <a:close/>
                <a:moveTo>
                  <a:pt x="60" y="66"/>
                </a:moveTo>
                <a:cubicBezTo>
                  <a:pt x="54" y="66"/>
                  <a:pt x="54" y="66"/>
                  <a:pt x="54" y="66"/>
                </a:cubicBezTo>
                <a:cubicBezTo>
                  <a:pt x="53" y="66"/>
                  <a:pt x="52" y="65"/>
                  <a:pt x="52" y="64"/>
                </a:cubicBezTo>
                <a:cubicBezTo>
                  <a:pt x="52" y="63"/>
                  <a:pt x="53" y="62"/>
                  <a:pt x="54" y="62"/>
                </a:cubicBezTo>
                <a:cubicBezTo>
                  <a:pt x="60" y="62"/>
                  <a:pt x="60" y="62"/>
                  <a:pt x="60" y="62"/>
                </a:cubicBezTo>
                <a:cubicBezTo>
                  <a:pt x="61" y="62"/>
                  <a:pt x="62" y="63"/>
                  <a:pt x="62" y="64"/>
                </a:cubicBezTo>
                <a:cubicBezTo>
                  <a:pt x="62" y="65"/>
                  <a:pt x="61" y="66"/>
                  <a:pt x="60" y="66"/>
                </a:cubicBezTo>
                <a:close/>
                <a:moveTo>
                  <a:pt x="60" y="56"/>
                </a:moveTo>
                <a:cubicBezTo>
                  <a:pt x="54" y="56"/>
                  <a:pt x="54" y="56"/>
                  <a:pt x="54" y="56"/>
                </a:cubicBezTo>
                <a:cubicBezTo>
                  <a:pt x="53" y="56"/>
                  <a:pt x="52" y="55"/>
                  <a:pt x="52" y="54"/>
                </a:cubicBezTo>
                <a:cubicBezTo>
                  <a:pt x="52" y="53"/>
                  <a:pt x="53" y="52"/>
                  <a:pt x="54" y="52"/>
                </a:cubicBezTo>
                <a:cubicBezTo>
                  <a:pt x="60" y="52"/>
                  <a:pt x="60" y="52"/>
                  <a:pt x="60" y="52"/>
                </a:cubicBezTo>
                <a:cubicBezTo>
                  <a:pt x="61" y="52"/>
                  <a:pt x="62" y="53"/>
                  <a:pt x="62" y="54"/>
                </a:cubicBezTo>
                <a:cubicBezTo>
                  <a:pt x="62" y="55"/>
                  <a:pt x="61" y="56"/>
                  <a:pt x="60" y="56"/>
                </a:cubicBezTo>
                <a:close/>
                <a:moveTo>
                  <a:pt x="84" y="66"/>
                </a:moveTo>
                <a:cubicBezTo>
                  <a:pt x="78" y="66"/>
                  <a:pt x="78" y="66"/>
                  <a:pt x="78" y="66"/>
                </a:cubicBezTo>
                <a:cubicBezTo>
                  <a:pt x="77" y="66"/>
                  <a:pt x="76" y="65"/>
                  <a:pt x="76" y="64"/>
                </a:cubicBezTo>
                <a:cubicBezTo>
                  <a:pt x="76" y="63"/>
                  <a:pt x="77" y="62"/>
                  <a:pt x="78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3"/>
                  <a:pt x="86" y="64"/>
                </a:cubicBezTo>
                <a:cubicBezTo>
                  <a:pt x="86" y="65"/>
                  <a:pt x="85" y="66"/>
                  <a:pt x="84" y="66"/>
                </a:cubicBezTo>
                <a:close/>
                <a:moveTo>
                  <a:pt x="84" y="56"/>
                </a:moveTo>
                <a:cubicBezTo>
                  <a:pt x="78" y="56"/>
                  <a:pt x="78" y="56"/>
                  <a:pt x="78" y="56"/>
                </a:cubicBezTo>
                <a:cubicBezTo>
                  <a:pt x="77" y="56"/>
                  <a:pt x="76" y="55"/>
                  <a:pt x="76" y="54"/>
                </a:cubicBezTo>
                <a:cubicBezTo>
                  <a:pt x="76" y="53"/>
                  <a:pt x="77" y="52"/>
                  <a:pt x="78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5" y="52"/>
                  <a:pt x="86" y="53"/>
                  <a:pt x="86" y="54"/>
                </a:cubicBezTo>
                <a:cubicBezTo>
                  <a:pt x="86" y="55"/>
                  <a:pt x="85" y="56"/>
                  <a:pt x="8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8" name="Freeform 92">
            <a:extLst>
              <a:ext uri="{FF2B5EF4-FFF2-40B4-BE49-F238E27FC236}">
                <a16:creationId xmlns:a16="http://schemas.microsoft.com/office/drawing/2014/main" id="{BA0B1770-3629-46A9-B2B6-DC0C3CA41AFC}"/>
              </a:ext>
            </a:extLst>
          </p:cNvPr>
          <p:cNvSpPr>
            <a:spLocks/>
          </p:cNvSpPr>
          <p:nvPr/>
        </p:nvSpPr>
        <p:spPr bwMode="auto">
          <a:xfrm>
            <a:off x="939033" y="4691640"/>
            <a:ext cx="229133" cy="75263"/>
          </a:xfrm>
          <a:custGeom>
            <a:avLst/>
            <a:gdLst>
              <a:gd name="T0" fmla="*/ 3 w 58"/>
              <a:gd name="T1" fmla="*/ 13 h 19"/>
              <a:gd name="T2" fmla="*/ 9 w 58"/>
              <a:gd name="T3" fmla="*/ 12 h 19"/>
              <a:gd name="T4" fmla="*/ 36 w 58"/>
              <a:gd name="T5" fmla="*/ 19 h 19"/>
              <a:gd name="T6" fmla="*/ 58 w 58"/>
              <a:gd name="T7" fmla="*/ 5 h 19"/>
              <a:gd name="T8" fmla="*/ 58 w 58"/>
              <a:gd name="T9" fmla="*/ 2 h 19"/>
              <a:gd name="T10" fmla="*/ 55 w 58"/>
              <a:gd name="T11" fmla="*/ 2 h 19"/>
              <a:gd name="T12" fmla="*/ 44 w 58"/>
              <a:gd name="T13" fmla="*/ 6 h 19"/>
              <a:gd name="T14" fmla="*/ 18 w 58"/>
              <a:gd name="T15" fmla="*/ 0 h 19"/>
              <a:gd name="T16" fmla="*/ 0 w 58"/>
              <a:gd name="T17" fmla="*/ 11 h 19"/>
              <a:gd name="T18" fmla="*/ 1 w 58"/>
              <a:gd name="T19" fmla="*/ 13 h 19"/>
              <a:gd name="T20" fmla="*/ 3 w 58"/>
              <a:gd name="T21" fmla="*/ 1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" h="19">
                <a:moveTo>
                  <a:pt x="3" y="13"/>
                </a:moveTo>
                <a:cubicBezTo>
                  <a:pt x="5" y="12"/>
                  <a:pt x="7" y="12"/>
                  <a:pt x="9" y="12"/>
                </a:cubicBezTo>
                <a:cubicBezTo>
                  <a:pt x="17" y="12"/>
                  <a:pt x="26" y="19"/>
                  <a:pt x="36" y="19"/>
                </a:cubicBezTo>
                <a:cubicBezTo>
                  <a:pt x="44" y="19"/>
                  <a:pt x="51" y="14"/>
                  <a:pt x="58" y="5"/>
                </a:cubicBezTo>
                <a:cubicBezTo>
                  <a:pt x="58" y="4"/>
                  <a:pt x="58" y="3"/>
                  <a:pt x="58" y="2"/>
                </a:cubicBezTo>
                <a:cubicBezTo>
                  <a:pt x="57" y="2"/>
                  <a:pt x="56" y="2"/>
                  <a:pt x="55" y="2"/>
                </a:cubicBezTo>
                <a:cubicBezTo>
                  <a:pt x="52" y="5"/>
                  <a:pt x="48" y="6"/>
                  <a:pt x="44" y="6"/>
                </a:cubicBezTo>
                <a:cubicBezTo>
                  <a:pt x="36" y="6"/>
                  <a:pt x="27" y="0"/>
                  <a:pt x="18" y="0"/>
                </a:cubicBezTo>
                <a:cubicBezTo>
                  <a:pt x="11" y="0"/>
                  <a:pt x="6" y="4"/>
                  <a:pt x="0" y="11"/>
                </a:cubicBezTo>
                <a:cubicBezTo>
                  <a:pt x="0" y="11"/>
                  <a:pt x="0" y="12"/>
                  <a:pt x="1" y="13"/>
                </a:cubicBezTo>
                <a:cubicBezTo>
                  <a:pt x="1" y="14"/>
                  <a:pt x="2" y="14"/>
                  <a:pt x="3" y="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9" name="Freeform 74">
            <a:extLst>
              <a:ext uri="{FF2B5EF4-FFF2-40B4-BE49-F238E27FC236}">
                <a16:creationId xmlns:a16="http://schemas.microsoft.com/office/drawing/2014/main" id="{91CA424C-CDC4-409A-BF3A-31F86E49FD49}"/>
              </a:ext>
            </a:extLst>
          </p:cNvPr>
          <p:cNvSpPr>
            <a:spLocks noEditPoints="1"/>
          </p:cNvSpPr>
          <p:nvPr/>
        </p:nvSpPr>
        <p:spPr bwMode="auto">
          <a:xfrm>
            <a:off x="8824626" y="1452424"/>
            <a:ext cx="319374" cy="428337"/>
          </a:xfrm>
          <a:custGeom>
            <a:avLst/>
            <a:gdLst>
              <a:gd name="T0" fmla="*/ 71 w 72"/>
              <a:gd name="T1" fmla="*/ 25 h 96"/>
              <a:gd name="T2" fmla="*/ 47 w 72"/>
              <a:gd name="T3" fmla="*/ 1 h 96"/>
              <a:gd name="T4" fmla="*/ 46 w 72"/>
              <a:gd name="T5" fmla="*/ 0 h 96"/>
              <a:gd name="T6" fmla="*/ 2 w 72"/>
              <a:gd name="T7" fmla="*/ 0 h 96"/>
              <a:gd name="T8" fmla="*/ 0 w 72"/>
              <a:gd name="T9" fmla="*/ 2 h 96"/>
              <a:gd name="T10" fmla="*/ 0 w 72"/>
              <a:gd name="T11" fmla="*/ 94 h 96"/>
              <a:gd name="T12" fmla="*/ 2 w 72"/>
              <a:gd name="T13" fmla="*/ 96 h 96"/>
              <a:gd name="T14" fmla="*/ 70 w 72"/>
              <a:gd name="T15" fmla="*/ 96 h 96"/>
              <a:gd name="T16" fmla="*/ 72 w 72"/>
              <a:gd name="T17" fmla="*/ 94 h 96"/>
              <a:gd name="T18" fmla="*/ 72 w 72"/>
              <a:gd name="T19" fmla="*/ 26 h 96"/>
              <a:gd name="T20" fmla="*/ 71 w 72"/>
              <a:gd name="T21" fmla="*/ 25 h 96"/>
              <a:gd name="T22" fmla="*/ 20 w 72"/>
              <a:gd name="T23" fmla="*/ 42 h 96"/>
              <a:gd name="T24" fmla="*/ 22 w 72"/>
              <a:gd name="T25" fmla="*/ 40 h 96"/>
              <a:gd name="T26" fmla="*/ 28 w 72"/>
              <a:gd name="T27" fmla="*/ 40 h 96"/>
              <a:gd name="T28" fmla="*/ 28 w 72"/>
              <a:gd name="T29" fmla="*/ 34 h 96"/>
              <a:gd name="T30" fmla="*/ 30 w 72"/>
              <a:gd name="T31" fmla="*/ 32 h 96"/>
              <a:gd name="T32" fmla="*/ 42 w 72"/>
              <a:gd name="T33" fmla="*/ 32 h 96"/>
              <a:gd name="T34" fmla="*/ 44 w 72"/>
              <a:gd name="T35" fmla="*/ 34 h 96"/>
              <a:gd name="T36" fmla="*/ 44 w 72"/>
              <a:gd name="T37" fmla="*/ 40 h 96"/>
              <a:gd name="T38" fmla="*/ 50 w 72"/>
              <a:gd name="T39" fmla="*/ 40 h 96"/>
              <a:gd name="T40" fmla="*/ 52 w 72"/>
              <a:gd name="T41" fmla="*/ 42 h 96"/>
              <a:gd name="T42" fmla="*/ 52 w 72"/>
              <a:gd name="T43" fmla="*/ 54 h 96"/>
              <a:gd name="T44" fmla="*/ 50 w 72"/>
              <a:gd name="T45" fmla="*/ 56 h 96"/>
              <a:gd name="T46" fmla="*/ 44 w 72"/>
              <a:gd name="T47" fmla="*/ 56 h 96"/>
              <a:gd name="T48" fmla="*/ 44 w 72"/>
              <a:gd name="T49" fmla="*/ 62 h 96"/>
              <a:gd name="T50" fmla="*/ 42 w 72"/>
              <a:gd name="T51" fmla="*/ 64 h 96"/>
              <a:gd name="T52" fmla="*/ 30 w 72"/>
              <a:gd name="T53" fmla="*/ 64 h 96"/>
              <a:gd name="T54" fmla="*/ 28 w 72"/>
              <a:gd name="T55" fmla="*/ 62 h 96"/>
              <a:gd name="T56" fmla="*/ 28 w 72"/>
              <a:gd name="T57" fmla="*/ 56 h 96"/>
              <a:gd name="T58" fmla="*/ 22 w 72"/>
              <a:gd name="T59" fmla="*/ 56 h 96"/>
              <a:gd name="T60" fmla="*/ 20 w 72"/>
              <a:gd name="T61" fmla="*/ 54 h 96"/>
              <a:gd name="T62" fmla="*/ 20 w 72"/>
              <a:gd name="T63" fmla="*/ 42 h 96"/>
              <a:gd name="T64" fmla="*/ 58 w 72"/>
              <a:gd name="T65" fmla="*/ 84 h 96"/>
              <a:gd name="T66" fmla="*/ 14 w 72"/>
              <a:gd name="T67" fmla="*/ 84 h 96"/>
              <a:gd name="T68" fmla="*/ 12 w 72"/>
              <a:gd name="T69" fmla="*/ 82 h 96"/>
              <a:gd name="T70" fmla="*/ 14 w 72"/>
              <a:gd name="T71" fmla="*/ 80 h 96"/>
              <a:gd name="T72" fmla="*/ 58 w 72"/>
              <a:gd name="T73" fmla="*/ 80 h 96"/>
              <a:gd name="T74" fmla="*/ 60 w 72"/>
              <a:gd name="T75" fmla="*/ 82 h 96"/>
              <a:gd name="T76" fmla="*/ 58 w 72"/>
              <a:gd name="T77" fmla="*/ 84 h 96"/>
              <a:gd name="T78" fmla="*/ 58 w 72"/>
              <a:gd name="T79" fmla="*/ 76 h 96"/>
              <a:gd name="T80" fmla="*/ 14 w 72"/>
              <a:gd name="T81" fmla="*/ 76 h 96"/>
              <a:gd name="T82" fmla="*/ 12 w 72"/>
              <a:gd name="T83" fmla="*/ 74 h 96"/>
              <a:gd name="T84" fmla="*/ 14 w 72"/>
              <a:gd name="T85" fmla="*/ 72 h 96"/>
              <a:gd name="T86" fmla="*/ 58 w 72"/>
              <a:gd name="T87" fmla="*/ 72 h 96"/>
              <a:gd name="T88" fmla="*/ 60 w 72"/>
              <a:gd name="T89" fmla="*/ 74 h 96"/>
              <a:gd name="T90" fmla="*/ 58 w 72"/>
              <a:gd name="T91" fmla="*/ 76 h 96"/>
              <a:gd name="T92" fmla="*/ 48 w 72"/>
              <a:gd name="T93" fmla="*/ 26 h 96"/>
              <a:gd name="T94" fmla="*/ 46 w 72"/>
              <a:gd name="T95" fmla="*/ 24 h 96"/>
              <a:gd name="T96" fmla="*/ 46 w 72"/>
              <a:gd name="T97" fmla="*/ 5 h 96"/>
              <a:gd name="T98" fmla="*/ 67 w 72"/>
              <a:gd name="T99" fmla="*/ 26 h 96"/>
              <a:gd name="T100" fmla="*/ 48 w 72"/>
              <a:gd name="T101" fmla="*/ 2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2" h="96">
                <a:moveTo>
                  <a:pt x="71" y="25"/>
                </a:move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5"/>
                  <a:pt x="1" y="96"/>
                  <a:pt x="2" y="96"/>
                </a:cubicBezTo>
                <a:cubicBezTo>
                  <a:pt x="70" y="96"/>
                  <a:pt x="70" y="96"/>
                  <a:pt x="70" y="96"/>
                </a:cubicBezTo>
                <a:cubicBezTo>
                  <a:pt x="71" y="96"/>
                  <a:pt x="72" y="95"/>
                  <a:pt x="72" y="94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5"/>
                  <a:pt x="72" y="25"/>
                  <a:pt x="71" y="25"/>
                </a:cubicBezTo>
                <a:close/>
                <a:moveTo>
                  <a:pt x="20" y="42"/>
                </a:moveTo>
                <a:cubicBezTo>
                  <a:pt x="20" y="41"/>
                  <a:pt x="21" y="40"/>
                  <a:pt x="22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3"/>
                  <a:pt x="29" y="32"/>
                  <a:pt x="30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4" y="33"/>
                  <a:pt x="44" y="34"/>
                </a:cubicBezTo>
                <a:cubicBezTo>
                  <a:pt x="44" y="40"/>
                  <a:pt x="44" y="40"/>
                  <a:pt x="44" y="40"/>
                </a:cubicBezTo>
                <a:cubicBezTo>
                  <a:pt x="50" y="40"/>
                  <a:pt x="50" y="40"/>
                  <a:pt x="50" y="40"/>
                </a:cubicBezTo>
                <a:cubicBezTo>
                  <a:pt x="51" y="40"/>
                  <a:pt x="52" y="41"/>
                  <a:pt x="52" y="42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5"/>
                  <a:pt x="51" y="56"/>
                  <a:pt x="50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3"/>
                  <a:pt x="43" y="64"/>
                  <a:pt x="42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29" y="64"/>
                  <a:pt x="28" y="63"/>
                  <a:pt x="28" y="62"/>
                </a:cubicBezTo>
                <a:cubicBezTo>
                  <a:pt x="28" y="56"/>
                  <a:pt x="28" y="56"/>
                  <a:pt x="28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1" y="56"/>
                  <a:pt x="20" y="55"/>
                  <a:pt x="20" y="54"/>
                </a:cubicBezTo>
                <a:lnTo>
                  <a:pt x="20" y="42"/>
                </a:lnTo>
                <a:close/>
                <a:moveTo>
                  <a:pt x="58" y="84"/>
                </a:moveTo>
                <a:cubicBezTo>
                  <a:pt x="14" y="84"/>
                  <a:pt x="14" y="84"/>
                  <a:pt x="14" y="84"/>
                </a:cubicBezTo>
                <a:cubicBezTo>
                  <a:pt x="13" y="84"/>
                  <a:pt x="12" y="83"/>
                  <a:pt x="12" y="82"/>
                </a:cubicBezTo>
                <a:cubicBezTo>
                  <a:pt x="12" y="81"/>
                  <a:pt x="13" y="80"/>
                  <a:pt x="14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59" y="80"/>
                  <a:pt x="60" y="81"/>
                  <a:pt x="60" y="82"/>
                </a:cubicBezTo>
                <a:cubicBezTo>
                  <a:pt x="60" y="83"/>
                  <a:pt x="59" y="84"/>
                  <a:pt x="58" y="84"/>
                </a:cubicBezTo>
                <a:close/>
                <a:moveTo>
                  <a:pt x="58" y="76"/>
                </a:moveTo>
                <a:cubicBezTo>
                  <a:pt x="14" y="76"/>
                  <a:pt x="14" y="76"/>
                  <a:pt x="14" y="76"/>
                </a:cubicBezTo>
                <a:cubicBezTo>
                  <a:pt x="13" y="76"/>
                  <a:pt x="12" y="75"/>
                  <a:pt x="12" y="74"/>
                </a:cubicBezTo>
                <a:cubicBezTo>
                  <a:pt x="12" y="73"/>
                  <a:pt x="13" y="72"/>
                  <a:pt x="14" y="72"/>
                </a:cubicBezTo>
                <a:cubicBezTo>
                  <a:pt x="58" y="72"/>
                  <a:pt x="58" y="72"/>
                  <a:pt x="58" y="72"/>
                </a:cubicBezTo>
                <a:cubicBezTo>
                  <a:pt x="59" y="72"/>
                  <a:pt x="60" y="73"/>
                  <a:pt x="60" y="74"/>
                </a:cubicBezTo>
                <a:cubicBezTo>
                  <a:pt x="60" y="75"/>
                  <a:pt x="59" y="76"/>
                  <a:pt x="58" y="76"/>
                </a:cubicBezTo>
                <a:close/>
                <a:moveTo>
                  <a:pt x="48" y="26"/>
                </a:moveTo>
                <a:cubicBezTo>
                  <a:pt x="47" y="26"/>
                  <a:pt x="46" y="25"/>
                  <a:pt x="46" y="24"/>
                </a:cubicBezTo>
                <a:cubicBezTo>
                  <a:pt x="46" y="5"/>
                  <a:pt x="46" y="5"/>
                  <a:pt x="46" y="5"/>
                </a:cubicBezTo>
                <a:cubicBezTo>
                  <a:pt x="67" y="26"/>
                  <a:pt x="67" y="26"/>
                  <a:pt x="67" y="26"/>
                </a:cubicBezTo>
                <a:lnTo>
                  <a:pt x="48" y="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1" name="Freeform 39">
            <a:extLst>
              <a:ext uri="{FF2B5EF4-FFF2-40B4-BE49-F238E27FC236}">
                <a16:creationId xmlns:a16="http://schemas.microsoft.com/office/drawing/2014/main" id="{1475E1ED-5AA9-4EC9-B74D-CB9BF0C37875}"/>
              </a:ext>
            </a:extLst>
          </p:cNvPr>
          <p:cNvSpPr>
            <a:spLocks noEditPoints="1"/>
          </p:cNvSpPr>
          <p:nvPr/>
        </p:nvSpPr>
        <p:spPr bwMode="auto">
          <a:xfrm>
            <a:off x="9139109" y="4866376"/>
            <a:ext cx="96330" cy="228784"/>
          </a:xfrm>
          <a:custGeom>
            <a:avLst/>
            <a:gdLst>
              <a:gd name="T0" fmla="*/ 18 w 20"/>
              <a:gd name="T1" fmla="*/ 0 h 48"/>
              <a:gd name="T2" fmla="*/ 0 w 20"/>
              <a:gd name="T3" fmla="*/ 0 h 48"/>
              <a:gd name="T4" fmla="*/ 0 w 20"/>
              <a:gd name="T5" fmla="*/ 48 h 48"/>
              <a:gd name="T6" fmla="*/ 18 w 20"/>
              <a:gd name="T7" fmla="*/ 48 h 48"/>
              <a:gd name="T8" fmla="*/ 20 w 20"/>
              <a:gd name="T9" fmla="*/ 46 h 48"/>
              <a:gd name="T10" fmla="*/ 20 w 20"/>
              <a:gd name="T11" fmla="*/ 2 h 48"/>
              <a:gd name="T12" fmla="*/ 18 w 20"/>
              <a:gd name="T13" fmla="*/ 0 h 48"/>
              <a:gd name="T14" fmla="*/ 14 w 20"/>
              <a:gd name="T15" fmla="*/ 36 h 48"/>
              <a:gd name="T16" fmla="*/ 6 w 20"/>
              <a:gd name="T17" fmla="*/ 36 h 48"/>
              <a:gd name="T18" fmla="*/ 4 w 20"/>
              <a:gd name="T19" fmla="*/ 34 h 48"/>
              <a:gd name="T20" fmla="*/ 6 w 20"/>
              <a:gd name="T21" fmla="*/ 32 h 48"/>
              <a:gd name="T22" fmla="*/ 14 w 20"/>
              <a:gd name="T23" fmla="*/ 32 h 48"/>
              <a:gd name="T24" fmla="*/ 16 w 20"/>
              <a:gd name="T25" fmla="*/ 34 h 48"/>
              <a:gd name="T26" fmla="*/ 14 w 20"/>
              <a:gd name="T27" fmla="*/ 36 h 48"/>
              <a:gd name="T28" fmla="*/ 14 w 20"/>
              <a:gd name="T29" fmla="*/ 28 h 48"/>
              <a:gd name="T30" fmla="*/ 6 w 20"/>
              <a:gd name="T31" fmla="*/ 28 h 48"/>
              <a:gd name="T32" fmla="*/ 4 w 20"/>
              <a:gd name="T33" fmla="*/ 26 h 48"/>
              <a:gd name="T34" fmla="*/ 6 w 20"/>
              <a:gd name="T35" fmla="*/ 24 h 48"/>
              <a:gd name="T36" fmla="*/ 14 w 20"/>
              <a:gd name="T37" fmla="*/ 24 h 48"/>
              <a:gd name="T38" fmla="*/ 16 w 20"/>
              <a:gd name="T39" fmla="*/ 26 h 48"/>
              <a:gd name="T40" fmla="*/ 14 w 20"/>
              <a:gd name="T41" fmla="*/ 28 h 48"/>
              <a:gd name="T42" fmla="*/ 14 w 20"/>
              <a:gd name="T43" fmla="*/ 20 h 48"/>
              <a:gd name="T44" fmla="*/ 6 w 20"/>
              <a:gd name="T45" fmla="*/ 20 h 48"/>
              <a:gd name="T46" fmla="*/ 4 w 20"/>
              <a:gd name="T47" fmla="*/ 18 h 48"/>
              <a:gd name="T48" fmla="*/ 6 w 20"/>
              <a:gd name="T49" fmla="*/ 16 h 48"/>
              <a:gd name="T50" fmla="*/ 14 w 20"/>
              <a:gd name="T51" fmla="*/ 16 h 48"/>
              <a:gd name="T52" fmla="*/ 16 w 20"/>
              <a:gd name="T53" fmla="*/ 18 h 48"/>
              <a:gd name="T54" fmla="*/ 14 w 20"/>
              <a:gd name="T55" fmla="*/ 20 h 48"/>
              <a:gd name="T56" fmla="*/ 14 w 20"/>
              <a:gd name="T57" fmla="*/ 12 h 48"/>
              <a:gd name="T58" fmla="*/ 6 w 20"/>
              <a:gd name="T59" fmla="*/ 12 h 48"/>
              <a:gd name="T60" fmla="*/ 4 w 20"/>
              <a:gd name="T61" fmla="*/ 10 h 48"/>
              <a:gd name="T62" fmla="*/ 6 w 20"/>
              <a:gd name="T63" fmla="*/ 8 h 48"/>
              <a:gd name="T64" fmla="*/ 14 w 20"/>
              <a:gd name="T65" fmla="*/ 8 h 48"/>
              <a:gd name="T66" fmla="*/ 16 w 20"/>
              <a:gd name="T67" fmla="*/ 10 h 48"/>
              <a:gd name="T68" fmla="*/ 14 w 20"/>
              <a:gd name="T6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" h="48"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"/>
                  <a:pt x="0" y="48"/>
                  <a:pt x="0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9" y="48"/>
                  <a:pt x="20" y="47"/>
                  <a:pt x="20" y="46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19" y="0"/>
                  <a:pt x="18" y="0"/>
                </a:cubicBezTo>
                <a:close/>
                <a:moveTo>
                  <a:pt x="14" y="36"/>
                </a:move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4" y="35"/>
                  <a:pt x="4" y="34"/>
                </a:cubicBezTo>
                <a:cubicBezTo>
                  <a:pt x="4" y="33"/>
                  <a:pt x="5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2"/>
                  <a:pt x="16" y="33"/>
                  <a:pt x="16" y="34"/>
                </a:cubicBezTo>
                <a:cubicBezTo>
                  <a:pt x="16" y="35"/>
                  <a:pt x="15" y="36"/>
                  <a:pt x="14" y="36"/>
                </a:cubicBezTo>
                <a:close/>
                <a:moveTo>
                  <a:pt x="14" y="28"/>
                </a:move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4" y="27"/>
                  <a:pt x="4" y="26"/>
                </a:cubicBezTo>
                <a:cubicBezTo>
                  <a:pt x="4" y="25"/>
                  <a:pt x="5" y="24"/>
                  <a:pt x="6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6" y="25"/>
                  <a:pt x="16" y="26"/>
                </a:cubicBezTo>
                <a:cubicBezTo>
                  <a:pt x="16" y="27"/>
                  <a:pt x="15" y="28"/>
                  <a:pt x="14" y="28"/>
                </a:cubicBezTo>
                <a:close/>
                <a:moveTo>
                  <a:pt x="14" y="20"/>
                </a:move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4" y="19"/>
                  <a:pt x="4" y="18"/>
                </a:cubicBezTo>
                <a:cubicBezTo>
                  <a:pt x="4" y="17"/>
                  <a:pt x="5" y="16"/>
                  <a:pt x="6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7"/>
                  <a:pt x="16" y="18"/>
                </a:cubicBezTo>
                <a:cubicBezTo>
                  <a:pt x="16" y="19"/>
                  <a:pt x="15" y="20"/>
                  <a:pt x="14" y="20"/>
                </a:cubicBezTo>
                <a:close/>
                <a:moveTo>
                  <a:pt x="14" y="12"/>
                </a:move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4" y="11"/>
                  <a:pt x="4" y="10"/>
                </a:cubicBezTo>
                <a:cubicBezTo>
                  <a:pt x="4" y="9"/>
                  <a:pt x="5" y="8"/>
                  <a:pt x="6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5" y="8"/>
                  <a:pt x="16" y="9"/>
                  <a:pt x="16" y="10"/>
                </a:cubicBezTo>
                <a:cubicBezTo>
                  <a:pt x="16" y="11"/>
                  <a:pt x="15" y="12"/>
                  <a:pt x="14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2" name="Freeform 40">
            <a:extLst>
              <a:ext uri="{FF2B5EF4-FFF2-40B4-BE49-F238E27FC236}">
                <a16:creationId xmlns:a16="http://schemas.microsoft.com/office/drawing/2014/main" id="{B6DDB609-C8FE-44D3-8677-562AE17C8027}"/>
              </a:ext>
            </a:extLst>
          </p:cNvPr>
          <p:cNvSpPr>
            <a:spLocks noEditPoints="1"/>
          </p:cNvSpPr>
          <p:nvPr/>
        </p:nvSpPr>
        <p:spPr bwMode="auto">
          <a:xfrm>
            <a:off x="8892264" y="4846307"/>
            <a:ext cx="228784" cy="248852"/>
          </a:xfrm>
          <a:custGeom>
            <a:avLst/>
            <a:gdLst>
              <a:gd name="T0" fmla="*/ 0 w 48"/>
              <a:gd name="T1" fmla="*/ 0 h 52"/>
              <a:gd name="T2" fmla="*/ 16 w 48"/>
              <a:gd name="T3" fmla="*/ 52 h 52"/>
              <a:gd name="T4" fmla="*/ 18 w 48"/>
              <a:gd name="T5" fmla="*/ 40 h 52"/>
              <a:gd name="T6" fmla="*/ 32 w 48"/>
              <a:gd name="T7" fmla="*/ 42 h 52"/>
              <a:gd name="T8" fmla="*/ 48 w 48"/>
              <a:gd name="T9" fmla="*/ 52 h 52"/>
              <a:gd name="T10" fmla="*/ 24 w 48"/>
              <a:gd name="T11" fmla="*/ 12 h 52"/>
              <a:gd name="T12" fmla="*/ 10 w 48"/>
              <a:gd name="T13" fmla="*/ 36 h 52"/>
              <a:gd name="T14" fmla="*/ 10 w 48"/>
              <a:gd name="T15" fmla="*/ 32 h 52"/>
              <a:gd name="T16" fmla="*/ 16 w 48"/>
              <a:gd name="T17" fmla="*/ 34 h 52"/>
              <a:gd name="T18" fmla="*/ 14 w 48"/>
              <a:gd name="T19" fmla="*/ 28 h 52"/>
              <a:gd name="T20" fmla="*/ 8 w 48"/>
              <a:gd name="T21" fmla="*/ 26 h 52"/>
              <a:gd name="T22" fmla="*/ 14 w 48"/>
              <a:gd name="T23" fmla="*/ 24 h 52"/>
              <a:gd name="T24" fmla="*/ 14 w 48"/>
              <a:gd name="T25" fmla="*/ 28 h 52"/>
              <a:gd name="T26" fmla="*/ 10 w 48"/>
              <a:gd name="T27" fmla="*/ 20 h 52"/>
              <a:gd name="T28" fmla="*/ 10 w 48"/>
              <a:gd name="T29" fmla="*/ 16 h 52"/>
              <a:gd name="T30" fmla="*/ 16 w 48"/>
              <a:gd name="T31" fmla="*/ 18 h 52"/>
              <a:gd name="T32" fmla="*/ 26 w 48"/>
              <a:gd name="T33" fmla="*/ 36 h 52"/>
              <a:gd name="T34" fmla="*/ 20 w 48"/>
              <a:gd name="T35" fmla="*/ 34 h 52"/>
              <a:gd name="T36" fmla="*/ 26 w 48"/>
              <a:gd name="T37" fmla="*/ 32 h 52"/>
              <a:gd name="T38" fmla="*/ 26 w 48"/>
              <a:gd name="T39" fmla="*/ 36 h 52"/>
              <a:gd name="T40" fmla="*/ 22 w 48"/>
              <a:gd name="T41" fmla="*/ 28 h 52"/>
              <a:gd name="T42" fmla="*/ 22 w 48"/>
              <a:gd name="T43" fmla="*/ 24 h 52"/>
              <a:gd name="T44" fmla="*/ 28 w 48"/>
              <a:gd name="T45" fmla="*/ 26 h 52"/>
              <a:gd name="T46" fmla="*/ 26 w 48"/>
              <a:gd name="T47" fmla="*/ 20 h 52"/>
              <a:gd name="T48" fmla="*/ 20 w 48"/>
              <a:gd name="T49" fmla="*/ 18 h 52"/>
              <a:gd name="T50" fmla="*/ 26 w 48"/>
              <a:gd name="T51" fmla="*/ 16 h 52"/>
              <a:gd name="T52" fmla="*/ 26 w 48"/>
              <a:gd name="T53" fmla="*/ 20 h 52"/>
              <a:gd name="T54" fmla="*/ 34 w 48"/>
              <a:gd name="T55" fmla="*/ 36 h 52"/>
              <a:gd name="T56" fmla="*/ 34 w 48"/>
              <a:gd name="T57" fmla="*/ 32 h 52"/>
              <a:gd name="T58" fmla="*/ 40 w 48"/>
              <a:gd name="T59" fmla="*/ 34 h 52"/>
              <a:gd name="T60" fmla="*/ 38 w 48"/>
              <a:gd name="T61" fmla="*/ 28 h 52"/>
              <a:gd name="T62" fmla="*/ 32 w 48"/>
              <a:gd name="T63" fmla="*/ 26 h 52"/>
              <a:gd name="T64" fmla="*/ 38 w 48"/>
              <a:gd name="T65" fmla="*/ 24 h 52"/>
              <a:gd name="T66" fmla="*/ 38 w 48"/>
              <a:gd name="T67" fmla="*/ 28 h 52"/>
              <a:gd name="T68" fmla="*/ 34 w 48"/>
              <a:gd name="T69" fmla="*/ 20 h 52"/>
              <a:gd name="T70" fmla="*/ 34 w 48"/>
              <a:gd name="T71" fmla="*/ 16 h 52"/>
              <a:gd name="T72" fmla="*/ 40 w 48"/>
              <a:gd name="T73" fmla="*/ 18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" h="52">
                <a:moveTo>
                  <a:pt x="24" y="12"/>
                </a:moveTo>
                <a:cubicBezTo>
                  <a:pt x="14" y="12"/>
                  <a:pt x="5" y="7"/>
                  <a:pt x="0" y="0"/>
                </a:cubicBezTo>
                <a:cubicBezTo>
                  <a:pt x="0" y="52"/>
                  <a:pt x="0" y="52"/>
                  <a:pt x="0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1"/>
                  <a:pt x="17" y="40"/>
                  <a:pt x="18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40"/>
                  <a:pt x="32" y="41"/>
                  <a:pt x="32" y="42"/>
                </a:cubicBezTo>
                <a:cubicBezTo>
                  <a:pt x="32" y="52"/>
                  <a:pt x="32" y="52"/>
                  <a:pt x="32" y="52"/>
                </a:cubicBezTo>
                <a:cubicBezTo>
                  <a:pt x="48" y="52"/>
                  <a:pt x="48" y="52"/>
                  <a:pt x="48" y="52"/>
                </a:cubicBezTo>
                <a:cubicBezTo>
                  <a:pt x="48" y="0"/>
                  <a:pt x="48" y="0"/>
                  <a:pt x="48" y="0"/>
                </a:cubicBezTo>
                <a:cubicBezTo>
                  <a:pt x="43" y="7"/>
                  <a:pt x="34" y="12"/>
                  <a:pt x="24" y="12"/>
                </a:cubicBezTo>
                <a:close/>
                <a:moveTo>
                  <a:pt x="14" y="36"/>
                </a:moveTo>
                <a:cubicBezTo>
                  <a:pt x="10" y="36"/>
                  <a:pt x="10" y="36"/>
                  <a:pt x="10" y="36"/>
                </a:cubicBezTo>
                <a:cubicBezTo>
                  <a:pt x="9" y="36"/>
                  <a:pt x="8" y="35"/>
                  <a:pt x="8" y="34"/>
                </a:cubicBezTo>
                <a:cubicBezTo>
                  <a:pt x="8" y="33"/>
                  <a:pt x="9" y="32"/>
                  <a:pt x="10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5" y="32"/>
                  <a:pt x="16" y="33"/>
                  <a:pt x="16" y="34"/>
                </a:cubicBezTo>
                <a:cubicBezTo>
                  <a:pt x="16" y="35"/>
                  <a:pt x="15" y="36"/>
                  <a:pt x="14" y="36"/>
                </a:cubicBezTo>
                <a:close/>
                <a:moveTo>
                  <a:pt x="14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9" y="28"/>
                  <a:pt x="8" y="27"/>
                  <a:pt x="8" y="26"/>
                </a:cubicBezTo>
                <a:cubicBezTo>
                  <a:pt x="8" y="25"/>
                  <a:pt x="9" y="24"/>
                  <a:pt x="10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6" y="25"/>
                  <a:pt x="16" y="26"/>
                </a:cubicBezTo>
                <a:cubicBezTo>
                  <a:pt x="16" y="27"/>
                  <a:pt x="15" y="28"/>
                  <a:pt x="14" y="28"/>
                </a:cubicBezTo>
                <a:close/>
                <a:moveTo>
                  <a:pt x="14" y="20"/>
                </a:moveTo>
                <a:cubicBezTo>
                  <a:pt x="10" y="20"/>
                  <a:pt x="10" y="20"/>
                  <a:pt x="10" y="20"/>
                </a:cubicBezTo>
                <a:cubicBezTo>
                  <a:pt x="9" y="20"/>
                  <a:pt x="8" y="19"/>
                  <a:pt x="8" y="18"/>
                </a:cubicBezTo>
                <a:cubicBezTo>
                  <a:pt x="8" y="17"/>
                  <a:pt x="9" y="16"/>
                  <a:pt x="10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7"/>
                  <a:pt x="16" y="18"/>
                </a:cubicBezTo>
                <a:cubicBezTo>
                  <a:pt x="16" y="19"/>
                  <a:pt x="15" y="20"/>
                  <a:pt x="14" y="20"/>
                </a:cubicBezTo>
                <a:close/>
                <a:moveTo>
                  <a:pt x="26" y="36"/>
                </a:moveTo>
                <a:cubicBezTo>
                  <a:pt x="22" y="36"/>
                  <a:pt x="22" y="36"/>
                  <a:pt x="22" y="36"/>
                </a:cubicBezTo>
                <a:cubicBezTo>
                  <a:pt x="21" y="36"/>
                  <a:pt x="20" y="35"/>
                  <a:pt x="20" y="34"/>
                </a:cubicBezTo>
                <a:cubicBezTo>
                  <a:pt x="20" y="33"/>
                  <a:pt x="21" y="32"/>
                  <a:pt x="22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7" y="32"/>
                  <a:pt x="28" y="33"/>
                  <a:pt x="28" y="34"/>
                </a:cubicBezTo>
                <a:cubicBezTo>
                  <a:pt x="28" y="35"/>
                  <a:pt x="27" y="36"/>
                  <a:pt x="26" y="36"/>
                </a:cubicBezTo>
                <a:close/>
                <a:moveTo>
                  <a:pt x="26" y="28"/>
                </a:moveTo>
                <a:cubicBezTo>
                  <a:pt x="22" y="28"/>
                  <a:pt x="22" y="28"/>
                  <a:pt x="22" y="28"/>
                </a:cubicBezTo>
                <a:cubicBezTo>
                  <a:pt x="21" y="28"/>
                  <a:pt x="20" y="27"/>
                  <a:pt x="20" y="26"/>
                </a:cubicBezTo>
                <a:cubicBezTo>
                  <a:pt x="20" y="25"/>
                  <a:pt x="21" y="24"/>
                  <a:pt x="22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7" y="24"/>
                  <a:pt x="28" y="25"/>
                  <a:pt x="28" y="26"/>
                </a:cubicBezTo>
                <a:cubicBezTo>
                  <a:pt x="28" y="27"/>
                  <a:pt x="27" y="28"/>
                  <a:pt x="26" y="28"/>
                </a:cubicBezTo>
                <a:close/>
                <a:moveTo>
                  <a:pt x="26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1" y="20"/>
                  <a:pt x="20" y="19"/>
                  <a:pt x="20" y="18"/>
                </a:cubicBezTo>
                <a:cubicBezTo>
                  <a:pt x="20" y="17"/>
                  <a:pt x="21" y="16"/>
                  <a:pt x="22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6"/>
                  <a:pt x="28" y="17"/>
                  <a:pt x="28" y="18"/>
                </a:cubicBezTo>
                <a:cubicBezTo>
                  <a:pt x="28" y="19"/>
                  <a:pt x="27" y="20"/>
                  <a:pt x="26" y="20"/>
                </a:cubicBezTo>
                <a:close/>
                <a:moveTo>
                  <a:pt x="38" y="36"/>
                </a:moveTo>
                <a:cubicBezTo>
                  <a:pt x="34" y="36"/>
                  <a:pt x="34" y="36"/>
                  <a:pt x="34" y="36"/>
                </a:cubicBezTo>
                <a:cubicBezTo>
                  <a:pt x="33" y="36"/>
                  <a:pt x="32" y="35"/>
                  <a:pt x="32" y="34"/>
                </a:cubicBezTo>
                <a:cubicBezTo>
                  <a:pt x="32" y="33"/>
                  <a:pt x="33" y="32"/>
                  <a:pt x="34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9" y="32"/>
                  <a:pt x="40" y="33"/>
                  <a:pt x="40" y="34"/>
                </a:cubicBezTo>
                <a:cubicBezTo>
                  <a:pt x="40" y="35"/>
                  <a:pt x="39" y="36"/>
                  <a:pt x="38" y="36"/>
                </a:cubicBezTo>
                <a:close/>
                <a:moveTo>
                  <a:pt x="38" y="28"/>
                </a:moveTo>
                <a:cubicBezTo>
                  <a:pt x="34" y="28"/>
                  <a:pt x="34" y="28"/>
                  <a:pt x="34" y="28"/>
                </a:cubicBezTo>
                <a:cubicBezTo>
                  <a:pt x="33" y="28"/>
                  <a:pt x="32" y="27"/>
                  <a:pt x="32" y="26"/>
                </a:cubicBezTo>
                <a:cubicBezTo>
                  <a:pt x="32" y="25"/>
                  <a:pt x="33" y="24"/>
                  <a:pt x="34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9" y="24"/>
                  <a:pt x="40" y="25"/>
                  <a:pt x="40" y="26"/>
                </a:cubicBezTo>
                <a:cubicBezTo>
                  <a:pt x="40" y="27"/>
                  <a:pt x="39" y="28"/>
                  <a:pt x="38" y="28"/>
                </a:cubicBezTo>
                <a:close/>
                <a:moveTo>
                  <a:pt x="38" y="20"/>
                </a:moveTo>
                <a:cubicBezTo>
                  <a:pt x="34" y="20"/>
                  <a:pt x="34" y="20"/>
                  <a:pt x="34" y="20"/>
                </a:cubicBezTo>
                <a:cubicBezTo>
                  <a:pt x="33" y="20"/>
                  <a:pt x="32" y="19"/>
                  <a:pt x="32" y="18"/>
                </a:cubicBezTo>
                <a:cubicBezTo>
                  <a:pt x="32" y="17"/>
                  <a:pt x="33" y="16"/>
                  <a:pt x="3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9" y="16"/>
                  <a:pt x="40" y="17"/>
                  <a:pt x="40" y="18"/>
                </a:cubicBezTo>
                <a:cubicBezTo>
                  <a:pt x="40" y="19"/>
                  <a:pt x="39" y="20"/>
                  <a:pt x="38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3" name="Freeform 41">
            <a:extLst>
              <a:ext uri="{FF2B5EF4-FFF2-40B4-BE49-F238E27FC236}">
                <a16:creationId xmlns:a16="http://schemas.microsoft.com/office/drawing/2014/main" id="{82991804-456C-4459-BC09-B3DBEA9F8BE5}"/>
              </a:ext>
            </a:extLst>
          </p:cNvPr>
          <p:cNvSpPr>
            <a:spLocks noEditPoints="1"/>
          </p:cNvSpPr>
          <p:nvPr/>
        </p:nvSpPr>
        <p:spPr bwMode="auto">
          <a:xfrm>
            <a:off x="8777872" y="4866376"/>
            <a:ext cx="96330" cy="228784"/>
          </a:xfrm>
          <a:custGeom>
            <a:avLst/>
            <a:gdLst>
              <a:gd name="T0" fmla="*/ 0 w 20"/>
              <a:gd name="T1" fmla="*/ 2 h 48"/>
              <a:gd name="T2" fmla="*/ 0 w 20"/>
              <a:gd name="T3" fmla="*/ 46 h 48"/>
              <a:gd name="T4" fmla="*/ 2 w 20"/>
              <a:gd name="T5" fmla="*/ 48 h 48"/>
              <a:gd name="T6" fmla="*/ 20 w 20"/>
              <a:gd name="T7" fmla="*/ 48 h 48"/>
              <a:gd name="T8" fmla="*/ 20 w 20"/>
              <a:gd name="T9" fmla="*/ 0 h 48"/>
              <a:gd name="T10" fmla="*/ 2 w 20"/>
              <a:gd name="T11" fmla="*/ 0 h 48"/>
              <a:gd name="T12" fmla="*/ 0 w 20"/>
              <a:gd name="T13" fmla="*/ 2 h 48"/>
              <a:gd name="T14" fmla="*/ 6 w 20"/>
              <a:gd name="T15" fmla="*/ 8 h 48"/>
              <a:gd name="T16" fmla="*/ 14 w 20"/>
              <a:gd name="T17" fmla="*/ 8 h 48"/>
              <a:gd name="T18" fmla="*/ 16 w 20"/>
              <a:gd name="T19" fmla="*/ 10 h 48"/>
              <a:gd name="T20" fmla="*/ 14 w 20"/>
              <a:gd name="T21" fmla="*/ 12 h 48"/>
              <a:gd name="T22" fmla="*/ 6 w 20"/>
              <a:gd name="T23" fmla="*/ 12 h 48"/>
              <a:gd name="T24" fmla="*/ 4 w 20"/>
              <a:gd name="T25" fmla="*/ 10 h 48"/>
              <a:gd name="T26" fmla="*/ 6 w 20"/>
              <a:gd name="T27" fmla="*/ 8 h 48"/>
              <a:gd name="T28" fmla="*/ 6 w 20"/>
              <a:gd name="T29" fmla="*/ 16 h 48"/>
              <a:gd name="T30" fmla="*/ 14 w 20"/>
              <a:gd name="T31" fmla="*/ 16 h 48"/>
              <a:gd name="T32" fmla="*/ 16 w 20"/>
              <a:gd name="T33" fmla="*/ 18 h 48"/>
              <a:gd name="T34" fmla="*/ 14 w 20"/>
              <a:gd name="T35" fmla="*/ 20 h 48"/>
              <a:gd name="T36" fmla="*/ 6 w 20"/>
              <a:gd name="T37" fmla="*/ 20 h 48"/>
              <a:gd name="T38" fmla="*/ 4 w 20"/>
              <a:gd name="T39" fmla="*/ 18 h 48"/>
              <a:gd name="T40" fmla="*/ 6 w 20"/>
              <a:gd name="T41" fmla="*/ 16 h 48"/>
              <a:gd name="T42" fmla="*/ 6 w 20"/>
              <a:gd name="T43" fmla="*/ 24 h 48"/>
              <a:gd name="T44" fmla="*/ 14 w 20"/>
              <a:gd name="T45" fmla="*/ 24 h 48"/>
              <a:gd name="T46" fmla="*/ 16 w 20"/>
              <a:gd name="T47" fmla="*/ 26 h 48"/>
              <a:gd name="T48" fmla="*/ 14 w 20"/>
              <a:gd name="T49" fmla="*/ 28 h 48"/>
              <a:gd name="T50" fmla="*/ 6 w 20"/>
              <a:gd name="T51" fmla="*/ 28 h 48"/>
              <a:gd name="T52" fmla="*/ 4 w 20"/>
              <a:gd name="T53" fmla="*/ 26 h 48"/>
              <a:gd name="T54" fmla="*/ 6 w 20"/>
              <a:gd name="T55" fmla="*/ 24 h 48"/>
              <a:gd name="T56" fmla="*/ 6 w 20"/>
              <a:gd name="T57" fmla="*/ 32 h 48"/>
              <a:gd name="T58" fmla="*/ 14 w 20"/>
              <a:gd name="T59" fmla="*/ 32 h 48"/>
              <a:gd name="T60" fmla="*/ 16 w 20"/>
              <a:gd name="T61" fmla="*/ 34 h 48"/>
              <a:gd name="T62" fmla="*/ 14 w 20"/>
              <a:gd name="T63" fmla="*/ 36 h 48"/>
              <a:gd name="T64" fmla="*/ 6 w 20"/>
              <a:gd name="T65" fmla="*/ 36 h 48"/>
              <a:gd name="T66" fmla="*/ 4 w 20"/>
              <a:gd name="T67" fmla="*/ 34 h 48"/>
              <a:gd name="T68" fmla="*/ 6 w 20"/>
              <a:gd name="T69" fmla="*/ 3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" h="48">
                <a:moveTo>
                  <a:pt x="0" y="2"/>
                </a:move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1" y="48"/>
                  <a:pt x="2" y="48"/>
                </a:cubicBezTo>
                <a:cubicBezTo>
                  <a:pt x="20" y="48"/>
                  <a:pt x="20" y="48"/>
                  <a:pt x="20" y="48"/>
                </a:cubicBezTo>
                <a:cubicBezTo>
                  <a:pt x="20" y="0"/>
                  <a:pt x="20" y="0"/>
                  <a:pt x="20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lose/>
                <a:moveTo>
                  <a:pt x="6" y="8"/>
                </a:moveTo>
                <a:cubicBezTo>
                  <a:pt x="14" y="8"/>
                  <a:pt x="14" y="8"/>
                  <a:pt x="14" y="8"/>
                </a:cubicBezTo>
                <a:cubicBezTo>
                  <a:pt x="15" y="8"/>
                  <a:pt x="16" y="9"/>
                  <a:pt x="16" y="10"/>
                </a:cubicBezTo>
                <a:cubicBezTo>
                  <a:pt x="16" y="11"/>
                  <a:pt x="15" y="12"/>
                  <a:pt x="14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4" y="11"/>
                  <a:pt x="4" y="10"/>
                </a:cubicBezTo>
                <a:cubicBezTo>
                  <a:pt x="4" y="9"/>
                  <a:pt x="5" y="8"/>
                  <a:pt x="6" y="8"/>
                </a:cubicBezTo>
                <a:close/>
                <a:moveTo>
                  <a:pt x="6" y="16"/>
                </a:move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6" y="17"/>
                  <a:pt x="16" y="18"/>
                </a:cubicBezTo>
                <a:cubicBezTo>
                  <a:pt x="16" y="19"/>
                  <a:pt x="15" y="20"/>
                  <a:pt x="14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4" y="19"/>
                  <a:pt x="4" y="18"/>
                </a:cubicBezTo>
                <a:cubicBezTo>
                  <a:pt x="4" y="17"/>
                  <a:pt x="5" y="16"/>
                  <a:pt x="6" y="16"/>
                </a:cubicBezTo>
                <a:close/>
                <a:moveTo>
                  <a:pt x="6" y="24"/>
                </a:moveTo>
                <a:cubicBezTo>
                  <a:pt x="14" y="24"/>
                  <a:pt x="14" y="24"/>
                  <a:pt x="14" y="24"/>
                </a:cubicBezTo>
                <a:cubicBezTo>
                  <a:pt x="15" y="24"/>
                  <a:pt x="16" y="25"/>
                  <a:pt x="16" y="26"/>
                </a:cubicBezTo>
                <a:cubicBezTo>
                  <a:pt x="16" y="27"/>
                  <a:pt x="15" y="28"/>
                  <a:pt x="14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8"/>
                  <a:pt x="4" y="27"/>
                  <a:pt x="4" y="26"/>
                </a:cubicBezTo>
                <a:cubicBezTo>
                  <a:pt x="4" y="25"/>
                  <a:pt x="5" y="24"/>
                  <a:pt x="6" y="24"/>
                </a:cubicBezTo>
                <a:close/>
                <a:moveTo>
                  <a:pt x="6" y="32"/>
                </a:moveTo>
                <a:cubicBezTo>
                  <a:pt x="14" y="32"/>
                  <a:pt x="14" y="32"/>
                  <a:pt x="14" y="32"/>
                </a:cubicBezTo>
                <a:cubicBezTo>
                  <a:pt x="15" y="32"/>
                  <a:pt x="16" y="33"/>
                  <a:pt x="16" y="34"/>
                </a:cubicBezTo>
                <a:cubicBezTo>
                  <a:pt x="16" y="35"/>
                  <a:pt x="15" y="36"/>
                  <a:pt x="1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4" y="35"/>
                  <a:pt x="4" y="34"/>
                </a:cubicBezTo>
                <a:cubicBezTo>
                  <a:pt x="4" y="33"/>
                  <a:pt x="5" y="32"/>
                  <a:pt x="6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" name="Freeform 42">
            <a:extLst>
              <a:ext uri="{FF2B5EF4-FFF2-40B4-BE49-F238E27FC236}">
                <a16:creationId xmlns:a16="http://schemas.microsoft.com/office/drawing/2014/main" id="{4672CEC8-6BF3-4A34-BEE7-C886FA2D39EF}"/>
              </a:ext>
            </a:extLst>
          </p:cNvPr>
          <p:cNvSpPr>
            <a:spLocks noEditPoints="1"/>
          </p:cNvSpPr>
          <p:nvPr/>
        </p:nvSpPr>
        <p:spPr bwMode="auto">
          <a:xfrm>
            <a:off x="8884237" y="4637592"/>
            <a:ext cx="246846" cy="246846"/>
          </a:xfrm>
          <a:custGeom>
            <a:avLst/>
            <a:gdLst>
              <a:gd name="T0" fmla="*/ 26 w 52"/>
              <a:gd name="T1" fmla="*/ 0 h 52"/>
              <a:gd name="T2" fmla="*/ 0 w 52"/>
              <a:gd name="T3" fmla="*/ 26 h 52"/>
              <a:gd name="T4" fmla="*/ 26 w 52"/>
              <a:gd name="T5" fmla="*/ 52 h 52"/>
              <a:gd name="T6" fmla="*/ 52 w 52"/>
              <a:gd name="T7" fmla="*/ 26 h 52"/>
              <a:gd name="T8" fmla="*/ 26 w 52"/>
              <a:gd name="T9" fmla="*/ 0 h 52"/>
              <a:gd name="T10" fmla="*/ 43 w 52"/>
              <a:gd name="T11" fmla="*/ 32 h 52"/>
              <a:gd name="T12" fmla="*/ 41 w 52"/>
              <a:gd name="T13" fmla="*/ 34 h 52"/>
              <a:gd name="T14" fmla="*/ 34 w 52"/>
              <a:gd name="T15" fmla="*/ 34 h 52"/>
              <a:gd name="T16" fmla="*/ 34 w 52"/>
              <a:gd name="T17" fmla="*/ 39 h 52"/>
              <a:gd name="T18" fmla="*/ 32 w 52"/>
              <a:gd name="T19" fmla="*/ 41 h 52"/>
              <a:gd name="T20" fmla="*/ 20 w 52"/>
              <a:gd name="T21" fmla="*/ 41 h 52"/>
              <a:gd name="T22" fmla="*/ 18 w 52"/>
              <a:gd name="T23" fmla="*/ 39 h 52"/>
              <a:gd name="T24" fmla="*/ 18 w 52"/>
              <a:gd name="T25" fmla="*/ 34 h 52"/>
              <a:gd name="T26" fmla="*/ 11 w 52"/>
              <a:gd name="T27" fmla="*/ 34 h 52"/>
              <a:gd name="T28" fmla="*/ 9 w 52"/>
              <a:gd name="T29" fmla="*/ 32 h 52"/>
              <a:gd name="T30" fmla="*/ 9 w 52"/>
              <a:gd name="T31" fmla="*/ 20 h 52"/>
              <a:gd name="T32" fmla="*/ 11 w 52"/>
              <a:gd name="T33" fmla="*/ 18 h 52"/>
              <a:gd name="T34" fmla="*/ 18 w 52"/>
              <a:gd name="T35" fmla="*/ 18 h 52"/>
              <a:gd name="T36" fmla="*/ 18 w 52"/>
              <a:gd name="T37" fmla="*/ 11 h 52"/>
              <a:gd name="T38" fmla="*/ 20 w 52"/>
              <a:gd name="T39" fmla="*/ 9 h 52"/>
              <a:gd name="T40" fmla="*/ 32 w 52"/>
              <a:gd name="T41" fmla="*/ 9 h 52"/>
              <a:gd name="T42" fmla="*/ 34 w 52"/>
              <a:gd name="T43" fmla="*/ 11 h 52"/>
              <a:gd name="T44" fmla="*/ 34 w 52"/>
              <a:gd name="T45" fmla="*/ 18 h 52"/>
              <a:gd name="T46" fmla="*/ 41 w 52"/>
              <a:gd name="T47" fmla="*/ 18 h 52"/>
              <a:gd name="T48" fmla="*/ 43 w 52"/>
              <a:gd name="T49" fmla="*/ 20 h 52"/>
              <a:gd name="T50" fmla="*/ 43 w 52"/>
              <a:gd name="T51" fmla="*/ 3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2" h="52">
                <a:moveTo>
                  <a:pt x="26" y="0"/>
                </a:moveTo>
                <a:cubicBezTo>
                  <a:pt x="12" y="0"/>
                  <a:pt x="0" y="12"/>
                  <a:pt x="0" y="26"/>
                </a:cubicBezTo>
                <a:cubicBezTo>
                  <a:pt x="0" y="40"/>
                  <a:pt x="12" y="52"/>
                  <a:pt x="26" y="52"/>
                </a:cubicBezTo>
                <a:cubicBezTo>
                  <a:pt x="40" y="52"/>
                  <a:pt x="52" y="40"/>
                  <a:pt x="52" y="26"/>
                </a:cubicBezTo>
                <a:cubicBezTo>
                  <a:pt x="52" y="12"/>
                  <a:pt x="40" y="0"/>
                  <a:pt x="26" y="0"/>
                </a:cubicBezTo>
                <a:close/>
                <a:moveTo>
                  <a:pt x="43" y="32"/>
                </a:moveTo>
                <a:cubicBezTo>
                  <a:pt x="43" y="33"/>
                  <a:pt x="42" y="34"/>
                  <a:pt x="41" y="34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9"/>
                  <a:pt x="34" y="39"/>
                  <a:pt x="34" y="39"/>
                </a:cubicBezTo>
                <a:cubicBezTo>
                  <a:pt x="34" y="40"/>
                  <a:pt x="33" y="41"/>
                  <a:pt x="32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19" y="41"/>
                  <a:pt x="18" y="40"/>
                  <a:pt x="18" y="39"/>
                </a:cubicBezTo>
                <a:cubicBezTo>
                  <a:pt x="18" y="34"/>
                  <a:pt x="18" y="34"/>
                  <a:pt x="18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0" y="34"/>
                  <a:pt x="9" y="33"/>
                  <a:pt x="9" y="32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10" y="18"/>
                  <a:pt x="11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9"/>
                  <a:pt x="20" y="9"/>
                </a:cubicBezTo>
                <a:cubicBezTo>
                  <a:pt x="32" y="9"/>
                  <a:pt x="32" y="9"/>
                  <a:pt x="32" y="9"/>
                </a:cubicBezTo>
                <a:cubicBezTo>
                  <a:pt x="33" y="9"/>
                  <a:pt x="34" y="10"/>
                  <a:pt x="34" y="11"/>
                </a:cubicBezTo>
                <a:cubicBezTo>
                  <a:pt x="34" y="18"/>
                  <a:pt x="34" y="18"/>
                  <a:pt x="34" y="18"/>
                </a:cubicBezTo>
                <a:cubicBezTo>
                  <a:pt x="41" y="18"/>
                  <a:pt x="41" y="18"/>
                  <a:pt x="41" y="18"/>
                </a:cubicBezTo>
                <a:cubicBezTo>
                  <a:pt x="42" y="18"/>
                  <a:pt x="43" y="19"/>
                  <a:pt x="43" y="20"/>
                </a:cubicBezTo>
                <a:lnTo>
                  <a:pt x="43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C86C4D72-44CD-4F78-A03F-48CFA6A37A96}"/>
              </a:ext>
            </a:extLst>
          </p:cNvPr>
          <p:cNvSpPr txBox="1"/>
          <p:nvPr/>
        </p:nvSpPr>
        <p:spPr>
          <a:xfrm>
            <a:off x="1816213" y="1165476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650E7A5F-FCEF-47E0-BEAD-9EC8D3E8B0CE}"/>
              </a:ext>
            </a:extLst>
          </p:cNvPr>
          <p:cNvSpPr txBox="1"/>
          <p:nvPr/>
        </p:nvSpPr>
        <p:spPr>
          <a:xfrm>
            <a:off x="1816213" y="4301638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2EC090F9-76C3-48F4-8077-DE76C4CDBF5F}"/>
              </a:ext>
            </a:extLst>
          </p:cNvPr>
          <p:cNvSpPr txBox="1"/>
          <p:nvPr/>
        </p:nvSpPr>
        <p:spPr>
          <a:xfrm>
            <a:off x="9780600" y="4126902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4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1AA91E4-57A0-4995-BF57-C3DA8EA46F1F}"/>
              </a:ext>
            </a:extLst>
          </p:cNvPr>
          <p:cNvSpPr txBox="1"/>
          <p:nvPr/>
        </p:nvSpPr>
        <p:spPr>
          <a:xfrm>
            <a:off x="9919533" y="1297579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0FD3781-1E80-4994-834D-9934EE0AE138}"/>
              </a:ext>
            </a:extLst>
          </p:cNvPr>
          <p:cNvSpPr txBox="1"/>
          <p:nvPr/>
        </p:nvSpPr>
        <p:spPr>
          <a:xfrm>
            <a:off x="5122748" y="2623531"/>
            <a:ext cx="1870047" cy="1357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</a:t>
            </a:r>
          </a:p>
        </p:txBody>
      </p:sp>
      <p:sp>
        <p:nvSpPr>
          <p:cNvPr id="5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4A6743B6-8B99-4598-BF66-46A64B15A6C2}"/>
              </a:ext>
            </a:extLst>
          </p:cNvPr>
          <p:cNvSpPr txBox="1"/>
          <p:nvPr/>
        </p:nvSpPr>
        <p:spPr>
          <a:xfrm>
            <a:off x="4790135" y="4166152"/>
            <a:ext cx="2626205" cy="18105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sz="1000" kern="0" dirty="0">
                <a:solidFill>
                  <a:schemeClr val="bg1"/>
                </a:solidFill>
                <a:cs typeface="+mn-ea"/>
                <a:sym typeface="+mn-lt"/>
              </a:rPr>
              <a:t>Synergistically utilize technically sound portals with</a:t>
            </a:r>
            <a:r>
              <a:rPr lang="en-US" sz="1000" kern="0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en-US" altLang="zh-CN" sz="1000" kern="0" dirty="0">
                <a:solidFill>
                  <a:schemeClr val="bg1"/>
                </a:solidFill>
                <a:cs typeface="+mn-ea"/>
                <a:sym typeface="+mn-lt"/>
              </a:rPr>
              <a:t> Synergistically utilize technically sound, Synergistically utilize, Synergistically utilize, Synergistically utilize technically sound portals with, Synergistically utilize technically sound, Synergistically utilize</a:t>
            </a:r>
          </a:p>
        </p:txBody>
      </p:sp>
    </p:spTree>
    <p:extLst>
      <p:ext uri="{BB962C8B-B14F-4D97-AF65-F5344CB8AC3E}">
        <p14:creationId xmlns:p14="http://schemas.microsoft.com/office/powerpoint/2010/main" val="32694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80;"/>
</p:tagLst>
</file>

<file path=ppt/theme/theme1.xml><?xml version="1.0" encoding="utf-8"?>
<a:theme xmlns:a="http://schemas.openxmlformats.org/drawingml/2006/main" name="www.jpppt.com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h55iap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1642</Words>
  <Application>Microsoft Office PowerPoint</Application>
  <PresentationFormat>宽屏</PresentationFormat>
  <Paragraphs>199</Paragraphs>
  <Slides>25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Roboto Bold</vt:lpstr>
      <vt:lpstr>等线</vt:lpstr>
      <vt:lpstr>微软雅黑</vt:lpstr>
      <vt:lpstr>Arial</vt:lpstr>
      <vt:lpstr>Calibri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279</cp:revision>
  <dcterms:created xsi:type="dcterms:W3CDTF">2019-03-29T12:25:33Z</dcterms:created>
  <dcterms:modified xsi:type="dcterms:W3CDTF">2021-03-19T02:37:02Z</dcterms:modified>
</cp:coreProperties>
</file>