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28"/>
  </p:notesMasterIdLst>
  <p:sldIdLst>
    <p:sldId id="256" r:id="rId3"/>
    <p:sldId id="263" r:id="rId4"/>
    <p:sldId id="264" r:id="rId5"/>
    <p:sldId id="262" r:id="rId6"/>
    <p:sldId id="268" r:id="rId7"/>
    <p:sldId id="269" r:id="rId8"/>
    <p:sldId id="271" r:id="rId9"/>
    <p:sldId id="266" r:id="rId10"/>
    <p:sldId id="270" r:id="rId11"/>
    <p:sldId id="281" r:id="rId12"/>
    <p:sldId id="287" r:id="rId13"/>
    <p:sldId id="272" r:id="rId14"/>
    <p:sldId id="267" r:id="rId15"/>
    <p:sldId id="260" r:id="rId16"/>
    <p:sldId id="273" r:id="rId17"/>
    <p:sldId id="290" r:id="rId18"/>
    <p:sldId id="277" r:id="rId19"/>
    <p:sldId id="274" r:id="rId20"/>
    <p:sldId id="278" r:id="rId21"/>
    <p:sldId id="284" r:id="rId22"/>
    <p:sldId id="275" r:id="rId23"/>
    <p:sldId id="289" r:id="rId24"/>
    <p:sldId id="288" r:id="rId25"/>
    <p:sldId id="265" r:id="rId26"/>
    <p:sldId id="27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960"/>
    <a:srgbClr val="D686A1"/>
    <a:srgbClr val="E6E6E6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48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93c0bce035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93c0bce035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4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64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24297ca04_0_1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24297ca04_0_1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3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24297ca04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24297ca04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8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924297ca04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924297ca04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93c0bce035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93c0bce035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7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70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272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0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82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0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07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5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7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>
                <a:hlinkClick r:id="rId3"/>
              </a:rPr>
              <a:t>https://unsplash.com/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1C047-F769-4795-BDAB-09C740A23A35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4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93c0bce035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93c0bce035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847E-3FE6-4389-88E7-A28210B26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67006-5FCC-44F6-BD7B-839980130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37AD7-F170-4C5E-8419-77FCAD2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60E8-7424-478A-AF05-5C361579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B25E-D200-4C26-B406-CD53FB6B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18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046D-7242-4CEA-B040-DE960568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03A09-3275-42AC-9131-A0B38412D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ABE79-FF41-4A6D-9C1C-D8C0E00E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8E795-FE3D-4F73-A738-1D353B8A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BA24-1553-4A29-B367-52F7A676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85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E6517-F9A4-4A9C-8E39-1E2821ECE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3BCDE-2E82-4766-9452-493073254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50C7-F1BB-4374-89F3-45537AF6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F5851-147B-4B45-BAA7-904598E8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BC1F-41D6-4C30-AC67-368C1E9A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33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4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59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024A-958B-4E31-A5A6-1496DD2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11522075" cy="723900"/>
          </a:xfrm>
        </p:spPr>
        <p:txBody>
          <a:bodyPr lIns="0" tIns="0" rIns="0" bIns="0" anchor="t" anchorCtr="0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F608-609F-4D8F-933A-30B1D1E1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58900"/>
            <a:ext cx="11522075" cy="4818063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0CD0-C8E8-4B9E-94EF-9854F75D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2106" y="6356350"/>
            <a:ext cx="4114800" cy="365125"/>
          </a:xfrm>
        </p:spPr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0E90-D36F-4732-81B0-B06B74C1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912" y="6356350"/>
            <a:ext cx="365126" cy="365125"/>
          </a:xfrm>
        </p:spPr>
        <p:txBody>
          <a:bodyPr lIns="0" tIns="0" rIns="0" bIns="0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56A732-4FB8-4730-9591-A21721F37EB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7C00E5-8403-4DF1-8BBE-9ADBFB7829C7}"/>
              </a:ext>
            </a:extLst>
          </p:cNvPr>
          <p:cNvSpPr/>
          <p:nvPr userDrawn="1"/>
        </p:nvSpPr>
        <p:spPr>
          <a:xfrm>
            <a:off x="11491912" y="6356350"/>
            <a:ext cx="365125" cy="365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4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p15="http://schemas.microsoft.com/office/powerpoint/2012/main">
      <p:transition spd="slow" advClick="0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6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411D-C794-4A2E-A225-989C36F3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6C903-D4AB-4A82-8D1F-EEDA9FD5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9D26-9A76-422E-8E1D-0FCF2D54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17CF8-2006-40C6-A339-9DE5E100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ADABB-6A0D-49A7-8DE0-0AA1CE86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9C3A-8B00-4195-844E-00FA1EF7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D30A-2013-4965-B20B-81844BDEF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453A0-1470-417D-9A0E-85D26A9F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4EAF5-EE78-4A7C-8478-16489B7D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E3C52-4887-443F-A546-5C3D705A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41944-FF9F-43B1-A2EF-637E3A04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2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3A8-B14D-4061-9192-260F0275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01591-6C9D-4AD4-B8D9-54302A49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A61DD-6043-40C0-A877-FE142F7DA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01B85-F010-4F31-BFB8-8F0C56438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3D4C9-67AF-4A06-98EB-BE9A4E1D9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D34FA-E366-4C81-A09E-0EA4C93B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34B81-9074-44D0-9E54-C7F1974B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B4D31-6B03-4956-BABA-0BC169F4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6705" y="6729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90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E14C-F0FA-4944-A95A-2DA9D2E8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C765A-DA24-4A60-95EF-CF045870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88D80-E2B6-427B-B4DA-7E0A84F5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3A01-6365-4C2C-B011-B27F9679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42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37C7C-D8DC-4B57-B3BD-832A57DF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0281C-03BC-4129-A5F1-9040DC57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05FD-B5D8-4D57-A5C0-2A150795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22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EA5B-3531-4B37-898F-E646A9A6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2C7E-12E3-4B82-B9EF-B4070EA9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96141-3667-469D-AE2E-FF99E6D73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3E911-B21F-4403-A15C-31E405BC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2E7E4-287E-42A9-9556-A7CDFD5A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CDF90-9F3D-46E3-B4C9-0A8A2365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2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B57C-A038-4DB2-813E-140F01B7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C2185-DEDB-4140-96AA-DA82BBEBF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939DD-E79C-4B93-81E9-1BDBFD68B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0521E-C2F8-4AFB-8FCA-4A07B6A7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46637-8379-494F-A38C-26F0480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36CB1-2FD3-429E-A2F0-1E6AB07D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0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A42F1-9BB0-4F17-A1C0-62A2CAB3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2E85C-2C84-4099-8FB5-95CEF83B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82F3D-DD48-4E20-B500-5DF486E0E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14F4-B288-4F93-B591-4634A42E8066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AC1A-2FBF-4773-96DC-E56E47FB7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97F0C-73B9-47B8-BA54-D7E6D247D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A732-4FB8-4730-9591-A21721F37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77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pppt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pppt.com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390A3C5-FCF4-45F6-B3DA-BA7C5CB430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D9CC9E-9FDE-434B-AEEB-A01647C2EB3E}"/>
              </a:ext>
            </a:extLst>
          </p:cNvPr>
          <p:cNvSpPr/>
          <p:nvPr/>
        </p:nvSpPr>
        <p:spPr>
          <a:xfrm>
            <a:off x="431800" y="795759"/>
            <a:ext cx="11440160" cy="5500327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649BD-E988-489D-A7BB-56F1B7D4826D}"/>
              </a:ext>
            </a:extLst>
          </p:cNvPr>
          <p:cNvSpPr/>
          <p:nvPr/>
        </p:nvSpPr>
        <p:spPr>
          <a:xfrm>
            <a:off x="431800" y="795759"/>
            <a:ext cx="11440160" cy="550032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028D5-CE25-454C-82AE-B5330F223226}"/>
              </a:ext>
            </a:extLst>
          </p:cNvPr>
          <p:cNvSpPr/>
          <p:nvPr/>
        </p:nvSpPr>
        <p:spPr>
          <a:xfrm>
            <a:off x="5295900" y="0"/>
            <a:ext cx="1600200" cy="139700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AD9F9-23BD-4392-9A71-16F61FF439C2}"/>
              </a:ext>
            </a:extLst>
          </p:cNvPr>
          <p:cNvSpPr/>
          <p:nvPr/>
        </p:nvSpPr>
        <p:spPr>
          <a:xfrm>
            <a:off x="-659267" y="4678453"/>
            <a:ext cx="2182134" cy="671873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2D180-1942-4E5D-9519-CB92C2F90A5B}"/>
              </a:ext>
            </a:extLst>
          </p:cNvPr>
          <p:cNvSpPr txBox="1"/>
          <p:nvPr/>
        </p:nvSpPr>
        <p:spPr>
          <a:xfrm>
            <a:off x="2583499" y="1929957"/>
            <a:ext cx="6960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86357B-0883-44D5-A2B6-F1BDEF38AF9C}"/>
              </a:ext>
            </a:extLst>
          </p:cNvPr>
          <p:cNvSpPr txBox="1"/>
          <p:nvPr/>
        </p:nvSpPr>
        <p:spPr>
          <a:xfrm>
            <a:off x="4667586" y="3545922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71673B14-D51E-4C91-9649-BEC4D67DF6ED}"/>
              </a:ext>
            </a:extLst>
          </p:cNvPr>
          <p:cNvSpPr/>
          <p:nvPr/>
        </p:nvSpPr>
        <p:spPr>
          <a:xfrm rot="12770">
            <a:off x="9598476" y="203563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16AFEA18-45EB-4AEE-BE5C-2F4AECFD037A}"/>
              </a:ext>
            </a:extLst>
          </p:cNvPr>
          <p:cNvSpPr/>
          <p:nvPr/>
        </p:nvSpPr>
        <p:spPr>
          <a:xfrm rot="12770">
            <a:off x="10021215" y="171682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Google Shape;284;p32">
            <a:extLst>
              <a:ext uri="{FF2B5EF4-FFF2-40B4-BE49-F238E27FC236}">
                <a16:creationId xmlns:a16="http://schemas.microsoft.com/office/drawing/2014/main" id="{6912AE60-83BE-46B1-9721-A5C178AF9D23}"/>
              </a:ext>
            </a:extLst>
          </p:cNvPr>
          <p:cNvSpPr/>
          <p:nvPr/>
        </p:nvSpPr>
        <p:spPr>
          <a:xfrm>
            <a:off x="4624008" y="4437786"/>
            <a:ext cx="2943984" cy="698501"/>
          </a:xfrm>
          <a:custGeom>
            <a:avLst/>
            <a:gdLst/>
            <a:ahLst/>
            <a:cxnLst/>
            <a:rect l="l" t="t" r="r" b="b"/>
            <a:pathLst>
              <a:path w="31856" h="8724" extrusionOk="0">
                <a:moveTo>
                  <a:pt x="1" y="0"/>
                </a:moveTo>
                <a:lnTo>
                  <a:pt x="1" y="8724"/>
                </a:lnTo>
                <a:lnTo>
                  <a:pt x="31855" y="8724"/>
                </a:lnTo>
                <a:lnTo>
                  <a:pt x="3185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A76B30-685C-4714-8892-0D16366CB8DF}"/>
              </a:ext>
            </a:extLst>
          </p:cNvPr>
          <p:cNvSpPr txBox="1">
            <a:spLocks/>
          </p:cNvSpPr>
          <p:nvPr/>
        </p:nvSpPr>
        <p:spPr>
          <a:xfrm>
            <a:off x="4949602" y="4678453"/>
            <a:ext cx="2227905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94E053E-525A-4AEF-8DDD-5AE2B54DC5C3}"/>
              </a:ext>
            </a:extLst>
          </p:cNvPr>
          <p:cNvGrpSpPr/>
          <p:nvPr/>
        </p:nvGrpSpPr>
        <p:grpSpPr>
          <a:xfrm>
            <a:off x="3737576" y="4437786"/>
            <a:ext cx="631679" cy="631679"/>
            <a:chOff x="9205647" y="2594693"/>
            <a:chExt cx="1533051" cy="1533051"/>
          </a:xfrm>
        </p:grpSpPr>
        <p:sp>
          <p:nvSpPr>
            <p:cNvPr id="18" name="right-arrowheads_44810">
              <a:extLst>
                <a:ext uri="{FF2B5EF4-FFF2-40B4-BE49-F238E27FC236}">
                  <a16:creationId xmlns:a16="http://schemas.microsoft.com/office/drawing/2014/main" id="{2AA209F6-B1D3-4025-813E-AFB3356B58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91BF748-CD0B-48C5-BEDA-BAF8C1C34EA7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AABE2D7F-0422-49E2-9924-166304938BFF}"/>
              </a:ext>
            </a:extLst>
          </p:cNvPr>
          <p:cNvSpPr/>
          <p:nvPr/>
        </p:nvSpPr>
        <p:spPr>
          <a:xfrm>
            <a:off x="10784430" y="2219856"/>
            <a:ext cx="2182134" cy="671873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F1CFC66-24AB-4B13-89DD-13C0F4E6D9D8}"/>
              </a:ext>
            </a:extLst>
          </p:cNvPr>
          <p:cNvGrpSpPr/>
          <p:nvPr/>
        </p:nvGrpSpPr>
        <p:grpSpPr>
          <a:xfrm>
            <a:off x="7844476" y="4446488"/>
            <a:ext cx="631679" cy="631679"/>
            <a:chOff x="9205647" y="2594693"/>
            <a:chExt cx="1533051" cy="1533051"/>
          </a:xfrm>
        </p:grpSpPr>
        <p:sp>
          <p:nvSpPr>
            <p:cNvPr id="22" name="right-arrowheads_44810">
              <a:extLst>
                <a:ext uri="{FF2B5EF4-FFF2-40B4-BE49-F238E27FC236}">
                  <a16:creationId xmlns:a16="http://schemas.microsoft.com/office/drawing/2014/main" id="{51877C14-81D7-4F67-A887-B59DD8DA2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FFA9C5C-799E-413E-A2D6-B999209C1558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A4E1DBD-3DEA-43B6-A3FF-B671990ECE55}"/>
              </a:ext>
            </a:extLst>
          </p:cNvPr>
          <p:cNvSpPr/>
          <p:nvPr/>
        </p:nvSpPr>
        <p:spPr>
          <a:xfrm>
            <a:off x="10187361" y="22455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3">
            <a:hlinkClick r:id="rId5"/>
            <a:extLst>
              <a:ext uri="{FF2B5EF4-FFF2-40B4-BE49-F238E27FC236}">
                <a16:creationId xmlns:a16="http://schemas.microsoft.com/office/drawing/2014/main" id="{D82823FA-B6DE-4C22-921F-326822506FF6}"/>
              </a:ext>
            </a:extLst>
          </p:cNvPr>
          <p:cNvSpPr txBox="1"/>
          <p:nvPr/>
        </p:nvSpPr>
        <p:spPr>
          <a:xfrm>
            <a:off x="431800" y="636615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4" grpId="0" animBg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0"/>
          <p:cNvSpPr txBox="1"/>
          <p:nvPr/>
        </p:nvSpPr>
        <p:spPr>
          <a:xfrm>
            <a:off x="1345524" y="4374909"/>
            <a:ext cx="1329200" cy="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cs typeface="+mn-ea"/>
                <a:sym typeface="+mn-lt"/>
              </a:rPr>
              <a:t>25%</a:t>
            </a:r>
            <a:endParaRPr sz="2133" b="1" kern="0">
              <a:cs typeface="+mn-ea"/>
              <a:sym typeface="+mn-lt"/>
            </a:endParaRPr>
          </a:p>
        </p:txBody>
      </p:sp>
      <p:sp>
        <p:nvSpPr>
          <p:cNvPr id="2067" name="Google Shape;2067;p40"/>
          <p:cNvSpPr txBox="1"/>
          <p:nvPr/>
        </p:nvSpPr>
        <p:spPr>
          <a:xfrm>
            <a:off x="4121101" y="4374909"/>
            <a:ext cx="1329200" cy="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cs typeface="+mn-ea"/>
                <a:sym typeface="+mn-lt"/>
              </a:rPr>
              <a:t>75%</a:t>
            </a:r>
            <a:endParaRPr sz="2133" b="1" kern="0">
              <a:cs typeface="+mn-ea"/>
              <a:sym typeface="+mn-lt"/>
            </a:endParaRPr>
          </a:p>
        </p:txBody>
      </p:sp>
      <p:sp>
        <p:nvSpPr>
          <p:cNvPr id="2068" name="Google Shape;2068;p40"/>
          <p:cNvSpPr txBox="1"/>
          <p:nvPr/>
        </p:nvSpPr>
        <p:spPr>
          <a:xfrm>
            <a:off x="6695724" y="4374909"/>
            <a:ext cx="1329200" cy="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cs typeface="+mn-ea"/>
                <a:sym typeface="+mn-lt"/>
              </a:rPr>
              <a:t>15%</a:t>
            </a:r>
            <a:endParaRPr sz="2133" b="1" kern="0">
              <a:cs typeface="+mn-ea"/>
              <a:sym typeface="+mn-lt"/>
            </a:endParaRPr>
          </a:p>
        </p:txBody>
      </p:sp>
      <p:sp>
        <p:nvSpPr>
          <p:cNvPr id="2069" name="Google Shape;2069;p40"/>
          <p:cNvSpPr txBox="1"/>
          <p:nvPr/>
        </p:nvSpPr>
        <p:spPr>
          <a:xfrm>
            <a:off x="9474324" y="4374909"/>
            <a:ext cx="1329200" cy="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cs typeface="+mn-ea"/>
                <a:sym typeface="+mn-lt"/>
              </a:rPr>
              <a:t>50%</a:t>
            </a:r>
            <a:endParaRPr sz="2133" b="1" kern="0">
              <a:cs typeface="+mn-ea"/>
              <a:sym typeface="+mn-lt"/>
            </a:endParaRPr>
          </a:p>
        </p:txBody>
      </p:sp>
      <p:sp>
        <p:nvSpPr>
          <p:cNvPr id="2072" name="Google Shape;2072;p40"/>
          <p:cNvSpPr/>
          <p:nvPr/>
        </p:nvSpPr>
        <p:spPr>
          <a:xfrm>
            <a:off x="10151400" y="3750718"/>
            <a:ext cx="211384" cy="444781"/>
          </a:xfrm>
          <a:custGeom>
            <a:avLst/>
            <a:gdLst/>
            <a:ahLst/>
            <a:cxnLst/>
            <a:rect l="l" t="t" r="r" b="b"/>
            <a:pathLst>
              <a:path w="5608" h="11800" extrusionOk="0">
                <a:moveTo>
                  <a:pt x="1465" y="2908"/>
                </a:moveTo>
                <a:cubicBezTo>
                  <a:pt x="1552" y="2908"/>
                  <a:pt x="1638" y="2931"/>
                  <a:pt x="1701" y="2979"/>
                </a:cubicBezTo>
                <a:cubicBezTo>
                  <a:pt x="1827" y="3105"/>
                  <a:pt x="1827" y="3357"/>
                  <a:pt x="1701" y="3451"/>
                </a:cubicBezTo>
                <a:cubicBezTo>
                  <a:pt x="1292" y="3861"/>
                  <a:pt x="1292" y="4522"/>
                  <a:pt x="1701" y="4932"/>
                </a:cubicBezTo>
                <a:cubicBezTo>
                  <a:pt x="1827" y="5026"/>
                  <a:pt x="1827" y="5279"/>
                  <a:pt x="1701" y="5373"/>
                </a:cubicBezTo>
                <a:cubicBezTo>
                  <a:pt x="1632" y="5477"/>
                  <a:pt x="1544" y="5524"/>
                  <a:pt x="1452" y="5524"/>
                </a:cubicBezTo>
                <a:cubicBezTo>
                  <a:pt x="1377" y="5524"/>
                  <a:pt x="1300" y="5493"/>
                  <a:pt x="1229" y="5436"/>
                </a:cubicBezTo>
                <a:cubicBezTo>
                  <a:pt x="567" y="4774"/>
                  <a:pt x="567" y="3672"/>
                  <a:pt x="1229" y="2979"/>
                </a:cubicBezTo>
                <a:cubicBezTo>
                  <a:pt x="1292" y="2931"/>
                  <a:pt x="1378" y="2908"/>
                  <a:pt x="1465" y="2908"/>
                </a:cubicBezTo>
                <a:close/>
                <a:moveTo>
                  <a:pt x="2461" y="7313"/>
                </a:moveTo>
                <a:cubicBezTo>
                  <a:pt x="2532" y="7313"/>
                  <a:pt x="2605" y="7318"/>
                  <a:pt x="2678" y="7326"/>
                </a:cubicBezTo>
                <a:cubicBezTo>
                  <a:pt x="2867" y="7358"/>
                  <a:pt x="3025" y="7515"/>
                  <a:pt x="2993" y="7704"/>
                </a:cubicBezTo>
                <a:cubicBezTo>
                  <a:pt x="2962" y="7925"/>
                  <a:pt x="2804" y="8019"/>
                  <a:pt x="2615" y="8019"/>
                </a:cubicBezTo>
                <a:cubicBezTo>
                  <a:pt x="2579" y="8016"/>
                  <a:pt x="2543" y="8014"/>
                  <a:pt x="2507" y="8014"/>
                </a:cubicBezTo>
                <a:cubicBezTo>
                  <a:pt x="1947" y="8014"/>
                  <a:pt x="1418" y="8467"/>
                  <a:pt x="1418" y="9059"/>
                </a:cubicBezTo>
                <a:cubicBezTo>
                  <a:pt x="1418" y="9248"/>
                  <a:pt x="1260" y="9406"/>
                  <a:pt x="1071" y="9406"/>
                </a:cubicBezTo>
                <a:cubicBezTo>
                  <a:pt x="882" y="9406"/>
                  <a:pt x="725" y="9248"/>
                  <a:pt x="725" y="9059"/>
                </a:cubicBezTo>
                <a:cubicBezTo>
                  <a:pt x="725" y="8091"/>
                  <a:pt x="1490" y="7313"/>
                  <a:pt x="2461" y="7313"/>
                </a:cubicBezTo>
                <a:close/>
                <a:moveTo>
                  <a:pt x="1060" y="0"/>
                </a:moveTo>
                <a:cubicBezTo>
                  <a:pt x="689" y="0"/>
                  <a:pt x="327" y="130"/>
                  <a:pt x="0" y="364"/>
                </a:cubicBezTo>
                <a:lnTo>
                  <a:pt x="0" y="5247"/>
                </a:lnTo>
                <a:cubicBezTo>
                  <a:pt x="0" y="5814"/>
                  <a:pt x="473" y="6255"/>
                  <a:pt x="1040" y="6255"/>
                </a:cubicBezTo>
                <a:cubicBezTo>
                  <a:pt x="1229" y="6255"/>
                  <a:pt x="1386" y="6413"/>
                  <a:pt x="1386" y="6602"/>
                </a:cubicBezTo>
                <a:cubicBezTo>
                  <a:pt x="1386" y="6822"/>
                  <a:pt x="1229" y="6948"/>
                  <a:pt x="1040" y="6948"/>
                </a:cubicBezTo>
                <a:cubicBezTo>
                  <a:pt x="630" y="6948"/>
                  <a:pt x="284" y="6854"/>
                  <a:pt x="0" y="6602"/>
                </a:cubicBezTo>
                <a:lnTo>
                  <a:pt x="0" y="11453"/>
                </a:lnTo>
                <a:cubicBezTo>
                  <a:pt x="284" y="11705"/>
                  <a:pt x="630" y="11800"/>
                  <a:pt x="1040" y="11800"/>
                </a:cubicBezTo>
                <a:cubicBezTo>
                  <a:pt x="1733" y="11800"/>
                  <a:pt x="2363" y="11359"/>
                  <a:pt x="2647" y="10760"/>
                </a:cubicBezTo>
                <a:cubicBezTo>
                  <a:pt x="3497" y="10634"/>
                  <a:pt x="4190" y="9910"/>
                  <a:pt x="4190" y="9028"/>
                </a:cubicBezTo>
                <a:cubicBezTo>
                  <a:pt x="4190" y="8902"/>
                  <a:pt x="4159" y="8776"/>
                  <a:pt x="4159" y="8618"/>
                </a:cubicBezTo>
                <a:cubicBezTo>
                  <a:pt x="4505" y="8555"/>
                  <a:pt x="4820" y="8397"/>
                  <a:pt x="5104" y="8145"/>
                </a:cubicBezTo>
                <a:cubicBezTo>
                  <a:pt x="5419" y="7830"/>
                  <a:pt x="5608" y="7389"/>
                  <a:pt x="5608" y="6917"/>
                </a:cubicBezTo>
                <a:cubicBezTo>
                  <a:pt x="5608" y="6539"/>
                  <a:pt x="5482" y="6192"/>
                  <a:pt x="5261" y="5909"/>
                </a:cubicBezTo>
                <a:cubicBezTo>
                  <a:pt x="5482" y="5594"/>
                  <a:pt x="5608" y="5247"/>
                  <a:pt x="5608" y="4869"/>
                </a:cubicBezTo>
                <a:cubicBezTo>
                  <a:pt x="5608" y="4396"/>
                  <a:pt x="5387" y="3987"/>
                  <a:pt x="5072" y="3672"/>
                </a:cubicBezTo>
                <a:cubicBezTo>
                  <a:pt x="4852" y="3420"/>
                  <a:pt x="4505" y="3262"/>
                  <a:pt x="4127" y="3199"/>
                </a:cubicBezTo>
                <a:cubicBezTo>
                  <a:pt x="4253" y="2632"/>
                  <a:pt x="4096" y="2002"/>
                  <a:pt x="3655" y="1561"/>
                </a:cubicBezTo>
                <a:cubicBezTo>
                  <a:pt x="3403" y="1309"/>
                  <a:pt x="3025" y="1120"/>
                  <a:pt x="2647" y="1088"/>
                </a:cubicBezTo>
                <a:cubicBezTo>
                  <a:pt x="2394" y="584"/>
                  <a:pt x="1985" y="143"/>
                  <a:pt x="1449" y="49"/>
                </a:cubicBezTo>
                <a:cubicBezTo>
                  <a:pt x="1319" y="16"/>
                  <a:pt x="1189" y="0"/>
                  <a:pt x="1060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73" name="Google Shape;2073;p40"/>
          <p:cNvSpPr/>
          <p:nvPr/>
        </p:nvSpPr>
        <p:spPr>
          <a:xfrm>
            <a:off x="9915063" y="3750680"/>
            <a:ext cx="210216" cy="443651"/>
          </a:xfrm>
          <a:custGeom>
            <a:avLst/>
            <a:gdLst/>
            <a:ahLst/>
            <a:cxnLst/>
            <a:rect l="l" t="t" r="r" b="b"/>
            <a:pathLst>
              <a:path w="5577" h="11770" extrusionOk="0">
                <a:moveTo>
                  <a:pt x="4187" y="2948"/>
                </a:moveTo>
                <a:cubicBezTo>
                  <a:pt x="4277" y="2948"/>
                  <a:pt x="4364" y="2980"/>
                  <a:pt x="4411" y="3043"/>
                </a:cubicBezTo>
                <a:cubicBezTo>
                  <a:pt x="5104" y="3673"/>
                  <a:pt x="5104" y="4775"/>
                  <a:pt x="4411" y="5437"/>
                </a:cubicBezTo>
                <a:cubicBezTo>
                  <a:pt x="4364" y="5500"/>
                  <a:pt x="4277" y="5532"/>
                  <a:pt x="4187" y="5532"/>
                </a:cubicBezTo>
                <a:cubicBezTo>
                  <a:pt x="4096" y="5532"/>
                  <a:pt x="4002" y="5500"/>
                  <a:pt x="3939" y="5437"/>
                </a:cubicBezTo>
                <a:cubicBezTo>
                  <a:pt x="3844" y="5311"/>
                  <a:pt x="3844" y="5090"/>
                  <a:pt x="3939" y="4964"/>
                </a:cubicBezTo>
                <a:cubicBezTo>
                  <a:pt x="4348" y="4555"/>
                  <a:pt x="4348" y="3893"/>
                  <a:pt x="3939" y="3515"/>
                </a:cubicBezTo>
                <a:cubicBezTo>
                  <a:pt x="3844" y="3389"/>
                  <a:pt x="3844" y="3137"/>
                  <a:pt x="3939" y="3043"/>
                </a:cubicBezTo>
                <a:cubicBezTo>
                  <a:pt x="4002" y="2980"/>
                  <a:pt x="4096" y="2948"/>
                  <a:pt x="4187" y="2948"/>
                </a:cubicBezTo>
                <a:close/>
                <a:moveTo>
                  <a:pt x="3148" y="7314"/>
                </a:moveTo>
                <a:cubicBezTo>
                  <a:pt x="4123" y="7314"/>
                  <a:pt x="4915" y="8092"/>
                  <a:pt x="4915" y="9060"/>
                </a:cubicBezTo>
                <a:cubicBezTo>
                  <a:pt x="4915" y="9249"/>
                  <a:pt x="4726" y="9407"/>
                  <a:pt x="4537" y="9407"/>
                </a:cubicBezTo>
                <a:cubicBezTo>
                  <a:pt x="4348" y="9407"/>
                  <a:pt x="4191" y="9249"/>
                  <a:pt x="4191" y="9060"/>
                </a:cubicBezTo>
                <a:cubicBezTo>
                  <a:pt x="4191" y="8468"/>
                  <a:pt x="3662" y="8015"/>
                  <a:pt x="3101" y="8015"/>
                </a:cubicBezTo>
                <a:cubicBezTo>
                  <a:pt x="3066" y="8015"/>
                  <a:pt x="3030" y="8017"/>
                  <a:pt x="2994" y="8020"/>
                </a:cubicBezTo>
                <a:cubicBezTo>
                  <a:pt x="2968" y="8029"/>
                  <a:pt x="2944" y="8033"/>
                  <a:pt x="2920" y="8033"/>
                </a:cubicBezTo>
                <a:cubicBezTo>
                  <a:pt x="2765" y="8033"/>
                  <a:pt x="2643" y="7869"/>
                  <a:pt x="2616" y="7705"/>
                </a:cubicBezTo>
                <a:cubicBezTo>
                  <a:pt x="2584" y="7516"/>
                  <a:pt x="2742" y="7359"/>
                  <a:pt x="2931" y="7327"/>
                </a:cubicBezTo>
                <a:cubicBezTo>
                  <a:pt x="3004" y="7319"/>
                  <a:pt x="3077" y="7314"/>
                  <a:pt x="3148" y="7314"/>
                </a:cubicBezTo>
                <a:close/>
                <a:moveTo>
                  <a:pt x="4581" y="0"/>
                </a:moveTo>
                <a:cubicBezTo>
                  <a:pt x="4444" y="0"/>
                  <a:pt x="4303" y="16"/>
                  <a:pt x="4159" y="50"/>
                </a:cubicBezTo>
                <a:cubicBezTo>
                  <a:pt x="3592" y="144"/>
                  <a:pt x="3214" y="585"/>
                  <a:pt x="2962" y="1089"/>
                </a:cubicBezTo>
                <a:cubicBezTo>
                  <a:pt x="2584" y="1152"/>
                  <a:pt x="2206" y="1310"/>
                  <a:pt x="1954" y="1562"/>
                </a:cubicBezTo>
                <a:cubicBezTo>
                  <a:pt x="1513" y="2003"/>
                  <a:pt x="1355" y="2633"/>
                  <a:pt x="1481" y="3200"/>
                </a:cubicBezTo>
                <a:cubicBezTo>
                  <a:pt x="1135" y="3232"/>
                  <a:pt x="820" y="3389"/>
                  <a:pt x="536" y="3673"/>
                </a:cubicBezTo>
                <a:cubicBezTo>
                  <a:pt x="221" y="3988"/>
                  <a:pt x="1" y="4397"/>
                  <a:pt x="1" y="4870"/>
                </a:cubicBezTo>
                <a:cubicBezTo>
                  <a:pt x="1" y="5280"/>
                  <a:pt x="127" y="5626"/>
                  <a:pt x="379" y="5910"/>
                </a:cubicBezTo>
                <a:cubicBezTo>
                  <a:pt x="127" y="6225"/>
                  <a:pt x="1" y="6571"/>
                  <a:pt x="1" y="6918"/>
                </a:cubicBezTo>
                <a:cubicBezTo>
                  <a:pt x="1" y="7390"/>
                  <a:pt x="221" y="7831"/>
                  <a:pt x="536" y="8146"/>
                </a:cubicBezTo>
                <a:cubicBezTo>
                  <a:pt x="788" y="8430"/>
                  <a:pt x="1135" y="8588"/>
                  <a:pt x="1481" y="8619"/>
                </a:cubicBezTo>
                <a:cubicBezTo>
                  <a:pt x="1229" y="9690"/>
                  <a:pt x="1985" y="10604"/>
                  <a:pt x="2931" y="10698"/>
                </a:cubicBezTo>
                <a:cubicBezTo>
                  <a:pt x="3214" y="11328"/>
                  <a:pt x="3781" y="11769"/>
                  <a:pt x="4537" y="11769"/>
                </a:cubicBezTo>
                <a:cubicBezTo>
                  <a:pt x="4947" y="11769"/>
                  <a:pt x="5293" y="11612"/>
                  <a:pt x="5577" y="11423"/>
                </a:cubicBezTo>
                <a:lnTo>
                  <a:pt x="5577" y="6571"/>
                </a:lnTo>
                <a:cubicBezTo>
                  <a:pt x="5293" y="6823"/>
                  <a:pt x="4947" y="6918"/>
                  <a:pt x="4537" y="6918"/>
                </a:cubicBezTo>
                <a:cubicBezTo>
                  <a:pt x="4348" y="6918"/>
                  <a:pt x="4191" y="6760"/>
                  <a:pt x="4191" y="6571"/>
                </a:cubicBezTo>
                <a:cubicBezTo>
                  <a:pt x="4191" y="6382"/>
                  <a:pt x="4348" y="6225"/>
                  <a:pt x="4537" y="6225"/>
                </a:cubicBezTo>
                <a:cubicBezTo>
                  <a:pt x="5136" y="6225"/>
                  <a:pt x="5577" y="5752"/>
                  <a:pt x="5577" y="5185"/>
                </a:cubicBezTo>
                <a:lnTo>
                  <a:pt x="5577" y="302"/>
                </a:lnTo>
                <a:cubicBezTo>
                  <a:pt x="5300" y="117"/>
                  <a:pt x="4956" y="0"/>
                  <a:pt x="458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75" name="Google Shape;2075;p40"/>
          <p:cNvSpPr/>
          <p:nvPr/>
        </p:nvSpPr>
        <p:spPr>
          <a:xfrm>
            <a:off x="9365742" y="1883208"/>
            <a:ext cx="1546364" cy="1545791"/>
          </a:xfrm>
          <a:prstGeom prst="donut">
            <a:avLst>
              <a:gd name="adj" fmla="val 33501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76" name="Google Shape;2076;p40"/>
          <p:cNvSpPr/>
          <p:nvPr/>
        </p:nvSpPr>
        <p:spPr>
          <a:xfrm>
            <a:off x="9459188" y="1976614"/>
            <a:ext cx="1359482" cy="1358979"/>
          </a:xfrm>
          <a:prstGeom prst="blockArc">
            <a:avLst>
              <a:gd name="adj1" fmla="val 5170047"/>
              <a:gd name="adj2" fmla="val 16184896"/>
              <a:gd name="adj3" fmla="val 12493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79" name="Google Shape;2079;p40"/>
          <p:cNvSpPr/>
          <p:nvPr/>
        </p:nvSpPr>
        <p:spPr>
          <a:xfrm>
            <a:off x="4602795" y="3830553"/>
            <a:ext cx="156804" cy="169846"/>
          </a:xfrm>
          <a:custGeom>
            <a:avLst/>
            <a:gdLst/>
            <a:ahLst/>
            <a:cxnLst/>
            <a:rect l="l" t="t" r="r" b="b"/>
            <a:pathLst>
              <a:path w="4160" h="4506" extrusionOk="0">
                <a:moveTo>
                  <a:pt x="2080" y="1"/>
                </a:moveTo>
                <a:cubicBezTo>
                  <a:pt x="946" y="1"/>
                  <a:pt x="1" y="946"/>
                  <a:pt x="1" y="2080"/>
                </a:cubicBezTo>
                <a:lnTo>
                  <a:pt x="1" y="4506"/>
                </a:lnTo>
                <a:lnTo>
                  <a:pt x="4160" y="4506"/>
                </a:lnTo>
                <a:lnTo>
                  <a:pt x="4160" y="2080"/>
                </a:lnTo>
                <a:cubicBezTo>
                  <a:pt x="4160" y="946"/>
                  <a:pt x="3214" y="1"/>
                  <a:pt x="2080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80" name="Google Shape;2080;p40"/>
          <p:cNvSpPr/>
          <p:nvPr/>
        </p:nvSpPr>
        <p:spPr>
          <a:xfrm>
            <a:off x="4811804" y="3945744"/>
            <a:ext cx="156804" cy="171052"/>
          </a:xfrm>
          <a:custGeom>
            <a:avLst/>
            <a:gdLst/>
            <a:ahLst/>
            <a:cxnLst/>
            <a:rect l="l" t="t" r="r" b="b"/>
            <a:pathLst>
              <a:path w="4160" h="4538" extrusionOk="0">
                <a:moveTo>
                  <a:pt x="1" y="1"/>
                </a:moveTo>
                <a:lnTo>
                  <a:pt x="1" y="2458"/>
                </a:lnTo>
                <a:cubicBezTo>
                  <a:pt x="1" y="3592"/>
                  <a:pt x="946" y="4537"/>
                  <a:pt x="2080" y="4537"/>
                </a:cubicBezTo>
                <a:cubicBezTo>
                  <a:pt x="3246" y="4537"/>
                  <a:pt x="4160" y="3592"/>
                  <a:pt x="4160" y="2458"/>
                </a:cubicBezTo>
                <a:lnTo>
                  <a:pt x="4160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81" name="Google Shape;2081;p40"/>
          <p:cNvSpPr/>
          <p:nvPr/>
        </p:nvSpPr>
        <p:spPr>
          <a:xfrm>
            <a:off x="4602795" y="4026483"/>
            <a:ext cx="156804" cy="169884"/>
          </a:xfrm>
          <a:custGeom>
            <a:avLst/>
            <a:gdLst/>
            <a:ahLst/>
            <a:cxnLst/>
            <a:rect l="l" t="t" r="r" b="b"/>
            <a:pathLst>
              <a:path w="4160" h="4507" extrusionOk="0">
                <a:moveTo>
                  <a:pt x="1734" y="694"/>
                </a:moveTo>
                <a:cubicBezTo>
                  <a:pt x="1923" y="694"/>
                  <a:pt x="2080" y="852"/>
                  <a:pt x="2080" y="1041"/>
                </a:cubicBezTo>
                <a:lnTo>
                  <a:pt x="2080" y="2427"/>
                </a:lnTo>
                <a:cubicBezTo>
                  <a:pt x="2269" y="2427"/>
                  <a:pt x="2427" y="2584"/>
                  <a:pt x="2427" y="2773"/>
                </a:cubicBezTo>
                <a:cubicBezTo>
                  <a:pt x="2427" y="2962"/>
                  <a:pt x="2269" y="3120"/>
                  <a:pt x="2080" y="3120"/>
                </a:cubicBezTo>
                <a:cubicBezTo>
                  <a:pt x="1702" y="3120"/>
                  <a:pt x="1356" y="2805"/>
                  <a:pt x="1356" y="2427"/>
                </a:cubicBezTo>
                <a:lnTo>
                  <a:pt x="1356" y="1041"/>
                </a:lnTo>
                <a:cubicBezTo>
                  <a:pt x="1356" y="852"/>
                  <a:pt x="1513" y="694"/>
                  <a:pt x="1734" y="694"/>
                </a:cubicBezTo>
                <a:close/>
                <a:moveTo>
                  <a:pt x="1" y="1"/>
                </a:moveTo>
                <a:lnTo>
                  <a:pt x="1" y="2427"/>
                </a:lnTo>
                <a:cubicBezTo>
                  <a:pt x="1" y="3561"/>
                  <a:pt x="946" y="4506"/>
                  <a:pt x="2080" y="4506"/>
                </a:cubicBezTo>
                <a:cubicBezTo>
                  <a:pt x="3214" y="4506"/>
                  <a:pt x="4160" y="3561"/>
                  <a:pt x="4160" y="2427"/>
                </a:cubicBezTo>
                <a:lnTo>
                  <a:pt x="4160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82" name="Google Shape;2082;p40"/>
          <p:cNvSpPr/>
          <p:nvPr/>
        </p:nvSpPr>
        <p:spPr>
          <a:xfrm>
            <a:off x="4811804" y="3749814"/>
            <a:ext cx="156804" cy="171015"/>
          </a:xfrm>
          <a:custGeom>
            <a:avLst/>
            <a:gdLst/>
            <a:ahLst/>
            <a:cxnLst/>
            <a:rect l="l" t="t" r="r" b="b"/>
            <a:pathLst>
              <a:path w="4160" h="4537" extrusionOk="0">
                <a:moveTo>
                  <a:pt x="2049" y="1387"/>
                </a:moveTo>
                <a:cubicBezTo>
                  <a:pt x="2427" y="1387"/>
                  <a:pt x="2742" y="1702"/>
                  <a:pt x="2742" y="2080"/>
                </a:cubicBezTo>
                <a:lnTo>
                  <a:pt x="2742" y="3466"/>
                </a:lnTo>
                <a:cubicBezTo>
                  <a:pt x="2742" y="3655"/>
                  <a:pt x="2584" y="3812"/>
                  <a:pt x="2395" y="3812"/>
                </a:cubicBezTo>
                <a:cubicBezTo>
                  <a:pt x="2206" y="3812"/>
                  <a:pt x="2049" y="3655"/>
                  <a:pt x="2049" y="3466"/>
                </a:cubicBezTo>
                <a:lnTo>
                  <a:pt x="2049" y="2080"/>
                </a:lnTo>
                <a:cubicBezTo>
                  <a:pt x="1860" y="2080"/>
                  <a:pt x="1702" y="1922"/>
                  <a:pt x="1702" y="1733"/>
                </a:cubicBezTo>
                <a:cubicBezTo>
                  <a:pt x="1702" y="1544"/>
                  <a:pt x="1860" y="1387"/>
                  <a:pt x="2049" y="1387"/>
                </a:cubicBezTo>
                <a:close/>
                <a:moveTo>
                  <a:pt x="2080" y="0"/>
                </a:moveTo>
                <a:cubicBezTo>
                  <a:pt x="946" y="0"/>
                  <a:pt x="1" y="945"/>
                  <a:pt x="1" y="2080"/>
                </a:cubicBezTo>
                <a:lnTo>
                  <a:pt x="1" y="4537"/>
                </a:lnTo>
                <a:lnTo>
                  <a:pt x="4160" y="4537"/>
                </a:lnTo>
                <a:lnTo>
                  <a:pt x="4160" y="2080"/>
                </a:lnTo>
                <a:cubicBezTo>
                  <a:pt x="4160" y="945"/>
                  <a:pt x="3214" y="0"/>
                  <a:pt x="2080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84" name="Google Shape;2084;p40"/>
          <p:cNvSpPr/>
          <p:nvPr/>
        </p:nvSpPr>
        <p:spPr>
          <a:xfrm rot="16200000">
            <a:off x="4012334" y="1883485"/>
            <a:ext cx="1546364" cy="1545790"/>
          </a:xfrm>
          <a:prstGeom prst="donut">
            <a:avLst>
              <a:gd name="adj" fmla="val 27502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85" name="Google Shape;2085;p40"/>
          <p:cNvSpPr/>
          <p:nvPr/>
        </p:nvSpPr>
        <p:spPr>
          <a:xfrm rot="20954602">
            <a:off x="4105875" y="1976744"/>
            <a:ext cx="1359653" cy="1359095"/>
          </a:xfrm>
          <a:prstGeom prst="blockArc">
            <a:avLst>
              <a:gd name="adj1" fmla="val 7739874"/>
              <a:gd name="adj2" fmla="val 663181"/>
              <a:gd name="adj3" fmla="val 11718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88" name="Google Shape;2088;p40"/>
          <p:cNvSpPr/>
          <p:nvPr/>
        </p:nvSpPr>
        <p:spPr>
          <a:xfrm>
            <a:off x="7292024" y="3935643"/>
            <a:ext cx="133020" cy="98606"/>
          </a:xfrm>
          <a:custGeom>
            <a:avLst/>
            <a:gdLst/>
            <a:ahLst/>
            <a:cxnLst/>
            <a:rect l="l" t="t" r="r" b="b"/>
            <a:pathLst>
              <a:path w="3529" h="2616" extrusionOk="0">
                <a:moveTo>
                  <a:pt x="725" y="1"/>
                </a:moveTo>
                <a:cubicBezTo>
                  <a:pt x="315" y="1"/>
                  <a:pt x="0" y="347"/>
                  <a:pt x="0" y="725"/>
                </a:cubicBezTo>
                <a:cubicBezTo>
                  <a:pt x="0" y="1356"/>
                  <a:pt x="1040" y="2049"/>
                  <a:pt x="1733" y="2616"/>
                </a:cubicBezTo>
                <a:cubicBezTo>
                  <a:pt x="2458" y="2017"/>
                  <a:pt x="3466" y="1356"/>
                  <a:pt x="3466" y="725"/>
                </a:cubicBezTo>
                <a:cubicBezTo>
                  <a:pt x="3529" y="410"/>
                  <a:pt x="3277" y="1"/>
                  <a:pt x="2804" y="1"/>
                </a:cubicBezTo>
                <a:cubicBezTo>
                  <a:pt x="2300" y="1"/>
                  <a:pt x="2111" y="599"/>
                  <a:pt x="2111" y="599"/>
                </a:cubicBezTo>
                <a:cubicBezTo>
                  <a:pt x="2063" y="745"/>
                  <a:pt x="1906" y="824"/>
                  <a:pt x="1753" y="824"/>
                </a:cubicBezTo>
                <a:cubicBezTo>
                  <a:pt x="1607" y="824"/>
                  <a:pt x="1464" y="753"/>
                  <a:pt x="1418" y="599"/>
                </a:cubicBezTo>
                <a:cubicBezTo>
                  <a:pt x="1418" y="568"/>
                  <a:pt x="1229" y="1"/>
                  <a:pt x="72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89" name="Google Shape;2089;p40"/>
          <p:cNvSpPr/>
          <p:nvPr/>
        </p:nvSpPr>
        <p:spPr>
          <a:xfrm>
            <a:off x="7138838" y="3752793"/>
            <a:ext cx="442972" cy="440597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6837" y="4159"/>
                </a:moveTo>
                <a:cubicBezTo>
                  <a:pt x="7624" y="4159"/>
                  <a:pt x="8223" y="4789"/>
                  <a:pt x="8223" y="5576"/>
                </a:cubicBezTo>
                <a:cubicBezTo>
                  <a:pt x="8254" y="6616"/>
                  <a:pt x="7309" y="7183"/>
                  <a:pt x="6049" y="8223"/>
                </a:cubicBezTo>
                <a:cubicBezTo>
                  <a:pt x="5986" y="8286"/>
                  <a:pt x="5907" y="8317"/>
                  <a:pt x="5829" y="8317"/>
                </a:cubicBezTo>
                <a:cubicBezTo>
                  <a:pt x="5750" y="8317"/>
                  <a:pt x="5671" y="8286"/>
                  <a:pt x="5608" y="8223"/>
                </a:cubicBezTo>
                <a:cubicBezTo>
                  <a:pt x="4348" y="7183"/>
                  <a:pt x="3403" y="6585"/>
                  <a:pt x="3403" y="5576"/>
                </a:cubicBezTo>
                <a:cubicBezTo>
                  <a:pt x="3403" y="4789"/>
                  <a:pt x="4033" y="4159"/>
                  <a:pt x="4789" y="4159"/>
                </a:cubicBezTo>
                <a:cubicBezTo>
                  <a:pt x="5293" y="4159"/>
                  <a:pt x="5608" y="4411"/>
                  <a:pt x="5797" y="4663"/>
                </a:cubicBezTo>
                <a:cubicBezTo>
                  <a:pt x="6018" y="4411"/>
                  <a:pt x="6364" y="4159"/>
                  <a:pt x="6837" y="4159"/>
                </a:cubicBezTo>
                <a:close/>
                <a:moveTo>
                  <a:pt x="4474" y="0"/>
                </a:moveTo>
                <a:cubicBezTo>
                  <a:pt x="3875" y="0"/>
                  <a:pt x="3466" y="473"/>
                  <a:pt x="3466" y="1008"/>
                </a:cubicBezTo>
                <a:lnTo>
                  <a:pt x="3466" y="3466"/>
                </a:lnTo>
                <a:lnTo>
                  <a:pt x="1008" y="3466"/>
                </a:lnTo>
                <a:cubicBezTo>
                  <a:pt x="410" y="3466"/>
                  <a:pt x="0" y="3938"/>
                  <a:pt x="0" y="4474"/>
                </a:cubicBezTo>
                <a:lnTo>
                  <a:pt x="0" y="7246"/>
                </a:lnTo>
                <a:cubicBezTo>
                  <a:pt x="0" y="7813"/>
                  <a:pt x="473" y="8254"/>
                  <a:pt x="1008" y="8254"/>
                </a:cubicBezTo>
                <a:lnTo>
                  <a:pt x="3466" y="8254"/>
                </a:lnTo>
                <a:lnTo>
                  <a:pt x="3466" y="10649"/>
                </a:lnTo>
                <a:cubicBezTo>
                  <a:pt x="3466" y="11247"/>
                  <a:pt x="3938" y="11688"/>
                  <a:pt x="4474" y="11688"/>
                </a:cubicBezTo>
                <a:lnTo>
                  <a:pt x="7246" y="11688"/>
                </a:lnTo>
                <a:cubicBezTo>
                  <a:pt x="7813" y="11688"/>
                  <a:pt x="8254" y="11216"/>
                  <a:pt x="8254" y="10649"/>
                </a:cubicBezTo>
                <a:lnTo>
                  <a:pt x="8254" y="8254"/>
                </a:lnTo>
                <a:lnTo>
                  <a:pt x="10680" y="8254"/>
                </a:lnTo>
                <a:cubicBezTo>
                  <a:pt x="11279" y="8254"/>
                  <a:pt x="11720" y="7782"/>
                  <a:pt x="11720" y="7246"/>
                </a:cubicBezTo>
                <a:lnTo>
                  <a:pt x="11720" y="4474"/>
                </a:lnTo>
                <a:cubicBezTo>
                  <a:pt x="11751" y="3938"/>
                  <a:pt x="11279" y="3466"/>
                  <a:pt x="10680" y="3466"/>
                </a:cubicBezTo>
                <a:lnTo>
                  <a:pt x="8254" y="3466"/>
                </a:lnTo>
                <a:lnTo>
                  <a:pt x="8254" y="1008"/>
                </a:lnTo>
                <a:cubicBezTo>
                  <a:pt x="8254" y="410"/>
                  <a:pt x="7782" y="0"/>
                  <a:pt x="7246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91" name="Google Shape;2091;p40"/>
          <p:cNvSpPr/>
          <p:nvPr/>
        </p:nvSpPr>
        <p:spPr>
          <a:xfrm>
            <a:off x="6586949" y="1883208"/>
            <a:ext cx="1546363" cy="1545792"/>
          </a:xfrm>
          <a:prstGeom prst="donut">
            <a:avLst>
              <a:gd name="adj" fmla="val 4441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92" name="Google Shape;2092;p40"/>
          <p:cNvSpPr/>
          <p:nvPr/>
        </p:nvSpPr>
        <p:spPr>
          <a:xfrm rot="15299542">
            <a:off x="6680597" y="1976601"/>
            <a:ext cx="1359454" cy="1359296"/>
          </a:xfrm>
          <a:prstGeom prst="blockArc">
            <a:avLst>
              <a:gd name="adj1" fmla="val 17702020"/>
              <a:gd name="adj2" fmla="val 663181"/>
              <a:gd name="adj3" fmla="val 11718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95" name="Google Shape;2095;p40"/>
          <p:cNvSpPr/>
          <p:nvPr/>
        </p:nvSpPr>
        <p:spPr>
          <a:xfrm>
            <a:off x="1788639" y="3905996"/>
            <a:ext cx="446552" cy="157973"/>
          </a:xfrm>
          <a:custGeom>
            <a:avLst/>
            <a:gdLst/>
            <a:ahLst/>
            <a:cxnLst/>
            <a:rect l="l" t="t" r="r" b="b"/>
            <a:pathLst>
              <a:path w="11847" h="4191" extrusionOk="0">
                <a:moveTo>
                  <a:pt x="5230" y="0"/>
                </a:moveTo>
                <a:cubicBezTo>
                  <a:pt x="5073" y="0"/>
                  <a:pt x="4947" y="63"/>
                  <a:pt x="4915" y="189"/>
                </a:cubicBezTo>
                <a:lnTo>
                  <a:pt x="4096" y="2080"/>
                </a:lnTo>
                <a:lnTo>
                  <a:pt x="347" y="2080"/>
                </a:lnTo>
                <a:cubicBezTo>
                  <a:pt x="158" y="2080"/>
                  <a:pt x="0" y="2237"/>
                  <a:pt x="0" y="2426"/>
                </a:cubicBezTo>
                <a:cubicBezTo>
                  <a:pt x="0" y="2615"/>
                  <a:pt x="158" y="2773"/>
                  <a:pt x="347" y="2773"/>
                </a:cubicBezTo>
                <a:lnTo>
                  <a:pt x="4316" y="2773"/>
                </a:lnTo>
                <a:cubicBezTo>
                  <a:pt x="4411" y="2773"/>
                  <a:pt x="4505" y="2710"/>
                  <a:pt x="4600" y="2584"/>
                </a:cubicBezTo>
                <a:lnTo>
                  <a:pt x="5199" y="1292"/>
                </a:lnTo>
                <a:lnTo>
                  <a:pt x="6238" y="3970"/>
                </a:lnTo>
                <a:cubicBezTo>
                  <a:pt x="6301" y="4096"/>
                  <a:pt x="6396" y="4159"/>
                  <a:pt x="6522" y="4191"/>
                </a:cubicBezTo>
                <a:lnTo>
                  <a:pt x="6553" y="4191"/>
                </a:lnTo>
                <a:cubicBezTo>
                  <a:pt x="6679" y="4191"/>
                  <a:pt x="6805" y="4127"/>
                  <a:pt x="6868" y="4033"/>
                </a:cubicBezTo>
                <a:lnTo>
                  <a:pt x="7624" y="2836"/>
                </a:lnTo>
                <a:lnTo>
                  <a:pt x="11500" y="2836"/>
                </a:lnTo>
                <a:cubicBezTo>
                  <a:pt x="11689" y="2836"/>
                  <a:pt x="11846" y="2678"/>
                  <a:pt x="11846" y="2458"/>
                </a:cubicBezTo>
                <a:cubicBezTo>
                  <a:pt x="11846" y="2269"/>
                  <a:pt x="11689" y="2111"/>
                  <a:pt x="11500" y="2111"/>
                </a:cubicBezTo>
                <a:lnTo>
                  <a:pt x="7435" y="2111"/>
                </a:lnTo>
                <a:cubicBezTo>
                  <a:pt x="7309" y="2111"/>
                  <a:pt x="7183" y="2206"/>
                  <a:pt x="7120" y="2269"/>
                </a:cubicBezTo>
                <a:lnTo>
                  <a:pt x="6648" y="3056"/>
                </a:lnTo>
                <a:lnTo>
                  <a:pt x="5545" y="221"/>
                </a:lnTo>
                <a:cubicBezTo>
                  <a:pt x="5514" y="95"/>
                  <a:pt x="5388" y="0"/>
                  <a:pt x="5230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96" name="Google Shape;2096;p40"/>
          <p:cNvSpPr/>
          <p:nvPr/>
        </p:nvSpPr>
        <p:spPr>
          <a:xfrm>
            <a:off x="1785058" y="3777726"/>
            <a:ext cx="445384" cy="188881"/>
          </a:xfrm>
          <a:custGeom>
            <a:avLst/>
            <a:gdLst/>
            <a:ahLst/>
            <a:cxnLst/>
            <a:rect l="l" t="t" r="r" b="b"/>
            <a:pathLst>
              <a:path w="11816" h="5011" extrusionOk="0">
                <a:moveTo>
                  <a:pt x="3151" y="1"/>
                </a:moveTo>
                <a:cubicBezTo>
                  <a:pt x="1387" y="1"/>
                  <a:pt x="1" y="1419"/>
                  <a:pt x="1" y="3277"/>
                </a:cubicBezTo>
                <a:cubicBezTo>
                  <a:pt x="1" y="3876"/>
                  <a:pt x="158" y="4349"/>
                  <a:pt x="442" y="4821"/>
                </a:cubicBezTo>
                <a:lnTo>
                  <a:pt x="3655" y="4821"/>
                </a:lnTo>
                <a:lnTo>
                  <a:pt x="4285" y="3340"/>
                </a:lnTo>
                <a:cubicBezTo>
                  <a:pt x="4443" y="2994"/>
                  <a:pt x="4821" y="2773"/>
                  <a:pt x="5199" y="2710"/>
                </a:cubicBezTo>
                <a:cubicBezTo>
                  <a:pt x="5672" y="2710"/>
                  <a:pt x="6018" y="2994"/>
                  <a:pt x="6176" y="3403"/>
                </a:cubicBezTo>
                <a:lnTo>
                  <a:pt x="6806" y="5010"/>
                </a:lnTo>
                <a:cubicBezTo>
                  <a:pt x="6963" y="4884"/>
                  <a:pt x="7215" y="4821"/>
                  <a:pt x="7404" y="4821"/>
                </a:cubicBezTo>
                <a:lnTo>
                  <a:pt x="11374" y="4821"/>
                </a:lnTo>
                <a:cubicBezTo>
                  <a:pt x="11626" y="4349"/>
                  <a:pt x="11815" y="3813"/>
                  <a:pt x="11815" y="3277"/>
                </a:cubicBezTo>
                <a:cubicBezTo>
                  <a:pt x="11815" y="1419"/>
                  <a:pt x="10429" y="1"/>
                  <a:pt x="8665" y="1"/>
                </a:cubicBezTo>
                <a:cubicBezTo>
                  <a:pt x="7247" y="1"/>
                  <a:pt x="6396" y="977"/>
                  <a:pt x="5924" y="1860"/>
                </a:cubicBezTo>
                <a:cubicBezTo>
                  <a:pt x="5451" y="977"/>
                  <a:pt x="4537" y="1"/>
                  <a:pt x="3151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97" name="Google Shape;2097;p40"/>
          <p:cNvSpPr/>
          <p:nvPr/>
        </p:nvSpPr>
        <p:spPr>
          <a:xfrm>
            <a:off x="1870584" y="4019981"/>
            <a:ext cx="281456" cy="148474"/>
          </a:xfrm>
          <a:custGeom>
            <a:avLst/>
            <a:gdLst/>
            <a:ahLst/>
            <a:cxnLst/>
            <a:rect l="l" t="t" r="r" b="b"/>
            <a:pathLst>
              <a:path w="7467" h="3939" extrusionOk="0">
                <a:moveTo>
                  <a:pt x="2962" y="1"/>
                </a:moveTo>
                <a:cubicBezTo>
                  <a:pt x="2773" y="284"/>
                  <a:pt x="2458" y="442"/>
                  <a:pt x="2111" y="442"/>
                </a:cubicBezTo>
                <a:lnTo>
                  <a:pt x="0" y="442"/>
                </a:lnTo>
                <a:cubicBezTo>
                  <a:pt x="158" y="599"/>
                  <a:pt x="347" y="757"/>
                  <a:pt x="536" y="914"/>
                </a:cubicBezTo>
                <a:cubicBezTo>
                  <a:pt x="1449" y="1734"/>
                  <a:pt x="2426" y="2647"/>
                  <a:pt x="3434" y="3813"/>
                </a:cubicBezTo>
                <a:cubicBezTo>
                  <a:pt x="3529" y="3907"/>
                  <a:pt x="3592" y="3939"/>
                  <a:pt x="3718" y="3939"/>
                </a:cubicBezTo>
                <a:cubicBezTo>
                  <a:pt x="3844" y="3939"/>
                  <a:pt x="3907" y="3907"/>
                  <a:pt x="4001" y="3813"/>
                </a:cubicBezTo>
                <a:cubicBezTo>
                  <a:pt x="4978" y="2584"/>
                  <a:pt x="6018" y="1734"/>
                  <a:pt x="6900" y="914"/>
                </a:cubicBezTo>
                <a:cubicBezTo>
                  <a:pt x="7120" y="757"/>
                  <a:pt x="7278" y="599"/>
                  <a:pt x="7467" y="442"/>
                </a:cubicBezTo>
                <a:lnTo>
                  <a:pt x="5860" y="442"/>
                </a:lnTo>
                <a:lnTo>
                  <a:pt x="5293" y="1324"/>
                </a:lnTo>
                <a:cubicBezTo>
                  <a:pt x="5104" y="1639"/>
                  <a:pt x="4789" y="1860"/>
                  <a:pt x="4379" y="1860"/>
                </a:cubicBezTo>
                <a:lnTo>
                  <a:pt x="4316" y="1860"/>
                </a:lnTo>
                <a:cubicBezTo>
                  <a:pt x="3907" y="1797"/>
                  <a:pt x="3592" y="1576"/>
                  <a:pt x="3434" y="1167"/>
                </a:cubicBezTo>
                <a:lnTo>
                  <a:pt x="2962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99" name="Google Shape;2099;p40"/>
          <p:cNvSpPr/>
          <p:nvPr/>
        </p:nvSpPr>
        <p:spPr>
          <a:xfrm>
            <a:off x="1236749" y="1883208"/>
            <a:ext cx="1546363" cy="1545791"/>
          </a:xfrm>
          <a:prstGeom prst="donut">
            <a:avLst>
              <a:gd name="adj" fmla="val 4015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00" name="Google Shape;2100;p40"/>
          <p:cNvSpPr/>
          <p:nvPr/>
        </p:nvSpPr>
        <p:spPr>
          <a:xfrm rot="15299542">
            <a:off x="1330398" y="1976601"/>
            <a:ext cx="1359453" cy="1359296"/>
          </a:xfrm>
          <a:prstGeom prst="blockArc">
            <a:avLst>
              <a:gd name="adj1" fmla="val 15273031"/>
              <a:gd name="adj2" fmla="val 663181"/>
              <a:gd name="adj3" fmla="val 11718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iṡḷîḓe">
            <a:extLst>
              <a:ext uri="{FF2B5EF4-FFF2-40B4-BE49-F238E27FC236}">
                <a16:creationId xmlns:a16="http://schemas.microsoft.com/office/drawing/2014/main" id="{5A4C3AF8-FCF7-4E57-8A85-A00ABA6C6A3C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8" name="iṩļïḓè">
            <a:extLst>
              <a:ext uri="{FF2B5EF4-FFF2-40B4-BE49-F238E27FC236}">
                <a16:creationId xmlns:a16="http://schemas.microsoft.com/office/drawing/2014/main" id="{2EB0F791-370B-4F81-94CC-9845302528B3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8F3DB4-9489-4139-9265-D97C8C095728}"/>
              </a:ext>
            </a:extLst>
          </p:cNvPr>
          <p:cNvSpPr txBox="1"/>
          <p:nvPr/>
        </p:nvSpPr>
        <p:spPr>
          <a:xfrm>
            <a:off x="1031978" y="4946205"/>
            <a:ext cx="1951544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6ACCE0-AE12-4AAB-820D-28F4ED84C43E}"/>
              </a:ext>
            </a:extLst>
          </p:cNvPr>
          <p:cNvSpPr txBox="1"/>
          <p:nvPr/>
        </p:nvSpPr>
        <p:spPr>
          <a:xfrm>
            <a:off x="3809744" y="4984210"/>
            <a:ext cx="1951544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B4E98D-FF86-4C2F-8A8C-CE11F91E8494}"/>
              </a:ext>
            </a:extLst>
          </p:cNvPr>
          <p:cNvSpPr txBox="1"/>
          <p:nvPr/>
        </p:nvSpPr>
        <p:spPr>
          <a:xfrm>
            <a:off x="6384359" y="4977134"/>
            <a:ext cx="1951544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B5CD1F-3840-49DD-83E5-D7DB4DCE332B}"/>
              </a:ext>
            </a:extLst>
          </p:cNvPr>
          <p:cNvSpPr txBox="1"/>
          <p:nvPr/>
        </p:nvSpPr>
        <p:spPr>
          <a:xfrm>
            <a:off x="9162125" y="5015139"/>
            <a:ext cx="1951544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4"/>
          <p:cNvSpPr/>
          <p:nvPr/>
        </p:nvSpPr>
        <p:spPr>
          <a:xfrm>
            <a:off x="4289082" y="1759267"/>
            <a:ext cx="899175" cy="2852401"/>
          </a:xfrm>
          <a:custGeom>
            <a:avLst/>
            <a:gdLst/>
            <a:ahLst/>
            <a:cxnLst/>
            <a:rect l="l" t="t" r="r" b="b"/>
            <a:pathLst>
              <a:path w="9893" h="31383" fill="none" extrusionOk="0">
                <a:moveTo>
                  <a:pt x="9893" y="0"/>
                </a:moveTo>
                <a:lnTo>
                  <a:pt x="9893" y="26437"/>
                </a:lnTo>
                <a:cubicBezTo>
                  <a:pt x="9893" y="29168"/>
                  <a:pt x="7678" y="31383"/>
                  <a:pt x="4946" y="31383"/>
                </a:cubicBezTo>
                <a:lnTo>
                  <a:pt x="4946" y="31383"/>
                </a:lnTo>
                <a:cubicBezTo>
                  <a:pt x="2214" y="31383"/>
                  <a:pt x="0" y="29168"/>
                  <a:pt x="0" y="26437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74" name="Google Shape;2374;p44"/>
          <p:cNvSpPr/>
          <p:nvPr/>
        </p:nvSpPr>
        <p:spPr>
          <a:xfrm>
            <a:off x="4591919" y="5063666"/>
            <a:ext cx="293393" cy="293484"/>
          </a:xfrm>
          <a:custGeom>
            <a:avLst/>
            <a:gdLst/>
            <a:ahLst/>
            <a:cxnLst/>
            <a:rect l="l" t="t" r="r" b="b"/>
            <a:pathLst>
              <a:path w="3228" h="3229" extrusionOk="0">
                <a:moveTo>
                  <a:pt x="1614" y="1"/>
                </a:moveTo>
                <a:cubicBezTo>
                  <a:pt x="723" y="1"/>
                  <a:pt x="1" y="724"/>
                  <a:pt x="1" y="1615"/>
                </a:cubicBezTo>
                <a:cubicBezTo>
                  <a:pt x="1" y="2506"/>
                  <a:pt x="723" y="3229"/>
                  <a:pt x="1614" y="3229"/>
                </a:cubicBezTo>
                <a:cubicBezTo>
                  <a:pt x="2506" y="3229"/>
                  <a:pt x="3228" y="2506"/>
                  <a:pt x="3228" y="1615"/>
                </a:cubicBezTo>
                <a:cubicBezTo>
                  <a:pt x="3228" y="724"/>
                  <a:pt x="2506" y="1"/>
                  <a:pt x="1614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75" name="Google Shape;2375;p44"/>
          <p:cNvSpPr txBox="1"/>
          <p:nvPr/>
        </p:nvSpPr>
        <p:spPr>
          <a:xfrm>
            <a:off x="4043359" y="5655848"/>
            <a:ext cx="13908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133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76" name="Google Shape;2376;p44"/>
          <p:cNvSpPr/>
          <p:nvPr/>
        </p:nvSpPr>
        <p:spPr>
          <a:xfrm rot="10800000">
            <a:off x="4408804" y="3679254"/>
            <a:ext cx="659600" cy="7936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78" name="Google Shape;2378;p44"/>
          <p:cNvSpPr/>
          <p:nvPr/>
        </p:nvSpPr>
        <p:spPr>
          <a:xfrm>
            <a:off x="2544133" y="1759267"/>
            <a:ext cx="899265" cy="2852401"/>
          </a:xfrm>
          <a:custGeom>
            <a:avLst/>
            <a:gdLst/>
            <a:ahLst/>
            <a:cxnLst/>
            <a:rect l="l" t="t" r="r" b="b"/>
            <a:pathLst>
              <a:path w="9894" h="31383" fill="none" extrusionOk="0">
                <a:moveTo>
                  <a:pt x="9893" y="0"/>
                </a:moveTo>
                <a:lnTo>
                  <a:pt x="9893" y="26437"/>
                </a:lnTo>
                <a:cubicBezTo>
                  <a:pt x="9893" y="29168"/>
                  <a:pt x="7678" y="31383"/>
                  <a:pt x="4947" y="31383"/>
                </a:cubicBezTo>
                <a:lnTo>
                  <a:pt x="4947" y="31383"/>
                </a:lnTo>
                <a:cubicBezTo>
                  <a:pt x="2215" y="31383"/>
                  <a:pt x="1" y="29168"/>
                  <a:pt x="1" y="26437"/>
                </a:cubicBez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79" name="Google Shape;2379;p44"/>
          <p:cNvSpPr/>
          <p:nvPr/>
        </p:nvSpPr>
        <p:spPr>
          <a:xfrm>
            <a:off x="2846971" y="5063666"/>
            <a:ext cx="293484" cy="293484"/>
          </a:xfrm>
          <a:custGeom>
            <a:avLst/>
            <a:gdLst/>
            <a:ahLst/>
            <a:cxnLst/>
            <a:rect l="l" t="t" r="r" b="b"/>
            <a:pathLst>
              <a:path w="3229" h="3229" extrusionOk="0">
                <a:moveTo>
                  <a:pt x="1615" y="1"/>
                </a:moveTo>
                <a:cubicBezTo>
                  <a:pt x="723" y="1"/>
                  <a:pt x="0" y="724"/>
                  <a:pt x="0" y="1615"/>
                </a:cubicBezTo>
                <a:cubicBezTo>
                  <a:pt x="0" y="2506"/>
                  <a:pt x="723" y="3229"/>
                  <a:pt x="1615" y="3229"/>
                </a:cubicBezTo>
                <a:cubicBezTo>
                  <a:pt x="2506" y="3229"/>
                  <a:pt x="3228" y="2506"/>
                  <a:pt x="3228" y="1615"/>
                </a:cubicBezTo>
                <a:cubicBezTo>
                  <a:pt x="3228" y="724"/>
                  <a:pt x="2506" y="1"/>
                  <a:pt x="1615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80" name="Google Shape;2380;p44"/>
          <p:cNvSpPr txBox="1"/>
          <p:nvPr/>
        </p:nvSpPr>
        <p:spPr>
          <a:xfrm>
            <a:off x="2298448" y="5655848"/>
            <a:ext cx="13908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2133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81" name="Google Shape;2381;p44"/>
          <p:cNvSpPr/>
          <p:nvPr/>
        </p:nvSpPr>
        <p:spPr>
          <a:xfrm rot="10800000">
            <a:off x="2656993" y="2474503"/>
            <a:ext cx="659600" cy="19984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83" name="Google Shape;2383;p44"/>
          <p:cNvSpPr/>
          <p:nvPr/>
        </p:nvSpPr>
        <p:spPr>
          <a:xfrm>
            <a:off x="785190" y="1759267"/>
            <a:ext cx="899265" cy="2852401"/>
          </a:xfrm>
          <a:custGeom>
            <a:avLst/>
            <a:gdLst/>
            <a:ahLst/>
            <a:cxnLst/>
            <a:rect l="l" t="t" r="r" b="b"/>
            <a:pathLst>
              <a:path w="9894" h="31383" fill="none" extrusionOk="0">
                <a:moveTo>
                  <a:pt x="9893" y="0"/>
                </a:moveTo>
                <a:lnTo>
                  <a:pt x="9893" y="26437"/>
                </a:lnTo>
                <a:cubicBezTo>
                  <a:pt x="9893" y="29168"/>
                  <a:pt x="7678" y="31383"/>
                  <a:pt x="4947" y="31383"/>
                </a:cubicBezTo>
                <a:lnTo>
                  <a:pt x="4947" y="31383"/>
                </a:lnTo>
                <a:cubicBezTo>
                  <a:pt x="2215" y="31383"/>
                  <a:pt x="1" y="29168"/>
                  <a:pt x="1" y="26437"/>
                </a:cubicBez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84" name="Google Shape;2384;p44"/>
          <p:cNvSpPr/>
          <p:nvPr/>
        </p:nvSpPr>
        <p:spPr>
          <a:xfrm>
            <a:off x="1088027" y="5063666"/>
            <a:ext cx="293484" cy="293484"/>
          </a:xfrm>
          <a:custGeom>
            <a:avLst/>
            <a:gdLst/>
            <a:ahLst/>
            <a:cxnLst/>
            <a:rect l="l" t="t" r="r" b="b"/>
            <a:pathLst>
              <a:path w="3229" h="3229" extrusionOk="0">
                <a:moveTo>
                  <a:pt x="1615" y="1"/>
                </a:moveTo>
                <a:cubicBezTo>
                  <a:pt x="723" y="1"/>
                  <a:pt x="1" y="724"/>
                  <a:pt x="1" y="1615"/>
                </a:cubicBezTo>
                <a:cubicBezTo>
                  <a:pt x="1" y="2506"/>
                  <a:pt x="723" y="3229"/>
                  <a:pt x="1615" y="3229"/>
                </a:cubicBezTo>
                <a:cubicBezTo>
                  <a:pt x="2506" y="3229"/>
                  <a:pt x="3228" y="2506"/>
                  <a:pt x="3228" y="1615"/>
                </a:cubicBezTo>
                <a:cubicBezTo>
                  <a:pt x="3228" y="724"/>
                  <a:pt x="2506" y="1"/>
                  <a:pt x="1615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85" name="Google Shape;2385;p44"/>
          <p:cNvSpPr txBox="1"/>
          <p:nvPr/>
        </p:nvSpPr>
        <p:spPr>
          <a:xfrm>
            <a:off x="539559" y="5655848"/>
            <a:ext cx="1390800" cy="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cs typeface="+mn-ea"/>
                <a:sym typeface="+mn-lt"/>
              </a:rPr>
              <a:t>50%</a:t>
            </a:r>
            <a:endParaRPr sz="2133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86" name="Google Shape;2386;p44"/>
          <p:cNvSpPr/>
          <p:nvPr/>
        </p:nvSpPr>
        <p:spPr>
          <a:xfrm rot="10800000">
            <a:off x="919102" y="2965691"/>
            <a:ext cx="659600" cy="15072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91" name="Google Shape;2391;p44"/>
          <p:cNvSpPr/>
          <p:nvPr/>
        </p:nvSpPr>
        <p:spPr>
          <a:xfrm>
            <a:off x="6491684" y="2324489"/>
            <a:ext cx="130645" cy="97475"/>
          </a:xfrm>
          <a:custGeom>
            <a:avLst/>
            <a:gdLst/>
            <a:ahLst/>
            <a:cxnLst/>
            <a:rect l="l" t="t" r="r" b="b"/>
            <a:pathLst>
              <a:path w="3466" h="2586" extrusionOk="0">
                <a:moveTo>
                  <a:pt x="614" y="0"/>
                </a:moveTo>
                <a:cubicBezTo>
                  <a:pt x="287" y="0"/>
                  <a:pt x="0" y="305"/>
                  <a:pt x="0" y="696"/>
                </a:cubicBezTo>
                <a:cubicBezTo>
                  <a:pt x="0" y="1326"/>
                  <a:pt x="1008" y="2019"/>
                  <a:pt x="1733" y="2586"/>
                </a:cubicBezTo>
                <a:cubicBezTo>
                  <a:pt x="2426" y="2019"/>
                  <a:pt x="3466" y="1326"/>
                  <a:pt x="3466" y="696"/>
                </a:cubicBezTo>
                <a:cubicBezTo>
                  <a:pt x="3466" y="349"/>
                  <a:pt x="3214" y="3"/>
                  <a:pt x="2741" y="3"/>
                </a:cubicBezTo>
                <a:cubicBezTo>
                  <a:pt x="2237" y="3"/>
                  <a:pt x="2048" y="570"/>
                  <a:pt x="2048" y="570"/>
                </a:cubicBezTo>
                <a:cubicBezTo>
                  <a:pt x="2001" y="743"/>
                  <a:pt x="1851" y="830"/>
                  <a:pt x="1701" y="830"/>
                </a:cubicBezTo>
                <a:cubicBezTo>
                  <a:pt x="1552" y="830"/>
                  <a:pt x="1402" y="743"/>
                  <a:pt x="1355" y="570"/>
                </a:cubicBezTo>
                <a:cubicBezTo>
                  <a:pt x="1355" y="538"/>
                  <a:pt x="1166" y="3"/>
                  <a:pt x="662" y="3"/>
                </a:cubicBezTo>
                <a:cubicBezTo>
                  <a:pt x="646" y="1"/>
                  <a:pt x="630" y="0"/>
                  <a:pt x="6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2" name="Google Shape;2392;p44"/>
          <p:cNvSpPr/>
          <p:nvPr/>
        </p:nvSpPr>
        <p:spPr>
          <a:xfrm>
            <a:off x="6295717" y="2109637"/>
            <a:ext cx="457257" cy="446515"/>
          </a:xfrm>
          <a:custGeom>
            <a:avLst/>
            <a:gdLst/>
            <a:ahLst/>
            <a:cxnLst/>
            <a:rect l="l" t="t" r="r" b="b"/>
            <a:pathLst>
              <a:path w="12131" h="11846" extrusionOk="0">
                <a:moveTo>
                  <a:pt x="3744" y="3555"/>
                </a:moveTo>
                <a:cubicBezTo>
                  <a:pt x="3907" y="3555"/>
                  <a:pt x="4040" y="3674"/>
                  <a:pt x="4096" y="3844"/>
                </a:cubicBezTo>
                <a:cubicBezTo>
                  <a:pt x="4128" y="4033"/>
                  <a:pt x="3970" y="4190"/>
                  <a:pt x="3813" y="4253"/>
                </a:cubicBezTo>
                <a:cubicBezTo>
                  <a:pt x="2931" y="4379"/>
                  <a:pt x="2427" y="5451"/>
                  <a:pt x="2899" y="6333"/>
                </a:cubicBezTo>
                <a:cubicBezTo>
                  <a:pt x="2994" y="6490"/>
                  <a:pt x="2931" y="6711"/>
                  <a:pt x="2773" y="6805"/>
                </a:cubicBezTo>
                <a:cubicBezTo>
                  <a:pt x="2723" y="6825"/>
                  <a:pt x="2667" y="6836"/>
                  <a:pt x="2611" y="6836"/>
                </a:cubicBezTo>
                <a:cubicBezTo>
                  <a:pt x="2489" y="6836"/>
                  <a:pt x="2365" y="6787"/>
                  <a:pt x="2301" y="6679"/>
                </a:cubicBezTo>
                <a:cubicBezTo>
                  <a:pt x="1608" y="5419"/>
                  <a:pt x="2364" y="3812"/>
                  <a:pt x="3687" y="3560"/>
                </a:cubicBezTo>
                <a:cubicBezTo>
                  <a:pt x="3706" y="3557"/>
                  <a:pt x="3726" y="3555"/>
                  <a:pt x="3744" y="3555"/>
                </a:cubicBezTo>
                <a:close/>
                <a:moveTo>
                  <a:pt x="7940" y="4946"/>
                </a:moveTo>
                <a:cubicBezTo>
                  <a:pt x="8728" y="4946"/>
                  <a:pt x="9326" y="5577"/>
                  <a:pt x="9326" y="6364"/>
                </a:cubicBezTo>
                <a:cubicBezTo>
                  <a:pt x="9326" y="7341"/>
                  <a:pt x="8381" y="7939"/>
                  <a:pt x="7121" y="9011"/>
                </a:cubicBezTo>
                <a:cubicBezTo>
                  <a:pt x="7058" y="9074"/>
                  <a:pt x="6979" y="9105"/>
                  <a:pt x="6900" y="9105"/>
                </a:cubicBezTo>
                <a:cubicBezTo>
                  <a:pt x="6822" y="9105"/>
                  <a:pt x="6743" y="9074"/>
                  <a:pt x="6680" y="9011"/>
                </a:cubicBezTo>
                <a:cubicBezTo>
                  <a:pt x="5420" y="7971"/>
                  <a:pt x="4474" y="7341"/>
                  <a:pt x="4474" y="6364"/>
                </a:cubicBezTo>
                <a:cubicBezTo>
                  <a:pt x="4474" y="5577"/>
                  <a:pt x="5105" y="4946"/>
                  <a:pt x="5861" y="4946"/>
                </a:cubicBezTo>
                <a:cubicBezTo>
                  <a:pt x="6365" y="4946"/>
                  <a:pt x="6711" y="5230"/>
                  <a:pt x="6932" y="5451"/>
                </a:cubicBezTo>
                <a:cubicBezTo>
                  <a:pt x="7121" y="5198"/>
                  <a:pt x="7467" y="4946"/>
                  <a:pt x="7940" y="4946"/>
                </a:cubicBezTo>
                <a:close/>
                <a:moveTo>
                  <a:pt x="7404" y="0"/>
                </a:moveTo>
                <a:cubicBezTo>
                  <a:pt x="6459" y="0"/>
                  <a:pt x="5703" y="788"/>
                  <a:pt x="5703" y="1733"/>
                </a:cubicBezTo>
                <a:lnTo>
                  <a:pt x="5703" y="2899"/>
                </a:lnTo>
                <a:cubicBezTo>
                  <a:pt x="5136" y="2395"/>
                  <a:pt x="4443" y="2111"/>
                  <a:pt x="3687" y="2111"/>
                </a:cubicBezTo>
                <a:cubicBezTo>
                  <a:pt x="1450" y="2111"/>
                  <a:pt x="1" y="4505"/>
                  <a:pt x="977" y="6616"/>
                </a:cubicBezTo>
                <a:lnTo>
                  <a:pt x="2899" y="10649"/>
                </a:lnTo>
                <a:cubicBezTo>
                  <a:pt x="3246" y="11373"/>
                  <a:pt x="3939" y="11846"/>
                  <a:pt x="4727" y="11846"/>
                </a:cubicBezTo>
                <a:cubicBezTo>
                  <a:pt x="5231" y="11846"/>
                  <a:pt x="5703" y="11657"/>
                  <a:pt x="6050" y="11342"/>
                </a:cubicBezTo>
                <a:cubicBezTo>
                  <a:pt x="6396" y="11688"/>
                  <a:pt x="6869" y="11846"/>
                  <a:pt x="7404" y="11846"/>
                </a:cubicBezTo>
                <a:cubicBezTo>
                  <a:pt x="8192" y="11846"/>
                  <a:pt x="8885" y="11405"/>
                  <a:pt x="9200" y="10649"/>
                </a:cubicBezTo>
                <a:lnTo>
                  <a:pt x="11122" y="6616"/>
                </a:lnTo>
                <a:cubicBezTo>
                  <a:pt x="12130" y="4505"/>
                  <a:pt x="10618" y="2111"/>
                  <a:pt x="8413" y="2111"/>
                </a:cubicBezTo>
                <a:cubicBezTo>
                  <a:pt x="7656" y="2111"/>
                  <a:pt x="6963" y="2395"/>
                  <a:pt x="6396" y="2899"/>
                </a:cubicBezTo>
                <a:lnTo>
                  <a:pt x="6396" y="1733"/>
                </a:lnTo>
                <a:cubicBezTo>
                  <a:pt x="6396" y="1166"/>
                  <a:pt x="6837" y="693"/>
                  <a:pt x="7404" y="693"/>
                </a:cubicBezTo>
                <a:cubicBezTo>
                  <a:pt x="7593" y="693"/>
                  <a:pt x="7751" y="536"/>
                  <a:pt x="7751" y="347"/>
                </a:cubicBezTo>
                <a:cubicBezTo>
                  <a:pt x="7751" y="158"/>
                  <a:pt x="7593" y="0"/>
                  <a:pt x="7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4" name="Google Shape;2394;p44"/>
          <p:cNvSpPr/>
          <p:nvPr/>
        </p:nvSpPr>
        <p:spPr>
          <a:xfrm>
            <a:off x="6341422" y="4963160"/>
            <a:ext cx="156804" cy="169846"/>
          </a:xfrm>
          <a:custGeom>
            <a:avLst/>
            <a:gdLst/>
            <a:ahLst/>
            <a:cxnLst/>
            <a:rect l="l" t="t" r="r" b="b"/>
            <a:pathLst>
              <a:path w="4160" h="4506" extrusionOk="0">
                <a:moveTo>
                  <a:pt x="2080" y="1"/>
                </a:moveTo>
                <a:cubicBezTo>
                  <a:pt x="946" y="1"/>
                  <a:pt x="1" y="946"/>
                  <a:pt x="1" y="2080"/>
                </a:cubicBezTo>
                <a:lnTo>
                  <a:pt x="1" y="4506"/>
                </a:lnTo>
                <a:lnTo>
                  <a:pt x="4160" y="4506"/>
                </a:lnTo>
                <a:lnTo>
                  <a:pt x="4160" y="2080"/>
                </a:lnTo>
                <a:cubicBezTo>
                  <a:pt x="4160" y="946"/>
                  <a:pt x="3214" y="1"/>
                  <a:pt x="2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5" name="Google Shape;2395;p44"/>
          <p:cNvSpPr/>
          <p:nvPr/>
        </p:nvSpPr>
        <p:spPr>
          <a:xfrm>
            <a:off x="6550431" y="5078351"/>
            <a:ext cx="156804" cy="171052"/>
          </a:xfrm>
          <a:custGeom>
            <a:avLst/>
            <a:gdLst/>
            <a:ahLst/>
            <a:cxnLst/>
            <a:rect l="l" t="t" r="r" b="b"/>
            <a:pathLst>
              <a:path w="4160" h="4538" extrusionOk="0">
                <a:moveTo>
                  <a:pt x="1" y="1"/>
                </a:moveTo>
                <a:lnTo>
                  <a:pt x="1" y="2458"/>
                </a:lnTo>
                <a:cubicBezTo>
                  <a:pt x="1" y="3592"/>
                  <a:pt x="946" y="4537"/>
                  <a:pt x="2080" y="4537"/>
                </a:cubicBezTo>
                <a:cubicBezTo>
                  <a:pt x="3246" y="4537"/>
                  <a:pt x="4160" y="3592"/>
                  <a:pt x="4160" y="2458"/>
                </a:cubicBezTo>
                <a:lnTo>
                  <a:pt x="416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6" name="Google Shape;2396;p44"/>
          <p:cNvSpPr/>
          <p:nvPr/>
        </p:nvSpPr>
        <p:spPr>
          <a:xfrm>
            <a:off x="6341422" y="5159090"/>
            <a:ext cx="156804" cy="169884"/>
          </a:xfrm>
          <a:custGeom>
            <a:avLst/>
            <a:gdLst/>
            <a:ahLst/>
            <a:cxnLst/>
            <a:rect l="l" t="t" r="r" b="b"/>
            <a:pathLst>
              <a:path w="4160" h="4507" extrusionOk="0">
                <a:moveTo>
                  <a:pt x="1734" y="694"/>
                </a:moveTo>
                <a:cubicBezTo>
                  <a:pt x="1923" y="694"/>
                  <a:pt x="2080" y="852"/>
                  <a:pt x="2080" y="1041"/>
                </a:cubicBezTo>
                <a:lnTo>
                  <a:pt x="2080" y="2427"/>
                </a:lnTo>
                <a:cubicBezTo>
                  <a:pt x="2269" y="2427"/>
                  <a:pt x="2427" y="2584"/>
                  <a:pt x="2427" y="2773"/>
                </a:cubicBezTo>
                <a:cubicBezTo>
                  <a:pt x="2427" y="2962"/>
                  <a:pt x="2269" y="3120"/>
                  <a:pt x="2080" y="3120"/>
                </a:cubicBezTo>
                <a:cubicBezTo>
                  <a:pt x="1702" y="3120"/>
                  <a:pt x="1356" y="2805"/>
                  <a:pt x="1356" y="2427"/>
                </a:cubicBezTo>
                <a:lnTo>
                  <a:pt x="1356" y="1041"/>
                </a:lnTo>
                <a:cubicBezTo>
                  <a:pt x="1356" y="852"/>
                  <a:pt x="1513" y="694"/>
                  <a:pt x="1734" y="694"/>
                </a:cubicBezTo>
                <a:close/>
                <a:moveTo>
                  <a:pt x="1" y="1"/>
                </a:moveTo>
                <a:lnTo>
                  <a:pt x="1" y="2427"/>
                </a:lnTo>
                <a:cubicBezTo>
                  <a:pt x="1" y="3561"/>
                  <a:pt x="946" y="4506"/>
                  <a:pt x="2080" y="4506"/>
                </a:cubicBezTo>
                <a:cubicBezTo>
                  <a:pt x="3214" y="4506"/>
                  <a:pt x="4160" y="3561"/>
                  <a:pt x="4160" y="2427"/>
                </a:cubicBezTo>
                <a:lnTo>
                  <a:pt x="416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7" name="Google Shape;2397;p44"/>
          <p:cNvSpPr/>
          <p:nvPr/>
        </p:nvSpPr>
        <p:spPr>
          <a:xfrm>
            <a:off x="6550431" y="4882421"/>
            <a:ext cx="156804" cy="171015"/>
          </a:xfrm>
          <a:custGeom>
            <a:avLst/>
            <a:gdLst/>
            <a:ahLst/>
            <a:cxnLst/>
            <a:rect l="l" t="t" r="r" b="b"/>
            <a:pathLst>
              <a:path w="4160" h="4537" extrusionOk="0">
                <a:moveTo>
                  <a:pt x="2049" y="1387"/>
                </a:moveTo>
                <a:cubicBezTo>
                  <a:pt x="2427" y="1387"/>
                  <a:pt x="2742" y="1702"/>
                  <a:pt x="2742" y="2080"/>
                </a:cubicBezTo>
                <a:lnTo>
                  <a:pt x="2742" y="3466"/>
                </a:lnTo>
                <a:cubicBezTo>
                  <a:pt x="2742" y="3655"/>
                  <a:pt x="2584" y="3812"/>
                  <a:pt x="2395" y="3812"/>
                </a:cubicBezTo>
                <a:cubicBezTo>
                  <a:pt x="2206" y="3812"/>
                  <a:pt x="2049" y="3655"/>
                  <a:pt x="2049" y="3466"/>
                </a:cubicBezTo>
                <a:lnTo>
                  <a:pt x="2049" y="2080"/>
                </a:lnTo>
                <a:cubicBezTo>
                  <a:pt x="1860" y="2080"/>
                  <a:pt x="1702" y="1922"/>
                  <a:pt x="1702" y="1733"/>
                </a:cubicBezTo>
                <a:cubicBezTo>
                  <a:pt x="1702" y="1544"/>
                  <a:pt x="1860" y="1387"/>
                  <a:pt x="2049" y="1387"/>
                </a:cubicBezTo>
                <a:close/>
                <a:moveTo>
                  <a:pt x="2080" y="0"/>
                </a:moveTo>
                <a:cubicBezTo>
                  <a:pt x="946" y="0"/>
                  <a:pt x="1" y="945"/>
                  <a:pt x="1" y="2080"/>
                </a:cubicBezTo>
                <a:lnTo>
                  <a:pt x="1" y="4537"/>
                </a:lnTo>
                <a:lnTo>
                  <a:pt x="4160" y="4537"/>
                </a:lnTo>
                <a:lnTo>
                  <a:pt x="4160" y="2080"/>
                </a:lnTo>
                <a:cubicBezTo>
                  <a:pt x="4160" y="945"/>
                  <a:pt x="3214" y="0"/>
                  <a:pt x="2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9" name="Google Shape;2399;p44"/>
          <p:cNvSpPr/>
          <p:nvPr/>
        </p:nvSpPr>
        <p:spPr>
          <a:xfrm>
            <a:off x="6458402" y="3547698"/>
            <a:ext cx="26159" cy="26159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36"/>
                  <a:pt x="158" y="693"/>
                  <a:pt x="347" y="693"/>
                </a:cubicBezTo>
                <a:cubicBezTo>
                  <a:pt x="536" y="693"/>
                  <a:pt x="694" y="536"/>
                  <a:pt x="694" y="347"/>
                </a:cubicBezTo>
                <a:cubicBezTo>
                  <a:pt x="694" y="158"/>
                  <a:pt x="536" y="0"/>
                  <a:pt x="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00" name="Google Shape;2400;p44"/>
          <p:cNvSpPr/>
          <p:nvPr/>
        </p:nvSpPr>
        <p:spPr>
          <a:xfrm>
            <a:off x="6381207" y="3679512"/>
            <a:ext cx="78440" cy="78402"/>
          </a:xfrm>
          <a:custGeom>
            <a:avLst/>
            <a:gdLst/>
            <a:ahLst/>
            <a:cxnLst/>
            <a:rect l="l" t="t" r="r" b="b"/>
            <a:pathLst>
              <a:path w="2081" h="2080" extrusionOk="0">
                <a:moveTo>
                  <a:pt x="1" y="0"/>
                </a:moveTo>
                <a:lnTo>
                  <a:pt x="1" y="2080"/>
                </a:lnTo>
                <a:lnTo>
                  <a:pt x="2080" y="2080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01" name="Google Shape;2401;p44"/>
          <p:cNvSpPr/>
          <p:nvPr/>
        </p:nvSpPr>
        <p:spPr>
          <a:xfrm>
            <a:off x="6301636" y="3496624"/>
            <a:ext cx="338486" cy="445347"/>
          </a:xfrm>
          <a:custGeom>
            <a:avLst/>
            <a:gdLst/>
            <a:ahLst/>
            <a:cxnLst/>
            <a:rect l="l" t="t" r="r" b="b"/>
            <a:pathLst>
              <a:path w="8980" h="11815" extrusionOk="0">
                <a:moveTo>
                  <a:pt x="4538" y="694"/>
                </a:moveTo>
                <a:cubicBezTo>
                  <a:pt x="5136" y="694"/>
                  <a:pt x="5577" y="1166"/>
                  <a:pt x="5577" y="1702"/>
                </a:cubicBezTo>
                <a:cubicBezTo>
                  <a:pt x="5577" y="1891"/>
                  <a:pt x="5735" y="2048"/>
                  <a:pt x="5924" y="2048"/>
                </a:cubicBezTo>
                <a:lnTo>
                  <a:pt x="6649" y="2048"/>
                </a:lnTo>
                <a:cubicBezTo>
                  <a:pt x="6838" y="2048"/>
                  <a:pt x="6995" y="2206"/>
                  <a:pt x="6995" y="2426"/>
                </a:cubicBezTo>
                <a:lnTo>
                  <a:pt x="6995" y="2773"/>
                </a:lnTo>
                <a:lnTo>
                  <a:pt x="2143" y="2773"/>
                </a:lnTo>
                <a:lnTo>
                  <a:pt x="2143" y="2426"/>
                </a:lnTo>
                <a:lnTo>
                  <a:pt x="2112" y="2426"/>
                </a:lnTo>
                <a:cubicBezTo>
                  <a:pt x="2112" y="2206"/>
                  <a:pt x="2269" y="2048"/>
                  <a:pt x="2458" y="2048"/>
                </a:cubicBezTo>
                <a:lnTo>
                  <a:pt x="3183" y="2048"/>
                </a:lnTo>
                <a:cubicBezTo>
                  <a:pt x="3372" y="2048"/>
                  <a:pt x="3530" y="1891"/>
                  <a:pt x="3530" y="1702"/>
                </a:cubicBezTo>
                <a:cubicBezTo>
                  <a:pt x="3530" y="1103"/>
                  <a:pt x="4002" y="694"/>
                  <a:pt x="4538" y="694"/>
                </a:cubicBezTo>
                <a:close/>
                <a:moveTo>
                  <a:pt x="7310" y="4159"/>
                </a:moveTo>
                <a:cubicBezTo>
                  <a:pt x="7499" y="4159"/>
                  <a:pt x="7657" y="4317"/>
                  <a:pt x="7657" y="4506"/>
                </a:cubicBezTo>
                <a:cubicBezTo>
                  <a:pt x="7657" y="4695"/>
                  <a:pt x="7499" y="4852"/>
                  <a:pt x="7310" y="4852"/>
                </a:cubicBezTo>
                <a:lnTo>
                  <a:pt x="5924" y="4852"/>
                </a:lnTo>
                <a:cubicBezTo>
                  <a:pt x="5735" y="4852"/>
                  <a:pt x="5577" y="4695"/>
                  <a:pt x="5577" y="4506"/>
                </a:cubicBezTo>
                <a:cubicBezTo>
                  <a:pt x="5577" y="4317"/>
                  <a:pt x="5735" y="4159"/>
                  <a:pt x="5924" y="4159"/>
                </a:cubicBezTo>
                <a:close/>
                <a:moveTo>
                  <a:pt x="7310" y="5514"/>
                </a:moveTo>
                <a:cubicBezTo>
                  <a:pt x="7499" y="5514"/>
                  <a:pt x="7657" y="5671"/>
                  <a:pt x="7657" y="5892"/>
                </a:cubicBezTo>
                <a:cubicBezTo>
                  <a:pt x="7657" y="6081"/>
                  <a:pt x="7499" y="6238"/>
                  <a:pt x="7310" y="6238"/>
                </a:cubicBezTo>
                <a:lnTo>
                  <a:pt x="5924" y="6238"/>
                </a:lnTo>
                <a:cubicBezTo>
                  <a:pt x="5735" y="6238"/>
                  <a:pt x="5577" y="6081"/>
                  <a:pt x="5577" y="5892"/>
                </a:cubicBezTo>
                <a:cubicBezTo>
                  <a:pt x="5577" y="5671"/>
                  <a:pt x="5735" y="5514"/>
                  <a:pt x="5924" y="5514"/>
                </a:cubicBezTo>
                <a:close/>
                <a:moveTo>
                  <a:pt x="4506" y="4159"/>
                </a:moveTo>
                <a:cubicBezTo>
                  <a:pt x="4695" y="4159"/>
                  <a:pt x="4853" y="4317"/>
                  <a:pt x="4853" y="4506"/>
                </a:cubicBezTo>
                <a:lnTo>
                  <a:pt x="4853" y="7247"/>
                </a:lnTo>
                <a:cubicBezTo>
                  <a:pt x="4853" y="7467"/>
                  <a:pt x="4695" y="7593"/>
                  <a:pt x="4506" y="7593"/>
                </a:cubicBezTo>
                <a:lnTo>
                  <a:pt x="1734" y="7593"/>
                </a:lnTo>
                <a:cubicBezTo>
                  <a:pt x="1545" y="7593"/>
                  <a:pt x="1387" y="7467"/>
                  <a:pt x="1387" y="7247"/>
                </a:cubicBezTo>
                <a:lnTo>
                  <a:pt x="1387" y="4506"/>
                </a:lnTo>
                <a:cubicBezTo>
                  <a:pt x="1387" y="4317"/>
                  <a:pt x="1545" y="4159"/>
                  <a:pt x="1734" y="4159"/>
                </a:cubicBezTo>
                <a:close/>
                <a:moveTo>
                  <a:pt x="7310" y="6900"/>
                </a:moveTo>
                <a:cubicBezTo>
                  <a:pt x="7499" y="6900"/>
                  <a:pt x="7657" y="7058"/>
                  <a:pt x="7657" y="7247"/>
                </a:cubicBezTo>
                <a:cubicBezTo>
                  <a:pt x="7657" y="7467"/>
                  <a:pt x="7499" y="7593"/>
                  <a:pt x="7310" y="7593"/>
                </a:cubicBezTo>
                <a:lnTo>
                  <a:pt x="5924" y="7593"/>
                </a:lnTo>
                <a:cubicBezTo>
                  <a:pt x="5735" y="7593"/>
                  <a:pt x="5577" y="7467"/>
                  <a:pt x="5577" y="7247"/>
                </a:cubicBezTo>
                <a:cubicBezTo>
                  <a:pt x="5577" y="7058"/>
                  <a:pt x="5735" y="6900"/>
                  <a:pt x="5924" y="6900"/>
                </a:cubicBezTo>
                <a:close/>
                <a:moveTo>
                  <a:pt x="7310" y="8318"/>
                </a:moveTo>
                <a:cubicBezTo>
                  <a:pt x="7499" y="8318"/>
                  <a:pt x="7657" y="8475"/>
                  <a:pt x="7657" y="8664"/>
                </a:cubicBezTo>
                <a:cubicBezTo>
                  <a:pt x="7657" y="8853"/>
                  <a:pt x="7499" y="9011"/>
                  <a:pt x="7310" y="9011"/>
                </a:cubicBezTo>
                <a:lnTo>
                  <a:pt x="1734" y="9011"/>
                </a:lnTo>
                <a:cubicBezTo>
                  <a:pt x="1545" y="9011"/>
                  <a:pt x="1387" y="8853"/>
                  <a:pt x="1387" y="8664"/>
                </a:cubicBezTo>
                <a:cubicBezTo>
                  <a:pt x="1387" y="8475"/>
                  <a:pt x="1545" y="8318"/>
                  <a:pt x="1734" y="8318"/>
                </a:cubicBezTo>
                <a:close/>
                <a:moveTo>
                  <a:pt x="7310" y="9704"/>
                </a:moveTo>
                <a:cubicBezTo>
                  <a:pt x="7499" y="9704"/>
                  <a:pt x="7657" y="9861"/>
                  <a:pt x="7657" y="10050"/>
                </a:cubicBezTo>
                <a:cubicBezTo>
                  <a:pt x="7657" y="10240"/>
                  <a:pt x="7499" y="10397"/>
                  <a:pt x="7310" y="10397"/>
                </a:cubicBezTo>
                <a:lnTo>
                  <a:pt x="1734" y="10397"/>
                </a:lnTo>
                <a:cubicBezTo>
                  <a:pt x="1545" y="10397"/>
                  <a:pt x="1387" y="10240"/>
                  <a:pt x="1387" y="10050"/>
                </a:cubicBezTo>
                <a:cubicBezTo>
                  <a:pt x="1387" y="9861"/>
                  <a:pt x="1545" y="9704"/>
                  <a:pt x="1734" y="9704"/>
                </a:cubicBezTo>
                <a:close/>
                <a:moveTo>
                  <a:pt x="4506" y="0"/>
                </a:moveTo>
                <a:cubicBezTo>
                  <a:pt x="3687" y="0"/>
                  <a:pt x="2962" y="599"/>
                  <a:pt x="2805" y="1387"/>
                </a:cubicBezTo>
                <a:lnTo>
                  <a:pt x="2427" y="1387"/>
                </a:lnTo>
                <a:cubicBezTo>
                  <a:pt x="1986" y="1387"/>
                  <a:pt x="1576" y="1670"/>
                  <a:pt x="1419" y="2080"/>
                </a:cubicBezTo>
                <a:lnTo>
                  <a:pt x="1041" y="2080"/>
                </a:lnTo>
                <a:cubicBezTo>
                  <a:pt x="442" y="2080"/>
                  <a:pt x="1" y="2552"/>
                  <a:pt x="1" y="3119"/>
                </a:cubicBezTo>
                <a:lnTo>
                  <a:pt x="1" y="10807"/>
                </a:lnTo>
                <a:cubicBezTo>
                  <a:pt x="1" y="11342"/>
                  <a:pt x="474" y="11815"/>
                  <a:pt x="1041" y="11815"/>
                </a:cubicBezTo>
                <a:lnTo>
                  <a:pt x="7972" y="11815"/>
                </a:lnTo>
                <a:cubicBezTo>
                  <a:pt x="8570" y="11815"/>
                  <a:pt x="8980" y="11342"/>
                  <a:pt x="8980" y="10807"/>
                </a:cubicBezTo>
                <a:lnTo>
                  <a:pt x="8980" y="3119"/>
                </a:lnTo>
                <a:cubicBezTo>
                  <a:pt x="8980" y="2521"/>
                  <a:pt x="8507" y="2080"/>
                  <a:pt x="7972" y="2080"/>
                </a:cubicBezTo>
                <a:lnTo>
                  <a:pt x="7562" y="2080"/>
                </a:lnTo>
                <a:cubicBezTo>
                  <a:pt x="7405" y="1702"/>
                  <a:pt x="7058" y="1387"/>
                  <a:pt x="6585" y="1387"/>
                </a:cubicBezTo>
                <a:lnTo>
                  <a:pt x="6207" y="1387"/>
                </a:lnTo>
                <a:cubicBezTo>
                  <a:pt x="6050" y="599"/>
                  <a:pt x="5325" y="0"/>
                  <a:pt x="45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02" name="Google Shape;2402;p44"/>
          <p:cNvSpPr/>
          <p:nvPr/>
        </p:nvSpPr>
        <p:spPr>
          <a:xfrm>
            <a:off x="6667412" y="3549772"/>
            <a:ext cx="79608" cy="287713"/>
          </a:xfrm>
          <a:custGeom>
            <a:avLst/>
            <a:gdLst/>
            <a:ahLst/>
            <a:cxnLst/>
            <a:rect l="l" t="t" r="r" b="b"/>
            <a:pathLst>
              <a:path w="2112" h="7633" extrusionOk="0">
                <a:moveTo>
                  <a:pt x="1060" y="0"/>
                </a:moveTo>
                <a:cubicBezTo>
                  <a:pt x="930" y="0"/>
                  <a:pt x="804" y="55"/>
                  <a:pt x="757" y="166"/>
                </a:cubicBezTo>
                <a:lnTo>
                  <a:pt x="32" y="1552"/>
                </a:lnTo>
                <a:cubicBezTo>
                  <a:pt x="0" y="1583"/>
                  <a:pt x="0" y="1678"/>
                  <a:pt x="0" y="1709"/>
                </a:cubicBezTo>
                <a:lnTo>
                  <a:pt x="0" y="7632"/>
                </a:lnTo>
                <a:lnTo>
                  <a:pt x="2080" y="7632"/>
                </a:lnTo>
                <a:lnTo>
                  <a:pt x="2080" y="1709"/>
                </a:lnTo>
                <a:lnTo>
                  <a:pt x="2111" y="1709"/>
                </a:lnTo>
                <a:cubicBezTo>
                  <a:pt x="2111" y="1678"/>
                  <a:pt x="2111" y="1583"/>
                  <a:pt x="2080" y="1552"/>
                </a:cubicBezTo>
                <a:lnTo>
                  <a:pt x="1387" y="166"/>
                </a:lnTo>
                <a:cubicBezTo>
                  <a:pt x="1324" y="55"/>
                  <a:pt x="1190" y="0"/>
                  <a:pt x="10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03" name="Google Shape;2403;p44"/>
          <p:cNvSpPr/>
          <p:nvPr/>
        </p:nvSpPr>
        <p:spPr>
          <a:xfrm>
            <a:off x="6668580" y="3859988"/>
            <a:ext cx="78440" cy="80815"/>
          </a:xfrm>
          <a:custGeom>
            <a:avLst/>
            <a:gdLst/>
            <a:ahLst/>
            <a:cxnLst/>
            <a:rect l="l" t="t" r="r" b="b"/>
            <a:pathLst>
              <a:path w="2081" h="2144" extrusionOk="0">
                <a:moveTo>
                  <a:pt x="1" y="1"/>
                </a:moveTo>
                <a:lnTo>
                  <a:pt x="1" y="1104"/>
                </a:lnTo>
                <a:lnTo>
                  <a:pt x="64" y="1104"/>
                </a:lnTo>
                <a:cubicBezTo>
                  <a:pt x="64" y="1702"/>
                  <a:pt x="505" y="2143"/>
                  <a:pt x="1072" y="2143"/>
                </a:cubicBezTo>
                <a:cubicBezTo>
                  <a:pt x="1671" y="2143"/>
                  <a:pt x="2080" y="1671"/>
                  <a:pt x="2080" y="1104"/>
                </a:cubicBezTo>
                <a:lnTo>
                  <a:pt x="208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iṡḷîḓe">
            <a:extLst>
              <a:ext uri="{FF2B5EF4-FFF2-40B4-BE49-F238E27FC236}">
                <a16:creationId xmlns:a16="http://schemas.microsoft.com/office/drawing/2014/main" id="{1E4B6919-B3B2-4299-8A2C-C3DDBBDB7A9C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32" name="iṩļïḓè">
            <a:extLst>
              <a:ext uri="{FF2B5EF4-FFF2-40B4-BE49-F238E27FC236}">
                <a16:creationId xmlns:a16="http://schemas.microsoft.com/office/drawing/2014/main" id="{42BF3D0D-E0CB-4767-A15B-C91454616F7A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05E424-75DA-4D35-B216-2E26CFDDF4F2}"/>
              </a:ext>
            </a:extLst>
          </p:cNvPr>
          <p:cNvSpPr txBox="1"/>
          <p:nvPr/>
        </p:nvSpPr>
        <p:spPr>
          <a:xfrm>
            <a:off x="7106824" y="2135965"/>
            <a:ext cx="393996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A175450-C4FA-45D2-8234-412CA60357AB}"/>
              </a:ext>
            </a:extLst>
          </p:cNvPr>
          <p:cNvSpPr txBox="1"/>
          <p:nvPr/>
        </p:nvSpPr>
        <p:spPr>
          <a:xfrm>
            <a:off x="7106824" y="3429000"/>
            <a:ext cx="393996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1EB5405-2C41-4126-A728-278E60BCA69D}"/>
              </a:ext>
            </a:extLst>
          </p:cNvPr>
          <p:cNvSpPr txBox="1"/>
          <p:nvPr/>
        </p:nvSpPr>
        <p:spPr>
          <a:xfrm>
            <a:off x="7106824" y="4680770"/>
            <a:ext cx="393996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5721631" y="511511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23816-6CAA-403D-AA37-BE19545FB12D}"/>
              </a:ext>
            </a:extLst>
          </p:cNvPr>
          <p:cNvSpPr/>
          <p:nvPr/>
        </p:nvSpPr>
        <p:spPr>
          <a:xfrm>
            <a:off x="6779682" y="3559967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D369AB-D849-4988-BFCF-BA15AC4EB2B6}"/>
              </a:ext>
            </a:extLst>
          </p:cNvPr>
          <p:cNvSpPr/>
          <p:nvPr/>
        </p:nvSpPr>
        <p:spPr>
          <a:xfrm>
            <a:off x="1057080" y="24596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9" name="îṣ1iḑè">
            <a:extLst>
              <a:ext uri="{FF2B5EF4-FFF2-40B4-BE49-F238E27FC236}">
                <a16:creationId xmlns:a16="http://schemas.microsoft.com/office/drawing/2014/main" id="{E8691F5A-AFB4-499C-BDDE-8106A72D8EF1}"/>
              </a:ext>
            </a:extLst>
          </p:cNvPr>
          <p:cNvSpPr/>
          <p:nvPr/>
        </p:nvSpPr>
        <p:spPr>
          <a:xfrm>
            <a:off x="1716741" y="1462598"/>
            <a:ext cx="3637704" cy="3932802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50814D3-FBDD-4971-AFFD-9E3200860BAA}"/>
              </a:ext>
            </a:extLst>
          </p:cNvPr>
          <p:cNvSpPr/>
          <p:nvPr/>
        </p:nvSpPr>
        <p:spPr>
          <a:xfrm>
            <a:off x="4607767" y="1117649"/>
            <a:ext cx="1358119" cy="118566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Google Shape;406;p41">
            <a:extLst>
              <a:ext uri="{FF2B5EF4-FFF2-40B4-BE49-F238E27FC236}">
                <a16:creationId xmlns:a16="http://schemas.microsoft.com/office/drawing/2014/main" id="{6D9D8F34-D7DF-44B5-B370-E804E00D12D6}"/>
              </a:ext>
            </a:extLst>
          </p:cNvPr>
          <p:cNvSpPr txBox="1">
            <a:spLocks/>
          </p:cNvSpPr>
          <p:nvPr/>
        </p:nvSpPr>
        <p:spPr>
          <a:xfrm flipH="1">
            <a:off x="6628128" y="4004296"/>
            <a:ext cx="1439040" cy="788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latin typeface="+mn-lt"/>
                <a:ea typeface="+mn-ea"/>
                <a:cs typeface="+mn-ea"/>
                <a:sym typeface="+mn-lt"/>
              </a:rPr>
              <a:t>03.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1830301B-9891-4366-B696-00FDADB9E6FC}"/>
              </a:ext>
            </a:extLst>
          </p:cNvPr>
          <p:cNvSpPr/>
          <p:nvPr/>
        </p:nvSpPr>
        <p:spPr>
          <a:xfrm>
            <a:off x="6779682" y="2430647"/>
            <a:ext cx="931212" cy="931212"/>
          </a:xfrm>
          <a:prstGeom prst="roundRect">
            <a:avLst/>
          </a:prstGeom>
          <a:solidFill>
            <a:srgbClr val="0D1720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48E489A9-27E5-4FA8-9267-316159D91734}"/>
              </a:ext>
            </a:extLst>
          </p:cNvPr>
          <p:cNvGrpSpPr/>
          <p:nvPr/>
        </p:nvGrpSpPr>
        <p:grpSpPr>
          <a:xfrm>
            <a:off x="7000704" y="2649514"/>
            <a:ext cx="489168" cy="493478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076F5AC0-2D42-4E7B-9D09-3931DA9F8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7AFCD39B-52DB-4F7C-B9A0-5D9A04D5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FEBD9C8-721C-4CB8-B873-4DB5917B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5C85A2-149B-4F53-B815-DE6D6CF517AB}"/>
              </a:ext>
            </a:extLst>
          </p:cNvPr>
          <p:cNvSpPr txBox="1"/>
          <p:nvPr/>
        </p:nvSpPr>
        <p:spPr>
          <a:xfrm>
            <a:off x="8288190" y="2649461"/>
            <a:ext cx="2094858" cy="23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</p:spTree>
    <p:extLst>
      <p:ext uri="{BB962C8B-B14F-4D97-AF65-F5344CB8AC3E}">
        <p14:creationId xmlns:p14="http://schemas.microsoft.com/office/powerpoint/2010/main" val="22568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6282796" y="1481638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ṡḷîḓe">
            <a:extLst>
              <a:ext uri="{FF2B5EF4-FFF2-40B4-BE49-F238E27FC236}">
                <a16:creationId xmlns:a16="http://schemas.microsoft.com/office/drawing/2014/main" id="{7F54DE93-C4D8-43EB-95DC-5C5FE60BD5B6}"/>
              </a:ext>
            </a:extLst>
          </p:cNvPr>
          <p:cNvSpPr/>
          <p:nvPr/>
        </p:nvSpPr>
        <p:spPr>
          <a:xfrm>
            <a:off x="1000899" y="795187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7" name="iṩļïḓè">
            <a:extLst>
              <a:ext uri="{FF2B5EF4-FFF2-40B4-BE49-F238E27FC236}">
                <a16:creationId xmlns:a16="http://schemas.microsoft.com/office/drawing/2014/main" id="{8E65A56E-AB37-4295-9938-70F5B3D3EBDF}"/>
              </a:ext>
            </a:extLst>
          </p:cNvPr>
          <p:cNvSpPr txBox="1"/>
          <p:nvPr/>
        </p:nvSpPr>
        <p:spPr bwMode="auto">
          <a:xfrm>
            <a:off x="1397706" y="826072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8" name="iṩļîḓe">
            <a:extLst>
              <a:ext uri="{FF2B5EF4-FFF2-40B4-BE49-F238E27FC236}">
                <a16:creationId xmlns:a16="http://schemas.microsoft.com/office/drawing/2014/main" id="{0869D4C6-5E54-49FE-A243-B6F54A934345}"/>
              </a:ext>
            </a:extLst>
          </p:cNvPr>
          <p:cNvSpPr/>
          <p:nvPr/>
        </p:nvSpPr>
        <p:spPr bwMode="auto">
          <a:xfrm>
            <a:off x="6479320" y="5091441"/>
            <a:ext cx="2645401" cy="116710"/>
          </a:xfrm>
          <a:custGeom>
            <a:avLst/>
            <a:gdLst>
              <a:gd name="T0" fmla="*/ 0 w 885"/>
              <a:gd name="T1" fmla="*/ 16 h 39"/>
              <a:gd name="T2" fmla="*/ 78 w 885"/>
              <a:gd name="T3" fmla="*/ 39 h 39"/>
              <a:gd name="T4" fmla="*/ 885 w 885"/>
              <a:gd name="T5" fmla="*/ 39 h 39"/>
              <a:gd name="T6" fmla="*/ 885 w 885"/>
              <a:gd name="T7" fmla="*/ 0 h 39"/>
              <a:gd name="T8" fmla="*/ 0 w 885"/>
              <a:gd name="T9" fmla="*/ 0 h 39"/>
              <a:gd name="T10" fmla="*/ 0 w 885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39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ṣļïḍê">
            <a:extLst>
              <a:ext uri="{FF2B5EF4-FFF2-40B4-BE49-F238E27FC236}">
                <a16:creationId xmlns:a16="http://schemas.microsoft.com/office/drawing/2014/main" id="{16073B55-37BC-4043-860C-22858D876B71}"/>
              </a:ext>
            </a:extLst>
          </p:cNvPr>
          <p:cNvSpPr/>
          <p:nvPr/>
        </p:nvSpPr>
        <p:spPr bwMode="auto">
          <a:xfrm>
            <a:off x="9085817" y="5091441"/>
            <a:ext cx="2645401" cy="116710"/>
          </a:xfrm>
          <a:custGeom>
            <a:avLst/>
            <a:gdLst>
              <a:gd name="T0" fmla="*/ 884 w 884"/>
              <a:gd name="T1" fmla="*/ 16 h 39"/>
              <a:gd name="T2" fmla="*/ 806 w 884"/>
              <a:gd name="T3" fmla="*/ 39 h 39"/>
              <a:gd name="T4" fmla="*/ 0 w 884"/>
              <a:gd name="T5" fmla="*/ 39 h 39"/>
              <a:gd name="T6" fmla="*/ 0 w 884"/>
              <a:gd name="T7" fmla="*/ 0 h 39"/>
              <a:gd name="T8" fmla="*/ 884 w 884"/>
              <a:gd name="T9" fmla="*/ 0 h 39"/>
              <a:gd name="T10" fmla="*/ 884 w 884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39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ślïḍê">
            <a:extLst>
              <a:ext uri="{FF2B5EF4-FFF2-40B4-BE49-F238E27FC236}">
                <a16:creationId xmlns:a16="http://schemas.microsoft.com/office/drawing/2014/main" id="{BF65FB00-C6E1-4E78-A97B-BEB026DD5CB9}"/>
              </a:ext>
            </a:extLst>
          </p:cNvPr>
          <p:cNvSpPr/>
          <p:nvPr/>
        </p:nvSpPr>
        <p:spPr bwMode="auto">
          <a:xfrm>
            <a:off x="6997027" y="2185690"/>
            <a:ext cx="4255385" cy="2914730"/>
          </a:xfrm>
          <a:custGeom>
            <a:avLst/>
            <a:gdLst>
              <a:gd name="T0" fmla="*/ 1378 w 1423"/>
              <a:gd name="T1" fmla="*/ 0 h 974"/>
              <a:gd name="T2" fmla="*/ 45 w 1423"/>
              <a:gd name="T3" fmla="*/ 0 h 974"/>
              <a:gd name="T4" fmla="*/ 0 w 1423"/>
              <a:gd name="T5" fmla="*/ 45 h 974"/>
              <a:gd name="T6" fmla="*/ 0 w 1423"/>
              <a:gd name="T7" fmla="*/ 218 h 974"/>
              <a:gd name="T8" fmla="*/ 0 w 1423"/>
              <a:gd name="T9" fmla="*/ 929 h 974"/>
              <a:gd name="T10" fmla="*/ 45 w 1423"/>
              <a:gd name="T11" fmla="*/ 974 h 974"/>
              <a:gd name="T12" fmla="*/ 1378 w 1423"/>
              <a:gd name="T13" fmla="*/ 974 h 974"/>
              <a:gd name="T14" fmla="*/ 1423 w 1423"/>
              <a:gd name="T15" fmla="*/ 929 h 974"/>
              <a:gd name="T16" fmla="*/ 1423 w 1423"/>
              <a:gd name="T17" fmla="*/ 45 h 974"/>
              <a:gd name="T18" fmla="*/ 1378 w 1423"/>
              <a:gd name="T19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3" h="974">
                <a:moveTo>
                  <a:pt x="1378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29"/>
                  <a:pt x="0" y="929"/>
                  <a:pt x="0" y="929"/>
                </a:cubicBezTo>
                <a:cubicBezTo>
                  <a:pt x="0" y="954"/>
                  <a:pt x="20" y="974"/>
                  <a:pt x="45" y="974"/>
                </a:cubicBezTo>
                <a:cubicBezTo>
                  <a:pt x="1378" y="974"/>
                  <a:pt x="1378" y="974"/>
                  <a:pt x="1378" y="974"/>
                </a:cubicBezTo>
                <a:cubicBezTo>
                  <a:pt x="1403" y="974"/>
                  <a:pt x="1423" y="954"/>
                  <a:pt x="1423" y="929"/>
                </a:cubicBezTo>
                <a:cubicBezTo>
                  <a:pt x="1423" y="45"/>
                  <a:pt x="1423" y="45"/>
                  <a:pt x="1423" y="45"/>
                </a:cubicBezTo>
                <a:cubicBezTo>
                  <a:pt x="1423" y="20"/>
                  <a:pt x="1403" y="0"/>
                  <a:pt x="1378" y="0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îş1îḓe">
            <a:extLst>
              <a:ext uri="{FF2B5EF4-FFF2-40B4-BE49-F238E27FC236}">
                <a16:creationId xmlns:a16="http://schemas.microsoft.com/office/drawing/2014/main" id="{6934D054-F635-41EF-9F6D-40BE99013B67}"/>
              </a:ext>
            </a:extLst>
          </p:cNvPr>
          <p:cNvSpPr/>
          <p:nvPr/>
        </p:nvSpPr>
        <p:spPr bwMode="auto">
          <a:xfrm>
            <a:off x="7011991" y="2200652"/>
            <a:ext cx="4228452" cy="2884805"/>
          </a:xfrm>
          <a:custGeom>
            <a:avLst/>
            <a:gdLst>
              <a:gd name="T0" fmla="*/ 40 w 1414"/>
              <a:gd name="T1" fmla="*/ 964 h 964"/>
              <a:gd name="T2" fmla="*/ 0 w 1414"/>
              <a:gd name="T3" fmla="*/ 924 h 964"/>
              <a:gd name="T4" fmla="*/ 0 w 1414"/>
              <a:gd name="T5" fmla="*/ 40 h 964"/>
              <a:gd name="T6" fmla="*/ 40 w 1414"/>
              <a:gd name="T7" fmla="*/ 0 h 964"/>
              <a:gd name="T8" fmla="*/ 1373 w 1414"/>
              <a:gd name="T9" fmla="*/ 0 h 964"/>
              <a:gd name="T10" fmla="*/ 1414 w 1414"/>
              <a:gd name="T11" fmla="*/ 40 h 964"/>
              <a:gd name="T12" fmla="*/ 1414 w 1414"/>
              <a:gd name="T13" fmla="*/ 924 h 964"/>
              <a:gd name="T14" fmla="*/ 1373 w 1414"/>
              <a:gd name="T15" fmla="*/ 964 h 964"/>
              <a:gd name="T16" fmla="*/ 40 w 1414"/>
              <a:gd name="T1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96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Sľïḍe">
            <a:extLst>
              <a:ext uri="{FF2B5EF4-FFF2-40B4-BE49-F238E27FC236}">
                <a16:creationId xmlns:a16="http://schemas.microsoft.com/office/drawing/2014/main" id="{871F65E9-909D-4E18-9F70-3E92F52CC1BD}"/>
              </a:ext>
            </a:extLst>
          </p:cNvPr>
          <p:cNvSpPr/>
          <p:nvPr/>
        </p:nvSpPr>
        <p:spPr bwMode="auto">
          <a:xfrm>
            <a:off x="7011991" y="4962764"/>
            <a:ext cx="4228452" cy="122695"/>
          </a:xfrm>
          <a:custGeom>
            <a:avLst/>
            <a:gdLst>
              <a:gd name="T0" fmla="*/ 1414 w 1414"/>
              <a:gd name="T1" fmla="*/ 0 h 41"/>
              <a:gd name="T2" fmla="*/ 1396 w 1414"/>
              <a:gd name="T3" fmla="*/ 9 h 41"/>
              <a:gd name="T4" fmla="*/ 18 w 1414"/>
              <a:gd name="T5" fmla="*/ 9 h 41"/>
              <a:gd name="T6" fmla="*/ 0 w 1414"/>
              <a:gd name="T7" fmla="*/ 0 h 41"/>
              <a:gd name="T8" fmla="*/ 0 w 1414"/>
              <a:gd name="T9" fmla="*/ 1 h 41"/>
              <a:gd name="T10" fmla="*/ 40 w 1414"/>
              <a:gd name="T11" fmla="*/ 41 h 41"/>
              <a:gd name="T12" fmla="*/ 1373 w 1414"/>
              <a:gd name="T13" fmla="*/ 41 h 41"/>
              <a:gd name="T14" fmla="*/ 1414 w 1414"/>
              <a:gd name="T15" fmla="*/ 1 h 41"/>
              <a:gd name="T16" fmla="*/ 1414 w 141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41">
                <a:moveTo>
                  <a:pt x="1414" y="0"/>
                </a:moveTo>
                <a:cubicBezTo>
                  <a:pt x="1409" y="6"/>
                  <a:pt x="1403" y="9"/>
                  <a:pt x="1396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0" y="9"/>
                  <a:pt x="4" y="6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3"/>
                  <a:pt x="18" y="41"/>
                  <a:pt x="40" y="41"/>
                </a:cubicBezTo>
                <a:cubicBezTo>
                  <a:pt x="1373" y="41"/>
                  <a:pt x="1373" y="41"/>
                  <a:pt x="1373" y="41"/>
                </a:cubicBezTo>
                <a:cubicBezTo>
                  <a:pt x="1396" y="41"/>
                  <a:pt x="1414" y="23"/>
                  <a:pt x="1414" y="1"/>
                </a:cubicBezTo>
                <a:lnTo>
                  <a:pt x="1414" y="0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iSliḑê">
            <a:extLst>
              <a:ext uri="{FF2B5EF4-FFF2-40B4-BE49-F238E27FC236}">
                <a16:creationId xmlns:a16="http://schemas.microsoft.com/office/drawing/2014/main" id="{D6E4E5B9-7975-46B8-852D-565D8EF5A10A}"/>
              </a:ext>
            </a:extLst>
          </p:cNvPr>
          <p:cNvSpPr/>
          <p:nvPr/>
        </p:nvSpPr>
        <p:spPr bwMode="auto">
          <a:xfrm>
            <a:off x="6479320" y="5043560"/>
            <a:ext cx="5251900" cy="95761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Sḻïḑe">
            <a:extLst>
              <a:ext uri="{FF2B5EF4-FFF2-40B4-BE49-F238E27FC236}">
                <a16:creationId xmlns:a16="http://schemas.microsoft.com/office/drawing/2014/main" id="{7D6F8950-DCF8-4F45-857D-D3DEDD57CF29}"/>
              </a:ext>
            </a:extLst>
          </p:cNvPr>
          <p:cNvSpPr/>
          <p:nvPr/>
        </p:nvSpPr>
        <p:spPr bwMode="auto">
          <a:xfrm>
            <a:off x="8726713" y="5043560"/>
            <a:ext cx="754119" cy="53865"/>
          </a:xfrm>
          <a:custGeom>
            <a:avLst/>
            <a:gdLst>
              <a:gd name="T0" fmla="*/ 0 w 252"/>
              <a:gd name="T1" fmla="*/ 0 h 18"/>
              <a:gd name="T2" fmla="*/ 22 w 252"/>
              <a:gd name="T3" fmla="*/ 18 h 18"/>
              <a:gd name="T4" fmla="*/ 230 w 252"/>
              <a:gd name="T5" fmla="*/ 18 h 18"/>
              <a:gd name="T6" fmla="*/ 252 w 252"/>
              <a:gd name="T7" fmla="*/ 0 h 18"/>
              <a:gd name="T8" fmla="*/ 0 w 25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8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ŝḷîḍê">
            <a:extLst>
              <a:ext uri="{FF2B5EF4-FFF2-40B4-BE49-F238E27FC236}">
                <a16:creationId xmlns:a16="http://schemas.microsoft.com/office/drawing/2014/main" id="{2148684D-291C-40A1-866C-19A0FC236272}"/>
              </a:ext>
            </a:extLst>
          </p:cNvPr>
          <p:cNvSpPr/>
          <p:nvPr/>
        </p:nvSpPr>
        <p:spPr bwMode="auto">
          <a:xfrm>
            <a:off x="7152639" y="2383197"/>
            <a:ext cx="3947155" cy="2492783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ṡľiḍè">
            <a:extLst>
              <a:ext uri="{FF2B5EF4-FFF2-40B4-BE49-F238E27FC236}">
                <a16:creationId xmlns:a16="http://schemas.microsoft.com/office/drawing/2014/main" id="{0D242557-A832-41D4-8F8F-9EDD575DF3B0}"/>
              </a:ext>
            </a:extLst>
          </p:cNvPr>
          <p:cNvSpPr/>
          <p:nvPr/>
        </p:nvSpPr>
        <p:spPr bwMode="auto">
          <a:xfrm>
            <a:off x="7164610" y="2398159"/>
            <a:ext cx="3920221" cy="2465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ṡļíďé">
            <a:extLst>
              <a:ext uri="{FF2B5EF4-FFF2-40B4-BE49-F238E27FC236}">
                <a16:creationId xmlns:a16="http://schemas.microsoft.com/office/drawing/2014/main" id="{B3A6453D-AF24-4DE6-9A73-56C6754B6BF2}"/>
              </a:ext>
            </a:extLst>
          </p:cNvPr>
          <p:cNvSpPr/>
          <p:nvPr/>
        </p:nvSpPr>
        <p:spPr bwMode="auto">
          <a:xfrm>
            <a:off x="9100781" y="2278458"/>
            <a:ext cx="44889" cy="44889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ş1íḓè">
            <a:extLst>
              <a:ext uri="{FF2B5EF4-FFF2-40B4-BE49-F238E27FC236}">
                <a16:creationId xmlns:a16="http://schemas.microsoft.com/office/drawing/2014/main" id="{ECC287FE-53C4-4065-9462-AB5DDC902130}"/>
              </a:ext>
            </a:extLst>
          </p:cNvPr>
          <p:cNvSpPr/>
          <p:nvPr/>
        </p:nvSpPr>
        <p:spPr bwMode="auto">
          <a:xfrm>
            <a:off x="9100781" y="2275466"/>
            <a:ext cx="44889" cy="41895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îsļíďè">
            <a:extLst>
              <a:ext uri="{FF2B5EF4-FFF2-40B4-BE49-F238E27FC236}">
                <a16:creationId xmlns:a16="http://schemas.microsoft.com/office/drawing/2014/main" id="{782D26A5-DD67-4A8F-9DC3-5455D13B075F}"/>
              </a:ext>
            </a:extLst>
          </p:cNvPr>
          <p:cNvSpPr/>
          <p:nvPr/>
        </p:nvSpPr>
        <p:spPr bwMode="auto">
          <a:xfrm>
            <a:off x="9109757" y="2281451"/>
            <a:ext cx="26933" cy="299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ŝľïde">
            <a:extLst>
              <a:ext uri="{FF2B5EF4-FFF2-40B4-BE49-F238E27FC236}">
                <a16:creationId xmlns:a16="http://schemas.microsoft.com/office/drawing/2014/main" id="{0B22D57B-1771-4233-85C9-ED7142DC3B0D}"/>
              </a:ext>
            </a:extLst>
          </p:cNvPr>
          <p:cNvSpPr/>
          <p:nvPr/>
        </p:nvSpPr>
        <p:spPr bwMode="auto">
          <a:xfrm>
            <a:off x="9115743" y="2290428"/>
            <a:ext cx="14963" cy="14963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šḷîďe">
            <a:extLst>
              <a:ext uri="{FF2B5EF4-FFF2-40B4-BE49-F238E27FC236}">
                <a16:creationId xmlns:a16="http://schemas.microsoft.com/office/drawing/2014/main" id="{9FAE6A91-AFE3-47B0-A537-9DA52505B571}"/>
              </a:ext>
            </a:extLst>
          </p:cNvPr>
          <p:cNvSpPr/>
          <p:nvPr/>
        </p:nvSpPr>
        <p:spPr bwMode="auto">
          <a:xfrm>
            <a:off x="9121727" y="2293421"/>
            <a:ext cx="2993" cy="5985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Sļïḍe">
            <a:extLst>
              <a:ext uri="{FF2B5EF4-FFF2-40B4-BE49-F238E27FC236}">
                <a16:creationId xmlns:a16="http://schemas.microsoft.com/office/drawing/2014/main" id="{9B61446F-D7B1-4A92-8A81-CBB688845BF1}"/>
              </a:ext>
            </a:extLst>
          </p:cNvPr>
          <p:cNvSpPr/>
          <p:nvPr/>
        </p:nvSpPr>
        <p:spPr>
          <a:xfrm>
            <a:off x="7137722" y="2395165"/>
            <a:ext cx="3962072" cy="2480815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4" name="Google Shape;4436;p37">
            <a:extLst>
              <a:ext uri="{FF2B5EF4-FFF2-40B4-BE49-F238E27FC236}">
                <a16:creationId xmlns:a16="http://schemas.microsoft.com/office/drawing/2014/main" id="{5675DA35-0A39-4CB1-A7A2-0C69D6188ADA}"/>
              </a:ext>
            </a:extLst>
          </p:cNvPr>
          <p:cNvGrpSpPr/>
          <p:nvPr/>
        </p:nvGrpSpPr>
        <p:grpSpPr>
          <a:xfrm>
            <a:off x="1089421" y="1805138"/>
            <a:ext cx="2002244" cy="1960344"/>
            <a:chOff x="3289220" y="843244"/>
            <a:chExt cx="1501683" cy="1470258"/>
          </a:xfrm>
        </p:grpSpPr>
        <p:sp>
          <p:nvSpPr>
            <p:cNvPr id="25" name="Google Shape;4437;p37">
              <a:extLst>
                <a:ext uri="{FF2B5EF4-FFF2-40B4-BE49-F238E27FC236}">
                  <a16:creationId xmlns:a16="http://schemas.microsoft.com/office/drawing/2014/main" id="{EC82AB69-684D-4F7B-A911-19B0A16889B0}"/>
                </a:ext>
              </a:extLst>
            </p:cNvPr>
            <p:cNvSpPr/>
            <p:nvPr/>
          </p:nvSpPr>
          <p:spPr>
            <a:xfrm>
              <a:off x="4107187" y="843244"/>
              <a:ext cx="310094" cy="310113"/>
            </a:xfrm>
            <a:custGeom>
              <a:avLst/>
              <a:gdLst/>
              <a:ahLst/>
              <a:cxnLst/>
              <a:rect l="l" t="t" r="r" b="b"/>
              <a:pathLst>
                <a:path w="16310" h="16311" extrusionOk="0">
                  <a:moveTo>
                    <a:pt x="16310" y="8134"/>
                  </a:moveTo>
                  <a:cubicBezTo>
                    <a:pt x="16310" y="12657"/>
                    <a:pt x="12657" y="16311"/>
                    <a:pt x="8177" y="16311"/>
                  </a:cubicBezTo>
                  <a:cubicBezTo>
                    <a:pt x="3654" y="16311"/>
                    <a:pt x="0" y="12657"/>
                    <a:pt x="0" y="8134"/>
                  </a:cubicBezTo>
                  <a:cubicBezTo>
                    <a:pt x="0" y="3654"/>
                    <a:pt x="3654" y="1"/>
                    <a:pt x="8177" y="1"/>
                  </a:cubicBezTo>
                  <a:cubicBezTo>
                    <a:pt x="12657" y="1"/>
                    <a:pt x="16310" y="3654"/>
                    <a:pt x="16310" y="8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4438;p37">
              <a:extLst>
                <a:ext uri="{FF2B5EF4-FFF2-40B4-BE49-F238E27FC236}">
                  <a16:creationId xmlns:a16="http://schemas.microsoft.com/office/drawing/2014/main" id="{A7CC6C4D-EC98-49E6-A6AB-230E0CB70E74}"/>
                </a:ext>
              </a:extLst>
            </p:cNvPr>
            <p:cNvSpPr/>
            <p:nvPr/>
          </p:nvSpPr>
          <p:spPr>
            <a:xfrm>
              <a:off x="3883756" y="925939"/>
              <a:ext cx="144742" cy="144723"/>
            </a:xfrm>
            <a:custGeom>
              <a:avLst/>
              <a:gdLst/>
              <a:ahLst/>
              <a:cxnLst/>
              <a:rect l="l" t="t" r="r" b="b"/>
              <a:pathLst>
                <a:path w="7613" h="7612" extrusionOk="0">
                  <a:moveTo>
                    <a:pt x="7612" y="3827"/>
                  </a:moveTo>
                  <a:cubicBezTo>
                    <a:pt x="7612" y="5915"/>
                    <a:pt x="5872" y="7611"/>
                    <a:pt x="3785" y="7611"/>
                  </a:cubicBezTo>
                  <a:cubicBezTo>
                    <a:pt x="1697" y="7611"/>
                    <a:pt x="1" y="5915"/>
                    <a:pt x="1" y="3827"/>
                  </a:cubicBezTo>
                  <a:cubicBezTo>
                    <a:pt x="1" y="1696"/>
                    <a:pt x="1697" y="0"/>
                    <a:pt x="3785" y="0"/>
                  </a:cubicBezTo>
                  <a:cubicBezTo>
                    <a:pt x="5872" y="0"/>
                    <a:pt x="7612" y="1696"/>
                    <a:pt x="7612" y="3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4439;p37">
              <a:extLst>
                <a:ext uri="{FF2B5EF4-FFF2-40B4-BE49-F238E27FC236}">
                  <a16:creationId xmlns:a16="http://schemas.microsoft.com/office/drawing/2014/main" id="{3620AF38-B27F-473B-BF35-E796720DC659}"/>
                </a:ext>
              </a:extLst>
            </p:cNvPr>
            <p:cNvSpPr/>
            <p:nvPr/>
          </p:nvSpPr>
          <p:spPr>
            <a:xfrm>
              <a:off x="3289220" y="1061529"/>
              <a:ext cx="1501683" cy="1251973"/>
            </a:xfrm>
            <a:custGeom>
              <a:avLst/>
              <a:gdLst/>
              <a:ahLst/>
              <a:cxnLst/>
              <a:rect l="l" t="t" r="r" b="b"/>
              <a:pathLst>
                <a:path w="78984" h="65850" extrusionOk="0">
                  <a:moveTo>
                    <a:pt x="12875" y="15267"/>
                  </a:moveTo>
                  <a:cubicBezTo>
                    <a:pt x="12831" y="11788"/>
                    <a:pt x="13571" y="7830"/>
                    <a:pt x="16311" y="4785"/>
                  </a:cubicBezTo>
                  <a:cubicBezTo>
                    <a:pt x="19920" y="958"/>
                    <a:pt x="25705" y="1"/>
                    <a:pt x="30359" y="2524"/>
                  </a:cubicBezTo>
                  <a:cubicBezTo>
                    <a:pt x="33838" y="4437"/>
                    <a:pt x="37013" y="6873"/>
                    <a:pt x="39710" y="9830"/>
                  </a:cubicBezTo>
                  <a:cubicBezTo>
                    <a:pt x="47973" y="18529"/>
                    <a:pt x="59021" y="16659"/>
                    <a:pt x="65545" y="18790"/>
                  </a:cubicBezTo>
                  <a:cubicBezTo>
                    <a:pt x="71199" y="20660"/>
                    <a:pt x="78984" y="30577"/>
                    <a:pt x="68328" y="43929"/>
                  </a:cubicBezTo>
                  <a:cubicBezTo>
                    <a:pt x="57672" y="57281"/>
                    <a:pt x="34795" y="65850"/>
                    <a:pt x="17398" y="59934"/>
                  </a:cubicBezTo>
                  <a:cubicBezTo>
                    <a:pt x="1" y="54019"/>
                    <a:pt x="2567" y="38188"/>
                    <a:pt x="5742" y="32795"/>
                  </a:cubicBezTo>
                  <a:cubicBezTo>
                    <a:pt x="5829" y="32621"/>
                    <a:pt x="12918" y="21617"/>
                    <a:pt x="12875" y="15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Google Shape;4450;p37">
            <a:extLst>
              <a:ext uri="{FF2B5EF4-FFF2-40B4-BE49-F238E27FC236}">
                <a16:creationId xmlns:a16="http://schemas.microsoft.com/office/drawing/2014/main" id="{8AFBAF8B-6295-47CB-8A3C-5A123C03BC99}"/>
              </a:ext>
            </a:extLst>
          </p:cNvPr>
          <p:cNvSpPr txBox="1"/>
          <p:nvPr/>
        </p:nvSpPr>
        <p:spPr>
          <a:xfrm>
            <a:off x="1462295" y="2795281"/>
            <a:ext cx="10864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b="1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sz="32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AC6EB6-7396-4553-B8E9-98B57FD7234F}"/>
              </a:ext>
            </a:extLst>
          </p:cNvPr>
          <p:cNvSpPr txBox="1"/>
          <p:nvPr/>
        </p:nvSpPr>
        <p:spPr>
          <a:xfrm>
            <a:off x="3196584" y="2096185"/>
            <a:ext cx="2561422" cy="174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Synergistically, Synergistically utilize technically sound portals with, Synergistically utilize technically sound</a:t>
            </a:r>
          </a:p>
        </p:txBody>
      </p:sp>
      <p:grpSp>
        <p:nvGrpSpPr>
          <p:cNvPr id="30" name="Google Shape;4436;p37">
            <a:extLst>
              <a:ext uri="{FF2B5EF4-FFF2-40B4-BE49-F238E27FC236}">
                <a16:creationId xmlns:a16="http://schemas.microsoft.com/office/drawing/2014/main" id="{3D7DFEC0-BEB5-49C9-84CC-E1118A11DC3D}"/>
              </a:ext>
            </a:extLst>
          </p:cNvPr>
          <p:cNvGrpSpPr/>
          <p:nvPr/>
        </p:nvGrpSpPr>
        <p:grpSpPr>
          <a:xfrm>
            <a:off x="1089421" y="4004327"/>
            <a:ext cx="2002244" cy="1960344"/>
            <a:chOff x="3289220" y="843244"/>
            <a:chExt cx="1501683" cy="1470258"/>
          </a:xfrm>
        </p:grpSpPr>
        <p:sp>
          <p:nvSpPr>
            <p:cNvPr id="31" name="Google Shape;4437;p37">
              <a:extLst>
                <a:ext uri="{FF2B5EF4-FFF2-40B4-BE49-F238E27FC236}">
                  <a16:creationId xmlns:a16="http://schemas.microsoft.com/office/drawing/2014/main" id="{76862358-618D-40BD-AA06-51D5717BCA21}"/>
                </a:ext>
              </a:extLst>
            </p:cNvPr>
            <p:cNvSpPr/>
            <p:nvPr/>
          </p:nvSpPr>
          <p:spPr>
            <a:xfrm>
              <a:off x="4107187" y="843244"/>
              <a:ext cx="310094" cy="310113"/>
            </a:xfrm>
            <a:custGeom>
              <a:avLst/>
              <a:gdLst/>
              <a:ahLst/>
              <a:cxnLst/>
              <a:rect l="l" t="t" r="r" b="b"/>
              <a:pathLst>
                <a:path w="16310" h="16311" extrusionOk="0">
                  <a:moveTo>
                    <a:pt x="16310" y="8134"/>
                  </a:moveTo>
                  <a:cubicBezTo>
                    <a:pt x="16310" y="12657"/>
                    <a:pt x="12657" y="16311"/>
                    <a:pt x="8177" y="16311"/>
                  </a:cubicBezTo>
                  <a:cubicBezTo>
                    <a:pt x="3654" y="16311"/>
                    <a:pt x="0" y="12657"/>
                    <a:pt x="0" y="8134"/>
                  </a:cubicBezTo>
                  <a:cubicBezTo>
                    <a:pt x="0" y="3654"/>
                    <a:pt x="3654" y="1"/>
                    <a:pt x="8177" y="1"/>
                  </a:cubicBezTo>
                  <a:cubicBezTo>
                    <a:pt x="12657" y="1"/>
                    <a:pt x="16310" y="3654"/>
                    <a:pt x="16310" y="8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4438;p37">
              <a:extLst>
                <a:ext uri="{FF2B5EF4-FFF2-40B4-BE49-F238E27FC236}">
                  <a16:creationId xmlns:a16="http://schemas.microsoft.com/office/drawing/2014/main" id="{92B2C441-3176-432D-8957-9240F9747478}"/>
                </a:ext>
              </a:extLst>
            </p:cNvPr>
            <p:cNvSpPr/>
            <p:nvPr/>
          </p:nvSpPr>
          <p:spPr>
            <a:xfrm>
              <a:off x="3883756" y="925939"/>
              <a:ext cx="144742" cy="144723"/>
            </a:xfrm>
            <a:custGeom>
              <a:avLst/>
              <a:gdLst/>
              <a:ahLst/>
              <a:cxnLst/>
              <a:rect l="l" t="t" r="r" b="b"/>
              <a:pathLst>
                <a:path w="7613" h="7612" extrusionOk="0">
                  <a:moveTo>
                    <a:pt x="7612" y="3827"/>
                  </a:moveTo>
                  <a:cubicBezTo>
                    <a:pt x="7612" y="5915"/>
                    <a:pt x="5872" y="7611"/>
                    <a:pt x="3785" y="7611"/>
                  </a:cubicBezTo>
                  <a:cubicBezTo>
                    <a:pt x="1697" y="7611"/>
                    <a:pt x="1" y="5915"/>
                    <a:pt x="1" y="3827"/>
                  </a:cubicBezTo>
                  <a:cubicBezTo>
                    <a:pt x="1" y="1696"/>
                    <a:pt x="1697" y="0"/>
                    <a:pt x="3785" y="0"/>
                  </a:cubicBezTo>
                  <a:cubicBezTo>
                    <a:pt x="5872" y="0"/>
                    <a:pt x="7612" y="1696"/>
                    <a:pt x="7612" y="3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4439;p37">
              <a:extLst>
                <a:ext uri="{FF2B5EF4-FFF2-40B4-BE49-F238E27FC236}">
                  <a16:creationId xmlns:a16="http://schemas.microsoft.com/office/drawing/2014/main" id="{450F35E8-F458-4BFE-BBA9-898109C84017}"/>
                </a:ext>
              </a:extLst>
            </p:cNvPr>
            <p:cNvSpPr/>
            <p:nvPr/>
          </p:nvSpPr>
          <p:spPr>
            <a:xfrm>
              <a:off x="3289220" y="1061529"/>
              <a:ext cx="1501683" cy="1251973"/>
            </a:xfrm>
            <a:custGeom>
              <a:avLst/>
              <a:gdLst/>
              <a:ahLst/>
              <a:cxnLst/>
              <a:rect l="l" t="t" r="r" b="b"/>
              <a:pathLst>
                <a:path w="78984" h="65850" extrusionOk="0">
                  <a:moveTo>
                    <a:pt x="12875" y="15267"/>
                  </a:moveTo>
                  <a:cubicBezTo>
                    <a:pt x="12831" y="11788"/>
                    <a:pt x="13571" y="7830"/>
                    <a:pt x="16311" y="4785"/>
                  </a:cubicBezTo>
                  <a:cubicBezTo>
                    <a:pt x="19920" y="958"/>
                    <a:pt x="25705" y="1"/>
                    <a:pt x="30359" y="2524"/>
                  </a:cubicBezTo>
                  <a:cubicBezTo>
                    <a:pt x="33838" y="4437"/>
                    <a:pt x="37013" y="6873"/>
                    <a:pt x="39710" y="9830"/>
                  </a:cubicBezTo>
                  <a:cubicBezTo>
                    <a:pt x="47973" y="18529"/>
                    <a:pt x="59021" y="16659"/>
                    <a:pt x="65545" y="18790"/>
                  </a:cubicBezTo>
                  <a:cubicBezTo>
                    <a:pt x="71199" y="20660"/>
                    <a:pt x="78984" y="30577"/>
                    <a:pt x="68328" y="43929"/>
                  </a:cubicBezTo>
                  <a:cubicBezTo>
                    <a:pt x="57672" y="57281"/>
                    <a:pt x="34795" y="65850"/>
                    <a:pt x="17398" y="59934"/>
                  </a:cubicBezTo>
                  <a:cubicBezTo>
                    <a:pt x="1" y="54019"/>
                    <a:pt x="2567" y="38188"/>
                    <a:pt x="5742" y="32795"/>
                  </a:cubicBezTo>
                  <a:cubicBezTo>
                    <a:pt x="5829" y="32621"/>
                    <a:pt x="12918" y="21617"/>
                    <a:pt x="12875" y="15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Google Shape;4450;p37">
            <a:extLst>
              <a:ext uri="{FF2B5EF4-FFF2-40B4-BE49-F238E27FC236}">
                <a16:creationId xmlns:a16="http://schemas.microsoft.com/office/drawing/2014/main" id="{E9551D76-3477-437F-92E7-DEFC294C4A7A}"/>
              </a:ext>
            </a:extLst>
          </p:cNvPr>
          <p:cNvSpPr txBox="1"/>
          <p:nvPr/>
        </p:nvSpPr>
        <p:spPr>
          <a:xfrm>
            <a:off x="1462295" y="4994470"/>
            <a:ext cx="10864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altLang="zh-CN" sz="3200" b="1" kern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sz="32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DC2F1FF-BC43-4BBD-B126-5F5A27A5B3AC}"/>
              </a:ext>
            </a:extLst>
          </p:cNvPr>
          <p:cNvSpPr txBox="1"/>
          <p:nvPr/>
        </p:nvSpPr>
        <p:spPr>
          <a:xfrm>
            <a:off x="3196584" y="4295374"/>
            <a:ext cx="2561422" cy="174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Synergistically, Synergistically utilize technically sound portals with,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31604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"/>
          <p:cNvSpPr/>
          <p:nvPr/>
        </p:nvSpPr>
        <p:spPr>
          <a:xfrm>
            <a:off x="645138" y="1989820"/>
            <a:ext cx="803012" cy="953864"/>
          </a:xfrm>
          <a:custGeom>
            <a:avLst/>
            <a:gdLst/>
            <a:ahLst/>
            <a:cxnLst/>
            <a:rect l="l" t="t" r="r" b="b"/>
            <a:pathLst>
              <a:path w="3983" h="3326" extrusionOk="0">
                <a:moveTo>
                  <a:pt x="0" y="0"/>
                </a:moveTo>
                <a:lnTo>
                  <a:pt x="0" y="3325"/>
                </a:lnTo>
                <a:lnTo>
                  <a:pt x="3983" y="3325"/>
                </a:lnTo>
                <a:lnTo>
                  <a:pt x="39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8" name="Google Shape;598;p19"/>
          <p:cNvSpPr/>
          <p:nvPr/>
        </p:nvSpPr>
        <p:spPr>
          <a:xfrm>
            <a:off x="1447971" y="1989827"/>
            <a:ext cx="2895047" cy="953864"/>
          </a:xfrm>
          <a:custGeom>
            <a:avLst/>
            <a:gdLst/>
            <a:ahLst/>
            <a:cxnLst/>
            <a:rect l="l" t="t" r="r" b="b"/>
            <a:pathLst>
              <a:path w="12705" h="3326" extrusionOk="0">
                <a:moveTo>
                  <a:pt x="1" y="0"/>
                </a:moveTo>
                <a:lnTo>
                  <a:pt x="1" y="3325"/>
                </a:lnTo>
                <a:lnTo>
                  <a:pt x="12705" y="3325"/>
                </a:lnTo>
                <a:lnTo>
                  <a:pt x="1270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645138" y="4543098"/>
            <a:ext cx="803012" cy="953862"/>
          </a:xfrm>
          <a:custGeom>
            <a:avLst/>
            <a:gdLst/>
            <a:ahLst/>
            <a:cxnLst/>
            <a:rect l="l" t="t" r="r" b="b"/>
            <a:pathLst>
              <a:path w="3983" h="3327" extrusionOk="0">
                <a:moveTo>
                  <a:pt x="0" y="1"/>
                </a:moveTo>
                <a:lnTo>
                  <a:pt x="0" y="3327"/>
                </a:lnTo>
                <a:lnTo>
                  <a:pt x="3983" y="3327"/>
                </a:lnTo>
                <a:lnTo>
                  <a:pt x="39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3" name="Google Shape;603;p19"/>
          <p:cNvSpPr/>
          <p:nvPr/>
        </p:nvSpPr>
        <p:spPr>
          <a:xfrm>
            <a:off x="1447971" y="4543099"/>
            <a:ext cx="2895047" cy="953862"/>
          </a:xfrm>
          <a:custGeom>
            <a:avLst/>
            <a:gdLst/>
            <a:ahLst/>
            <a:cxnLst/>
            <a:rect l="l" t="t" r="r" b="b"/>
            <a:pathLst>
              <a:path w="12705" h="3327" extrusionOk="0">
                <a:moveTo>
                  <a:pt x="1" y="1"/>
                </a:moveTo>
                <a:lnTo>
                  <a:pt x="1" y="3327"/>
                </a:lnTo>
                <a:lnTo>
                  <a:pt x="12705" y="3327"/>
                </a:lnTo>
                <a:lnTo>
                  <a:pt x="12705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05" name="Google Shape;605;p19"/>
          <p:cNvSpPr/>
          <p:nvPr/>
        </p:nvSpPr>
        <p:spPr>
          <a:xfrm>
            <a:off x="1034638" y="4833712"/>
            <a:ext cx="20967" cy="148384"/>
          </a:xfrm>
          <a:custGeom>
            <a:avLst/>
            <a:gdLst/>
            <a:ahLst/>
            <a:cxnLst/>
            <a:rect l="l" t="t" r="r" b="b"/>
            <a:pathLst>
              <a:path w="104" h="736" extrusionOk="0">
                <a:moveTo>
                  <a:pt x="52" y="1"/>
                </a:moveTo>
                <a:cubicBezTo>
                  <a:pt x="24" y="1"/>
                  <a:pt x="1" y="24"/>
                  <a:pt x="1" y="52"/>
                </a:cubicBezTo>
                <a:lnTo>
                  <a:pt x="1" y="684"/>
                </a:lnTo>
                <a:cubicBezTo>
                  <a:pt x="1" y="713"/>
                  <a:pt x="24" y="736"/>
                  <a:pt x="52" y="736"/>
                </a:cubicBezTo>
                <a:cubicBezTo>
                  <a:pt x="81" y="736"/>
                  <a:pt x="104" y="713"/>
                  <a:pt x="104" y="684"/>
                </a:cubicBezTo>
                <a:lnTo>
                  <a:pt x="104" y="52"/>
                </a:lnTo>
                <a:cubicBezTo>
                  <a:pt x="104" y="24"/>
                  <a:pt x="81" y="1"/>
                  <a:pt x="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6" name="Google Shape;606;p19"/>
          <p:cNvSpPr/>
          <p:nvPr/>
        </p:nvSpPr>
        <p:spPr>
          <a:xfrm>
            <a:off x="783011" y="4859518"/>
            <a:ext cx="226206" cy="349993"/>
          </a:xfrm>
          <a:custGeom>
            <a:avLst/>
            <a:gdLst/>
            <a:ahLst/>
            <a:cxnLst/>
            <a:rect l="l" t="t" r="r" b="b"/>
            <a:pathLst>
              <a:path w="1122" h="1736" extrusionOk="0">
                <a:moveTo>
                  <a:pt x="580" y="104"/>
                </a:moveTo>
                <a:cubicBezTo>
                  <a:pt x="585" y="104"/>
                  <a:pt x="591" y="105"/>
                  <a:pt x="596" y="106"/>
                </a:cubicBezTo>
                <a:cubicBezTo>
                  <a:pt x="796" y="155"/>
                  <a:pt x="897" y="379"/>
                  <a:pt x="938" y="508"/>
                </a:cubicBezTo>
                <a:cubicBezTo>
                  <a:pt x="1004" y="713"/>
                  <a:pt x="1015" y="962"/>
                  <a:pt x="968" y="1157"/>
                </a:cubicBezTo>
                <a:cubicBezTo>
                  <a:pt x="896" y="1456"/>
                  <a:pt x="674" y="1632"/>
                  <a:pt x="392" y="1632"/>
                </a:cubicBezTo>
                <a:cubicBezTo>
                  <a:pt x="335" y="1632"/>
                  <a:pt x="275" y="1625"/>
                  <a:pt x="214" y="1610"/>
                </a:cubicBezTo>
                <a:cubicBezTo>
                  <a:pt x="157" y="1597"/>
                  <a:pt x="120" y="1508"/>
                  <a:pt x="113" y="1366"/>
                </a:cubicBezTo>
                <a:cubicBezTo>
                  <a:pt x="105" y="1221"/>
                  <a:pt x="127" y="1029"/>
                  <a:pt x="176" y="828"/>
                </a:cubicBezTo>
                <a:cubicBezTo>
                  <a:pt x="227" y="621"/>
                  <a:pt x="301" y="425"/>
                  <a:pt x="380" y="291"/>
                </a:cubicBezTo>
                <a:cubicBezTo>
                  <a:pt x="451" y="170"/>
                  <a:pt x="522" y="104"/>
                  <a:pt x="580" y="104"/>
                </a:cubicBezTo>
                <a:close/>
                <a:moveTo>
                  <a:pt x="580" y="0"/>
                </a:moveTo>
                <a:cubicBezTo>
                  <a:pt x="505" y="0"/>
                  <a:pt x="403" y="49"/>
                  <a:pt x="291" y="238"/>
                </a:cubicBezTo>
                <a:cubicBezTo>
                  <a:pt x="206" y="383"/>
                  <a:pt x="130" y="583"/>
                  <a:pt x="76" y="803"/>
                </a:cubicBezTo>
                <a:cubicBezTo>
                  <a:pt x="25" y="1015"/>
                  <a:pt x="1" y="1216"/>
                  <a:pt x="10" y="1373"/>
                </a:cubicBezTo>
                <a:cubicBezTo>
                  <a:pt x="24" y="1619"/>
                  <a:pt x="115" y="1692"/>
                  <a:pt x="189" y="1711"/>
                </a:cubicBezTo>
                <a:cubicBezTo>
                  <a:pt x="258" y="1727"/>
                  <a:pt x="325" y="1736"/>
                  <a:pt x="389" y="1736"/>
                </a:cubicBezTo>
                <a:cubicBezTo>
                  <a:pt x="719" y="1736"/>
                  <a:pt x="985" y="1527"/>
                  <a:pt x="1069" y="1181"/>
                </a:cubicBezTo>
                <a:cubicBezTo>
                  <a:pt x="1121" y="966"/>
                  <a:pt x="1109" y="703"/>
                  <a:pt x="1036" y="476"/>
                </a:cubicBezTo>
                <a:cubicBezTo>
                  <a:pt x="953" y="217"/>
                  <a:pt x="805" y="51"/>
                  <a:pt x="621" y="5"/>
                </a:cubicBezTo>
                <a:cubicBezTo>
                  <a:pt x="608" y="2"/>
                  <a:pt x="595" y="0"/>
                  <a:pt x="5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7" name="Google Shape;607;p19"/>
          <p:cNvSpPr/>
          <p:nvPr/>
        </p:nvSpPr>
        <p:spPr>
          <a:xfrm>
            <a:off x="1081010" y="4859518"/>
            <a:ext cx="226004" cy="349993"/>
          </a:xfrm>
          <a:custGeom>
            <a:avLst/>
            <a:gdLst/>
            <a:ahLst/>
            <a:cxnLst/>
            <a:rect l="l" t="t" r="r" b="b"/>
            <a:pathLst>
              <a:path w="1121" h="1736" extrusionOk="0">
                <a:moveTo>
                  <a:pt x="542" y="104"/>
                </a:moveTo>
                <a:cubicBezTo>
                  <a:pt x="668" y="104"/>
                  <a:pt x="845" y="417"/>
                  <a:pt x="945" y="828"/>
                </a:cubicBezTo>
                <a:cubicBezTo>
                  <a:pt x="994" y="1029"/>
                  <a:pt x="1017" y="1221"/>
                  <a:pt x="1009" y="1366"/>
                </a:cubicBezTo>
                <a:cubicBezTo>
                  <a:pt x="1001" y="1508"/>
                  <a:pt x="964" y="1597"/>
                  <a:pt x="907" y="1610"/>
                </a:cubicBezTo>
                <a:cubicBezTo>
                  <a:pt x="846" y="1625"/>
                  <a:pt x="786" y="1632"/>
                  <a:pt x="729" y="1632"/>
                </a:cubicBezTo>
                <a:cubicBezTo>
                  <a:pt x="448" y="1632"/>
                  <a:pt x="226" y="1456"/>
                  <a:pt x="153" y="1157"/>
                </a:cubicBezTo>
                <a:cubicBezTo>
                  <a:pt x="105" y="962"/>
                  <a:pt x="117" y="713"/>
                  <a:pt x="184" y="508"/>
                </a:cubicBezTo>
                <a:cubicBezTo>
                  <a:pt x="225" y="379"/>
                  <a:pt x="325" y="155"/>
                  <a:pt x="525" y="106"/>
                </a:cubicBezTo>
                <a:cubicBezTo>
                  <a:pt x="531" y="104"/>
                  <a:pt x="536" y="104"/>
                  <a:pt x="542" y="104"/>
                </a:cubicBezTo>
                <a:close/>
                <a:moveTo>
                  <a:pt x="542" y="0"/>
                </a:moveTo>
                <a:cubicBezTo>
                  <a:pt x="527" y="0"/>
                  <a:pt x="513" y="2"/>
                  <a:pt x="501" y="5"/>
                </a:cubicBezTo>
                <a:cubicBezTo>
                  <a:pt x="316" y="51"/>
                  <a:pt x="168" y="217"/>
                  <a:pt x="85" y="476"/>
                </a:cubicBezTo>
                <a:cubicBezTo>
                  <a:pt x="12" y="703"/>
                  <a:pt x="0" y="966"/>
                  <a:pt x="53" y="1181"/>
                </a:cubicBezTo>
                <a:cubicBezTo>
                  <a:pt x="136" y="1527"/>
                  <a:pt x="403" y="1736"/>
                  <a:pt x="732" y="1736"/>
                </a:cubicBezTo>
                <a:cubicBezTo>
                  <a:pt x="797" y="1736"/>
                  <a:pt x="863" y="1727"/>
                  <a:pt x="932" y="1711"/>
                </a:cubicBezTo>
                <a:cubicBezTo>
                  <a:pt x="1006" y="1692"/>
                  <a:pt x="1098" y="1619"/>
                  <a:pt x="1112" y="1373"/>
                </a:cubicBezTo>
                <a:cubicBezTo>
                  <a:pt x="1120" y="1216"/>
                  <a:pt x="1096" y="1015"/>
                  <a:pt x="1045" y="803"/>
                </a:cubicBezTo>
                <a:cubicBezTo>
                  <a:pt x="991" y="583"/>
                  <a:pt x="915" y="383"/>
                  <a:pt x="831" y="238"/>
                </a:cubicBezTo>
                <a:cubicBezTo>
                  <a:pt x="719" y="49"/>
                  <a:pt x="617" y="0"/>
                  <a:pt x="5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8" name="Google Shape;608;p19"/>
          <p:cNvSpPr/>
          <p:nvPr/>
        </p:nvSpPr>
        <p:spPr>
          <a:xfrm>
            <a:off x="988267" y="4965768"/>
            <a:ext cx="114111" cy="66531"/>
          </a:xfrm>
          <a:custGeom>
            <a:avLst/>
            <a:gdLst/>
            <a:ahLst/>
            <a:cxnLst/>
            <a:rect l="l" t="t" r="r" b="b"/>
            <a:pathLst>
              <a:path w="566" h="330" extrusionOk="0">
                <a:moveTo>
                  <a:pt x="283" y="0"/>
                </a:moveTo>
                <a:cubicBezTo>
                  <a:pt x="269" y="0"/>
                  <a:pt x="256" y="6"/>
                  <a:pt x="246" y="16"/>
                </a:cubicBezTo>
                <a:lnTo>
                  <a:pt x="20" y="241"/>
                </a:lnTo>
                <a:cubicBezTo>
                  <a:pt x="0" y="261"/>
                  <a:pt x="0" y="295"/>
                  <a:pt x="20" y="315"/>
                </a:cubicBezTo>
                <a:cubicBezTo>
                  <a:pt x="30" y="325"/>
                  <a:pt x="44" y="330"/>
                  <a:pt x="57" y="330"/>
                </a:cubicBezTo>
                <a:cubicBezTo>
                  <a:pt x="70" y="330"/>
                  <a:pt x="83" y="325"/>
                  <a:pt x="94" y="315"/>
                </a:cubicBezTo>
                <a:lnTo>
                  <a:pt x="282" y="125"/>
                </a:lnTo>
                <a:lnTo>
                  <a:pt x="472" y="315"/>
                </a:lnTo>
                <a:cubicBezTo>
                  <a:pt x="482" y="324"/>
                  <a:pt x="495" y="330"/>
                  <a:pt x="508" y="330"/>
                </a:cubicBezTo>
                <a:cubicBezTo>
                  <a:pt x="521" y="330"/>
                  <a:pt x="534" y="324"/>
                  <a:pt x="545" y="315"/>
                </a:cubicBezTo>
                <a:cubicBezTo>
                  <a:pt x="565" y="295"/>
                  <a:pt x="565" y="261"/>
                  <a:pt x="545" y="241"/>
                </a:cubicBezTo>
                <a:lnTo>
                  <a:pt x="319" y="16"/>
                </a:lnTo>
                <a:cubicBezTo>
                  <a:pt x="309" y="6"/>
                  <a:pt x="296" y="0"/>
                  <a:pt x="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0" name="Google Shape;610;p19"/>
          <p:cNvSpPr/>
          <p:nvPr/>
        </p:nvSpPr>
        <p:spPr>
          <a:xfrm>
            <a:off x="645138" y="3266462"/>
            <a:ext cx="803012" cy="953864"/>
          </a:xfrm>
          <a:custGeom>
            <a:avLst/>
            <a:gdLst/>
            <a:ahLst/>
            <a:cxnLst/>
            <a:rect l="l" t="t" r="r" b="b"/>
            <a:pathLst>
              <a:path w="3983" h="3326" extrusionOk="0">
                <a:moveTo>
                  <a:pt x="0" y="1"/>
                </a:moveTo>
                <a:lnTo>
                  <a:pt x="0" y="3326"/>
                </a:lnTo>
                <a:lnTo>
                  <a:pt x="3983" y="3326"/>
                </a:lnTo>
                <a:lnTo>
                  <a:pt x="39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1" name="Google Shape;611;p19"/>
          <p:cNvSpPr/>
          <p:nvPr/>
        </p:nvSpPr>
        <p:spPr>
          <a:xfrm>
            <a:off x="1447971" y="3266466"/>
            <a:ext cx="2895047" cy="953864"/>
          </a:xfrm>
          <a:custGeom>
            <a:avLst/>
            <a:gdLst/>
            <a:ahLst/>
            <a:cxnLst/>
            <a:rect l="l" t="t" r="r" b="b"/>
            <a:pathLst>
              <a:path w="12705" h="3326" extrusionOk="0">
                <a:moveTo>
                  <a:pt x="1" y="1"/>
                </a:moveTo>
                <a:lnTo>
                  <a:pt x="1" y="3326"/>
                </a:lnTo>
                <a:lnTo>
                  <a:pt x="12705" y="3326"/>
                </a:lnTo>
                <a:lnTo>
                  <a:pt x="12705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3" name="Google Shape;613;p19"/>
          <p:cNvSpPr/>
          <p:nvPr/>
        </p:nvSpPr>
        <p:spPr>
          <a:xfrm>
            <a:off x="799842" y="3622839"/>
            <a:ext cx="84676" cy="243745"/>
          </a:xfrm>
          <a:custGeom>
            <a:avLst/>
            <a:gdLst/>
            <a:ahLst/>
            <a:cxnLst/>
            <a:rect l="l" t="t" r="r" b="b"/>
            <a:pathLst>
              <a:path w="420" h="1209" extrusionOk="0">
                <a:moveTo>
                  <a:pt x="52" y="1"/>
                </a:moveTo>
                <a:cubicBezTo>
                  <a:pt x="24" y="1"/>
                  <a:pt x="0" y="24"/>
                  <a:pt x="0" y="52"/>
                </a:cubicBezTo>
                <a:lnTo>
                  <a:pt x="0" y="1157"/>
                </a:lnTo>
                <a:cubicBezTo>
                  <a:pt x="0" y="1185"/>
                  <a:pt x="24" y="1208"/>
                  <a:pt x="52" y="1208"/>
                </a:cubicBezTo>
                <a:lnTo>
                  <a:pt x="368" y="1208"/>
                </a:lnTo>
                <a:cubicBezTo>
                  <a:pt x="396" y="1208"/>
                  <a:pt x="420" y="1185"/>
                  <a:pt x="420" y="1157"/>
                </a:cubicBezTo>
                <a:cubicBezTo>
                  <a:pt x="420" y="1128"/>
                  <a:pt x="396" y="1105"/>
                  <a:pt x="368" y="1105"/>
                </a:cubicBezTo>
                <a:lnTo>
                  <a:pt x="104" y="1105"/>
                </a:lnTo>
                <a:lnTo>
                  <a:pt x="104" y="105"/>
                </a:lnTo>
                <a:lnTo>
                  <a:pt x="368" y="105"/>
                </a:lnTo>
                <a:cubicBezTo>
                  <a:pt x="396" y="105"/>
                  <a:pt x="420" y="81"/>
                  <a:pt x="420" y="52"/>
                </a:cubicBezTo>
                <a:cubicBezTo>
                  <a:pt x="420" y="24"/>
                  <a:pt x="396" y="1"/>
                  <a:pt x="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4" name="Google Shape;614;p19"/>
          <p:cNvSpPr/>
          <p:nvPr/>
        </p:nvSpPr>
        <p:spPr>
          <a:xfrm>
            <a:off x="863551" y="3572033"/>
            <a:ext cx="84474" cy="345356"/>
          </a:xfrm>
          <a:custGeom>
            <a:avLst/>
            <a:gdLst/>
            <a:ahLst/>
            <a:cxnLst/>
            <a:rect l="l" t="t" r="r" b="b"/>
            <a:pathLst>
              <a:path w="419" h="1713" extrusionOk="0"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lnTo>
                  <a:pt x="0" y="562"/>
                </a:lnTo>
                <a:cubicBezTo>
                  <a:pt x="0" y="590"/>
                  <a:pt x="23" y="613"/>
                  <a:pt x="52" y="613"/>
                </a:cubicBezTo>
                <a:cubicBezTo>
                  <a:pt x="80" y="613"/>
                  <a:pt x="104" y="590"/>
                  <a:pt x="104" y="562"/>
                </a:cubicBezTo>
                <a:lnTo>
                  <a:pt x="104" y="104"/>
                </a:lnTo>
                <a:lnTo>
                  <a:pt x="316" y="104"/>
                </a:lnTo>
                <a:lnTo>
                  <a:pt x="316" y="1609"/>
                </a:lnTo>
                <a:lnTo>
                  <a:pt x="104" y="1609"/>
                </a:lnTo>
                <a:lnTo>
                  <a:pt x="104" y="1014"/>
                </a:lnTo>
                <a:cubicBezTo>
                  <a:pt x="104" y="986"/>
                  <a:pt x="80" y="962"/>
                  <a:pt x="52" y="962"/>
                </a:cubicBezTo>
                <a:cubicBezTo>
                  <a:pt x="23" y="962"/>
                  <a:pt x="0" y="986"/>
                  <a:pt x="0" y="1014"/>
                </a:cubicBezTo>
                <a:lnTo>
                  <a:pt x="0" y="1661"/>
                </a:lnTo>
                <a:cubicBezTo>
                  <a:pt x="0" y="1689"/>
                  <a:pt x="23" y="1713"/>
                  <a:pt x="52" y="1713"/>
                </a:cubicBezTo>
                <a:lnTo>
                  <a:pt x="367" y="1713"/>
                </a:lnTo>
                <a:cubicBezTo>
                  <a:pt x="396" y="1713"/>
                  <a:pt x="419" y="1689"/>
                  <a:pt x="419" y="1661"/>
                </a:cubicBezTo>
                <a:lnTo>
                  <a:pt x="419" y="53"/>
                </a:lnTo>
                <a:cubicBezTo>
                  <a:pt x="419" y="24"/>
                  <a:pt x="396" y="0"/>
                  <a:pt x="3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5" name="Google Shape;615;p19"/>
          <p:cNvSpPr/>
          <p:nvPr/>
        </p:nvSpPr>
        <p:spPr>
          <a:xfrm>
            <a:off x="934640" y="3700455"/>
            <a:ext cx="230843" cy="84473"/>
          </a:xfrm>
          <a:custGeom>
            <a:avLst/>
            <a:gdLst/>
            <a:ahLst/>
            <a:cxnLst/>
            <a:rect l="l" t="t" r="r" b="b"/>
            <a:pathLst>
              <a:path w="1145" h="419" extrusionOk="0">
                <a:moveTo>
                  <a:pt x="1041" y="103"/>
                </a:moveTo>
                <a:lnTo>
                  <a:pt x="1041" y="315"/>
                </a:lnTo>
                <a:lnTo>
                  <a:pt x="104" y="315"/>
                </a:lnTo>
                <a:lnTo>
                  <a:pt x="104" y="103"/>
                </a:lnTo>
                <a:close/>
                <a:moveTo>
                  <a:pt x="52" y="0"/>
                </a:moveTo>
                <a:cubicBezTo>
                  <a:pt x="23" y="0"/>
                  <a:pt x="1" y="23"/>
                  <a:pt x="1" y="52"/>
                </a:cubicBezTo>
                <a:lnTo>
                  <a:pt x="1" y="367"/>
                </a:lnTo>
                <a:cubicBezTo>
                  <a:pt x="1" y="396"/>
                  <a:pt x="23" y="419"/>
                  <a:pt x="52" y="419"/>
                </a:cubicBezTo>
                <a:lnTo>
                  <a:pt x="1093" y="419"/>
                </a:lnTo>
                <a:cubicBezTo>
                  <a:pt x="1122" y="419"/>
                  <a:pt x="1144" y="396"/>
                  <a:pt x="1144" y="367"/>
                </a:cubicBezTo>
                <a:lnTo>
                  <a:pt x="1144" y="52"/>
                </a:lnTo>
                <a:cubicBezTo>
                  <a:pt x="1144" y="23"/>
                  <a:pt x="1122" y="0"/>
                  <a:pt x="10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6" name="Google Shape;616;p19"/>
          <p:cNvSpPr/>
          <p:nvPr/>
        </p:nvSpPr>
        <p:spPr>
          <a:xfrm>
            <a:off x="1208027" y="3620818"/>
            <a:ext cx="84474" cy="243745"/>
          </a:xfrm>
          <a:custGeom>
            <a:avLst/>
            <a:gdLst/>
            <a:ahLst/>
            <a:cxnLst/>
            <a:rect l="l" t="t" r="r" b="b"/>
            <a:pathLst>
              <a:path w="419" h="1209" extrusionOk="0">
                <a:moveTo>
                  <a:pt x="52" y="1"/>
                </a:moveTo>
                <a:cubicBezTo>
                  <a:pt x="23" y="1"/>
                  <a:pt x="1" y="24"/>
                  <a:pt x="1" y="52"/>
                </a:cubicBezTo>
                <a:cubicBezTo>
                  <a:pt x="1" y="81"/>
                  <a:pt x="23" y="105"/>
                  <a:pt x="52" y="105"/>
                </a:cubicBezTo>
                <a:lnTo>
                  <a:pt x="316" y="105"/>
                </a:lnTo>
                <a:lnTo>
                  <a:pt x="316" y="1105"/>
                </a:lnTo>
                <a:lnTo>
                  <a:pt x="52" y="1105"/>
                </a:lnTo>
                <a:cubicBezTo>
                  <a:pt x="23" y="1105"/>
                  <a:pt x="1" y="1128"/>
                  <a:pt x="1" y="1157"/>
                </a:cubicBezTo>
                <a:cubicBezTo>
                  <a:pt x="1" y="1185"/>
                  <a:pt x="23" y="1208"/>
                  <a:pt x="52" y="1208"/>
                </a:cubicBezTo>
                <a:lnTo>
                  <a:pt x="367" y="1208"/>
                </a:lnTo>
                <a:cubicBezTo>
                  <a:pt x="396" y="1208"/>
                  <a:pt x="419" y="1185"/>
                  <a:pt x="419" y="1157"/>
                </a:cubicBezTo>
                <a:lnTo>
                  <a:pt x="419" y="52"/>
                </a:lnTo>
                <a:cubicBezTo>
                  <a:pt x="419" y="24"/>
                  <a:pt x="396" y="1"/>
                  <a:pt x="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7" name="Google Shape;617;p19"/>
          <p:cNvSpPr/>
          <p:nvPr/>
        </p:nvSpPr>
        <p:spPr>
          <a:xfrm>
            <a:off x="1144519" y="3570012"/>
            <a:ext cx="84474" cy="345356"/>
          </a:xfrm>
          <a:custGeom>
            <a:avLst/>
            <a:gdLst/>
            <a:ahLst/>
            <a:cxnLst/>
            <a:rect l="l" t="t" r="r" b="b"/>
            <a:pathLst>
              <a:path w="419" h="1713" extrusionOk="0"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lnTo>
                  <a:pt x="0" y="1661"/>
                </a:lnTo>
                <a:cubicBezTo>
                  <a:pt x="0" y="1689"/>
                  <a:pt x="23" y="1713"/>
                  <a:pt x="52" y="1713"/>
                </a:cubicBezTo>
                <a:lnTo>
                  <a:pt x="367" y="1713"/>
                </a:lnTo>
                <a:cubicBezTo>
                  <a:pt x="396" y="1713"/>
                  <a:pt x="419" y="1689"/>
                  <a:pt x="419" y="1661"/>
                </a:cubicBezTo>
                <a:lnTo>
                  <a:pt x="419" y="1198"/>
                </a:lnTo>
                <a:cubicBezTo>
                  <a:pt x="419" y="1169"/>
                  <a:pt x="396" y="1147"/>
                  <a:pt x="367" y="1147"/>
                </a:cubicBezTo>
                <a:cubicBezTo>
                  <a:pt x="338" y="1147"/>
                  <a:pt x="316" y="1169"/>
                  <a:pt x="316" y="1198"/>
                </a:cubicBezTo>
                <a:lnTo>
                  <a:pt x="316" y="1609"/>
                </a:lnTo>
                <a:lnTo>
                  <a:pt x="103" y="1609"/>
                </a:lnTo>
                <a:lnTo>
                  <a:pt x="103" y="104"/>
                </a:lnTo>
                <a:lnTo>
                  <a:pt x="316" y="104"/>
                </a:lnTo>
                <a:lnTo>
                  <a:pt x="316" y="1014"/>
                </a:lnTo>
                <a:cubicBezTo>
                  <a:pt x="316" y="1043"/>
                  <a:pt x="338" y="1066"/>
                  <a:pt x="367" y="1066"/>
                </a:cubicBezTo>
                <a:cubicBezTo>
                  <a:pt x="396" y="1066"/>
                  <a:pt x="419" y="1043"/>
                  <a:pt x="419" y="1014"/>
                </a:cubicBezTo>
                <a:lnTo>
                  <a:pt x="419" y="53"/>
                </a:lnTo>
                <a:cubicBezTo>
                  <a:pt x="419" y="24"/>
                  <a:pt x="396" y="0"/>
                  <a:pt x="3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846938" y="2263783"/>
            <a:ext cx="406243" cy="406243"/>
          </a:xfrm>
          <a:custGeom>
            <a:avLst/>
            <a:gdLst/>
            <a:ahLst/>
            <a:cxnLst/>
            <a:rect l="l" t="t" r="r" b="b"/>
            <a:pathLst>
              <a:path w="2015" h="2015" extrusionOk="0">
                <a:moveTo>
                  <a:pt x="1008" y="104"/>
                </a:moveTo>
                <a:cubicBezTo>
                  <a:pt x="1506" y="104"/>
                  <a:pt x="1911" y="510"/>
                  <a:pt x="1911" y="1007"/>
                </a:cubicBezTo>
                <a:cubicBezTo>
                  <a:pt x="1911" y="1506"/>
                  <a:pt x="1506" y="1911"/>
                  <a:pt x="1008" y="1911"/>
                </a:cubicBezTo>
                <a:cubicBezTo>
                  <a:pt x="509" y="1911"/>
                  <a:pt x="104" y="1506"/>
                  <a:pt x="104" y="1007"/>
                </a:cubicBezTo>
                <a:cubicBezTo>
                  <a:pt x="104" y="510"/>
                  <a:pt x="509" y="104"/>
                  <a:pt x="1008" y="104"/>
                </a:cubicBezTo>
                <a:close/>
                <a:moveTo>
                  <a:pt x="1008" y="1"/>
                </a:moveTo>
                <a:cubicBezTo>
                  <a:pt x="452" y="1"/>
                  <a:pt x="1" y="453"/>
                  <a:pt x="1" y="1007"/>
                </a:cubicBezTo>
                <a:cubicBezTo>
                  <a:pt x="1" y="1563"/>
                  <a:pt x="452" y="2014"/>
                  <a:pt x="1008" y="2014"/>
                </a:cubicBezTo>
                <a:cubicBezTo>
                  <a:pt x="1563" y="2014"/>
                  <a:pt x="2014" y="1563"/>
                  <a:pt x="2014" y="1007"/>
                </a:cubicBezTo>
                <a:cubicBezTo>
                  <a:pt x="2014" y="453"/>
                  <a:pt x="1563" y="1"/>
                  <a:pt x="1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916092" y="2332937"/>
            <a:ext cx="267939" cy="267939"/>
          </a:xfrm>
          <a:custGeom>
            <a:avLst/>
            <a:gdLst/>
            <a:ahLst/>
            <a:cxnLst/>
            <a:rect l="l" t="t" r="r" b="b"/>
            <a:pathLst>
              <a:path w="1329" h="1329" extrusionOk="0">
                <a:moveTo>
                  <a:pt x="665" y="104"/>
                </a:moveTo>
                <a:cubicBezTo>
                  <a:pt x="974" y="104"/>
                  <a:pt x="1225" y="355"/>
                  <a:pt x="1225" y="664"/>
                </a:cubicBezTo>
                <a:cubicBezTo>
                  <a:pt x="1225" y="973"/>
                  <a:pt x="974" y="1225"/>
                  <a:pt x="665" y="1225"/>
                </a:cubicBezTo>
                <a:cubicBezTo>
                  <a:pt x="355" y="1225"/>
                  <a:pt x="104" y="973"/>
                  <a:pt x="104" y="664"/>
                </a:cubicBezTo>
                <a:cubicBezTo>
                  <a:pt x="104" y="355"/>
                  <a:pt x="355" y="104"/>
                  <a:pt x="665" y="104"/>
                </a:cubicBezTo>
                <a:close/>
                <a:moveTo>
                  <a:pt x="665" y="1"/>
                </a:moveTo>
                <a:cubicBezTo>
                  <a:pt x="299" y="1"/>
                  <a:pt x="0" y="298"/>
                  <a:pt x="0" y="664"/>
                </a:cubicBezTo>
                <a:cubicBezTo>
                  <a:pt x="0" y="1031"/>
                  <a:pt x="299" y="1329"/>
                  <a:pt x="665" y="1329"/>
                </a:cubicBezTo>
                <a:cubicBezTo>
                  <a:pt x="1030" y="1329"/>
                  <a:pt x="1328" y="1031"/>
                  <a:pt x="1328" y="664"/>
                </a:cubicBezTo>
                <a:cubicBezTo>
                  <a:pt x="1328" y="298"/>
                  <a:pt x="1030" y="1"/>
                  <a:pt x="6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998350" y="2415195"/>
            <a:ext cx="103425" cy="103425"/>
          </a:xfrm>
          <a:custGeom>
            <a:avLst/>
            <a:gdLst/>
            <a:ahLst/>
            <a:cxnLst/>
            <a:rect l="l" t="t" r="r" b="b"/>
            <a:pathLst>
              <a:path w="513" h="513" extrusionOk="0">
                <a:moveTo>
                  <a:pt x="257" y="104"/>
                </a:moveTo>
                <a:cubicBezTo>
                  <a:pt x="340" y="104"/>
                  <a:pt x="409" y="173"/>
                  <a:pt x="409" y="256"/>
                </a:cubicBezTo>
                <a:cubicBezTo>
                  <a:pt x="409" y="341"/>
                  <a:pt x="340" y="409"/>
                  <a:pt x="257" y="409"/>
                </a:cubicBezTo>
                <a:cubicBezTo>
                  <a:pt x="173" y="409"/>
                  <a:pt x="104" y="341"/>
                  <a:pt x="104" y="256"/>
                </a:cubicBezTo>
                <a:cubicBezTo>
                  <a:pt x="104" y="173"/>
                  <a:pt x="173" y="104"/>
                  <a:pt x="257" y="104"/>
                </a:cubicBezTo>
                <a:close/>
                <a:moveTo>
                  <a:pt x="257" y="0"/>
                </a:moveTo>
                <a:cubicBezTo>
                  <a:pt x="115" y="0"/>
                  <a:pt x="1" y="116"/>
                  <a:pt x="1" y="256"/>
                </a:cubicBezTo>
                <a:cubicBezTo>
                  <a:pt x="1" y="398"/>
                  <a:pt x="115" y="512"/>
                  <a:pt x="257" y="512"/>
                </a:cubicBezTo>
                <a:cubicBezTo>
                  <a:pt x="397" y="512"/>
                  <a:pt x="512" y="398"/>
                  <a:pt x="512" y="256"/>
                </a:cubicBezTo>
                <a:cubicBezTo>
                  <a:pt x="512" y="116"/>
                  <a:pt x="397" y="0"/>
                  <a:pt x="2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3" name="Google Shape;623;p19"/>
          <p:cNvSpPr/>
          <p:nvPr/>
        </p:nvSpPr>
        <p:spPr>
          <a:xfrm>
            <a:off x="4778544" y="1989827"/>
            <a:ext cx="803012" cy="953850"/>
          </a:xfrm>
          <a:custGeom>
            <a:avLst/>
            <a:gdLst/>
            <a:ahLst/>
            <a:cxnLst/>
            <a:rect l="l" t="t" r="r" b="b"/>
            <a:pathLst>
              <a:path w="3983" h="3326" extrusionOk="0">
                <a:moveTo>
                  <a:pt x="1" y="0"/>
                </a:moveTo>
                <a:lnTo>
                  <a:pt x="1" y="3325"/>
                </a:lnTo>
                <a:lnTo>
                  <a:pt x="3983" y="3325"/>
                </a:lnTo>
                <a:lnTo>
                  <a:pt x="39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4" name="Google Shape;624;p19"/>
          <p:cNvSpPr/>
          <p:nvPr/>
        </p:nvSpPr>
        <p:spPr>
          <a:xfrm>
            <a:off x="5581372" y="1989834"/>
            <a:ext cx="2895020" cy="953850"/>
          </a:xfrm>
          <a:custGeom>
            <a:avLst/>
            <a:gdLst/>
            <a:ahLst/>
            <a:cxnLst/>
            <a:rect l="l" t="t" r="r" b="b"/>
            <a:pathLst>
              <a:path w="12706" h="3326" extrusionOk="0">
                <a:moveTo>
                  <a:pt x="1" y="0"/>
                </a:moveTo>
                <a:lnTo>
                  <a:pt x="1" y="3325"/>
                </a:lnTo>
                <a:lnTo>
                  <a:pt x="12706" y="3325"/>
                </a:lnTo>
                <a:lnTo>
                  <a:pt x="12706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26" name="Google Shape;626;p19"/>
          <p:cNvSpPr/>
          <p:nvPr/>
        </p:nvSpPr>
        <p:spPr>
          <a:xfrm>
            <a:off x="4940982" y="2233546"/>
            <a:ext cx="247979" cy="463292"/>
          </a:xfrm>
          <a:custGeom>
            <a:avLst/>
            <a:gdLst/>
            <a:ahLst/>
            <a:cxnLst/>
            <a:rect l="l" t="t" r="r" b="b"/>
            <a:pathLst>
              <a:path w="1230" h="2298" extrusionOk="0">
                <a:moveTo>
                  <a:pt x="867" y="0"/>
                </a:moveTo>
                <a:cubicBezTo>
                  <a:pt x="701" y="0"/>
                  <a:pt x="558" y="113"/>
                  <a:pt x="516" y="269"/>
                </a:cubicBezTo>
                <a:cubicBezTo>
                  <a:pt x="504" y="268"/>
                  <a:pt x="491" y="267"/>
                  <a:pt x="478" y="267"/>
                </a:cubicBezTo>
                <a:cubicBezTo>
                  <a:pt x="280" y="267"/>
                  <a:pt x="118" y="431"/>
                  <a:pt x="118" y="631"/>
                </a:cubicBezTo>
                <a:cubicBezTo>
                  <a:pt x="118" y="682"/>
                  <a:pt x="130" y="734"/>
                  <a:pt x="151" y="781"/>
                </a:cubicBezTo>
                <a:cubicBezTo>
                  <a:pt x="57" y="848"/>
                  <a:pt x="0" y="957"/>
                  <a:pt x="0" y="1075"/>
                </a:cubicBezTo>
                <a:cubicBezTo>
                  <a:pt x="0" y="1179"/>
                  <a:pt x="43" y="1274"/>
                  <a:pt x="117" y="1342"/>
                </a:cubicBezTo>
                <a:cubicBezTo>
                  <a:pt x="43" y="1410"/>
                  <a:pt x="0" y="1506"/>
                  <a:pt x="0" y="1609"/>
                </a:cubicBezTo>
                <a:cubicBezTo>
                  <a:pt x="0" y="1803"/>
                  <a:pt x="152" y="1961"/>
                  <a:pt x="344" y="1971"/>
                </a:cubicBezTo>
                <a:cubicBezTo>
                  <a:pt x="399" y="2163"/>
                  <a:pt x="575" y="2298"/>
                  <a:pt x="778" y="2298"/>
                </a:cubicBezTo>
                <a:cubicBezTo>
                  <a:pt x="1027" y="2298"/>
                  <a:pt x="1230" y="2095"/>
                  <a:pt x="1230" y="1846"/>
                </a:cubicBezTo>
                <a:cubicBezTo>
                  <a:pt x="1230" y="1817"/>
                  <a:pt x="1207" y="1795"/>
                  <a:pt x="1178" y="1795"/>
                </a:cubicBezTo>
                <a:cubicBezTo>
                  <a:pt x="1149" y="1795"/>
                  <a:pt x="1127" y="1817"/>
                  <a:pt x="1127" y="1846"/>
                </a:cubicBezTo>
                <a:cubicBezTo>
                  <a:pt x="1127" y="2038"/>
                  <a:pt x="970" y="2195"/>
                  <a:pt x="778" y="2195"/>
                </a:cubicBezTo>
                <a:cubicBezTo>
                  <a:pt x="610" y="2195"/>
                  <a:pt x="466" y="2075"/>
                  <a:pt x="435" y="1910"/>
                </a:cubicBezTo>
                <a:cubicBezTo>
                  <a:pt x="431" y="1885"/>
                  <a:pt x="405" y="1868"/>
                  <a:pt x="380" y="1868"/>
                </a:cubicBezTo>
                <a:cubicBezTo>
                  <a:pt x="379" y="1868"/>
                  <a:pt x="378" y="1868"/>
                  <a:pt x="377" y="1868"/>
                </a:cubicBezTo>
                <a:cubicBezTo>
                  <a:pt x="372" y="1868"/>
                  <a:pt x="367" y="1869"/>
                  <a:pt x="363" y="1869"/>
                </a:cubicBezTo>
                <a:cubicBezTo>
                  <a:pt x="220" y="1869"/>
                  <a:pt x="103" y="1752"/>
                  <a:pt x="103" y="1609"/>
                </a:cubicBezTo>
                <a:cubicBezTo>
                  <a:pt x="103" y="1517"/>
                  <a:pt x="151" y="1434"/>
                  <a:pt x="230" y="1386"/>
                </a:cubicBezTo>
                <a:cubicBezTo>
                  <a:pt x="245" y="1377"/>
                  <a:pt x="254" y="1360"/>
                  <a:pt x="254" y="1342"/>
                </a:cubicBezTo>
                <a:cubicBezTo>
                  <a:pt x="254" y="1324"/>
                  <a:pt x="245" y="1308"/>
                  <a:pt x="230" y="1298"/>
                </a:cubicBezTo>
                <a:cubicBezTo>
                  <a:pt x="151" y="1251"/>
                  <a:pt x="103" y="1167"/>
                  <a:pt x="103" y="1075"/>
                </a:cubicBezTo>
                <a:cubicBezTo>
                  <a:pt x="103" y="978"/>
                  <a:pt x="157" y="890"/>
                  <a:pt x="244" y="845"/>
                </a:cubicBezTo>
                <a:cubicBezTo>
                  <a:pt x="256" y="838"/>
                  <a:pt x="266" y="826"/>
                  <a:pt x="270" y="812"/>
                </a:cubicBezTo>
                <a:cubicBezTo>
                  <a:pt x="274" y="798"/>
                  <a:pt x="271" y="784"/>
                  <a:pt x="263" y="771"/>
                </a:cubicBezTo>
                <a:cubicBezTo>
                  <a:pt x="236" y="729"/>
                  <a:pt x="222" y="681"/>
                  <a:pt x="222" y="631"/>
                </a:cubicBezTo>
                <a:cubicBezTo>
                  <a:pt x="221" y="489"/>
                  <a:pt x="334" y="371"/>
                  <a:pt x="477" y="371"/>
                </a:cubicBezTo>
                <a:cubicBezTo>
                  <a:pt x="499" y="371"/>
                  <a:pt x="522" y="373"/>
                  <a:pt x="545" y="379"/>
                </a:cubicBezTo>
                <a:cubicBezTo>
                  <a:pt x="549" y="380"/>
                  <a:pt x="553" y="381"/>
                  <a:pt x="558" y="381"/>
                </a:cubicBezTo>
                <a:cubicBezTo>
                  <a:pt x="568" y="381"/>
                  <a:pt x="578" y="378"/>
                  <a:pt x="587" y="372"/>
                </a:cubicBezTo>
                <a:cubicBezTo>
                  <a:pt x="599" y="363"/>
                  <a:pt x="607" y="350"/>
                  <a:pt x="609" y="335"/>
                </a:cubicBezTo>
                <a:cubicBezTo>
                  <a:pt x="624" y="203"/>
                  <a:pt x="735" y="104"/>
                  <a:pt x="867" y="104"/>
                </a:cubicBezTo>
                <a:cubicBezTo>
                  <a:pt x="1010" y="104"/>
                  <a:pt x="1127" y="220"/>
                  <a:pt x="1127" y="364"/>
                </a:cubicBezTo>
                <a:cubicBezTo>
                  <a:pt x="1127" y="392"/>
                  <a:pt x="1149" y="415"/>
                  <a:pt x="1178" y="415"/>
                </a:cubicBezTo>
                <a:cubicBezTo>
                  <a:pt x="1207" y="415"/>
                  <a:pt x="1230" y="392"/>
                  <a:pt x="1230" y="364"/>
                </a:cubicBezTo>
                <a:cubicBezTo>
                  <a:pt x="1230" y="164"/>
                  <a:pt x="1067" y="0"/>
                  <a:pt x="8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7" name="Google Shape;627;p19"/>
          <p:cNvSpPr/>
          <p:nvPr/>
        </p:nvSpPr>
        <p:spPr>
          <a:xfrm>
            <a:off x="4977473" y="2424875"/>
            <a:ext cx="68548" cy="128624"/>
          </a:xfrm>
          <a:custGeom>
            <a:avLst/>
            <a:gdLst/>
            <a:ahLst/>
            <a:cxnLst/>
            <a:rect l="l" t="t" r="r" b="b"/>
            <a:pathLst>
              <a:path w="340" h="638" extrusionOk="0">
                <a:moveTo>
                  <a:pt x="285" y="0"/>
                </a:moveTo>
                <a:cubicBezTo>
                  <a:pt x="283" y="0"/>
                  <a:pt x="281" y="0"/>
                  <a:pt x="280" y="1"/>
                </a:cubicBezTo>
                <a:cubicBezTo>
                  <a:pt x="109" y="20"/>
                  <a:pt x="13" y="176"/>
                  <a:pt x="7" y="321"/>
                </a:cubicBezTo>
                <a:cubicBezTo>
                  <a:pt x="0" y="482"/>
                  <a:pt x="94" y="606"/>
                  <a:pt x="245" y="636"/>
                </a:cubicBezTo>
                <a:cubicBezTo>
                  <a:pt x="249" y="637"/>
                  <a:pt x="252" y="638"/>
                  <a:pt x="256" y="638"/>
                </a:cubicBezTo>
                <a:cubicBezTo>
                  <a:pt x="280" y="638"/>
                  <a:pt x="301" y="620"/>
                  <a:pt x="307" y="596"/>
                </a:cubicBezTo>
                <a:cubicBezTo>
                  <a:pt x="312" y="568"/>
                  <a:pt x="294" y="541"/>
                  <a:pt x="266" y="535"/>
                </a:cubicBezTo>
                <a:cubicBezTo>
                  <a:pt x="145" y="511"/>
                  <a:pt x="107" y="411"/>
                  <a:pt x="110" y="325"/>
                </a:cubicBezTo>
                <a:cubicBezTo>
                  <a:pt x="115" y="225"/>
                  <a:pt x="178" y="116"/>
                  <a:pt x="291" y="104"/>
                </a:cubicBezTo>
                <a:cubicBezTo>
                  <a:pt x="320" y="100"/>
                  <a:pt x="340" y="75"/>
                  <a:pt x="337" y="47"/>
                </a:cubicBezTo>
                <a:cubicBezTo>
                  <a:pt x="334" y="20"/>
                  <a:pt x="311" y="0"/>
                  <a:pt x="2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8" name="Google Shape;628;p19"/>
          <p:cNvSpPr/>
          <p:nvPr/>
        </p:nvSpPr>
        <p:spPr>
          <a:xfrm>
            <a:off x="5015176" y="2348262"/>
            <a:ext cx="95563" cy="117536"/>
          </a:xfrm>
          <a:custGeom>
            <a:avLst/>
            <a:gdLst/>
            <a:ahLst/>
            <a:cxnLst/>
            <a:rect l="l" t="t" r="r" b="b"/>
            <a:pathLst>
              <a:path w="474" h="583" extrusionOk="0">
                <a:moveTo>
                  <a:pt x="218" y="0"/>
                </a:moveTo>
                <a:cubicBezTo>
                  <a:pt x="210" y="0"/>
                  <a:pt x="202" y="2"/>
                  <a:pt x="194" y="7"/>
                </a:cubicBezTo>
                <a:cubicBezTo>
                  <a:pt x="24" y="98"/>
                  <a:pt x="1" y="272"/>
                  <a:pt x="52" y="396"/>
                </a:cubicBezTo>
                <a:cubicBezTo>
                  <a:pt x="93" y="497"/>
                  <a:pt x="189" y="582"/>
                  <a:pt x="326" y="582"/>
                </a:cubicBezTo>
                <a:cubicBezTo>
                  <a:pt x="358" y="582"/>
                  <a:pt x="393" y="577"/>
                  <a:pt x="430" y="566"/>
                </a:cubicBezTo>
                <a:cubicBezTo>
                  <a:pt x="458" y="559"/>
                  <a:pt x="473" y="530"/>
                  <a:pt x="465" y="502"/>
                </a:cubicBezTo>
                <a:cubicBezTo>
                  <a:pt x="459" y="480"/>
                  <a:pt x="438" y="465"/>
                  <a:pt x="416" y="465"/>
                </a:cubicBezTo>
                <a:cubicBezTo>
                  <a:pt x="411" y="465"/>
                  <a:pt x="406" y="466"/>
                  <a:pt x="402" y="467"/>
                </a:cubicBezTo>
                <a:cubicBezTo>
                  <a:pt x="374" y="475"/>
                  <a:pt x="349" y="479"/>
                  <a:pt x="326" y="479"/>
                </a:cubicBezTo>
                <a:cubicBezTo>
                  <a:pt x="232" y="479"/>
                  <a:pt x="172" y="418"/>
                  <a:pt x="147" y="357"/>
                </a:cubicBezTo>
                <a:cubicBezTo>
                  <a:pt x="113" y="275"/>
                  <a:pt x="128" y="159"/>
                  <a:pt x="242" y="98"/>
                </a:cubicBezTo>
                <a:cubicBezTo>
                  <a:pt x="267" y="85"/>
                  <a:pt x="277" y="53"/>
                  <a:pt x="264" y="28"/>
                </a:cubicBezTo>
                <a:cubicBezTo>
                  <a:pt x="254" y="10"/>
                  <a:pt x="237" y="0"/>
                  <a:pt x="2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9" name="Google Shape;629;p19"/>
          <p:cNvSpPr/>
          <p:nvPr/>
        </p:nvSpPr>
        <p:spPr>
          <a:xfrm>
            <a:off x="5003078" y="2568825"/>
            <a:ext cx="29032" cy="60482"/>
          </a:xfrm>
          <a:custGeom>
            <a:avLst/>
            <a:gdLst/>
            <a:ahLst/>
            <a:cxnLst/>
            <a:rect l="l" t="t" r="r" b="b"/>
            <a:pathLst>
              <a:path w="144" h="300" extrusionOk="0">
                <a:moveTo>
                  <a:pt x="85" y="1"/>
                </a:moveTo>
                <a:cubicBezTo>
                  <a:pt x="65" y="1"/>
                  <a:pt x="47" y="12"/>
                  <a:pt x="38" y="31"/>
                </a:cubicBezTo>
                <a:cubicBezTo>
                  <a:pt x="6" y="103"/>
                  <a:pt x="1" y="187"/>
                  <a:pt x="22" y="262"/>
                </a:cubicBezTo>
                <a:cubicBezTo>
                  <a:pt x="29" y="285"/>
                  <a:pt x="50" y="299"/>
                  <a:pt x="72" y="299"/>
                </a:cubicBezTo>
                <a:cubicBezTo>
                  <a:pt x="77" y="299"/>
                  <a:pt x="82" y="298"/>
                  <a:pt x="87" y="297"/>
                </a:cubicBezTo>
                <a:cubicBezTo>
                  <a:pt x="114" y="289"/>
                  <a:pt x="130" y="260"/>
                  <a:pt x="122" y="233"/>
                </a:cubicBezTo>
                <a:cubicBezTo>
                  <a:pt x="106" y="181"/>
                  <a:pt x="110" y="123"/>
                  <a:pt x="132" y="73"/>
                </a:cubicBezTo>
                <a:cubicBezTo>
                  <a:pt x="144" y="48"/>
                  <a:pt x="132" y="17"/>
                  <a:pt x="106" y="5"/>
                </a:cubicBezTo>
                <a:cubicBezTo>
                  <a:pt x="99" y="2"/>
                  <a:pt x="92" y="1"/>
                  <a:pt x="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0" name="Google Shape;630;p19"/>
          <p:cNvSpPr/>
          <p:nvPr/>
        </p:nvSpPr>
        <p:spPr>
          <a:xfrm>
            <a:off x="5167998" y="2233546"/>
            <a:ext cx="248180" cy="463292"/>
          </a:xfrm>
          <a:custGeom>
            <a:avLst/>
            <a:gdLst/>
            <a:ahLst/>
            <a:cxnLst/>
            <a:rect l="l" t="t" r="r" b="b"/>
            <a:pathLst>
              <a:path w="1231" h="2298" extrusionOk="0">
                <a:moveTo>
                  <a:pt x="363" y="0"/>
                </a:moveTo>
                <a:cubicBezTo>
                  <a:pt x="163" y="0"/>
                  <a:pt x="1" y="164"/>
                  <a:pt x="1" y="364"/>
                </a:cubicBezTo>
                <a:lnTo>
                  <a:pt x="1" y="1394"/>
                </a:lnTo>
                <a:cubicBezTo>
                  <a:pt x="1" y="1423"/>
                  <a:pt x="23" y="1446"/>
                  <a:pt x="52" y="1446"/>
                </a:cubicBezTo>
                <a:cubicBezTo>
                  <a:pt x="81" y="1446"/>
                  <a:pt x="104" y="1423"/>
                  <a:pt x="104" y="1394"/>
                </a:cubicBezTo>
                <a:lnTo>
                  <a:pt x="104" y="364"/>
                </a:lnTo>
                <a:cubicBezTo>
                  <a:pt x="104" y="220"/>
                  <a:pt x="220" y="104"/>
                  <a:pt x="363" y="104"/>
                </a:cubicBezTo>
                <a:cubicBezTo>
                  <a:pt x="496" y="104"/>
                  <a:pt x="607" y="203"/>
                  <a:pt x="622" y="335"/>
                </a:cubicBezTo>
                <a:cubicBezTo>
                  <a:pt x="623" y="350"/>
                  <a:pt x="631" y="363"/>
                  <a:pt x="643" y="372"/>
                </a:cubicBezTo>
                <a:cubicBezTo>
                  <a:pt x="652" y="378"/>
                  <a:pt x="663" y="381"/>
                  <a:pt x="673" y="381"/>
                </a:cubicBezTo>
                <a:cubicBezTo>
                  <a:pt x="677" y="381"/>
                  <a:pt x="681" y="380"/>
                  <a:pt x="685" y="379"/>
                </a:cubicBezTo>
                <a:cubicBezTo>
                  <a:pt x="708" y="374"/>
                  <a:pt x="731" y="371"/>
                  <a:pt x="753" y="371"/>
                </a:cubicBezTo>
                <a:cubicBezTo>
                  <a:pt x="896" y="371"/>
                  <a:pt x="1008" y="488"/>
                  <a:pt x="1008" y="631"/>
                </a:cubicBezTo>
                <a:cubicBezTo>
                  <a:pt x="1008" y="681"/>
                  <a:pt x="994" y="729"/>
                  <a:pt x="967" y="771"/>
                </a:cubicBezTo>
                <a:cubicBezTo>
                  <a:pt x="959" y="784"/>
                  <a:pt x="957" y="798"/>
                  <a:pt x="960" y="812"/>
                </a:cubicBezTo>
                <a:cubicBezTo>
                  <a:pt x="965" y="826"/>
                  <a:pt x="974" y="838"/>
                  <a:pt x="987" y="845"/>
                </a:cubicBezTo>
                <a:cubicBezTo>
                  <a:pt x="1074" y="890"/>
                  <a:pt x="1127" y="978"/>
                  <a:pt x="1127" y="1075"/>
                </a:cubicBezTo>
                <a:cubicBezTo>
                  <a:pt x="1127" y="1167"/>
                  <a:pt x="1080" y="1251"/>
                  <a:pt x="1000" y="1298"/>
                </a:cubicBezTo>
                <a:cubicBezTo>
                  <a:pt x="985" y="1308"/>
                  <a:pt x="976" y="1324"/>
                  <a:pt x="976" y="1342"/>
                </a:cubicBezTo>
                <a:cubicBezTo>
                  <a:pt x="976" y="1360"/>
                  <a:pt x="985" y="1377"/>
                  <a:pt x="1000" y="1386"/>
                </a:cubicBezTo>
                <a:cubicBezTo>
                  <a:pt x="1080" y="1434"/>
                  <a:pt x="1127" y="1517"/>
                  <a:pt x="1127" y="1609"/>
                </a:cubicBezTo>
                <a:cubicBezTo>
                  <a:pt x="1127" y="1752"/>
                  <a:pt x="1011" y="1869"/>
                  <a:pt x="868" y="1869"/>
                </a:cubicBezTo>
                <a:cubicBezTo>
                  <a:pt x="863" y="1869"/>
                  <a:pt x="858" y="1868"/>
                  <a:pt x="849" y="1868"/>
                </a:cubicBezTo>
                <a:cubicBezTo>
                  <a:pt x="848" y="1868"/>
                  <a:pt x="846" y="1868"/>
                  <a:pt x="844" y="1868"/>
                </a:cubicBezTo>
                <a:cubicBezTo>
                  <a:pt x="820" y="1868"/>
                  <a:pt x="799" y="1885"/>
                  <a:pt x="795" y="1910"/>
                </a:cubicBezTo>
                <a:cubicBezTo>
                  <a:pt x="765" y="2075"/>
                  <a:pt x="621" y="2195"/>
                  <a:pt x="452" y="2195"/>
                </a:cubicBezTo>
                <a:cubicBezTo>
                  <a:pt x="260" y="2195"/>
                  <a:pt x="104" y="2038"/>
                  <a:pt x="104" y="1846"/>
                </a:cubicBezTo>
                <a:cubicBezTo>
                  <a:pt x="104" y="1817"/>
                  <a:pt x="81" y="1795"/>
                  <a:pt x="52" y="1795"/>
                </a:cubicBezTo>
                <a:cubicBezTo>
                  <a:pt x="23" y="1795"/>
                  <a:pt x="1" y="1817"/>
                  <a:pt x="1" y="1846"/>
                </a:cubicBezTo>
                <a:cubicBezTo>
                  <a:pt x="1" y="2095"/>
                  <a:pt x="203" y="2298"/>
                  <a:pt x="452" y="2298"/>
                </a:cubicBezTo>
                <a:cubicBezTo>
                  <a:pt x="656" y="2298"/>
                  <a:pt x="831" y="2163"/>
                  <a:pt x="886" y="1971"/>
                </a:cubicBezTo>
                <a:cubicBezTo>
                  <a:pt x="1078" y="1961"/>
                  <a:pt x="1230" y="1803"/>
                  <a:pt x="1230" y="1609"/>
                </a:cubicBezTo>
                <a:cubicBezTo>
                  <a:pt x="1230" y="1506"/>
                  <a:pt x="1187" y="1410"/>
                  <a:pt x="1113" y="1342"/>
                </a:cubicBezTo>
                <a:cubicBezTo>
                  <a:pt x="1187" y="1274"/>
                  <a:pt x="1230" y="1179"/>
                  <a:pt x="1230" y="1075"/>
                </a:cubicBezTo>
                <a:cubicBezTo>
                  <a:pt x="1230" y="957"/>
                  <a:pt x="1173" y="848"/>
                  <a:pt x="1079" y="781"/>
                </a:cubicBezTo>
                <a:cubicBezTo>
                  <a:pt x="1101" y="734"/>
                  <a:pt x="1112" y="682"/>
                  <a:pt x="1112" y="631"/>
                </a:cubicBezTo>
                <a:cubicBezTo>
                  <a:pt x="1112" y="431"/>
                  <a:pt x="950" y="267"/>
                  <a:pt x="751" y="267"/>
                </a:cubicBezTo>
                <a:cubicBezTo>
                  <a:pt x="739" y="267"/>
                  <a:pt x="727" y="268"/>
                  <a:pt x="714" y="269"/>
                </a:cubicBezTo>
                <a:cubicBezTo>
                  <a:pt x="672" y="113"/>
                  <a:pt x="530" y="0"/>
                  <a:pt x="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1" name="Google Shape;631;p19"/>
          <p:cNvSpPr/>
          <p:nvPr/>
        </p:nvSpPr>
        <p:spPr>
          <a:xfrm>
            <a:off x="5310941" y="2424875"/>
            <a:ext cx="68748" cy="128624"/>
          </a:xfrm>
          <a:custGeom>
            <a:avLst/>
            <a:gdLst/>
            <a:ahLst/>
            <a:cxnLst/>
            <a:rect l="l" t="t" r="r" b="b"/>
            <a:pathLst>
              <a:path w="341" h="638" extrusionOk="0">
                <a:moveTo>
                  <a:pt x="54" y="0"/>
                </a:moveTo>
                <a:cubicBezTo>
                  <a:pt x="29" y="0"/>
                  <a:pt x="7" y="20"/>
                  <a:pt x="3" y="47"/>
                </a:cubicBezTo>
                <a:cubicBezTo>
                  <a:pt x="1" y="75"/>
                  <a:pt x="21" y="100"/>
                  <a:pt x="49" y="104"/>
                </a:cubicBezTo>
                <a:cubicBezTo>
                  <a:pt x="162" y="116"/>
                  <a:pt x="226" y="225"/>
                  <a:pt x="230" y="325"/>
                </a:cubicBezTo>
                <a:cubicBezTo>
                  <a:pt x="234" y="411"/>
                  <a:pt x="195" y="511"/>
                  <a:pt x="74" y="535"/>
                </a:cubicBezTo>
                <a:cubicBezTo>
                  <a:pt x="46" y="541"/>
                  <a:pt x="29" y="568"/>
                  <a:pt x="34" y="596"/>
                </a:cubicBezTo>
                <a:cubicBezTo>
                  <a:pt x="39" y="620"/>
                  <a:pt x="60" y="638"/>
                  <a:pt x="85" y="638"/>
                </a:cubicBezTo>
                <a:cubicBezTo>
                  <a:pt x="88" y="638"/>
                  <a:pt x="92" y="637"/>
                  <a:pt x="94" y="636"/>
                </a:cubicBezTo>
                <a:cubicBezTo>
                  <a:pt x="247" y="606"/>
                  <a:pt x="340" y="482"/>
                  <a:pt x="333" y="321"/>
                </a:cubicBezTo>
                <a:cubicBezTo>
                  <a:pt x="327" y="176"/>
                  <a:pt x="231" y="20"/>
                  <a:pt x="60" y="1"/>
                </a:cubicBezTo>
                <a:cubicBezTo>
                  <a:pt x="58" y="0"/>
                  <a:pt x="56" y="0"/>
                  <a:pt x="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2" name="Google Shape;632;p19"/>
          <p:cNvSpPr/>
          <p:nvPr/>
        </p:nvSpPr>
        <p:spPr>
          <a:xfrm>
            <a:off x="5246425" y="2348262"/>
            <a:ext cx="95361" cy="117536"/>
          </a:xfrm>
          <a:custGeom>
            <a:avLst/>
            <a:gdLst/>
            <a:ahLst/>
            <a:cxnLst/>
            <a:rect l="l" t="t" r="r" b="b"/>
            <a:pathLst>
              <a:path w="473" h="583" extrusionOk="0">
                <a:moveTo>
                  <a:pt x="255" y="0"/>
                </a:moveTo>
                <a:cubicBezTo>
                  <a:pt x="237" y="0"/>
                  <a:pt x="219" y="10"/>
                  <a:pt x="210" y="28"/>
                </a:cubicBezTo>
                <a:cubicBezTo>
                  <a:pt x="197" y="53"/>
                  <a:pt x="206" y="85"/>
                  <a:pt x="232" y="98"/>
                </a:cubicBezTo>
                <a:cubicBezTo>
                  <a:pt x="345" y="159"/>
                  <a:pt x="360" y="275"/>
                  <a:pt x="327" y="357"/>
                </a:cubicBezTo>
                <a:cubicBezTo>
                  <a:pt x="302" y="418"/>
                  <a:pt x="241" y="479"/>
                  <a:pt x="147" y="479"/>
                </a:cubicBezTo>
                <a:cubicBezTo>
                  <a:pt x="124" y="479"/>
                  <a:pt x="99" y="475"/>
                  <a:pt x="72" y="467"/>
                </a:cubicBezTo>
                <a:cubicBezTo>
                  <a:pt x="67" y="466"/>
                  <a:pt x="62" y="465"/>
                  <a:pt x="58" y="465"/>
                </a:cubicBezTo>
                <a:cubicBezTo>
                  <a:pt x="35" y="465"/>
                  <a:pt x="15" y="480"/>
                  <a:pt x="8" y="502"/>
                </a:cubicBezTo>
                <a:cubicBezTo>
                  <a:pt x="0" y="530"/>
                  <a:pt x="16" y="559"/>
                  <a:pt x="43" y="566"/>
                </a:cubicBezTo>
                <a:cubicBezTo>
                  <a:pt x="80" y="577"/>
                  <a:pt x="116" y="582"/>
                  <a:pt x="148" y="582"/>
                </a:cubicBezTo>
                <a:cubicBezTo>
                  <a:pt x="284" y="582"/>
                  <a:pt x="381" y="497"/>
                  <a:pt x="422" y="396"/>
                </a:cubicBezTo>
                <a:cubicBezTo>
                  <a:pt x="473" y="272"/>
                  <a:pt x="450" y="98"/>
                  <a:pt x="280" y="7"/>
                </a:cubicBezTo>
                <a:cubicBezTo>
                  <a:pt x="272" y="2"/>
                  <a:pt x="263" y="0"/>
                  <a:pt x="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3" name="Google Shape;633;p19"/>
          <p:cNvSpPr/>
          <p:nvPr/>
        </p:nvSpPr>
        <p:spPr>
          <a:xfrm>
            <a:off x="5324851" y="2568825"/>
            <a:ext cx="29032" cy="60482"/>
          </a:xfrm>
          <a:custGeom>
            <a:avLst/>
            <a:gdLst/>
            <a:ahLst/>
            <a:cxnLst/>
            <a:rect l="l" t="t" r="r" b="b"/>
            <a:pathLst>
              <a:path w="144" h="300" extrusionOk="0">
                <a:moveTo>
                  <a:pt x="59" y="1"/>
                </a:moveTo>
                <a:cubicBezTo>
                  <a:pt x="52" y="1"/>
                  <a:pt x="45" y="2"/>
                  <a:pt x="38" y="5"/>
                </a:cubicBezTo>
                <a:cubicBezTo>
                  <a:pt x="12" y="17"/>
                  <a:pt x="1" y="48"/>
                  <a:pt x="12" y="73"/>
                </a:cubicBezTo>
                <a:cubicBezTo>
                  <a:pt x="34" y="123"/>
                  <a:pt x="38" y="181"/>
                  <a:pt x="23" y="233"/>
                </a:cubicBezTo>
                <a:cubicBezTo>
                  <a:pt x="15" y="260"/>
                  <a:pt x="30" y="289"/>
                  <a:pt x="57" y="297"/>
                </a:cubicBezTo>
                <a:cubicBezTo>
                  <a:pt x="63" y="298"/>
                  <a:pt x="67" y="299"/>
                  <a:pt x="72" y="299"/>
                </a:cubicBezTo>
                <a:cubicBezTo>
                  <a:pt x="94" y="299"/>
                  <a:pt x="115" y="285"/>
                  <a:pt x="121" y="262"/>
                </a:cubicBezTo>
                <a:cubicBezTo>
                  <a:pt x="144" y="187"/>
                  <a:pt x="139" y="103"/>
                  <a:pt x="106" y="31"/>
                </a:cubicBezTo>
                <a:cubicBezTo>
                  <a:pt x="98" y="12"/>
                  <a:pt x="79" y="1"/>
                  <a:pt x="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5" name="Google Shape;635;p19"/>
          <p:cNvSpPr/>
          <p:nvPr/>
        </p:nvSpPr>
        <p:spPr>
          <a:xfrm>
            <a:off x="4778544" y="3266469"/>
            <a:ext cx="803012" cy="953850"/>
          </a:xfrm>
          <a:custGeom>
            <a:avLst/>
            <a:gdLst/>
            <a:ahLst/>
            <a:cxnLst/>
            <a:rect l="l" t="t" r="r" b="b"/>
            <a:pathLst>
              <a:path w="3983" h="3326" extrusionOk="0">
                <a:moveTo>
                  <a:pt x="1" y="1"/>
                </a:moveTo>
                <a:lnTo>
                  <a:pt x="1" y="3326"/>
                </a:lnTo>
                <a:lnTo>
                  <a:pt x="3983" y="3326"/>
                </a:lnTo>
                <a:lnTo>
                  <a:pt x="39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6" name="Google Shape;636;p19"/>
          <p:cNvSpPr/>
          <p:nvPr/>
        </p:nvSpPr>
        <p:spPr>
          <a:xfrm>
            <a:off x="5581372" y="3266473"/>
            <a:ext cx="2895020" cy="953850"/>
          </a:xfrm>
          <a:custGeom>
            <a:avLst/>
            <a:gdLst/>
            <a:ahLst/>
            <a:cxnLst/>
            <a:rect l="l" t="t" r="r" b="b"/>
            <a:pathLst>
              <a:path w="12706" h="3326" extrusionOk="0">
                <a:moveTo>
                  <a:pt x="1" y="1"/>
                </a:moveTo>
                <a:lnTo>
                  <a:pt x="1" y="3326"/>
                </a:lnTo>
                <a:lnTo>
                  <a:pt x="12706" y="3326"/>
                </a:lnTo>
                <a:lnTo>
                  <a:pt x="12706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38" name="Google Shape;638;p19"/>
          <p:cNvSpPr/>
          <p:nvPr/>
        </p:nvSpPr>
        <p:spPr>
          <a:xfrm>
            <a:off x="5003883" y="3770897"/>
            <a:ext cx="349384" cy="183492"/>
          </a:xfrm>
          <a:custGeom>
            <a:avLst/>
            <a:gdLst/>
            <a:ahLst/>
            <a:cxnLst/>
            <a:rect l="l" t="t" r="r" b="b"/>
            <a:pathLst>
              <a:path w="1969" h="1034" extrusionOk="0">
                <a:moveTo>
                  <a:pt x="984" y="103"/>
                </a:moveTo>
                <a:cubicBezTo>
                  <a:pt x="1477" y="103"/>
                  <a:pt x="1840" y="448"/>
                  <a:pt x="1863" y="931"/>
                </a:cubicBezTo>
                <a:lnTo>
                  <a:pt x="105" y="931"/>
                </a:lnTo>
                <a:cubicBezTo>
                  <a:pt x="128" y="448"/>
                  <a:pt x="491" y="103"/>
                  <a:pt x="984" y="103"/>
                </a:cubicBezTo>
                <a:close/>
                <a:moveTo>
                  <a:pt x="984" y="0"/>
                </a:moveTo>
                <a:cubicBezTo>
                  <a:pt x="414" y="0"/>
                  <a:pt x="0" y="413"/>
                  <a:pt x="0" y="982"/>
                </a:cubicBezTo>
                <a:cubicBezTo>
                  <a:pt x="0" y="1011"/>
                  <a:pt x="23" y="1034"/>
                  <a:pt x="52" y="1034"/>
                </a:cubicBezTo>
                <a:lnTo>
                  <a:pt x="1917" y="1034"/>
                </a:lnTo>
                <a:cubicBezTo>
                  <a:pt x="1945" y="1034"/>
                  <a:pt x="1968" y="1011"/>
                  <a:pt x="1968" y="982"/>
                </a:cubicBezTo>
                <a:cubicBezTo>
                  <a:pt x="1968" y="413"/>
                  <a:pt x="1554" y="0"/>
                  <a:pt x="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9" name="Google Shape;639;p19"/>
          <p:cNvSpPr/>
          <p:nvPr/>
        </p:nvSpPr>
        <p:spPr>
          <a:xfrm>
            <a:off x="5072199" y="3532387"/>
            <a:ext cx="212576" cy="212416"/>
          </a:xfrm>
          <a:custGeom>
            <a:avLst/>
            <a:gdLst/>
            <a:ahLst/>
            <a:cxnLst/>
            <a:rect l="l" t="t" r="r" b="b"/>
            <a:pathLst>
              <a:path w="1198" h="1197" extrusionOk="0">
                <a:moveTo>
                  <a:pt x="599" y="103"/>
                </a:moveTo>
                <a:cubicBezTo>
                  <a:pt x="872" y="103"/>
                  <a:pt x="1094" y="325"/>
                  <a:pt x="1094" y="598"/>
                </a:cubicBezTo>
                <a:cubicBezTo>
                  <a:pt x="1094" y="872"/>
                  <a:pt x="872" y="1093"/>
                  <a:pt x="599" y="1093"/>
                </a:cubicBezTo>
                <a:cubicBezTo>
                  <a:pt x="326" y="1093"/>
                  <a:pt x="104" y="872"/>
                  <a:pt x="104" y="598"/>
                </a:cubicBezTo>
                <a:cubicBezTo>
                  <a:pt x="104" y="325"/>
                  <a:pt x="326" y="103"/>
                  <a:pt x="599" y="103"/>
                </a:cubicBezTo>
                <a:close/>
                <a:moveTo>
                  <a:pt x="599" y="0"/>
                </a:moveTo>
                <a:cubicBezTo>
                  <a:pt x="269" y="0"/>
                  <a:pt x="1" y="268"/>
                  <a:pt x="1" y="598"/>
                </a:cubicBezTo>
                <a:cubicBezTo>
                  <a:pt x="1" y="928"/>
                  <a:pt x="269" y="1196"/>
                  <a:pt x="599" y="1196"/>
                </a:cubicBezTo>
                <a:cubicBezTo>
                  <a:pt x="929" y="1196"/>
                  <a:pt x="1197" y="928"/>
                  <a:pt x="1197" y="598"/>
                </a:cubicBezTo>
                <a:cubicBezTo>
                  <a:pt x="1197" y="268"/>
                  <a:pt x="929" y="0"/>
                  <a:pt x="5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1" name="Google Shape;641;p19"/>
          <p:cNvSpPr/>
          <p:nvPr/>
        </p:nvSpPr>
        <p:spPr>
          <a:xfrm>
            <a:off x="4778544" y="4543105"/>
            <a:ext cx="803012" cy="953848"/>
          </a:xfrm>
          <a:custGeom>
            <a:avLst/>
            <a:gdLst/>
            <a:ahLst/>
            <a:cxnLst/>
            <a:rect l="l" t="t" r="r" b="b"/>
            <a:pathLst>
              <a:path w="3983" h="3327" extrusionOk="0">
                <a:moveTo>
                  <a:pt x="1" y="1"/>
                </a:moveTo>
                <a:lnTo>
                  <a:pt x="1" y="3327"/>
                </a:lnTo>
                <a:lnTo>
                  <a:pt x="3983" y="3327"/>
                </a:lnTo>
                <a:lnTo>
                  <a:pt x="39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2" name="Google Shape;642;p19"/>
          <p:cNvSpPr/>
          <p:nvPr/>
        </p:nvSpPr>
        <p:spPr>
          <a:xfrm>
            <a:off x="5581372" y="4543106"/>
            <a:ext cx="2895020" cy="953848"/>
          </a:xfrm>
          <a:custGeom>
            <a:avLst/>
            <a:gdLst/>
            <a:ahLst/>
            <a:cxnLst/>
            <a:rect l="l" t="t" r="r" b="b"/>
            <a:pathLst>
              <a:path w="12706" h="3327" extrusionOk="0">
                <a:moveTo>
                  <a:pt x="1" y="1"/>
                </a:moveTo>
                <a:lnTo>
                  <a:pt x="1" y="3327"/>
                </a:lnTo>
                <a:lnTo>
                  <a:pt x="12706" y="3327"/>
                </a:lnTo>
                <a:lnTo>
                  <a:pt x="12706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44" name="Google Shape;644;p19"/>
          <p:cNvSpPr/>
          <p:nvPr/>
        </p:nvSpPr>
        <p:spPr>
          <a:xfrm>
            <a:off x="4992394" y="4940165"/>
            <a:ext cx="382251" cy="313094"/>
          </a:xfrm>
          <a:custGeom>
            <a:avLst/>
            <a:gdLst/>
            <a:ahLst/>
            <a:cxnLst/>
            <a:rect l="l" t="t" r="r" b="b"/>
            <a:pathLst>
              <a:path w="1896" h="1553" extrusionOk="0">
                <a:moveTo>
                  <a:pt x="1138" y="104"/>
                </a:moveTo>
                <a:cubicBezTo>
                  <a:pt x="1499" y="104"/>
                  <a:pt x="1792" y="406"/>
                  <a:pt x="1792" y="776"/>
                </a:cubicBezTo>
                <a:cubicBezTo>
                  <a:pt x="1792" y="1147"/>
                  <a:pt x="1499" y="1448"/>
                  <a:pt x="1138" y="1448"/>
                </a:cubicBezTo>
                <a:cubicBezTo>
                  <a:pt x="1080" y="1448"/>
                  <a:pt x="1021" y="1441"/>
                  <a:pt x="962" y="1423"/>
                </a:cubicBezTo>
                <a:cubicBezTo>
                  <a:pt x="957" y="1422"/>
                  <a:pt x="952" y="1421"/>
                  <a:pt x="948" y="1421"/>
                </a:cubicBezTo>
                <a:cubicBezTo>
                  <a:pt x="942" y="1421"/>
                  <a:pt x="938" y="1422"/>
                  <a:pt x="934" y="1423"/>
                </a:cubicBezTo>
                <a:cubicBezTo>
                  <a:pt x="874" y="1441"/>
                  <a:pt x="816" y="1448"/>
                  <a:pt x="757" y="1448"/>
                </a:cubicBezTo>
                <a:cubicBezTo>
                  <a:pt x="397" y="1448"/>
                  <a:pt x="103" y="1147"/>
                  <a:pt x="103" y="776"/>
                </a:cubicBezTo>
                <a:cubicBezTo>
                  <a:pt x="103" y="406"/>
                  <a:pt x="397" y="104"/>
                  <a:pt x="757" y="104"/>
                </a:cubicBezTo>
                <a:cubicBezTo>
                  <a:pt x="815" y="104"/>
                  <a:pt x="874" y="113"/>
                  <a:pt x="934" y="129"/>
                </a:cubicBezTo>
                <a:cubicBezTo>
                  <a:pt x="938" y="130"/>
                  <a:pt x="943" y="131"/>
                  <a:pt x="948" y="131"/>
                </a:cubicBezTo>
                <a:cubicBezTo>
                  <a:pt x="953" y="131"/>
                  <a:pt x="957" y="130"/>
                  <a:pt x="962" y="129"/>
                </a:cubicBezTo>
                <a:cubicBezTo>
                  <a:pt x="1021" y="113"/>
                  <a:pt x="1080" y="104"/>
                  <a:pt x="1138" y="104"/>
                </a:cubicBezTo>
                <a:close/>
                <a:moveTo>
                  <a:pt x="757" y="1"/>
                </a:moveTo>
                <a:cubicBezTo>
                  <a:pt x="340" y="1"/>
                  <a:pt x="0" y="348"/>
                  <a:pt x="0" y="776"/>
                </a:cubicBezTo>
                <a:cubicBezTo>
                  <a:pt x="0" y="1204"/>
                  <a:pt x="340" y="1552"/>
                  <a:pt x="757" y="1552"/>
                </a:cubicBezTo>
                <a:cubicBezTo>
                  <a:pt x="820" y="1552"/>
                  <a:pt x="885" y="1544"/>
                  <a:pt x="948" y="1526"/>
                </a:cubicBezTo>
                <a:cubicBezTo>
                  <a:pt x="1011" y="1544"/>
                  <a:pt x="1075" y="1552"/>
                  <a:pt x="1138" y="1552"/>
                </a:cubicBezTo>
                <a:cubicBezTo>
                  <a:pt x="1555" y="1552"/>
                  <a:pt x="1895" y="1204"/>
                  <a:pt x="1895" y="776"/>
                </a:cubicBezTo>
                <a:cubicBezTo>
                  <a:pt x="1895" y="348"/>
                  <a:pt x="1555" y="1"/>
                  <a:pt x="1138" y="1"/>
                </a:cubicBezTo>
                <a:cubicBezTo>
                  <a:pt x="1075" y="1"/>
                  <a:pt x="1011" y="10"/>
                  <a:pt x="948" y="26"/>
                </a:cubicBezTo>
                <a:cubicBezTo>
                  <a:pt x="884" y="10"/>
                  <a:pt x="820" y="1"/>
                  <a:pt x="7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5" name="Google Shape;645;p19"/>
          <p:cNvSpPr/>
          <p:nvPr/>
        </p:nvSpPr>
        <p:spPr>
          <a:xfrm>
            <a:off x="5076063" y="4797625"/>
            <a:ext cx="125199" cy="155440"/>
          </a:xfrm>
          <a:custGeom>
            <a:avLst/>
            <a:gdLst/>
            <a:ahLst/>
            <a:cxnLst/>
            <a:rect l="l" t="t" r="r" b="b"/>
            <a:pathLst>
              <a:path w="621" h="771" extrusionOk="0">
                <a:moveTo>
                  <a:pt x="135" y="123"/>
                </a:moveTo>
                <a:cubicBezTo>
                  <a:pt x="208" y="152"/>
                  <a:pt x="329" y="214"/>
                  <a:pt x="403" y="325"/>
                </a:cubicBezTo>
                <a:cubicBezTo>
                  <a:pt x="477" y="435"/>
                  <a:pt x="487" y="571"/>
                  <a:pt x="486" y="649"/>
                </a:cubicBezTo>
                <a:cubicBezTo>
                  <a:pt x="414" y="620"/>
                  <a:pt x="293" y="559"/>
                  <a:pt x="218" y="447"/>
                </a:cubicBezTo>
                <a:cubicBezTo>
                  <a:pt x="145" y="337"/>
                  <a:pt x="135" y="201"/>
                  <a:pt x="135" y="123"/>
                </a:cubicBezTo>
                <a:close/>
                <a:moveTo>
                  <a:pt x="87" y="1"/>
                </a:moveTo>
                <a:cubicBezTo>
                  <a:pt x="77" y="1"/>
                  <a:pt x="68" y="3"/>
                  <a:pt x="59" y="9"/>
                </a:cubicBezTo>
                <a:cubicBezTo>
                  <a:pt x="47" y="17"/>
                  <a:pt x="39" y="30"/>
                  <a:pt x="38" y="44"/>
                </a:cubicBezTo>
                <a:cubicBezTo>
                  <a:pt x="36" y="55"/>
                  <a:pt x="0" y="306"/>
                  <a:pt x="133" y="504"/>
                </a:cubicBezTo>
                <a:cubicBezTo>
                  <a:pt x="265" y="703"/>
                  <a:pt x="510" y="766"/>
                  <a:pt x="520" y="769"/>
                </a:cubicBezTo>
                <a:cubicBezTo>
                  <a:pt x="525" y="771"/>
                  <a:pt x="529" y="771"/>
                  <a:pt x="534" y="771"/>
                </a:cubicBezTo>
                <a:cubicBezTo>
                  <a:pt x="543" y="771"/>
                  <a:pt x="554" y="768"/>
                  <a:pt x="562" y="762"/>
                </a:cubicBezTo>
                <a:cubicBezTo>
                  <a:pt x="574" y="754"/>
                  <a:pt x="582" y="741"/>
                  <a:pt x="584" y="727"/>
                </a:cubicBezTo>
                <a:cubicBezTo>
                  <a:pt x="586" y="717"/>
                  <a:pt x="621" y="465"/>
                  <a:pt x="489" y="267"/>
                </a:cubicBezTo>
                <a:cubicBezTo>
                  <a:pt x="356" y="69"/>
                  <a:pt x="111" y="5"/>
                  <a:pt x="101" y="2"/>
                </a:cubicBezTo>
                <a:cubicBezTo>
                  <a:pt x="97" y="1"/>
                  <a:pt x="92" y="1"/>
                  <a:pt x="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6" name="Google Shape;646;p19"/>
          <p:cNvSpPr/>
          <p:nvPr/>
        </p:nvSpPr>
        <p:spPr>
          <a:xfrm>
            <a:off x="5169409" y="4854075"/>
            <a:ext cx="68346" cy="114916"/>
          </a:xfrm>
          <a:custGeom>
            <a:avLst/>
            <a:gdLst/>
            <a:ahLst/>
            <a:cxnLst/>
            <a:rect l="l" t="t" r="r" b="b"/>
            <a:pathLst>
              <a:path w="339" h="570" extrusionOk="0">
                <a:moveTo>
                  <a:pt x="280" y="0"/>
                </a:moveTo>
                <a:cubicBezTo>
                  <a:pt x="270" y="0"/>
                  <a:pt x="260" y="3"/>
                  <a:pt x="251" y="9"/>
                </a:cubicBezTo>
                <a:cubicBezTo>
                  <a:pt x="78" y="127"/>
                  <a:pt x="1" y="315"/>
                  <a:pt x="38" y="526"/>
                </a:cubicBezTo>
                <a:cubicBezTo>
                  <a:pt x="43" y="552"/>
                  <a:pt x="64" y="569"/>
                  <a:pt x="89" y="569"/>
                </a:cubicBezTo>
                <a:cubicBezTo>
                  <a:pt x="92" y="569"/>
                  <a:pt x="95" y="568"/>
                  <a:pt x="98" y="568"/>
                </a:cubicBezTo>
                <a:cubicBezTo>
                  <a:pt x="126" y="563"/>
                  <a:pt x="145" y="537"/>
                  <a:pt x="140" y="508"/>
                </a:cubicBezTo>
                <a:cubicBezTo>
                  <a:pt x="109" y="337"/>
                  <a:pt x="169" y="189"/>
                  <a:pt x="309" y="94"/>
                </a:cubicBezTo>
                <a:cubicBezTo>
                  <a:pt x="333" y="79"/>
                  <a:pt x="339" y="46"/>
                  <a:pt x="323" y="23"/>
                </a:cubicBezTo>
                <a:cubicBezTo>
                  <a:pt x="313" y="8"/>
                  <a:pt x="296" y="0"/>
                  <a:pt x="2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iṡḷîḓe">
            <a:extLst>
              <a:ext uri="{FF2B5EF4-FFF2-40B4-BE49-F238E27FC236}">
                <a16:creationId xmlns:a16="http://schemas.microsoft.com/office/drawing/2014/main" id="{E1A7CCA9-B679-4B96-8E38-DFBC089BE06E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52" name="iṩļïḓè">
            <a:extLst>
              <a:ext uri="{FF2B5EF4-FFF2-40B4-BE49-F238E27FC236}">
                <a16:creationId xmlns:a16="http://schemas.microsoft.com/office/drawing/2014/main" id="{B9850D87-550E-499C-9898-FD5A76DD41D7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1EF9ED-3932-498A-91BF-6D7973504590}"/>
              </a:ext>
            </a:extLst>
          </p:cNvPr>
          <p:cNvSpPr txBox="1"/>
          <p:nvPr/>
        </p:nvSpPr>
        <p:spPr>
          <a:xfrm>
            <a:off x="1766528" y="2171624"/>
            <a:ext cx="245386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63596D-F42D-4E28-9016-6D9C2AED62DB}"/>
              </a:ext>
            </a:extLst>
          </p:cNvPr>
          <p:cNvSpPr txBox="1"/>
          <p:nvPr/>
        </p:nvSpPr>
        <p:spPr>
          <a:xfrm>
            <a:off x="1728027" y="3420288"/>
            <a:ext cx="245386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074A50-D52C-4341-B2E8-2C28CD285FB4}"/>
              </a:ext>
            </a:extLst>
          </p:cNvPr>
          <p:cNvSpPr txBox="1"/>
          <p:nvPr/>
        </p:nvSpPr>
        <p:spPr>
          <a:xfrm>
            <a:off x="1710520" y="4681690"/>
            <a:ext cx="245386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5EFA62-E51D-4CCA-84E3-0DFBB777F4CD}"/>
              </a:ext>
            </a:extLst>
          </p:cNvPr>
          <p:cNvSpPr txBox="1"/>
          <p:nvPr/>
        </p:nvSpPr>
        <p:spPr>
          <a:xfrm>
            <a:off x="5848849" y="2114583"/>
            <a:ext cx="245386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27CCE0-9144-45B2-8DAD-17D1CFB09065}"/>
              </a:ext>
            </a:extLst>
          </p:cNvPr>
          <p:cNvSpPr txBox="1"/>
          <p:nvPr/>
        </p:nvSpPr>
        <p:spPr>
          <a:xfrm>
            <a:off x="5848849" y="3434319"/>
            <a:ext cx="245386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2F3CA9-0DB1-43D8-8C19-ED8C7643B2EC}"/>
              </a:ext>
            </a:extLst>
          </p:cNvPr>
          <p:cNvSpPr txBox="1"/>
          <p:nvPr/>
        </p:nvSpPr>
        <p:spPr>
          <a:xfrm>
            <a:off x="5848849" y="4681690"/>
            <a:ext cx="245386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78" name="îṣ1îḋê">
            <a:extLst>
              <a:ext uri="{FF2B5EF4-FFF2-40B4-BE49-F238E27FC236}">
                <a16:creationId xmlns:a16="http://schemas.microsoft.com/office/drawing/2014/main" id="{7BA68A85-6984-4298-B6DF-4CC3EE0C79BB}"/>
              </a:ext>
            </a:extLst>
          </p:cNvPr>
          <p:cNvSpPr/>
          <p:nvPr/>
        </p:nvSpPr>
        <p:spPr>
          <a:xfrm>
            <a:off x="8784471" y="1763043"/>
            <a:ext cx="2717741" cy="3706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íṣ1îḋé">
            <a:extLst>
              <a:ext uri="{FF2B5EF4-FFF2-40B4-BE49-F238E27FC236}">
                <a16:creationId xmlns:a16="http://schemas.microsoft.com/office/drawing/2014/main" id="{959743D9-419D-4809-B06C-5984542ECB8A}"/>
              </a:ext>
            </a:extLst>
          </p:cNvPr>
          <p:cNvSpPr/>
          <p:nvPr/>
        </p:nvSpPr>
        <p:spPr>
          <a:xfrm>
            <a:off x="8995793" y="1989820"/>
            <a:ext cx="2295097" cy="2481280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256" r="-30912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D99D41-ACA7-4420-A450-66DEFA2F2A52}"/>
              </a:ext>
            </a:extLst>
          </p:cNvPr>
          <p:cNvSpPr txBox="1"/>
          <p:nvPr/>
        </p:nvSpPr>
        <p:spPr>
          <a:xfrm>
            <a:off x="9092548" y="4619660"/>
            <a:ext cx="2101585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</a:t>
            </a:r>
          </a:p>
        </p:txBody>
      </p:sp>
      <p:sp>
        <p:nvSpPr>
          <p:cNvPr id="81" name="Google Shape;759;p20">
            <a:extLst>
              <a:ext uri="{FF2B5EF4-FFF2-40B4-BE49-F238E27FC236}">
                <a16:creationId xmlns:a16="http://schemas.microsoft.com/office/drawing/2014/main" id="{C129A8EB-E6CC-4A42-963B-68D409D435F8}"/>
              </a:ext>
            </a:extLst>
          </p:cNvPr>
          <p:cNvSpPr/>
          <p:nvPr/>
        </p:nvSpPr>
        <p:spPr>
          <a:xfrm>
            <a:off x="9257669" y="5725471"/>
            <a:ext cx="1680400" cy="4704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2" name="iṩļïḓè">
            <a:extLst>
              <a:ext uri="{FF2B5EF4-FFF2-40B4-BE49-F238E27FC236}">
                <a16:creationId xmlns:a16="http://schemas.microsoft.com/office/drawing/2014/main" id="{185E9F99-C4AB-4C10-9F30-01FF0CEBA164}"/>
              </a:ext>
            </a:extLst>
          </p:cNvPr>
          <p:cNvSpPr txBox="1"/>
          <p:nvPr/>
        </p:nvSpPr>
        <p:spPr bwMode="auto">
          <a:xfrm>
            <a:off x="9369530" y="5748651"/>
            <a:ext cx="1455426" cy="46309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5721631" y="511511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23816-6CAA-403D-AA37-BE19545FB12D}"/>
              </a:ext>
            </a:extLst>
          </p:cNvPr>
          <p:cNvSpPr/>
          <p:nvPr/>
        </p:nvSpPr>
        <p:spPr>
          <a:xfrm>
            <a:off x="6779682" y="3559967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D369AB-D849-4988-BFCF-BA15AC4EB2B6}"/>
              </a:ext>
            </a:extLst>
          </p:cNvPr>
          <p:cNvSpPr/>
          <p:nvPr/>
        </p:nvSpPr>
        <p:spPr>
          <a:xfrm>
            <a:off x="1057080" y="24596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9" name="îṣ1iḑè">
            <a:extLst>
              <a:ext uri="{FF2B5EF4-FFF2-40B4-BE49-F238E27FC236}">
                <a16:creationId xmlns:a16="http://schemas.microsoft.com/office/drawing/2014/main" id="{E8691F5A-AFB4-499C-BDDE-8106A72D8EF1}"/>
              </a:ext>
            </a:extLst>
          </p:cNvPr>
          <p:cNvSpPr/>
          <p:nvPr/>
        </p:nvSpPr>
        <p:spPr>
          <a:xfrm>
            <a:off x="1716741" y="1462598"/>
            <a:ext cx="3637704" cy="3932802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50814D3-FBDD-4971-AFFD-9E3200860BAA}"/>
              </a:ext>
            </a:extLst>
          </p:cNvPr>
          <p:cNvSpPr/>
          <p:nvPr/>
        </p:nvSpPr>
        <p:spPr>
          <a:xfrm>
            <a:off x="4607767" y="1117649"/>
            <a:ext cx="1358119" cy="118566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Google Shape;406;p41">
            <a:extLst>
              <a:ext uri="{FF2B5EF4-FFF2-40B4-BE49-F238E27FC236}">
                <a16:creationId xmlns:a16="http://schemas.microsoft.com/office/drawing/2014/main" id="{6D9D8F34-D7DF-44B5-B370-E804E00D12D6}"/>
              </a:ext>
            </a:extLst>
          </p:cNvPr>
          <p:cNvSpPr txBox="1">
            <a:spLocks/>
          </p:cNvSpPr>
          <p:nvPr/>
        </p:nvSpPr>
        <p:spPr>
          <a:xfrm flipH="1">
            <a:off x="6628128" y="4004296"/>
            <a:ext cx="1439040" cy="788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latin typeface="+mn-lt"/>
                <a:ea typeface="+mn-ea"/>
                <a:cs typeface="+mn-ea"/>
                <a:sym typeface="+mn-lt"/>
              </a:rPr>
              <a:t>04.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1830301B-9891-4366-B696-00FDADB9E6FC}"/>
              </a:ext>
            </a:extLst>
          </p:cNvPr>
          <p:cNvSpPr/>
          <p:nvPr/>
        </p:nvSpPr>
        <p:spPr>
          <a:xfrm>
            <a:off x="6779682" y="2430647"/>
            <a:ext cx="931212" cy="931212"/>
          </a:xfrm>
          <a:prstGeom prst="roundRect">
            <a:avLst/>
          </a:prstGeom>
          <a:solidFill>
            <a:srgbClr val="0D1720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48E489A9-27E5-4FA8-9267-316159D91734}"/>
              </a:ext>
            </a:extLst>
          </p:cNvPr>
          <p:cNvGrpSpPr/>
          <p:nvPr/>
        </p:nvGrpSpPr>
        <p:grpSpPr>
          <a:xfrm>
            <a:off x="7000704" y="2649514"/>
            <a:ext cx="489168" cy="493478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076F5AC0-2D42-4E7B-9D09-3931DA9F8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7AFCD39B-52DB-4F7C-B9A0-5D9A04D5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FEBD9C8-721C-4CB8-B873-4DB5917B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5C85A2-149B-4F53-B815-DE6D6CF517AB}"/>
              </a:ext>
            </a:extLst>
          </p:cNvPr>
          <p:cNvSpPr txBox="1"/>
          <p:nvPr/>
        </p:nvSpPr>
        <p:spPr>
          <a:xfrm>
            <a:off x="8288190" y="2649461"/>
            <a:ext cx="2094858" cy="23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</p:spTree>
    <p:extLst>
      <p:ext uri="{BB962C8B-B14F-4D97-AF65-F5344CB8AC3E}">
        <p14:creationId xmlns:p14="http://schemas.microsoft.com/office/powerpoint/2010/main" val="25162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ļidê">
            <a:extLst>
              <a:ext uri="{FF2B5EF4-FFF2-40B4-BE49-F238E27FC236}">
                <a16:creationId xmlns:a16="http://schemas.microsoft.com/office/drawing/2014/main" id="{0A36D179-2492-4B4B-AA64-1FD1AD6B59AB}"/>
              </a:ext>
            </a:extLst>
          </p:cNvPr>
          <p:cNvSpPr/>
          <p:nvPr/>
        </p:nvSpPr>
        <p:spPr>
          <a:xfrm>
            <a:off x="7835232" y="1406657"/>
            <a:ext cx="3720819" cy="4553839"/>
          </a:xfrm>
          <a:prstGeom prst="round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" name="îṣḷïḋe">
            <a:extLst>
              <a:ext uri="{FF2B5EF4-FFF2-40B4-BE49-F238E27FC236}">
                <a16:creationId xmlns:a16="http://schemas.microsoft.com/office/drawing/2014/main" id="{AEE84522-86A6-4BA8-A964-8B9A11559315}"/>
              </a:ext>
            </a:extLst>
          </p:cNvPr>
          <p:cNvSpPr/>
          <p:nvPr/>
        </p:nvSpPr>
        <p:spPr>
          <a:xfrm>
            <a:off x="891250" y="1719709"/>
            <a:ext cx="3819525" cy="4216022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dirty="0">
              <a:cs typeface="+mn-ea"/>
              <a:sym typeface="+mn-lt"/>
            </a:endParaRPr>
          </a:p>
        </p:txBody>
      </p:sp>
      <p:sp>
        <p:nvSpPr>
          <p:cNvPr id="4" name="ï$líḑe">
            <a:extLst>
              <a:ext uri="{FF2B5EF4-FFF2-40B4-BE49-F238E27FC236}">
                <a16:creationId xmlns:a16="http://schemas.microsoft.com/office/drawing/2014/main" id="{3D2F8D22-6153-43ED-A7AB-8C4F4DEDC53D}"/>
              </a:ext>
            </a:extLst>
          </p:cNvPr>
          <p:cNvSpPr/>
          <p:nvPr/>
        </p:nvSpPr>
        <p:spPr>
          <a:xfrm>
            <a:off x="1481798" y="3170495"/>
            <a:ext cx="2638428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defRPr/>
            </a:pPr>
            <a:r>
              <a:rPr lang="en-US" altLang="zh-CN" b="1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iṧľíḋe">
            <a:extLst>
              <a:ext uri="{FF2B5EF4-FFF2-40B4-BE49-F238E27FC236}">
                <a16:creationId xmlns:a16="http://schemas.microsoft.com/office/drawing/2014/main" id="{7CBD6C55-1CEE-4ADD-B47E-C9A44E0444F3}"/>
              </a:ext>
            </a:extLst>
          </p:cNvPr>
          <p:cNvSpPr txBox="1"/>
          <p:nvPr/>
        </p:nvSpPr>
        <p:spPr>
          <a:xfrm>
            <a:off x="2068303" y="2338674"/>
            <a:ext cx="1465418" cy="630294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85000" lnSpcReduction="20000"/>
          </a:bodyPr>
          <a:lstStyle/>
          <a:p>
            <a:pPr algn="ctr"/>
            <a:r>
              <a:rPr lang="en-US" altLang="zh-CN" sz="4800" spc="-150">
                <a:solidFill>
                  <a:schemeClr val="tx2"/>
                </a:solidFill>
                <a:cs typeface="+mn-ea"/>
                <a:sym typeface="+mn-lt"/>
              </a:rPr>
              <a:t>8</a:t>
            </a:r>
            <a:r>
              <a:rPr lang="en-US" altLang="zh-CN" sz="100" spc="-15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4800" spc="-150">
                <a:solidFill>
                  <a:schemeClr val="tx2"/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7D9B70-88B5-4783-9048-F5CB9CC108FF}"/>
              </a:ext>
            </a:extLst>
          </p:cNvPr>
          <p:cNvSpPr txBox="1"/>
          <p:nvPr/>
        </p:nvSpPr>
        <p:spPr>
          <a:xfrm>
            <a:off x="1868939" y="3228716"/>
            <a:ext cx="188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www.jpppt.com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15CB84-E021-4A0B-8C0F-4599EAD309FA}"/>
              </a:ext>
            </a:extLst>
          </p:cNvPr>
          <p:cNvSpPr txBox="1"/>
          <p:nvPr/>
        </p:nvSpPr>
        <p:spPr>
          <a:xfrm>
            <a:off x="1481798" y="3921090"/>
            <a:ext cx="2638428" cy="165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8" name="iSľïḍé">
            <a:extLst>
              <a:ext uri="{FF2B5EF4-FFF2-40B4-BE49-F238E27FC236}">
                <a16:creationId xmlns:a16="http://schemas.microsoft.com/office/drawing/2014/main" id="{80E0DB6F-391C-470B-9A86-E634B94F8981}"/>
              </a:ext>
            </a:extLst>
          </p:cNvPr>
          <p:cNvSpPr/>
          <p:nvPr/>
        </p:nvSpPr>
        <p:spPr>
          <a:xfrm>
            <a:off x="4285124" y="1997653"/>
            <a:ext cx="3322903" cy="3371849"/>
          </a:xfrm>
          <a:prstGeom prst="roundRect">
            <a:avLst>
              <a:gd name="adj" fmla="val 50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íSliḓê">
            <a:extLst>
              <a:ext uri="{FF2B5EF4-FFF2-40B4-BE49-F238E27FC236}">
                <a16:creationId xmlns:a16="http://schemas.microsoft.com/office/drawing/2014/main" id="{E349503A-9E9E-46DC-B889-7C66F99C70B5}"/>
              </a:ext>
            </a:extLst>
          </p:cNvPr>
          <p:cNvSpPr/>
          <p:nvPr/>
        </p:nvSpPr>
        <p:spPr>
          <a:xfrm>
            <a:off x="4574511" y="3083379"/>
            <a:ext cx="749300" cy="749300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ṡḷîḓe">
            <a:extLst>
              <a:ext uri="{FF2B5EF4-FFF2-40B4-BE49-F238E27FC236}">
                <a16:creationId xmlns:a16="http://schemas.microsoft.com/office/drawing/2014/main" id="{815EC6D9-3A24-4B02-9F7D-EFDC3F48E711}"/>
              </a:ext>
            </a:extLst>
          </p:cNvPr>
          <p:cNvSpPr/>
          <p:nvPr/>
        </p:nvSpPr>
        <p:spPr>
          <a:xfrm>
            <a:off x="4356363" y="4797567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70A8D1-E284-417C-A357-EB0FABA9B213}"/>
              </a:ext>
            </a:extLst>
          </p:cNvPr>
          <p:cNvCxnSpPr>
            <a:cxnSpLocks/>
          </p:cNvCxnSpPr>
          <p:nvPr/>
        </p:nvCxnSpPr>
        <p:spPr>
          <a:xfrm>
            <a:off x="4384938" y="2824793"/>
            <a:ext cx="2880890" cy="0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ṩļïḓè">
            <a:extLst>
              <a:ext uri="{FF2B5EF4-FFF2-40B4-BE49-F238E27FC236}">
                <a16:creationId xmlns:a16="http://schemas.microsoft.com/office/drawing/2014/main" id="{BC70F098-82DF-4643-A154-B23B05455B39}"/>
              </a:ext>
            </a:extLst>
          </p:cNvPr>
          <p:cNvSpPr txBox="1"/>
          <p:nvPr/>
        </p:nvSpPr>
        <p:spPr bwMode="auto">
          <a:xfrm>
            <a:off x="4767716" y="2260266"/>
            <a:ext cx="2357718" cy="46309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F25F42-D105-41D2-AED2-D855D0CDBBBE}"/>
              </a:ext>
            </a:extLst>
          </p:cNvPr>
          <p:cNvSpPr txBox="1"/>
          <p:nvPr/>
        </p:nvSpPr>
        <p:spPr>
          <a:xfrm>
            <a:off x="5508731" y="3073318"/>
            <a:ext cx="1757097" cy="145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</a:t>
            </a:r>
          </a:p>
        </p:txBody>
      </p:sp>
      <p:sp>
        <p:nvSpPr>
          <p:cNvPr id="14" name="iṩļïḓè">
            <a:extLst>
              <a:ext uri="{FF2B5EF4-FFF2-40B4-BE49-F238E27FC236}">
                <a16:creationId xmlns:a16="http://schemas.microsoft.com/office/drawing/2014/main" id="{CDF3EE5D-4DA4-46C7-9F2D-3020B21F3996}"/>
              </a:ext>
            </a:extLst>
          </p:cNvPr>
          <p:cNvSpPr txBox="1"/>
          <p:nvPr/>
        </p:nvSpPr>
        <p:spPr bwMode="auto">
          <a:xfrm>
            <a:off x="4753170" y="4828452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15" name="iṡḷîḓe">
            <a:extLst>
              <a:ext uri="{FF2B5EF4-FFF2-40B4-BE49-F238E27FC236}">
                <a16:creationId xmlns:a16="http://schemas.microsoft.com/office/drawing/2014/main" id="{C3213B4A-2E62-4E6C-89C6-B729A974D4F7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6" name="iṩļïḓè">
            <a:extLst>
              <a:ext uri="{FF2B5EF4-FFF2-40B4-BE49-F238E27FC236}">
                <a16:creationId xmlns:a16="http://schemas.microsoft.com/office/drawing/2014/main" id="{B154A9F7-D0EF-4128-924D-8B112DC3FC7A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</p:spTree>
    <p:extLst>
      <p:ext uri="{BB962C8B-B14F-4D97-AF65-F5344CB8AC3E}">
        <p14:creationId xmlns:p14="http://schemas.microsoft.com/office/powerpoint/2010/main" val="23548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6"/>
          <p:cNvSpPr/>
          <p:nvPr/>
        </p:nvSpPr>
        <p:spPr>
          <a:xfrm>
            <a:off x="667142" y="1945631"/>
            <a:ext cx="4066468" cy="271"/>
          </a:xfrm>
          <a:custGeom>
            <a:avLst/>
            <a:gdLst/>
            <a:ahLst/>
            <a:cxnLst/>
            <a:rect l="l" t="t" r="r" b="b"/>
            <a:pathLst>
              <a:path w="15053" h="1" fill="none" extrusionOk="0">
                <a:moveTo>
                  <a:pt x="0" y="1"/>
                </a:moveTo>
                <a:lnTo>
                  <a:pt x="15052" y="1"/>
                </a:ln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083" name="Google Shape;1083;p26"/>
          <p:cNvGrpSpPr/>
          <p:nvPr/>
        </p:nvGrpSpPr>
        <p:grpSpPr>
          <a:xfrm>
            <a:off x="667142" y="1863778"/>
            <a:ext cx="4119145" cy="3673409"/>
            <a:chOff x="500356" y="1397833"/>
            <a:chExt cx="3089359" cy="2755057"/>
          </a:xfrm>
        </p:grpSpPr>
        <p:sp>
          <p:nvSpPr>
            <p:cNvPr id="1084" name="Google Shape;1084;p26"/>
            <p:cNvSpPr/>
            <p:nvPr/>
          </p:nvSpPr>
          <p:spPr>
            <a:xfrm>
              <a:off x="500356" y="3856685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500356" y="3590256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500356" y="3324028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500356" y="3057599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500356" y="2791169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500356" y="2524739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00356" y="2258310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500356" y="1992082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500356" y="1725653"/>
              <a:ext cx="3049851" cy="203"/>
            </a:xfrm>
            <a:custGeom>
              <a:avLst/>
              <a:gdLst/>
              <a:ahLst/>
              <a:cxnLst/>
              <a:rect l="l" t="t" r="r" b="b"/>
              <a:pathLst>
                <a:path w="15053" h="1" fill="none" extrusionOk="0">
                  <a:moveTo>
                    <a:pt x="0" y="1"/>
                  </a:moveTo>
                  <a:lnTo>
                    <a:pt x="15052" y="1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500356" y="1397833"/>
              <a:ext cx="3089359" cy="2755057"/>
            </a:xfrm>
            <a:custGeom>
              <a:avLst/>
              <a:gdLst/>
              <a:ahLst/>
              <a:cxnLst/>
              <a:rect l="l" t="t" r="r" b="b"/>
              <a:pathLst>
                <a:path w="15248" h="13598" fill="none" extrusionOk="0">
                  <a:moveTo>
                    <a:pt x="0" y="0"/>
                  </a:moveTo>
                  <a:lnTo>
                    <a:pt x="0" y="13597"/>
                  </a:lnTo>
                  <a:lnTo>
                    <a:pt x="15247" y="13597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4" name="Google Shape;1094;p26"/>
          <p:cNvSpPr/>
          <p:nvPr/>
        </p:nvSpPr>
        <p:spPr>
          <a:xfrm>
            <a:off x="1188248" y="5734944"/>
            <a:ext cx="399541" cy="351456"/>
          </a:xfrm>
          <a:custGeom>
            <a:avLst/>
            <a:gdLst/>
            <a:ahLst/>
            <a:cxnLst/>
            <a:rect l="l" t="t" r="r" b="b"/>
            <a:pathLst>
              <a:path w="1479" h="1301" extrusionOk="0">
                <a:moveTo>
                  <a:pt x="962" y="148"/>
                </a:moveTo>
                <a:lnTo>
                  <a:pt x="962" y="325"/>
                </a:lnTo>
                <a:lnTo>
                  <a:pt x="516" y="325"/>
                </a:lnTo>
                <a:lnTo>
                  <a:pt x="516" y="148"/>
                </a:lnTo>
                <a:close/>
                <a:moveTo>
                  <a:pt x="686" y="615"/>
                </a:moveTo>
                <a:lnTo>
                  <a:pt x="686" y="786"/>
                </a:lnTo>
                <a:lnTo>
                  <a:pt x="514" y="786"/>
                </a:lnTo>
                <a:lnTo>
                  <a:pt x="514" y="894"/>
                </a:lnTo>
                <a:lnTo>
                  <a:pt x="686" y="894"/>
                </a:lnTo>
                <a:lnTo>
                  <a:pt x="686" y="1065"/>
                </a:lnTo>
                <a:lnTo>
                  <a:pt x="793" y="1065"/>
                </a:lnTo>
                <a:lnTo>
                  <a:pt x="793" y="894"/>
                </a:lnTo>
                <a:lnTo>
                  <a:pt x="964" y="894"/>
                </a:lnTo>
                <a:lnTo>
                  <a:pt x="964" y="786"/>
                </a:lnTo>
                <a:lnTo>
                  <a:pt x="793" y="786"/>
                </a:lnTo>
                <a:lnTo>
                  <a:pt x="793" y="615"/>
                </a:lnTo>
                <a:close/>
                <a:moveTo>
                  <a:pt x="728" y="452"/>
                </a:moveTo>
                <a:cubicBezTo>
                  <a:pt x="938" y="452"/>
                  <a:pt x="1107" y="622"/>
                  <a:pt x="1107" y="831"/>
                </a:cubicBezTo>
                <a:cubicBezTo>
                  <a:pt x="1107" y="1041"/>
                  <a:pt x="938" y="1210"/>
                  <a:pt x="728" y="1210"/>
                </a:cubicBezTo>
                <a:cubicBezTo>
                  <a:pt x="519" y="1210"/>
                  <a:pt x="349" y="1041"/>
                  <a:pt x="349" y="831"/>
                </a:cubicBezTo>
                <a:cubicBezTo>
                  <a:pt x="349" y="622"/>
                  <a:pt x="519" y="452"/>
                  <a:pt x="728" y="452"/>
                </a:cubicBezTo>
                <a:close/>
                <a:moveTo>
                  <a:pt x="415" y="0"/>
                </a:moveTo>
                <a:cubicBezTo>
                  <a:pt x="389" y="0"/>
                  <a:pt x="368" y="21"/>
                  <a:pt x="368" y="47"/>
                </a:cubicBezTo>
                <a:lnTo>
                  <a:pt x="368" y="325"/>
                </a:lnTo>
                <a:lnTo>
                  <a:pt x="62" y="325"/>
                </a:lnTo>
                <a:cubicBezTo>
                  <a:pt x="28" y="325"/>
                  <a:pt x="0" y="353"/>
                  <a:pt x="0" y="388"/>
                </a:cubicBezTo>
                <a:lnTo>
                  <a:pt x="0" y="1239"/>
                </a:lnTo>
                <a:cubicBezTo>
                  <a:pt x="0" y="1273"/>
                  <a:pt x="28" y="1301"/>
                  <a:pt x="62" y="1301"/>
                </a:cubicBezTo>
                <a:lnTo>
                  <a:pt x="1416" y="1301"/>
                </a:lnTo>
                <a:cubicBezTo>
                  <a:pt x="1450" y="1301"/>
                  <a:pt x="1478" y="1273"/>
                  <a:pt x="1478" y="1239"/>
                </a:cubicBezTo>
                <a:lnTo>
                  <a:pt x="1478" y="388"/>
                </a:lnTo>
                <a:cubicBezTo>
                  <a:pt x="1478" y="353"/>
                  <a:pt x="1450" y="325"/>
                  <a:pt x="1416" y="325"/>
                </a:cubicBezTo>
                <a:lnTo>
                  <a:pt x="1111" y="325"/>
                </a:lnTo>
                <a:lnTo>
                  <a:pt x="1111" y="47"/>
                </a:lnTo>
                <a:cubicBezTo>
                  <a:pt x="1111" y="21"/>
                  <a:pt x="1090" y="0"/>
                  <a:pt x="1064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96" name="Google Shape;1096;p26"/>
          <p:cNvSpPr/>
          <p:nvPr/>
        </p:nvSpPr>
        <p:spPr>
          <a:xfrm>
            <a:off x="1982743" y="5811935"/>
            <a:ext cx="198015" cy="197204"/>
          </a:xfrm>
          <a:custGeom>
            <a:avLst/>
            <a:gdLst/>
            <a:ahLst/>
            <a:cxnLst/>
            <a:rect l="l" t="t" r="r" b="b"/>
            <a:pathLst>
              <a:path w="733" h="730" extrusionOk="0">
                <a:moveTo>
                  <a:pt x="366" y="1"/>
                </a:moveTo>
                <a:cubicBezTo>
                  <a:pt x="164" y="1"/>
                  <a:pt x="1" y="163"/>
                  <a:pt x="1" y="365"/>
                </a:cubicBezTo>
                <a:cubicBezTo>
                  <a:pt x="1" y="565"/>
                  <a:pt x="164" y="730"/>
                  <a:pt x="365" y="730"/>
                </a:cubicBezTo>
                <a:lnTo>
                  <a:pt x="732" y="730"/>
                </a:lnTo>
                <a:lnTo>
                  <a:pt x="732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97" name="Google Shape;1097;p26"/>
          <p:cNvSpPr/>
          <p:nvPr/>
        </p:nvSpPr>
        <p:spPr>
          <a:xfrm>
            <a:off x="2225062" y="5812206"/>
            <a:ext cx="198015" cy="197204"/>
          </a:xfrm>
          <a:custGeom>
            <a:avLst/>
            <a:gdLst/>
            <a:ahLst/>
            <a:cxnLst/>
            <a:rect l="l" t="t" r="r" b="b"/>
            <a:pathLst>
              <a:path w="733" h="730" extrusionOk="0">
                <a:moveTo>
                  <a:pt x="1" y="0"/>
                </a:moveTo>
                <a:lnTo>
                  <a:pt x="0" y="729"/>
                </a:lnTo>
                <a:lnTo>
                  <a:pt x="368" y="729"/>
                </a:lnTo>
                <a:cubicBezTo>
                  <a:pt x="569" y="729"/>
                  <a:pt x="732" y="567"/>
                  <a:pt x="733" y="365"/>
                </a:cubicBezTo>
                <a:cubicBezTo>
                  <a:pt x="733" y="164"/>
                  <a:pt x="570" y="0"/>
                  <a:pt x="369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98" name="Google Shape;1098;p26"/>
          <p:cNvSpPr/>
          <p:nvPr/>
        </p:nvSpPr>
        <p:spPr>
          <a:xfrm>
            <a:off x="2253967" y="5840840"/>
            <a:ext cx="105896" cy="42953"/>
          </a:xfrm>
          <a:custGeom>
            <a:avLst/>
            <a:gdLst/>
            <a:ahLst/>
            <a:cxnLst/>
            <a:rect l="l" t="t" r="r" b="b"/>
            <a:pathLst>
              <a:path w="392" h="159" extrusionOk="0">
                <a:moveTo>
                  <a:pt x="78" y="0"/>
                </a:moveTo>
                <a:cubicBezTo>
                  <a:pt x="36" y="0"/>
                  <a:pt x="2" y="34"/>
                  <a:pt x="1" y="76"/>
                </a:cubicBezTo>
                <a:cubicBezTo>
                  <a:pt x="1" y="118"/>
                  <a:pt x="34" y="153"/>
                  <a:pt x="77" y="154"/>
                </a:cubicBezTo>
                <a:lnTo>
                  <a:pt x="312" y="158"/>
                </a:lnTo>
                <a:cubicBezTo>
                  <a:pt x="354" y="158"/>
                  <a:pt x="389" y="125"/>
                  <a:pt x="390" y="82"/>
                </a:cubicBezTo>
                <a:cubicBezTo>
                  <a:pt x="391" y="40"/>
                  <a:pt x="357" y="5"/>
                  <a:pt x="314" y="4"/>
                </a:cubicBezTo>
                <a:lnTo>
                  <a:pt x="79" y="0"/>
                </a:lnTo>
                <a:cubicBezTo>
                  <a:pt x="79" y="0"/>
                  <a:pt x="78" y="0"/>
                  <a:pt x="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0" name="Google Shape;1100;p26"/>
          <p:cNvSpPr/>
          <p:nvPr/>
        </p:nvSpPr>
        <p:spPr>
          <a:xfrm>
            <a:off x="2902583" y="5898382"/>
            <a:ext cx="347944" cy="65645"/>
          </a:xfrm>
          <a:custGeom>
            <a:avLst/>
            <a:gdLst/>
            <a:ahLst/>
            <a:cxnLst/>
            <a:rect l="l" t="t" r="r" b="b"/>
            <a:pathLst>
              <a:path w="1288" h="243" extrusionOk="0">
                <a:moveTo>
                  <a:pt x="32" y="0"/>
                </a:moveTo>
                <a:cubicBezTo>
                  <a:pt x="14" y="0"/>
                  <a:pt x="0" y="15"/>
                  <a:pt x="0" y="33"/>
                </a:cubicBezTo>
                <a:lnTo>
                  <a:pt x="0" y="243"/>
                </a:lnTo>
                <a:lnTo>
                  <a:pt x="1288" y="243"/>
                </a:lnTo>
                <a:lnTo>
                  <a:pt x="1288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1" name="Google Shape;1101;p26"/>
          <p:cNvSpPr/>
          <p:nvPr/>
        </p:nvSpPr>
        <p:spPr>
          <a:xfrm>
            <a:off x="2878540" y="5982937"/>
            <a:ext cx="490851" cy="32688"/>
          </a:xfrm>
          <a:custGeom>
            <a:avLst/>
            <a:gdLst/>
            <a:ahLst/>
            <a:cxnLst/>
            <a:rect l="l" t="t" r="r" b="b"/>
            <a:pathLst>
              <a:path w="1817" h="121" extrusionOk="0">
                <a:moveTo>
                  <a:pt x="1" y="1"/>
                </a:moveTo>
                <a:lnTo>
                  <a:pt x="1" y="120"/>
                </a:lnTo>
                <a:lnTo>
                  <a:pt x="1817" y="120"/>
                </a:lnTo>
                <a:lnTo>
                  <a:pt x="1817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02" name="Google Shape;1102;p26"/>
          <p:cNvSpPr/>
          <p:nvPr/>
        </p:nvSpPr>
        <p:spPr>
          <a:xfrm>
            <a:off x="3274300" y="5772225"/>
            <a:ext cx="71588" cy="191801"/>
          </a:xfrm>
          <a:custGeom>
            <a:avLst/>
            <a:gdLst/>
            <a:ahLst/>
            <a:cxnLst/>
            <a:rect l="l" t="t" r="r" b="b"/>
            <a:pathLst>
              <a:path w="265" h="710" extrusionOk="0">
                <a:moveTo>
                  <a:pt x="93" y="1"/>
                </a:moveTo>
                <a:cubicBezTo>
                  <a:pt x="42" y="1"/>
                  <a:pt x="0" y="42"/>
                  <a:pt x="0" y="93"/>
                </a:cubicBezTo>
                <a:lnTo>
                  <a:pt x="0" y="710"/>
                </a:lnTo>
                <a:lnTo>
                  <a:pt x="265" y="710"/>
                </a:lnTo>
                <a:lnTo>
                  <a:pt x="265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3" name="Google Shape;1103;p26"/>
          <p:cNvSpPr/>
          <p:nvPr/>
        </p:nvSpPr>
        <p:spPr>
          <a:xfrm>
            <a:off x="2902583" y="6015354"/>
            <a:ext cx="25933" cy="33768"/>
          </a:xfrm>
          <a:custGeom>
            <a:avLst/>
            <a:gdLst/>
            <a:ahLst/>
            <a:cxnLst/>
            <a:rect l="l" t="t" r="r" b="b"/>
            <a:pathLst>
              <a:path w="96" h="125" extrusionOk="0">
                <a:moveTo>
                  <a:pt x="0" y="0"/>
                </a:moveTo>
                <a:lnTo>
                  <a:pt x="0" y="124"/>
                </a:lnTo>
                <a:lnTo>
                  <a:pt x="95" y="124"/>
                </a:lnTo>
                <a:lnTo>
                  <a:pt x="9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4" name="Google Shape;1104;p26"/>
          <p:cNvSpPr/>
          <p:nvPr/>
        </p:nvSpPr>
        <p:spPr>
          <a:xfrm>
            <a:off x="3319684" y="6015354"/>
            <a:ext cx="26204" cy="33768"/>
          </a:xfrm>
          <a:custGeom>
            <a:avLst/>
            <a:gdLst/>
            <a:ahLst/>
            <a:cxnLst/>
            <a:rect l="l" t="t" r="r" b="b"/>
            <a:pathLst>
              <a:path w="97" h="125" extrusionOk="0">
                <a:moveTo>
                  <a:pt x="1" y="0"/>
                </a:moveTo>
                <a:lnTo>
                  <a:pt x="1" y="124"/>
                </a:lnTo>
                <a:lnTo>
                  <a:pt x="97" y="124"/>
                </a:lnTo>
                <a:lnTo>
                  <a:pt x="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05" name="Google Shape;1105;p26"/>
          <p:cNvSpPr/>
          <p:nvPr/>
        </p:nvSpPr>
        <p:spPr>
          <a:xfrm>
            <a:off x="3152736" y="5839490"/>
            <a:ext cx="81043" cy="37009"/>
          </a:xfrm>
          <a:custGeom>
            <a:avLst/>
            <a:gdLst/>
            <a:ahLst/>
            <a:cxnLst/>
            <a:rect l="l" t="t" r="r" b="b"/>
            <a:pathLst>
              <a:path w="300" h="137" extrusionOk="0">
                <a:moveTo>
                  <a:pt x="69" y="1"/>
                </a:moveTo>
                <a:cubicBezTo>
                  <a:pt x="31" y="1"/>
                  <a:pt x="0" y="31"/>
                  <a:pt x="0" y="69"/>
                </a:cubicBezTo>
                <a:cubicBezTo>
                  <a:pt x="0" y="106"/>
                  <a:pt x="31" y="137"/>
                  <a:pt x="69" y="137"/>
                </a:cubicBezTo>
                <a:lnTo>
                  <a:pt x="232" y="137"/>
                </a:lnTo>
                <a:cubicBezTo>
                  <a:pt x="269" y="137"/>
                  <a:pt x="300" y="106"/>
                  <a:pt x="300" y="69"/>
                </a:cubicBezTo>
                <a:cubicBezTo>
                  <a:pt x="300" y="31"/>
                  <a:pt x="269" y="1"/>
                  <a:pt x="232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6" name="Google Shape;1106;p26"/>
          <p:cNvSpPr/>
          <p:nvPr/>
        </p:nvSpPr>
        <p:spPr>
          <a:xfrm>
            <a:off x="2970929" y="5839490"/>
            <a:ext cx="156413" cy="37009"/>
          </a:xfrm>
          <a:custGeom>
            <a:avLst/>
            <a:gdLst/>
            <a:ahLst/>
            <a:cxnLst/>
            <a:rect l="l" t="t" r="r" b="b"/>
            <a:pathLst>
              <a:path w="579" h="137" extrusionOk="0">
                <a:moveTo>
                  <a:pt x="68" y="1"/>
                </a:moveTo>
                <a:cubicBezTo>
                  <a:pt x="31" y="1"/>
                  <a:pt x="0" y="31"/>
                  <a:pt x="0" y="69"/>
                </a:cubicBezTo>
                <a:cubicBezTo>
                  <a:pt x="0" y="106"/>
                  <a:pt x="31" y="137"/>
                  <a:pt x="68" y="137"/>
                </a:cubicBezTo>
                <a:lnTo>
                  <a:pt x="510" y="137"/>
                </a:lnTo>
                <a:cubicBezTo>
                  <a:pt x="548" y="137"/>
                  <a:pt x="578" y="106"/>
                  <a:pt x="578" y="69"/>
                </a:cubicBezTo>
                <a:cubicBezTo>
                  <a:pt x="578" y="31"/>
                  <a:pt x="548" y="1"/>
                  <a:pt x="510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8" name="Google Shape;1108;p26"/>
          <p:cNvSpPr/>
          <p:nvPr/>
        </p:nvSpPr>
        <p:spPr>
          <a:xfrm>
            <a:off x="3890499" y="5894600"/>
            <a:ext cx="203148" cy="31877"/>
          </a:xfrm>
          <a:custGeom>
            <a:avLst/>
            <a:gdLst/>
            <a:ahLst/>
            <a:cxnLst/>
            <a:rect l="l" t="t" r="r" b="b"/>
            <a:pathLst>
              <a:path w="752" h="118" extrusionOk="0">
                <a:moveTo>
                  <a:pt x="1" y="1"/>
                </a:moveTo>
                <a:lnTo>
                  <a:pt x="1" y="117"/>
                </a:lnTo>
                <a:lnTo>
                  <a:pt x="752" y="117"/>
                </a:lnTo>
                <a:lnTo>
                  <a:pt x="752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09" name="Google Shape;1109;p26"/>
          <p:cNvSpPr/>
          <p:nvPr/>
        </p:nvSpPr>
        <p:spPr>
          <a:xfrm>
            <a:off x="3839982" y="5797888"/>
            <a:ext cx="50787" cy="225569"/>
          </a:xfrm>
          <a:custGeom>
            <a:avLst/>
            <a:gdLst/>
            <a:ahLst/>
            <a:cxnLst/>
            <a:rect l="l" t="t" r="r" b="b"/>
            <a:pathLst>
              <a:path w="188" h="835" extrusionOk="0">
                <a:moveTo>
                  <a:pt x="1" y="0"/>
                </a:moveTo>
                <a:lnTo>
                  <a:pt x="1" y="835"/>
                </a:lnTo>
                <a:lnTo>
                  <a:pt x="188" y="835"/>
                </a:lnTo>
                <a:lnTo>
                  <a:pt x="188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10" name="Google Shape;1110;p26"/>
          <p:cNvSpPr/>
          <p:nvPr/>
        </p:nvSpPr>
        <p:spPr>
          <a:xfrm>
            <a:off x="3770555" y="5844893"/>
            <a:ext cx="50787" cy="131560"/>
          </a:xfrm>
          <a:custGeom>
            <a:avLst/>
            <a:gdLst/>
            <a:ahLst/>
            <a:cxnLst/>
            <a:rect l="l" t="t" r="r" b="b"/>
            <a:pathLst>
              <a:path w="188" h="487" extrusionOk="0">
                <a:moveTo>
                  <a:pt x="0" y="1"/>
                </a:moveTo>
                <a:lnTo>
                  <a:pt x="0" y="486"/>
                </a:lnTo>
                <a:lnTo>
                  <a:pt x="188" y="486"/>
                </a:lnTo>
                <a:lnTo>
                  <a:pt x="188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11" name="Google Shape;1111;p26"/>
          <p:cNvSpPr/>
          <p:nvPr/>
        </p:nvSpPr>
        <p:spPr>
          <a:xfrm>
            <a:off x="4093378" y="5797888"/>
            <a:ext cx="51057" cy="225569"/>
          </a:xfrm>
          <a:custGeom>
            <a:avLst/>
            <a:gdLst/>
            <a:ahLst/>
            <a:cxnLst/>
            <a:rect l="l" t="t" r="r" b="b"/>
            <a:pathLst>
              <a:path w="189" h="835" extrusionOk="0">
                <a:moveTo>
                  <a:pt x="1" y="0"/>
                </a:moveTo>
                <a:lnTo>
                  <a:pt x="1" y="835"/>
                </a:lnTo>
                <a:lnTo>
                  <a:pt x="188" y="835"/>
                </a:lnTo>
                <a:lnTo>
                  <a:pt x="188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12" name="Google Shape;1112;p26"/>
          <p:cNvSpPr/>
          <p:nvPr/>
        </p:nvSpPr>
        <p:spPr>
          <a:xfrm>
            <a:off x="4163075" y="5844893"/>
            <a:ext cx="50787" cy="131560"/>
          </a:xfrm>
          <a:custGeom>
            <a:avLst/>
            <a:gdLst/>
            <a:ahLst/>
            <a:cxnLst/>
            <a:rect l="l" t="t" r="r" b="b"/>
            <a:pathLst>
              <a:path w="188" h="487" extrusionOk="0">
                <a:moveTo>
                  <a:pt x="0" y="1"/>
                </a:moveTo>
                <a:lnTo>
                  <a:pt x="0" y="486"/>
                </a:lnTo>
                <a:lnTo>
                  <a:pt x="188" y="486"/>
                </a:lnTo>
                <a:lnTo>
                  <a:pt x="188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21" name="Google Shape;1121;p26"/>
          <p:cNvSpPr/>
          <p:nvPr/>
        </p:nvSpPr>
        <p:spPr>
          <a:xfrm>
            <a:off x="3750567" y="2649049"/>
            <a:ext cx="500400" cy="2663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23" name="Google Shape;1123;p26"/>
          <p:cNvSpPr/>
          <p:nvPr/>
        </p:nvSpPr>
        <p:spPr>
          <a:xfrm>
            <a:off x="3820766" y="2739051"/>
            <a:ext cx="360000" cy="36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124" name="Google Shape;1124;p26"/>
          <p:cNvSpPr txBox="1"/>
          <p:nvPr/>
        </p:nvSpPr>
        <p:spPr>
          <a:xfrm>
            <a:off x="3691965" y="2752051"/>
            <a:ext cx="617600" cy="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467" b="1" kern="0">
                <a:cs typeface="+mn-ea"/>
                <a:sym typeface="+mn-lt"/>
              </a:rPr>
              <a:t>100</a:t>
            </a:r>
            <a:endParaRPr sz="1467" b="1" kern="0">
              <a:cs typeface="+mn-ea"/>
              <a:sym typeface="+mn-lt"/>
            </a:endParaRPr>
          </a:p>
        </p:txBody>
      </p:sp>
      <p:sp>
        <p:nvSpPr>
          <p:cNvPr id="1125" name="Google Shape;1125;p26"/>
          <p:cNvSpPr/>
          <p:nvPr/>
        </p:nvSpPr>
        <p:spPr>
          <a:xfrm>
            <a:off x="2870000" y="3285428"/>
            <a:ext cx="500400" cy="20180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27" name="Google Shape;1127;p26"/>
          <p:cNvSpPr/>
          <p:nvPr/>
        </p:nvSpPr>
        <p:spPr>
          <a:xfrm>
            <a:off x="2940218" y="3375433"/>
            <a:ext cx="360000" cy="36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128" name="Google Shape;1128;p26"/>
          <p:cNvSpPr txBox="1"/>
          <p:nvPr/>
        </p:nvSpPr>
        <p:spPr>
          <a:xfrm>
            <a:off x="2811415" y="3388433"/>
            <a:ext cx="617600" cy="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467" b="1" kern="0">
                <a:cs typeface="+mn-ea"/>
                <a:sym typeface="+mn-lt"/>
              </a:rPr>
              <a:t>75</a:t>
            </a:r>
            <a:endParaRPr sz="1467" b="1" kern="0">
              <a:cs typeface="+mn-ea"/>
              <a:sym typeface="+mn-lt"/>
            </a:endParaRPr>
          </a:p>
        </p:txBody>
      </p:sp>
      <p:sp>
        <p:nvSpPr>
          <p:cNvPr id="1129" name="Google Shape;1129;p26"/>
          <p:cNvSpPr/>
          <p:nvPr/>
        </p:nvSpPr>
        <p:spPr>
          <a:xfrm>
            <a:off x="2003900" y="3806225"/>
            <a:ext cx="500400" cy="1497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31" name="Google Shape;1131;p26"/>
          <p:cNvSpPr/>
          <p:nvPr/>
        </p:nvSpPr>
        <p:spPr>
          <a:xfrm>
            <a:off x="2074118" y="3896233"/>
            <a:ext cx="360000" cy="36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132" name="Google Shape;1132;p26"/>
          <p:cNvSpPr txBox="1"/>
          <p:nvPr/>
        </p:nvSpPr>
        <p:spPr>
          <a:xfrm>
            <a:off x="1945315" y="3909233"/>
            <a:ext cx="617600" cy="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467" b="1" kern="0">
                <a:cs typeface="+mn-ea"/>
                <a:sym typeface="+mn-lt"/>
              </a:rPr>
              <a:t>50</a:t>
            </a:r>
            <a:endParaRPr sz="1467" b="1" kern="0">
              <a:cs typeface="+mn-ea"/>
              <a:sym typeface="+mn-lt"/>
            </a:endParaRPr>
          </a:p>
        </p:txBody>
      </p:sp>
      <p:sp>
        <p:nvSpPr>
          <p:cNvPr id="1133" name="Google Shape;1133;p26"/>
          <p:cNvSpPr/>
          <p:nvPr/>
        </p:nvSpPr>
        <p:spPr>
          <a:xfrm>
            <a:off x="1137833" y="4243223"/>
            <a:ext cx="500400" cy="10668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35" name="Google Shape;1135;p26"/>
          <p:cNvSpPr/>
          <p:nvPr/>
        </p:nvSpPr>
        <p:spPr>
          <a:xfrm>
            <a:off x="1208033" y="4333233"/>
            <a:ext cx="360000" cy="36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136" name="Google Shape;1136;p26"/>
          <p:cNvSpPr txBox="1"/>
          <p:nvPr/>
        </p:nvSpPr>
        <p:spPr>
          <a:xfrm>
            <a:off x="1079232" y="4346233"/>
            <a:ext cx="617600" cy="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467" b="1" kern="0">
                <a:cs typeface="+mn-ea"/>
                <a:sym typeface="+mn-lt"/>
              </a:rPr>
              <a:t>25</a:t>
            </a:r>
            <a:endParaRPr sz="1467" b="1" kern="0">
              <a:cs typeface="+mn-ea"/>
              <a:sym typeface="+mn-lt"/>
            </a:endParaRPr>
          </a:p>
        </p:txBody>
      </p:sp>
      <p:sp>
        <p:nvSpPr>
          <p:cNvPr id="50" name="iṡḷîḓe">
            <a:extLst>
              <a:ext uri="{FF2B5EF4-FFF2-40B4-BE49-F238E27FC236}">
                <a16:creationId xmlns:a16="http://schemas.microsoft.com/office/drawing/2014/main" id="{152AC0B7-4AD2-48F7-9958-F8168DE268F4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51" name="iṩļïḓè">
            <a:extLst>
              <a:ext uri="{FF2B5EF4-FFF2-40B4-BE49-F238E27FC236}">
                <a16:creationId xmlns:a16="http://schemas.microsoft.com/office/drawing/2014/main" id="{FDF63DAE-9839-4EB2-9583-5763BC0AE8A5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52" name="Google Shape;457;p25">
            <a:extLst>
              <a:ext uri="{FF2B5EF4-FFF2-40B4-BE49-F238E27FC236}">
                <a16:creationId xmlns:a16="http://schemas.microsoft.com/office/drawing/2014/main" id="{B04F3300-68F7-4CFD-B758-AE1EDD88BDF3}"/>
              </a:ext>
            </a:extLst>
          </p:cNvPr>
          <p:cNvSpPr/>
          <p:nvPr/>
        </p:nvSpPr>
        <p:spPr>
          <a:xfrm>
            <a:off x="5409428" y="1949471"/>
            <a:ext cx="1018500" cy="1175675"/>
          </a:xfrm>
          <a:custGeom>
            <a:avLst/>
            <a:gdLst/>
            <a:ahLst/>
            <a:cxnLst/>
            <a:rect l="l" t="t" r="r" b="b"/>
            <a:pathLst>
              <a:path w="12500" h="14429" extrusionOk="0">
                <a:moveTo>
                  <a:pt x="6255" y="0"/>
                </a:moveTo>
                <a:lnTo>
                  <a:pt x="1" y="3605"/>
                </a:lnTo>
                <a:lnTo>
                  <a:pt x="1" y="10824"/>
                </a:lnTo>
                <a:lnTo>
                  <a:pt x="6255" y="14429"/>
                </a:lnTo>
                <a:lnTo>
                  <a:pt x="12500" y="10824"/>
                </a:lnTo>
                <a:lnTo>
                  <a:pt x="12500" y="3605"/>
                </a:lnTo>
                <a:lnTo>
                  <a:pt x="625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3" name="Google Shape;477;p25">
            <a:extLst>
              <a:ext uri="{FF2B5EF4-FFF2-40B4-BE49-F238E27FC236}">
                <a16:creationId xmlns:a16="http://schemas.microsoft.com/office/drawing/2014/main" id="{036E33F3-60ED-474D-92DD-7D85B60BFCAC}"/>
              </a:ext>
            </a:extLst>
          </p:cNvPr>
          <p:cNvSpPr/>
          <p:nvPr/>
        </p:nvSpPr>
        <p:spPr>
          <a:xfrm>
            <a:off x="5699986" y="2323303"/>
            <a:ext cx="433473" cy="428748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0D69D55-D408-484D-9EBB-4D4FC0601B3B}"/>
              </a:ext>
            </a:extLst>
          </p:cNvPr>
          <p:cNvSpPr txBox="1"/>
          <p:nvPr/>
        </p:nvSpPr>
        <p:spPr>
          <a:xfrm>
            <a:off x="6718486" y="1923532"/>
            <a:ext cx="1744259" cy="142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Synergistically, Synergistically utilize , Synergistically utilize technically sound</a:t>
            </a:r>
          </a:p>
        </p:txBody>
      </p:sp>
      <p:sp>
        <p:nvSpPr>
          <p:cNvPr id="55" name="Google Shape;457;p25">
            <a:extLst>
              <a:ext uri="{FF2B5EF4-FFF2-40B4-BE49-F238E27FC236}">
                <a16:creationId xmlns:a16="http://schemas.microsoft.com/office/drawing/2014/main" id="{5B2A5F02-E26F-4FA7-A8BB-76E9C8D67193}"/>
              </a:ext>
            </a:extLst>
          </p:cNvPr>
          <p:cNvSpPr/>
          <p:nvPr/>
        </p:nvSpPr>
        <p:spPr>
          <a:xfrm>
            <a:off x="8589969" y="1973032"/>
            <a:ext cx="1018500" cy="1175675"/>
          </a:xfrm>
          <a:custGeom>
            <a:avLst/>
            <a:gdLst/>
            <a:ahLst/>
            <a:cxnLst/>
            <a:rect l="l" t="t" r="r" b="b"/>
            <a:pathLst>
              <a:path w="12500" h="14429" extrusionOk="0">
                <a:moveTo>
                  <a:pt x="6255" y="0"/>
                </a:moveTo>
                <a:lnTo>
                  <a:pt x="1" y="3605"/>
                </a:lnTo>
                <a:lnTo>
                  <a:pt x="1" y="10824"/>
                </a:lnTo>
                <a:lnTo>
                  <a:pt x="6255" y="14429"/>
                </a:lnTo>
                <a:lnTo>
                  <a:pt x="12500" y="10824"/>
                </a:lnTo>
                <a:lnTo>
                  <a:pt x="12500" y="3605"/>
                </a:lnTo>
                <a:lnTo>
                  <a:pt x="625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6" name="Google Shape;477;p25">
            <a:extLst>
              <a:ext uri="{FF2B5EF4-FFF2-40B4-BE49-F238E27FC236}">
                <a16:creationId xmlns:a16="http://schemas.microsoft.com/office/drawing/2014/main" id="{FB8AD40E-70D6-4E42-90EA-5DAC177C664E}"/>
              </a:ext>
            </a:extLst>
          </p:cNvPr>
          <p:cNvSpPr/>
          <p:nvPr/>
        </p:nvSpPr>
        <p:spPr>
          <a:xfrm>
            <a:off x="8880527" y="2346864"/>
            <a:ext cx="433473" cy="428748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56F816-29AA-4536-A432-346AF1A834B7}"/>
              </a:ext>
            </a:extLst>
          </p:cNvPr>
          <p:cNvSpPr txBox="1"/>
          <p:nvPr/>
        </p:nvSpPr>
        <p:spPr>
          <a:xfrm>
            <a:off x="9899027" y="1947093"/>
            <a:ext cx="1744259" cy="142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Synergistically, Synergistically utilize , Synergistically utilize technically sound</a:t>
            </a:r>
          </a:p>
        </p:txBody>
      </p:sp>
      <p:sp>
        <p:nvSpPr>
          <p:cNvPr id="58" name="Google Shape;457;p25">
            <a:extLst>
              <a:ext uri="{FF2B5EF4-FFF2-40B4-BE49-F238E27FC236}">
                <a16:creationId xmlns:a16="http://schemas.microsoft.com/office/drawing/2014/main" id="{61134168-99B8-40DA-AC52-7BD7EAF87529}"/>
              </a:ext>
            </a:extLst>
          </p:cNvPr>
          <p:cNvSpPr/>
          <p:nvPr/>
        </p:nvSpPr>
        <p:spPr>
          <a:xfrm>
            <a:off x="5409428" y="3840957"/>
            <a:ext cx="1018500" cy="1175675"/>
          </a:xfrm>
          <a:custGeom>
            <a:avLst/>
            <a:gdLst/>
            <a:ahLst/>
            <a:cxnLst/>
            <a:rect l="l" t="t" r="r" b="b"/>
            <a:pathLst>
              <a:path w="12500" h="14429" extrusionOk="0">
                <a:moveTo>
                  <a:pt x="6255" y="0"/>
                </a:moveTo>
                <a:lnTo>
                  <a:pt x="1" y="3605"/>
                </a:lnTo>
                <a:lnTo>
                  <a:pt x="1" y="10824"/>
                </a:lnTo>
                <a:lnTo>
                  <a:pt x="6255" y="14429"/>
                </a:lnTo>
                <a:lnTo>
                  <a:pt x="12500" y="10824"/>
                </a:lnTo>
                <a:lnTo>
                  <a:pt x="12500" y="3605"/>
                </a:lnTo>
                <a:lnTo>
                  <a:pt x="625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9" name="Google Shape;477;p25">
            <a:extLst>
              <a:ext uri="{FF2B5EF4-FFF2-40B4-BE49-F238E27FC236}">
                <a16:creationId xmlns:a16="http://schemas.microsoft.com/office/drawing/2014/main" id="{812E9D77-B671-42A6-A50B-BDA4028FB600}"/>
              </a:ext>
            </a:extLst>
          </p:cNvPr>
          <p:cNvSpPr/>
          <p:nvPr/>
        </p:nvSpPr>
        <p:spPr>
          <a:xfrm>
            <a:off x="5699986" y="4214789"/>
            <a:ext cx="433473" cy="428748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230E81-D1EE-4649-A07A-8CDD8B6A889D}"/>
              </a:ext>
            </a:extLst>
          </p:cNvPr>
          <p:cNvSpPr txBox="1"/>
          <p:nvPr/>
        </p:nvSpPr>
        <p:spPr>
          <a:xfrm>
            <a:off x="6718486" y="3815018"/>
            <a:ext cx="1744259" cy="142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Synergistically, Synergistically utilize , Synergistically utilize technically sound</a:t>
            </a:r>
          </a:p>
        </p:txBody>
      </p:sp>
      <p:sp>
        <p:nvSpPr>
          <p:cNvPr id="61" name="Google Shape;457;p25">
            <a:extLst>
              <a:ext uri="{FF2B5EF4-FFF2-40B4-BE49-F238E27FC236}">
                <a16:creationId xmlns:a16="http://schemas.microsoft.com/office/drawing/2014/main" id="{BFE1B8CF-2949-4CF3-906F-A4CDA815253D}"/>
              </a:ext>
            </a:extLst>
          </p:cNvPr>
          <p:cNvSpPr/>
          <p:nvPr/>
        </p:nvSpPr>
        <p:spPr>
          <a:xfrm>
            <a:off x="8589969" y="3864518"/>
            <a:ext cx="1018500" cy="1175675"/>
          </a:xfrm>
          <a:custGeom>
            <a:avLst/>
            <a:gdLst/>
            <a:ahLst/>
            <a:cxnLst/>
            <a:rect l="l" t="t" r="r" b="b"/>
            <a:pathLst>
              <a:path w="12500" h="14429" extrusionOk="0">
                <a:moveTo>
                  <a:pt x="6255" y="0"/>
                </a:moveTo>
                <a:lnTo>
                  <a:pt x="1" y="3605"/>
                </a:lnTo>
                <a:lnTo>
                  <a:pt x="1" y="10824"/>
                </a:lnTo>
                <a:lnTo>
                  <a:pt x="6255" y="14429"/>
                </a:lnTo>
                <a:lnTo>
                  <a:pt x="12500" y="10824"/>
                </a:lnTo>
                <a:lnTo>
                  <a:pt x="12500" y="3605"/>
                </a:lnTo>
                <a:lnTo>
                  <a:pt x="625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2" name="Google Shape;477;p25">
            <a:extLst>
              <a:ext uri="{FF2B5EF4-FFF2-40B4-BE49-F238E27FC236}">
                <a16:creationId xmlns:a16="http://schemas.microsoft.com/office/drawing/2014/main" id="{49593052-4B6D-4DE4-A4CE-26AC791F0043}"/>
              </a:ext>
            </a:extLst>
          </p:cNvPr>
          <p:cNvSpPr/>
          <p:nvPr/>
        </p:nvSpPr>
        <p:spPr>
          <a:xfrm>
            <a:off x="8880527" y="4238350"/>
            <a:ext cx="433473" cy="428748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DED6F05-443D-44CC-9CFF-DED3BA7EBE64}"/>
              </a:ext>
            </a:extLst>
          </p:cNvPr>
          <p:cNvSpPr txBox="1"/>
          <p:nvPr/>
        </p:nvSpPr>
        <p:spPr>
          <a:xfrm>
            <a:off x="9899027" y="3838579"/>
            <a:ext cx="1744259" cy="142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Synergistically, Synergistically utilize , Synergistically utilize technically sound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0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35393" y="518601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5721631" y="511511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23816-6CAA-403D-AA37-BE19545FB12D}"/>
              </a:ext>
            </a:extLst>
          </p:cNvPr>
          <p:cNvSpPr/>
          <p:nvPr/>
        </p:nvSpPr>
        <p:spPr>
          <a:xfrm>
            <a:off x="6779682" y="3559967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D369AB-D849-4988-BFCF-BA15AC4EB2B6}"/>
              </a:ext>
            </a:extLst>
          </p:cNvPr>
          <p:cNvSpPr/>
          <p:nvPr/>
        </p:nvSpPr>
        <p:spPr>
          <a:xfrm>
            <a:off x="1057080" y="24596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9" name="îṣ1iḑè">
            <a:extLst>
              <a:ext uri="{FF2B5EF4-FFF2-40B4-BE49-F238E27FC236}">
                <a16:creationId xmlns:a16="http://schemas.microsoft.com/office/drawing/2014/main" id="{E8691F5A-AFB4-499C-BDDE-8106A72D8EF1}"/>
              </a:ext>
            </a:extLst>
          </p:cNvPr>
          <p:cNvSpPr/>
          <p:nvPr/>
        </p:nvSpPr>
        <p:spPr>
          <a:xfrm>
            <a:off x="1716741" y="1462598"/>
            <a:ext cx="3637704" cy="3932802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50814D3-FBDD-4971-AFFD-9E3200860BAA}"/>
              </a:ext>
            </a:extLst>
          </p:cNvPr>
          <p:cNvSpPr/>
          <p:nvPr/>
        </p:nvSpPr>
        <p:spPr>
          <a:xfrm>
            <a:off x="4607767" y="1117649"/>
            <a:ext cx="1358119" cy="118566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Google Shape;406;p41">
            <a:extLst>
              <a:ext uri="{FF2B5EF4-FFF2-40B4-BE49-F238E27FC236}">
                <a16:creationId xmlns:a16="http://schemas.microsoft.com/office/drawing/2014/main" id="{6D9D8F34-D7DF-44B5-B370-E804E00D12D6}"/>
              </a:ext>
            </a:extLst>
          </p:cNvPr>
          <p:cNvSpPr txBox="1">
            <a:spLocks/>
          </p:cNvSpPr>
          <p:nvPr/>
        </p:nvSpPr>
        <p:spPr>
          <a:xfrm flipH="1">
            <a:off x="6628128" y="4004296"/>
            <a:ext cx="1439040" cy="788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latin typeface="+mn-lt"/>
                <a:ea typeface="+mn-ea"/>
                <a:cs typeface="+mn-ea"/>
                <a:sym typeface="+mn-lt"/>
              </a:rPr>
              <a:t>05.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1830301B-9891-4366-B696-00FDADB9E6FC}"/>
              </a:ext>
            </a:extLst>
          </p:cNvPr>
          <p:cNvSpPr/>
          <p:nvPr/>
        </p:nvSpPr>
        <p:spPr>
          <a:xfrm>
            <a:off x="6779682" y="2430647"/>
            <a:ext cx="931212" cy="931212"/>
          </a:xfrm>
          <a:prstGeom prst="roundRect">
            <a:avLst/>
          </a:prstGeom>
          <a:solidFill>
            <a:srgbClr val="0D1720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48E489A9-27E5-4FA8-9267-316159D91734}"/>
              </a:ext>
            </a:extLst>
          </p:cNvPr>
          <p:cNvGrpSpPr/>
          <p:nvPr/>
        </p:nvGrpSpPr>
        <p:grpSpPr>
          <a:xfrm>
            <a:off x="7000704" y="2649514"/>
            <a:ext cx="489168" cy="493478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076F5AC0-2D42-4E7B-9D09-3931DA9F8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7AFCD39B-52DB-4F7C-B9A0-5D9A04D5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FEBD9C8-721C-4CB8-B873-4DB5917B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5C85A2-149B-4F53-B815-DE6D6CF517AB}"/>
              </a:ext>
            </a:extLst>
          </p:cNvPr>
          <p:cNvSpPr txBox="1"/>
          <p:nvPr/>
        </p:nvSpPr>
        <p:spPr>
          <a:xfrm>
            <a:off x="8288190" y="2649461"/>
            <a:ext cx="2094858" cy="23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</p:spTree>
    <p:extLst>
      <p:ext uri="{BB962C8B-B14F-4D97-AF65-F5344CB8AC3E}">
        <p14:creationId xmlns:p14="http://schemas.microsoft.com/office/powerpoint/2010/main" val="21239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29"/>
          <p:cNvSpPr/>
          <p:nvPr/>
        </p:nvSpPr>
        <p:spPr>
          <a:xfrm>
            <a:off x="2609527" y="2447014"/>
            <a:ext cx="3269719" cy="28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13" name="Google Shape;1313;p29"/>
          <p:cNvSpPr/>
          <p:nvPr/>
        </p:nvSpPr>
        <p:spPr>
          <a:xfrm>
            <a:off x="6939286" y="2447562"/>
            <a:ext cx="57335" cy="322927"/>
          </a:xfrm>
          <a:custGeom>
            <a:avLst/>
            <a:gdLst/>
            <a:ahLst/>
            <a:cxnLst/>
            <a:rect l="l" t="t" r="r" b="b"/>
            <a:pathLst>
              <a:path w="204" h="1149" extrusionOk="0">
                <a:moveTo>
                  <a:pt x="101" y="1"/>
                </a:moveTo>
                <a:cubicBezTo>
                  <a:pt x="46" y="1"/>
                  <a:pt x="1" y="46"/>
                  <a:pt x="1" y="101"/>
                </a:cubicBezTo>
                <a:lnTo>
                  <a:pt x="3" y="1049"/>
                </a:lnTo>
                <a:cubicBezTo>
                  <a:pt x="3" y="1104"/>
                  <a:pt x="49" y="1148"/>
                  <a:pt x="104" y="1148"/>
                </a:cubicBezTo>
                <a:cubicBezTo>
                  <a:pt x="159" y="1148"/>
                  <a:pt x="204" y="1104"/>
                  <a:pt x="204" y="1048"/>
                </a:cubicBezTo>
                <a:lnTo>
                  <a:pt x="201" y="101"/>
                </a:lnTo>
                <a:cubicBezTo>
                  <a:pt x="201" y="45"/>
                  <a:pt x="156" y="1"/>
                  <a:pt x="101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4" name="Google Shape;1314;p29"/>
          <p:cNvSpPr/>
          <p:nvPr/>
        </p:nvSpPr>
        <p:spPr>
          <a:xfrm>
            <a:off x="6871553" y="2505460"/>
            <a:ext cx="57335" cy="207415"/>
          </a:xfrm>
          <a:custGeom>
            <a:avLst/>
            <a:gdLst/>
            <a:ahLst/>
            <a:cxnLst/>
            <a:rect l="l" t="t" r="r" b="b"/>
            <a:pathLst>
              <a:path w="204" h="738" extrusionOk="0">
                <a:moveTo>
                  <a:pt x="101" y="1"/>
                </a:moveTo>
                <a:cubicBezTo>
                  <a:pt x="45" y="1"/>
                  <a:pt x="1" y="46"/>
                  <a:pt x="1" y="101"/>
                </a:cubicBezTo>
                <a:lnTo>
                  <a:pt x="2" y="637"/>
                </a:lnTo>
                <a:cubicBezTo>
                  <a:pt x="2" y="692"/>
                  <a:pt x="47" y="738"/>
                  <a:pt x="103" y="738"/>
                </a:cubicBezTo>
                <a:cubicBezTo>
                  <a:pt x="158" y="737"/>
                  <a:pt x="203" y="692"/>
                  <a:pt x="202" y="637"/>
                </a:cubicBezTo>
                <a:lnTo>
                  <a:pt x="201" y="101"/>
                </a:lnTo>
                <a:cubicBezTo>
                  <a:pt x="201" y="45"/>
                  <a:pt x="156" y="1"/>
                  <a:pt x="101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5" name="Google Shape;1315;p29"/>
          <p:cNvSpPr/>
          <p:nvPr/>
        </p:nvSpPr>
        <p:spPr>
          <a:xfrm>
            <a:off x="6834454" y="2582749"/>
            <a:ext cx="26981" cy="53119"/>
          </a:xfrm>
          <a:custGeom>
            <a:avLst/>
            <a:gdLst/>
            <a:ahLst/>
            <a:cxnLst/>
            <a:rect l="l" t="t" r="r" b="b"/>
            <a:pathLst>
              <a:path w="96" h="189" extrusionOk="0">
                <a:moveTo>
                  <a:pt x="95" y="0"/>
                </a:moveTo>
                <a:cubicBezTo>
                  <a:pt x="43" y="0"/>
                  <a:pt x="1" y="43"/>
                  <a:pt x="1" y="94"/>
                </a:cubicBezTo>
                <a:cubicBezTo>
                  <a:pt x="1" y="147"/>
                  <a:pt x="44" y="189"/>
                  <a:pt x="96" y="189"/>
                </a:cubicBezTo>
                <a:cubicBezTo>
                  <a:pt x="95" y="144"/>
                  <a:pt x="95" y="62"/>
                  <a:pt x="95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6" name="Google Shape;1316;p29"/>
          <p:cNvSpPr/>
          <p:nvPr/>
        </p:nvSpPr>
        <p:spPr>
          <a:xfrm>
            <a:off x="7270924" y="2447001"/>
            <a:ext cx="57335" cy="322645"/>
          </a:xfrm>
          <a:custGeom>
            <a:avLst/>
            <a:gdLst/>
            <a:ahLst/>
            <a:cxnLst/>
            <a:rect l="l" t="t" r="r" b="b"/>
            <a:pathLst>
              <a:path w="204" h="1148" extrusionOk="0">
                <a:moveTo>
                  <a:pt x="101" y="0"/>
                </a:moveTo>
                <a:cubicBezTo>
                  <a:pt x="46" y="0"/>
                  <a:pt x="0" y="45"/>
                  <a:pt x="0" y="101"/>
                </a:cubicBezTo>
                <a:lnTo>
                  <a:pt x="3" y="1047"/>
                </a:lnTo>
                <a:cubicBezTo>
                  <a:pt x="3" y="1103"/>
                  <a:pt x="48" y="1148"/>
                  <a:pt x="103" y="1148"/>
                </a:cubicBezTo>
                <a:cubicBezTo>
                  <a:pt x="159" y="1148"/>
                  <a:pt x="204" y="1102"/>
                  <a:pt x="204" y="1047"/>
                </a:cubicBezTo>
                <a:lnTo>
                  <a:pt x="201" y="100"/>
                </a:lnTo>
                <a:cubicBezTo>
                  <a:pt x="201" y="45"/>
                  <a:pt x="156" y="0"/>
                  <a:pt x="10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7" name="Google Shape;1317;p29"/>
          <p:cNvSpPr/>
          <p:nvPr/>
        </p:nvSpPr>
        <p:spPr>
          <a:xfrm>
            <a:off x="7338939" y="2504336"/>
            <a:ext cx="57053" cy="207415"/>
          </a:xfrm>
          <a:custGeom>
            <a:avLst/>
            <a:gdLst/>
            <a:ahLst/>
            <a:cxnLst/>
            <a:rect l="l" t="t" r="r" b="b"/>
            <a:pathLst>
              <a:path w="203" h="738" extrusionOk="0">
                <a:moveTo>
                  <a:pt x="100" y="1"/>
                </a:moveTo>
                <a:cubicBezTo>
                  <a:pt x="45" y="1"/>
                  <a:pt x="1" y="46"/>
                  <a:pt x="1" y="101"/>
                </a:cubicBezTo>
                <a:lnTo>
                  <a:pt x="2" y="637"/>
                </a:lnTo>
                <a:cubicBezTo>
                  <a:pt x="2" y="693"/>
                  <a:pt x="47" y="737"/>
                  <a:pt x="102" y="737"/>
                </a:cubicBezTo>
                <a:cubicBezTo>
                  <a:pt x="158" y="737"/>
                  <a:pt x="203" y="692"/>
                  <a:pt x="203" y="637"/>
                </a:cubicBezTo>
                <a:lnTo>
                  <a:pt x="201" y="101"/>
                </a:lnTo>
                <a:cubicBezTo>
                  <a:pt x="201" y="45"/>
                  <a:pt x="156" y="1"/>
                  <a:pt x="100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8" name="Google Shape;1318;p29"/>
          <p:cNvSpPr/>
          <p:nvPr/>
        </p:nvSpPr>
        <p:spPr>
          <a:xfrm>
            <a:off x="7406391" y="2581344"/>
            <a:ext cx="26700" cy="53400"/>
          </a:xfrm>
          <a:custGeom>
            <a:avLst/>
            <a:gdLst/>
            <a:ahLst/>
            <a:cxnLst/>
            <a:rect l="l" t="t" r="r" b="b"/>
            <a:pathLst>
              <a:path w="95" h="190" extrusionOk="0">
                <a:moveTo>
                  <a:pt x="0" y="1"/>
                </a:moveTo>
                <a:cubicBezTo>
                  <a:pt x="0" y="63"/>
                  <a:pt x="0" y="145"/>
                  <a:pt x="0" y="189"/>
                </a:cubicBezTo>
                <a:cubicBezTo>
                  <a:pt x="53" y="189"/>
                  <a:pt x="94" y="146"/>
                  <a:pt x="94" y="95"/>
                </a:cubicBezTo>
                <a:cubicBezTo>
                  <a:pt x="94" y="43"/>
                  <a:pt x="52" y="1"/>
                  <a:pt x="0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19" name="Google Shape;1319;p29"/>
          <p:cNvSpPr/>
          <p:nvPr/>
        </p:nvSpPr>
        <p:spPr>
          <a:xfrm>
            <a:off x="7012921" y="2577128"/>
            <a:ext cx="239173" cy="50589"/>
          </a:xfrm>
          <a:custGeom>
            <a:avLst/>
            <a:gdLst/>
            <a:ahLst/>
            <a:cxnLst/>
            <a:rect l="l" t="t" r="r" b="b"/>
            <a:pathLst>
              <a:path w="851" h="180" extrusionOk="0">
                <a:moveTo>
                  <a:pt x="850" y="1"/>
                </a:moveTo>
                <a:lnTo>
                  <a:pt x="0" y="3"/>
                </a:lnTo>
                <a:lnTo>
                  <a:pt x="1" y="180"/>
                </a:lnTo>
                <a:lnTo>
                  <a:pt x="850" y="177"/>
                </a:lnTo>
                <a:lnTo>
                  <a:pt x="850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1" name="Google Shape;1321;p29"/>
          <p:cNvSpPr/>
          <p:nvPr/>
        </p:nvSpPr>
        <p:spPr>
          <a:xfrm>
            <a:off x="1272501" y="2330084"/>
            <a:ext cx="199545" cy="524159"/>
          </a:xfrm>
          <a:custGeom>
            <a:avLst/>
            <a:gdLst/>
            <a:ahLst/>
            <a:cxnLst/>
            <a:rect l="l" t="t" r="r" b="b"/>
            <a:pathLst>
              <a:path w="710" h="1865" extrusionOk="0">
                <a:moveTo>
                  <a:pt x="618" y="1"/>
                </a:moveTo>
                <a:cubicBezTo>
                  <a:pt x="588" y="1"/>
                  <a:pt x="560" y="22"/>
                  <a:pt x="550" y="77"/>
                </a:cubicBezTo>
                <a:cubicBezTo>
                  <a:pt x="527" y="208"/>
                  <a:pt x="345" y="996"/>
                  <a:pt x="312" y="1160"/>
                </a:cubicBezTo>
                <a:cubicBezTo>
                  <a:pt x="269" y="1370"/>
                  <a:pt x="108" y="1440"/>
                  <a:pt x="1" y="1512"/>
                </a:cubicBezTo>
                <a:lnTo>
                  <a:pt x="136" y="1865"/>
                </a:lnTo>
                <a:cubicBezTo>
                  <a:pt x="136" y="1865"/>
                  <a:pt x="347" y="1801"/>
                  <a:pt x="451" y="1770"/>
                </a:cubicBezTo>
                <a:cubicBezTo>
                  <a:pt x="557" y="1738"/>
                  <a:pt x="709" y="1733"/>
                  <a:pt x="709" y="1665"/>
                </a:cubicBezTo>
                <a:lnTo>
                  <a:pt x="709" y="1199"/>
                </a:lnTo>
                <a:cubicBezTo>
                  <a:pt x="709" y="1158"/>
                  <a:pt x="675" y="1134"/>
                  <a:pt x="638" y="1134"/>
                </a:cubicBezTo>
                <a:cubicBezTo>
                  <a:pt x="601" y="1134"/>
                  <a:pt x="562" y="1158"/>
                  <a:pt x="552" y="1213"/>
                </a:cubicBezTo>
                <a:cubicBezTo>
                  <a:pt x="513" y="1442"/>
                  <a:pt x="457" y="1486"/>
                  <a:pt x="457" y="1486"/>
                </a:cubicBezTo>
                <a:cubicBezTo>
                  <a:pt x="457" y="1486"/>
                  <a:pt x="503" y="1388"/>
                  <a:pt x="518" y="1228"/>
                </a:cubicBezTo>
                <a:cubicBezTo>
                  <a:pt x="525" y="1151"/>
                  <a:pt x="551" y="1099"/>
                  <a:pt x="605" y="1086"/>
                </a:cubicBezTo>
                <a:cubicBezTo>
                  <a:pt x="613" y="1084"/>
                  <a:pt x="621" y="1083"/>
                  <a:pt x="629" y="1083"/>
                </a:cubicBezTo>
                <a:cubicBezTo>
                  <a:pt x="673" y="1083"/>
                  <a:pt x="705" y="1112"/>
                  <a:pt x="705" y="1112"/>
                </a:cubicBezTo>
                <a:lnTo>
                  <a:pt x="705" y="100"/>
                </a:lnTo>
                <a:cubicBezTo>
                  <a:pt x="705" y="44"/>
                  <a:pt x="660" y="1"/>
                  <a:pt x="618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2" name="Google Shape;1322;p29"/>
          <p:cNvSpPr/>
          <p:nvPr/>
        </p:nvSpPr>
        <p:spPr>
          <a:xfrm>
            <a:off x="1217978" y="2751941"/>
            <a:ext cx="88531" cy="138557"/>
          </a:xfrm>
          <a:custGeom>
            <a:avLst/>
            <a:gdLst/>
            <a:ahLst/>
            <a:cxnLst/>
            <a:rect l="l" t="t" r="r" b="b"/>
            <a:pathLst>
              <a:path w="315" h="493" extrusionOk="0">
                <a:moveTo>
                  <a:pt x="133" y="0"/>
                </a:moveTo>
                <a:cubicBezTo>
                  <a:pt x="130" y="0"/>
                  <a:pt x="127" y="1"/>
                  <a:pt x="123" y="2"/>
                </a:cubicBezTo>
                <a:lnTo>
                  <a:pt x="19" y="42"/>
                </a:lnTo>
                <a:cubicBezTo>
                  <a:pt x="7" y="47"/>
                  <a:pt x="0" y="61"/>
                  <a:pt x="5" y="74"/>
                </a:cubicBezTo>
                <a:lnTo>
                  <a:pt x="159" y="477"/>
                </a:lnTo>
                <a:cubicBezTo>
                  <a:pt x="163" y="487"/>
                  <a:pt x="172" y="493"/>
                  <a:pt x="182" y="493"/>
                </a:cubicBezTo>
                <a:cubicBezTo>
                  <a:pt x="185" y="493"/>
                  <a:pt x="188" y="492"/>
                  <a:pt x="191" y="491"/>
                </a:cubicBezTo>
                <a:lnTo>
                  <a:pt x="295" y="452"/>
                </a:lnTo>
                <a:cubicBezTo>
                  <a:pt x="308" y="447"/>
                  <a:pt x="315" y="433"/>
                  <a:pt x="309" y="420"/>
                </a:cubicBezTo>
                <a:lnTo>
                  <a:pt x="156" y="16"/>
                </a:lnTo>
                <a:cubicBezTo>
                  <a:pt x="152" y="6"/>
                  <a:pt x="143" y="0"/>
                  <a:pt x="133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3" name="Google Shape;1323;p29"/>
          <p:cNvSpPr/>
          <p:nvPr/>
        </p:nvSpPr>
        <p:spPr>
          <a:xfrm>
            <a:off x="1484694" y="2330084"/>
            <a:ext cx="198984" cy="524159"/>
          </a:xfrm>
          <a:custGeom>
            <a:avLst/>
            <a:gdLst/>
            <a:ahLst/>
            <a:cxnLst/>
            <a:rect l="l" t="t" r="r" b="b"/>
            <a:pathLst>
              <a:path w="708" h="1865" extrusionOk="0">
                <a:moveTo>
                  <a:pt x="92" y="1"/>
                </a:moveTo>
                <a:cubicBezTo>
                  <a:pt x="50" y="1"/>
                  <a:pt x="5" y="44"/>
                  <a:pt x="5" y="100"/>
                </a:cubicBezTo>
                <a:lnTo>
                  <a:pt x="5" y="1112"/>
                </a:lnTo>
                <a:cubicBezTo>
                  <a:pt x="5" y="1112"/>
                  <a:pt x="36" y="1083"/>
                  <a:pt x="80" y="1083"/>
                </a:cubicBezTo>
                <a:cubicBezTo>
                  <a:pt x="88" y="1083"/>
                  <a:pt x="96" y="1084"/>
                  <a:pt x="104" y="1086"/>
                </a:cubicBezTo>
                <a:cubicBezTo>
                  <a:pt x="158" y="1099"/>
                  <a:pt x="185" y="1151"/>
                  <a:pt x="192" y="1228"/>
                </a:cubicBezTo>
                <a:cubicBezTo>
                  <a:pt x="206" y="1388"/>
                  <a:pt x="253" y="1486"/>
                  <a:pt x="253" y="1486"/>
                </a:cubicBezTo>
                <a:cubicBezTo>
                  <a:pt x="253" y="1486"/>
                  <a:pt x="197" y="1442"/>
                  <a:pt x="157" y="1213"/>
                </a:cubicBezTo>
                <a:cubicBezTo>
                  <a:pt x="148" y="1158"/>
                  <a:pt x="108" y="1134"/>
                  <a:pt x="71" y="1134"/>
                </a:cubicBezTo>
                <a:cubicBezTo>
                  <a:pt x="35" y="1134"/>
                  <a:pt x="0" y="1158"/>
                  <a:pt x="0" y="1199"/>
                </a:cubicBezTo>
                <a:lnTo>
                  <a:pt x="0" y="1665"/>
                </a:lnTo>
                <a:cubicBezTo>
                  <a:pt x="0" y="1733"/>
                  <a:pt x="152" y="1738"/>
                  <a:pt x="258" y="1770"/>
                </a:cubicBezTo>
                <a:cubicBezTo>
                  <a:pt x="363" y="1801"/>
                  <a:pt x="573" y="1865"/>
                  <a:pt x="573" y="1865"/>
                </a:cubicBezTo>
                <a:lnTo>
                  <a:pt x="708" y="1512"/>
                </a:lnTo>
                <a:cubicBezTo>
                  <a:pt x="601" y="1440"/>
                  <a:pt x="440" y="1370"/>
                  <a:pt x="398" y="1160"/>
                </a:cubicBezTo>
                <a:cubicBezTo>
                  <a:pt x="364" y="996"/>
                  <a:pt x="183" y="208"/>
                  <a:pt x="159" y="77"/>
                </a:cubicBezTo>
                <a:cubicBezTo>
                  <a:pt x="149" y="22"/>
                  <a:pt x="121" y="1"/>
                  <a:pt x="92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4" name="Google Shape;1324;p29"/>
          <p:cNvSpPr/>
          <p:nvPr/>
        </p:nvSpPr>
        <p:spPr>
          <a:xfrm>
            <a:off x="1649951" y="2751941"/>
            <a:ext cx="88531" cy="138557"/>
          </a:xfrm>
          <a:custGeom>
            <a:avLst/>
            <a:gdLst/>
            <a:ahLst/>
            <a:cxnLst/>
            <a:rect l="l" t="t" r="r" b="b"/>
            <a:pathLst>
              <a:path w="315" h="493" extrusionOk="0">
                <a:moveTo>
                  <a:pt x="183" y="0"/>
                </a:moveTo>
                <a:cubicBezTo>
                  <a:pt x="173" y="0"/>
                  <a:pt x="164" y="6"/>
                  <a:pt x="160" y="16"/>
                </a:cubicBezTo>
                <a:lnTo>
                  <a:pt x="6" y="420"/>
                </a:lnTo>
                <a:cubicBezTo>
                  <a:pt x="1" y="433"/>
                  <a:pt x="8" y="447"/>
                  <a:pt x="20" y="452"/>
                </a:cubicBezTo>
                <a:lnTo>
                  <a:pt x="124" y="491"/>
                </a:lnTo>
                <a:cubicBezTo>
                  <a:pt x="127" y="492"/>
                  <a:pt x="130" y="493"/>
                  <a:pt x="133" y="493"/>
                </a:cubicBezTo>
                <a:cubicBezTo>
                  <a:pt x="143" y="493"/>
                  <a:pt x="152" y="487"/>
                  <a:pt x="156" y="477"/>
                </a:cubicBezTo>
                <a:lnTo>
                  <a:pt x="310" y="74"/>
                </a:lnTo>
                <a:cubicBezTo>
                  <a:pt x="314" y="61"/>
                  <a:pt x="308" y="47"/>
                  <a:pt x="296" y="42"/>
                </a:cubicBezTo>
                <a:lnTo>
                  <a:pt x="192" y="2"/>
                </a:lnTo>
                <a:cubicBezTo>
                  <a:pt x="189" y="1"/>
                  <a:pt x="186" y="0"/>
                  <a:pt x="183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6" name="Google Shape;1326;p29"/>
          <p:cNvSpPr/>
          <p:nvPr/>
        </p:nvSpPr>
        <p:spPr>
          <a:xfrm>
            <a:off x="1205355" y="4700922"/>
            <a:ext cx="422699" cy="462047"/>
          </a:xfrm>
          <a:custGeom>
            <a:avLst/>
            <a:gdLst/>
            <a:ahLst/>
            <a:cxnLst/>
            <a:rect l="l" t="t" r="r" b="b"/>
            <a:pathLst>
              <a:path w="1504" h="1644" extrusionOk="0">
                <a:moveTo>
                  <a:pt x="343" y="1243"/>
                </a:moveTo>
                <a:cubicBezTo>
                  <a:pt x="386" y="1243"/>
                  <a:pt x="445" y="1304"/>
                  <a:pt x="544" y="1304"/>
                </a:cubicBezTo>
                <a:cubicBezTo>
                  <a:pt x="559" y="1304"/>
                  <a:pt x="575" y="1302"/>
                  <a:pt x="593" y="1299"/>
                </a:cubicBezTo>
                <a:cubicBezTo>
                  <a:pt x="600" y="1297"/>
                  <a:pt x="608" y="1297"/>
                  <a:pt x="615" y="1297"/>
                </a:cubicBezTo>
                <a:cubicBezTo>
                  <a:pt x="724" y="1297"/>
                  <a:pt x="722" y="1475"/>
                  <a:pt x="553" y="1523"/>
                </a:cubicBezTo>
                <a:cubicBezTo>
                  <a:pt x="534" y="1529"/>
                  <a:pt x="515" y="1532"/>
                  <a:pt x="497" y="1532"/>
                </a:cubicBezTo>
                <a:cubicBezTo>
                  <a:pt x="350" y="1532"/>
                  <a:pt x="270" y="1354"/>
                  <a:pt x="293" y="1293"/>
                </a:cubicBezTo>
                <a:cubicBezTo>
                  <a:pt x="308" y="1256"/>
                  <a:pt x="324" y="1243"/>
                  <a:pt x="343" y="1243"/>
                </a:cubicBezTo>
                <a:close/>
                <a:moveTo>
                  <a:pt x="903" y="0"/>
                </a:moveTo>
                <a:cubicBezTo>
                  <a:pt x="793" y="0"/>
                  <a:pt x="671" y="29"/>
                  <a:pt x="543" y="102"/>
                </a:cubicBezTo>
                <a:cubicBezTo>
                  <a:pt x="92" y="358"/>
                  <a:pt x="1" y="762"/>
                  <a:pt x="35" y="1098"/>
                </a:cubicBezTo>
                <a:cubicBezTo>
                  <a:pt x="65" y="1403"/>
                  <a:pt x="211" y="1644"/>
                  <a:pt x="485" y="1644"/>
                </a:cubicBezTo>
                <a:cubicBezTo>
                  <a:pt x="498" y="1644"/>
                  <a:pt x="510" y="1643"/>
                  <a:pt x="523" y="1642"/>
                </a:cubicBezTo>
                <a:cubicBezTo>
                  <a:pt x="783" y="1621"/>
                  <a:pt x="855" y="1360"/>
                  <a:pt x="862" y="1241"/>
                </a:cubicBezTo>
                <a:cubicBezTo>
                  <a:pt x="873" y="1047"/>
                  <a:pt x="1009" y="901"/>
                  <a:pt x="1270" y="770"/>
                </a:cubicBezTo>
                <a:cubicBezTo>
                  <a:pt x="1471" y="670"/>
                  <a:pt x="1503" y="458"/>
                  <a:pt x="1390" y="256"/>
                </a:cubicBezTo>
                <a:cubicBezTo>
                  <a:pt x="1322" y="134"/>
                  <a:pt x="1140" y="0"/>
                  <a:pt x="903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27" name="Google Shape;1327;p29"/>
          <p:cNvSpPr/>
          <p:nvPr/>
        </p:nvSpPr>
        <p:spPr>
          <a:xfrm>
            <a:off x="1254819" y="4876859"/>
            <a:ext cx="79256" cy="71387"/>
          </a:xfrm>
          <a:custGeom>
            <a:avLst/>
            <a:gdLst/>
            <a:ahLst/>
            <a:cxnLst/>
            <a:rect l="l" t="t" r="r" b="b"/>
            <a:pathLst>
              <a:path w="282" h="254" extrusionOk="0">
                <a:moveTo>
                  <a:pt x="142" y="1"/>
                </a:moveTo>
                <a:cubicBezTo>
                  <a:pt x="131" y="1"/>
                  <a:pt x="120" y="2"/>
                  <a:pt x="108" y="5"/>
                </a:cubicBezTo>
                <a:cubicBezTo>
                  <a:pt x="41" y="22"/>
                  <a:pt x="1" y="92"/>
                  <a:pt x="19" y="160"/>
                </a:cubicBezTo>
                <a:cubicBezTo>
                  <a:pt x="35" y="216"/>
                  <a:pt x="85" y="253"/>
                  <a:pt x="141" y="253"/>
                </a:cubicBezTo>
                <a:cubicBezTo>
                  <a:pt x="152" y="253"/>
                  <a:pt x="163" y="252"/>
                  <a:pt x="174" y="249"/>
                </a:cubicBezTo>
                <a:cubicBezTo>
                  <a:pt x="241" y="230"/>
                  <a:pt x="281" y="161"/>
                  <a:pt x="264" y="94"/>
                </a:cubicBezTo>
                <a:cubicBezTo>
                  <a:pt x="248" y="38"/>
                  <a:pt x="198" y="1"/>
                  <a:pt x="14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28" name="Google Shape;1328;p29"/>
          <p:cNvSpPr/>
          <p:nvPr/>
        </p:nvSpPr>
        <p:spPr>
          <a:xfrm>
            <a:off x="1314964" y="4782989"/>
            <a:ext cx="78975" cy="71387"/>
          </a:xfrm>
          <a:custGeom>
            <a:avLst/>
            <a:gdLst/>
            <a:ahLst/>
            <a:cxnLst/>
            <a:rect l="l" t="t" r="r" b="b"/>
            <a:pathLst>
              <a:path w="281" h="254" extrusionOk="0">
                <a:moveTo>
                  <a:pt x="140" y="0"/>
                </a:moveTo>
                <a:cubicBezTo>
                  <a:pt x="130" y="0"/>
                  <a:pt x="119" y="2"/>
                  <a:pt x="108" y="5"/>
                </a:cubicBezTo>
                <a:cubicBezTo>
                  <a:pt x="40" y="23"/>
                  <a:pt x="1" y="92"/>
                  <a:pt x="18" y="160"/>
                </a:cubicBezTo>
                <a:cubicBezTo>
                  <a:pt x="34" y="216"/>
                  <a:pt x="84" y="253"/>
                  <a:pt x="140" y="253"/>
                </a:cubicBezTo>
                <a:cubicBezTo>
                  <a:pt x="151" y="253"/>
                  <a:pt x="162" y="252"/>
                  <a:pt x="173" y="249"/>
                </a:cubicBezTo>
                <a:cubicBezTo>
                  <a:pt x="241" y="231"/>
                  <a:pt x="280" y="162"/>
                  <a:pt x="263" y="94"/>
                </a:cubicBezTo>
                <a:cubicBezTo>
                  <a:pt x="247" y="38"/>
                  <a:pt x="196" y="0"/>
                  <a:pt x="1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29" name="Google Shape;1329;p29"/>
          <p:cNvSpPr/>
          <p:nvPr/>
        </p:nvSpPr>
        <p:spPr>
          <a:xfrm>
            <a:off x="1415299" y="4736897"/>
            <a:ext cx="78693" cy="71387"/>
          </a:xfrm>
          <a:custGeom>
            <a:avLst/>
            <a:gdLst/>
            <a:ahLst/>
            <a:cxnLst/>
            <a:rect l="l" t="t" r="r" b="b"/>
            <a:pathLst>
              <a:path w="280" h="254" extrusionOk="0">
                <a:moveTo>
                  <a:pt x="140" y="1"/>
                </a:moveTo>
                <a:cubicBezTo>
                  <a:pt x="130" y="1"/>
                  <a:pt x="119" y="2"/>
                  <a:pt x="108" y="5"/>
                </a:cubicBezTo>
                <a:cubicBezTo>
                  <a:pt x="39" y="24"/>
                  <a:pt x="0" y="93"/>
                  <a:pt x="18" y="160"/>
                </a:cubicBezTo>
                <a:cubicBezTo>
                  <a:pt x="33" y="216"/>
                  <a:pt x="84" y="254"/>
                  <a:pt x="140" y="254"/>
                </a:cubicBezTo>
                <a:cubicBezTo>
                  <a:pt x="151" y="254"/>
                  <a:pt x="162" y="253"/>
                  <a:pt x="172" y="250"/>
                </a:cubicBezTo>
                <a:cubicBezTo>
                  <a:pt x="240" y="231"/>
                  <a:pt x="280" y="162"/>
                  <a:pt x="262" y="94"/>
                </a:cubicBezTo>
                <a:cubicBezTo>
                  <a:pt x="247" y="38"/>
                  <a:pt x="196" y="1"/>
                  <a:pt x="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30" name="Google Shape;1330;p29"/>
          <p:cNvSpPr/>
          <p:nvPr/>
        </p:nvSpPr>
        <p:spPr>
          <a:xfrm>
            <a:off x="1507203" y="4784957"/>
            <a:ext cx="78975" cy="71387"/>
          </a:xfrm>
          <a:custGeom>
            <a:avLst/>
            <a:gdLst/>
            <a:ahLst/>
            <a:cxnLst/>
            <a:rect l="l" t="t" r="r" b="b"/>
            <a:pathLst>
              <a:path w="281" h="254" extrusionOk="0">
                <a:moveTo>
                  <a:pt x="140" y="0"/>
                </a:moveTo>
                <a:cubicBezTo>
                  <a:pt x="129" y="0"/>
                  <a:pt x="119" y="2"/>
                  <a:pt x="108" y="5"/>
                </a:cubicBezTo>
                <a:cubicBezTo>
                  <a:pt x="41" y="23"/>
                  <a:pt x="1" y="92"/>
                  <a:pt x="18" y="160"/>
                </a:cubicBezTo>
                <a:cubicBezTo>
                  <a:pt x="33" y="216"/>
                  <a:pt x="85" y="253"/>
                  <a:pt x="141" y="253"/>
                </a:cubicBezTo>
                <a:cubicBezTo>
                  <a:pt x="152" y="253"/>
                  <a:pt x="163" y="252"/>
                  <a:pt x="173" y="249"/>
                </a:cubicBezTo>
                <a:cubicBezTo>
                  <a:pt x="241" y="231"/>
                  <a:pt x="281" y="162"/>
                  <a:pt x="262" y="94"/>
                </a:cubicBezTo>
                <a:cubicBezTo>
                  <a:pt x="247" y="38"/>
                  <a:pt x="196" y="0"/>
                  <a:pt x="140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31" name="Google Shape;1331;p29"/>
          <p:cNvSpPr/>
          <p:nvPr/>
        </p:nvSpPr>
        <p:spPr>
          <a:xfrm>
            <a:off x="1581399" y="4931946"/>
            <a:ext cx="96119" cy="91341"/>
          </a:xfrm>
          <a:custGeom>
            <a:avLst/>
            <a:gdLst/>
            <a:ahLst/>
            <a:cxnLst/>
            <a:rect l="l" t="t" r="r" b="b"/>
            <a:pathLst>
              <a:path w="342" h="325" extrusionOk="0">
                <a:moveTo>
                  <a:pt x="281" y="0"/>
                </a:moveTo>
                <a:lnTo>
                  <a:pt x="281" y="0"/>
                </a:lnTo>
                <a:cubicBezTo>
                  <a:pt x="281" y="0"/>
                  <a:pt x="263" y="59"/>
                  <a:pt x="169" y="69"/>
                </a:cubicBezTo>
                <a:cubicBezTo>
                  <a:pt x="75" y="80"/>
                  <a:pt x="0" y="122"/>
                  <a:pt x="18" y="230"/>
                </a:cubicBezTo>
                <a:cubicBezTo>
                  <a:pt x="18" y="230"/>
                  <a:pt x="83" y="279"/>
                  <a:pt x="143" y="325"/>
                </a:cubicBezTo>
                <a:cubicBezTo>
                  <a:pt x="342" y="244"/>
                  <a:pt x="281" y="0"/>
                  <a:pt x="28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32" name="Google Shape;1332;p29"/>
          <p:cNvSpPr/>
          <p:nvPr/>
        </p:nvSpPr>
        <p:spPr>
          <a:xfrm>
            <a:off x="1576622" y="4999680"/>
            <a:ext cx="43563" cy="34007"/>
          </a:xfrm>
          <a:custGeom>
            <a:avLst/>
            <a:gdLst/>
            <a:ahLst/>
            <a:cxnLst/>
            <a:rect l="l" t="t" r="r" b="b"/>
            <a:pathLst>
              <a:path w="155" h="121" extrusionOk="0">
                <a:moveTo>
                  <a:pt x="16" y="0"/>
                </a:moveTo>
                <a:cubicBezTo>
                  <a:pt x="12" y="0"/>
                  <a:pt x="8" y="2"/>
                  <a:pt x="5" y="5"/>
                </a:cubicBezTo>
                <a:cubicBezTo>
                  <a:pt x="1" y="12"/>
                  <a:pt x="2" y="20"/>
                  <a:pt x="8" y="25"/>
                </a:cubicBezTo>
                <a:lnTo>
                  <a:pt x="131" y="117"/>
                </a:lnTo>
                <a:cubicBezTo>
                  <a:pt x="133" y="119"/>
                  <a:pt x="136" y="120"/>
                  <a:pt x="139" y="120"/>
                </a:cubicBezTo>
                <a:cubicBezTo>
                  <a:pt x="143" y="120"/>
                  <a:pt x="147" y="118"/>
                  <a:pt x="150" y="115"/>
                </a:cubicBezTo>
                <a:cubicBezTo>
                  <a:pt x="154" y="109"/>
                  <a:pt x="153" y="101"/>
                  <a:pt x="147" y="95"/>
                </a:cubicBezTo>
                <a:lnTo>
                  <a:pt x="24" y="3"/>
                </a:lnTo>
                <a:cubicBezTo>
                  <a:pt x="22" y="1"/>
                  <a:pt x="19" y="0"/>
                  <a:pt x="16" y="0"/>
                </a:cubicBezTo>
                <a:close/>
              </a:path>
            </a:pathLst>
          </a:custGeom>
          <a:solidFill>
            <a:srgbClr val="614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33" name="Google Shape;1333;p29"/>
          <p:cNvSpPr/>
          <p:nvPr/>
        </p:nvSpPr>
        <p:spPr>
          <a:xfrm>
            <a:off x="1464202" y="5013452"/>
            <a:ext cx="145584" cy="179029"/>
          </a:xfrm>
          <a:custGeom>
            <a:avLst/>
            <a:gdLst/>
            <a:ahLst/>
            <a:cxnLst/>
            <a:rect l="l" t="t" r="r" b="b"/>
            <a:pathLst>
              <a:path w="518" h="637" extrusionOk="0">
                <a:moveTo>
                  <a:pt x="399" y="0"/>
                </a:moveTo>
                <a:lnTo>
                  <a:pt x="8" y="598"/>
                </a:lnTo>
                <a:cubicBezTo>
                  <a:pt x="1" y="609"/>
                  <a:pt x="3" y="623"/>
                  <a:pt x="14" y="631"/>
                </a:cubicBezTo>
                <a:cubicBezTo>
                  <a:pt x="18" y="635"/>
                  <a:pt x="23" y="636"/>
                  <a:pt x="28" y="636"/>
                </a:cubicBezTo>
                <a:cubicBezTo>
                  <a:pt x="35" y="636"/>
                  <a:pt x="42" y="633"/>
                  <a:pt x="47" y="628"/>
                </a:cubicBezTo>
                <a:lnTo>
                  <a:pt x="518" y="9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35" name="Google Shape;1335;p29"/>
          <p:cNvSpPr/>
          <p:nvPr/>
        </p:nvSpPr>
        <p:spPr>
          <a:xfrm>
            <a:off x="6826303" y="4718347"/>
            <a:ext cx="421575" cy="302691"/>
          </a:xfrm>
          <a:custGeom>
            <a:avLst/>
            <a:gdLst/>
            <a:ahLst/>
            <a:cxnLst/>
            <a:rect l="l" t="t" r="r" b="b"/>
            <a:pathLst>
              <a:path w="1500" h="1077" extrusionOk="0">
                <a:moveTo>
                  <a:pt x="750" y="1"/>
                </a:moveTo>
                <a:cubicBezTo>
                  <a:pt x="336" y="1"/>
                  <a:pt x="1" y="241"/>
                  <a:pt x="1" y="538"/>
                </a:cubicBezTo>
                <a:cubicBezTo>
                  <a:pt x="1" y="835"/>
                  <a:pt x="336" y="1076"/>
                  <a:pt x="750" y="1076"/>
                </a:cubicBezTo>
                <a:cubicBezTo>
                  <a:pt x="1164" y="1076"/>
                  <a:pt x="1499" y="835"/>
                  <a:pt x="1499" y="538"/>
                </a:cubicBezTo>
                <a:cubicBezTo>
                  <a:pt x="1499" y="241"/>
                  <a:pt x="1164" y="1"/>
                  <a:pt x="750" y="1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36" name="Google Shape;1336;p29"/>
          <p:cNvSpPr/>
          <p:nvPr/>
        </p:nvSpPr>
        <p:spPr>
          <a:xfrm>
            <a:off x="7048332" y="4808564"/>
            <a:ext cx="393190" cy="301848"/>
          </a:xfrm>
          <a:custGeom>
            <a:avLst/>
            <a:gdLst/>
            <a:ahLst/>
            <a:cxnLst/>
            <a:rect l="l" t="t" r="r" b="b"/>
            <a:pathLst>
              <a:path w="1399" h="1074" extrusionOk="0">
                <a:moveTo>
                  <a:pt x="720" y="0"/>
                </a:moveTo>
                <a:cubicBezTo>
                  <a:pt x="757" y="67"/>
                  <a:pt x="778" y="141"/>
                  <a:pt x="778" y="217"/>
                </a:cubicBezTo>
                <a:cubicBezTo>
                  <a:pt x="778" y="532"/>
                  <a:pt x="433" y="788"/>
                  <a:pt x="0" y="803"/>
                </a:cubicBezTo>
                <a:cubicBezTo>
                  <a:pt x="129" y="965"/>
                  <a:pt x="371" y="1074"/>
                  <a:pt x="649" y="1074"/>
                </a:cubicBezTo>
                <a:cubicBezTo>
                  <a:pt x="1063" y="1074"/>
                  <a:pt x="1398" y="833"/>
                  <a:pt x="1398" y="536"/>
                </a:cubicBezTo>
                <a:cubicBezTo>
                  <a:pt x="1398" y="256"/>
                  <a:pt x="1100" y="26"/>
                  <a:pt x="720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37" name="Google Shape;1337;p29"/>
          <p:cNvSpPr/>
          <p:nvPr/>
        </p:nvSpPr>
        <p:spPr>
          <a:xfrm>
            <a:off x="6925232" y="4804630"/>
            <a:ext cx="224277" cy="19392"/>
          </a:xfrm>
          <a:custGeom>
            <a:avLst/>
            <a:gdLst/>
            <a:ahLst/>
            <a:cxnLst/>
            <a:rect l="l" t="t" r="r" b="b"/>
            <a:pathLst>
              <a:path w="798" h="69" extrusionOk="0">
                <a:moveTo>
                  <a:pt x="1" y="0"/>
                </a:moveTo>
                <a:lnTo>
                  <a:pt x="1" y="69"/>
                </a:lnTo>
                <a:lnTo>
                  <a:pt x="798" y="69"/>
                </a:lnTo>
                <a:lnTo>
                  <a:pt x="7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38" name="Google Shape;1338;p29"/>
          <p:cNvSpPr/>
          <p:nvPr/>
        </p:nvSpPr>
        <p:spPr>
          <a:xfrm>
            <a:off x="6925232" y="4861402"/>
            <a:ext cx="224277" cy="19392"/>
          </a:xfrm>
          <a:custGeom>
            <a:avLst/>
            <a:gdLst/>
            <a:ahLst/>
            <a:cxnLst/>
            <a:rect l="l" t="t" r="r" b="b"/>
            <a:pathLst>
              <a:path w="798" h="69" extrusionOk="0">
                <a:moveTo>
                  <a:pt x="1" y="1"/>
                </a:moveTo>
                <a:lnTo>
                  <a:pt x="1" y="69"/>
                </a:lnTo>
                <a:lnTo>
                  <a:pt x="798" y="69"/>
                </a:lnTo>
                <a:lnTo>
                  <a:pt x="7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39" name="Google Shape;1339;p29"/>
          <p:cNvSpPr/>
          <p:nvPr/>
        </p:nvSpPr>
        <p:spPr>
          <a:xfrm>
            <a:off x="6925232" y="4918174"/>
            <a:ext cx="224277" cy="19673"/>
          </a:xfrm>
          <a:custGeom>
            <a:avLst/>
            <a:gdLst/>
            <a:ahLst/>
            <a:cxnLst/>
            <a:rect l="l" t="t" r="r" b="b"/>
            <a:pathLst>
              <a:path w="798" h="70" extrusionOk="0">
                <a:moveTo>
                  <a:pt x="1" y="0"/>
                </a:moveTo>
                <a:lnTo>
                  <a:pt x="1" y="69"/>
                </a:lnTo>
                <a:lnTo>
                  <a:pt x="798" y="69"/>
                </a:lnTo>
                <a:lnTo>
                  <a:pt x="7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40" name="Google Shape;1340;p29"/>
          <p:cNvSpPr/>
          <p:nvPr/>
        </p:nvSpPr>
        <p:spPr>
          <a:xfrm>
            <a:off x="6847100" y="4946279"/>
            <a:ext cx="89936" cy="96119"/>
          </a:xfrm>
          <a:custGeom>
            <a:avLst/>
            <a:gdLst/>
            <a:ahLst/>
            <a:cxnLst/>
            <a:rect l="l" t="t" r="r" b="b"/>
            <a:pathLst>
              <a:path w="320" h="342" extrusionOk="0">
                <a:moveTo>
                  <a:pt x="114" y="1"/>
                </a:moveTo>
                <a:lnTo>
                  <a:pt x="9" y="298"/>
                </a:lnTo>
                <a:cubicBezTo>
                  <a:pt x="1" y="321"/>
                  <a:pt x="19" y="342"/>
                  <a:pt x="40" y="342"/>
                </a:cubicBezTo>
                <a:cubicBezTo>
                  <a:pt x="46" y="342"/>
                  <a:pt x="52" y="340"/>
                  <a:pt x="58" y="336"/>
                </a:cubicBezTo>
                <a:lnTo>
                  <a:pt x="320" y="159"/>
                </a:lnTo>
                <a:lnTo>
                  <a:pt x="114" y="1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41" name="Google Shape;1341;p29"/>
          <p:cNvSpPr/>
          <p:nvPr/>
        </p:nvSpPr>
        <p:spPr>
          <a:xfrm>
            <a:off x="7278233" y="5076687"/>
            <a:ext cx="69700" cy="98087"/>
          </a:xfrm>
          <a:custGeom>
            <a:avLst/>
            <a:gdLst/>
            <a:ahLst/>
            <a:cxnLst/>
            <a:rect l="l" t="t" r="r" b="b"/>
            <a:pathLst>
              <a:path w="248" h="349" extrusionOk="0">
                <a:moveTo>
                  <a:pt x="247" y="0"/>
                </a:moveTo>
                <a:lnTo>
                  <a:pt x="0" y="80"/>
                </a:lnTo>
                <a:lnTo>
                  <a:pt x="185" y="335"/>
                </a:lnTo>
                <a:cubicBezTo>
                  <a:pt x="192" y="344"/>
                  <a:pt x="202" y="348"/>
                  <a:pt x="212" y="348"/>
                </a:cubicBezTo>
                <a:cubicBezTo>
                  <a:pt x="229" y="348"/>
                  <a:pt x="245" y="336"/>
                  <a:pt x="245" y="316"/>
                </a:cubicBezTo>
                <a:lnTo>
                  <a:pt x="247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42" name="Google Shape;1342;p29"/>
          <p:cNvSpPr txBox="1"/>
          <p:nvPr/>
        </p:nvSpPr>
        <p:spPr>
          <a:xfrm>
            <a:off x="2476637" y="1835772"/>
            <a:ext cx="20168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b="1" kern="0">
                <a:cs typeface="+mn-ea"/>
                <a:sym typeface="+mn-lt"/>
              </a:rPr>
              <a:t>75%</a:t>
            </a:r>
            <a:endParaRPr sz="3200" b="1" kern="0">
              <a:cs typeface="+mn-ea"/>
              <a:sym typeface="+mn-lt"/>
            </a:endParaRPr>
          </a:p>
        </p:txBody>
      </p:sp>
      <p:sp>
        <p:nvSpPr>
          <p:cNvPr id="1344" name="Google Shape;1344;p29"/>
          <p:cNvSpPr/>
          <p:nvPr/>
        </p:nvSpPr>
        <p:spPr>
          <a:xfrm>
            <a:off x="674200" y="1830433"/>
            <a:ext cx="1557600" cy="1557600"/>
          </a:xfrm>
          <a:prstGeom prst="donut">
            <a:avLst>
              <a:gd name="adj" fmla="val 11964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45" name="Google Shape;1345;p29"/>
          <p:cNvSpPr/>
          <p:nvPr/>
        </p:nvSpPr>
        <p:spPr>
          <a:xfrm>
            <a:off x="674200" y="1830433"/>
            <a:ext cx="1557600" cy="1557600"/>
          </a:xfrm>
          <a:prstGeom prst="blockArc">
            <a:avLst>
              <a:gd name="adj1" fmla="val 5359279"/>
              <a:gd name="adj2" fmla="val 96918"/>
              <a:gd name="adj3" fmla="val 12119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46" name="Google Shape;1346;p29"/>
          <p:cNvSpPr/>
          <p:nvPr/>
        </p:nvSpPr>
        <p:spPr>
          <a:xfrm>
            <a:off x="6353647" y="1830433"/>
            <a:ext cx="1557600" cy="1557600"/>
          </a:xfrm>
          <a:prstGeom prst="donut">
            <a:avLst>
              <a:gd name="adj" fmla="val 11964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47" name="Google Shape;1347;p29"/>
          <p:cNvSpPr/>
          <p:nvPr/>
        </p:nvSpPr>
        <p:spPr>
          <a:xfrm>
            <a:off x="6353647" y="1830433"/>
            <a:ext cx="1557600" cy="1557600"/>
          </a:xfrm>
          <a:prstGeom prst="blockArc">
            <a:avLst>
              <a:gd name="adj1" fmla="val 10791335"/>
              <a:gd name="adj2" fmla="val 16205811"/>
              <a:gd name="adj3" fmla="val 119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48" name="Google Shape;1348;p29"/>
          <p:cNvSpPr/>
          <p:nvPr/>
        </p:nvSpPr>
        <p:spPr>
          <a:xfrm>
            <a:off x="674200" y="4133687"/>
            <a:ext cx="1557600" cy="1557600"/>
          </a:xfrm>
          <a:prstGeom prst="donut">
            <a:avLst>
              <a:gd name="adj" fmla="val 11964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49" name="Google Shape;1349;p29"/>
          <p:cNvSpPr/>
          <p:nvPr/>
        </p:nvSpPr>
        <p:spPr>
          <a:xfrm>
            <a:off x="674200" y="4133687"/>
            <a:ext cx="1557600" cy="1557600"/>
          </a:xfrm>
          <a:prstGeom prst="blockArc">
            <a:avLst>
              <a:gd name="adj1" fmla="val 5359279"/>
              <a:gd name="adj2" fmla="val 16215121"/>
              <a:gd name="adj3" fmla="val 1222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50" name="Google Shape;1350;p29"/>
          <p:cNvSpPr/>
          <p:nvPr/>
        </p:nvSpPr>
        <p:spPr>
          <a:xfrm>
            <a:off x="6353647" y="4133687"/>
            <a:ext cx="1557600" cy="1557600"/>
          </a:xfrm>
          <a:prstGeom prst="donut">
            <a:avLst>
              <a:gd name="adj" fmla="val 11964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51" name="Google Shape;1351;p29"/>
          <p:cNvSpPr/>
          <p:nvPr/>
        </p:nvSpPr>
        <p:spPr>
          <a:xfrm>
            <a:off x="6353647" y="4133687"/>
            <a:ext cx="1557600" cy="1557600"/>
          </a:xfrm>
          <a:prstGeom prst="blockArc">
            <a:avLst>
              <a:gd name="adj1" fmla="val 10645134"/>
              <a:gd name="adj2" fmla="val 15004407"/>
              <a:gd name="adj3" fmla="val 1186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52" name="Google Shape;1352;p29"/>
          <p:cNvSpPr/>
          <p:nvPr/>
        </p:nvSpPr>
        <p:spPr>
          <a:xfrm>
            <a:off x="8200721" y="2447014"/>
            <a:ext cx="3269719" cy="28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53" name="Google Shape;1353;p29"/>
          <p:cNvSpPr txBox="1"/>
          <p:nvPr/>
        </p:nvSpPr>
        <p:spPr>
          <a:xfrm>
            <a:off x="8067829" y="1835772"/>
            <a:ext cx="20168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b="1" kern="0">
                <a:cs typeface="+mn-ea"/>
                <a:sym typeface="+mn-lt"/>
              </a:rPr>
              <a:t>25%</a:t>
            </a:r>
            <a:endParaRPr sz="3200" b="1" kern="0">
              <a:cs typeface="+mn-ea"/>
              <a:sym typeface="+mn-lt"/>
            </a:endParaRPr>
          </a:p>
        </p:txBody>
      </p:sp>
      <p:sp>
        <p:nvSpPr>
          <p:cNvPr id="1355" name="Google Shape;1355;p29"/>
          <p:cNvSpPr/>
          <p:nvPr/>
        </p:nvSpPr>
        <p:spPr>
          <a:xfrm>
            <a:off x="8200721" y="4717718"/>
            <a:ext cx="3269719" cy="28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56" name="Google Shape;1356;p29"/>
          <p:cNvSpPr txBox="1"/>
          <p:nvPr/>
        </p:nvSpPr>
        <p:spPr>
          <a:xfrm>
            <a:off x="8067829" y="4106476"/>
            <a:ext cx="20168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b="1" kern="0">
                <a:cs typeface="+mn-ea"/>
                <a:sym typeface="+mn-lt"/>
              </a:rPr>
              <a:t>15%</a:t>
            </a:r>
            <a:endParaRPr sz="3200" b="1" kern="0">
              <a:cs typeface="+mn-ea"/>
              <a:sym typeface="+mn-lt"/>
            </a:endParaRPr>
          </a:p>
        </p:txBody>
      </p:sp>
      <p:sp>
        <p:nvSpPr>
          <p:cNvPr id="1358" name="Google Shape;1358;p29"/>
          <p:cNvSpPr/>
          <p:nvPr/>
        </p:nvSpPr>
        <p:spPr>
          <a:xfrm>
            <a:off x="2609527" y="4709154"/>
            <a:ext cx="3269719" cy="281"/>
          </a:xfrm>
          <a:custGeom>
            <a:avLst/>
            <a:gdLst/>
            <a:ahLst/>
            <a:cxnLst/>
            <a:rect l="l" t="t" r="r" b="b"/>
            <a:pathLst>
              <a:path w="7634" h="1" fill="none" extrusionOk="0">
                <a:moveTo>
                  <a:pt x="0" y="1"/>
                </a:moveTo>
                <a:lnTo>
                  <a:pt x="7633" y="1"/>
                </a:lnTo>
              </a:path>
            </a:pathLst>
          </a:custGeom>
          <a:noFill/>
          <a:ln w="19050" cap="flat" cmpd="sng">
            <a:solidFill>
              <a:srgbClr val="F36960"/>
            </a:solidFill>
            <a:prstDash val="solid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cs typeface="+mn-ea"/>
              <a:sym typeface="+mn-lt"/>
            </a:endParaRPr>
          </a:p>
        </p:txBody>
      </p:sp>
      <p:sp>
        <p:nvSpPr>
          <p:cNvPr id="1359" name="Google Shape;1359;p29"/>
          <p:cNvSpPr txBox="1"/>
          <p:nvPr/>
        </p:nvSpPr>
        <p:spPr>
          <a:xfrm>
            <a:off x="2476637" y="4097912"/>
            <a:ext cx="20168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b="1" kern="0">
                <a:cs typeface="+mn-ea"/>
                <a:sym typeface="+mn-lt"/>
              </a:rPr>
              <a:t>50%</a:t>
            </a:r>
            <a:endParaRPr sz="3200" b="1" kern="0">
              <a:cs typeface="+mn-ea"/>
              <a:sym typeface="+mn-lt"/>
            </a:endParaRPr>
          </a:p>
        </p:txBody>
      </p:sp>
      <p:sp>
        <p:nvSpPr>
          <p:cNvPr id="48" name="iṡḷîḓe">
            <a:extLst>
              <a:ext uri="{FF2B5EF4-FFF2-40B4-BE49-F238E27FC236}">
                <a16:creationId xmlns:a16="http://schemas.microsoft.com/office/drawing/2014/main" id="{0CC43FC5-51DA-4385-B02E-97695D14EEF3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49" name="iṩļïḓè">
            <a:extLst>
              <a:ext uri="{FF2B5EF4-FFF2-40B4-BE49-F238E27FC236}">
                <a16:creationId xmlns:a16="http://schemas.microsoft.com/office/drawing/2014/main" id="{EE921333-8AF4-45BB-ABAE-F6B88F08BB70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A27B038-E841-4FBC-8D3D-9C6FF4219144}"/>
              </a:ext>
            </a:extLst>
          </p:cNvPr>
          <p:cNvSpPr txBox="1"/>
          <p:nvPr/>
        </p:nvSpPr>
        <p:spPr>
          <a:xfrm>
            <a:off x="2641474" y="2562204"/>
            <a:ext cx="2797547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7A09E36-73C3-491D-9E8C-A9F70C4AEED6}"/>
              </a:ext>
            </a:extLst>
          </p:cNvPr>
          <p:cNvSpPr txBox="1"/>
          <p:nvPr/>
        </p:nvSpPr>
        <p:spPr>
          <a:xfrm>
            <a:off x="2614199" y="4887075"/>
            <a:ext cx="2797547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C07FEA-6D68-420D-85A1-BAF487CC240B}"/>
              </a:ext>
            </a:extLst>
          </p:cNvPr>
          <p:cNvSpPr txBox="1"/>
          <p:nvPr/>
        </p:nvSpPr>
        <p:spPr>
          <a:xfrm>
            <a:off x="8178295" y="2569977"/>
            <a:ext cx="2797547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777949-B982-4FC8-AB28-84525B5E2384}"/>
              </a:ext>
            </a:extLst>
          </p:cNvPr>
          <p:cNvSpPr txBox="1"/>
          <p:nvPr/>
        </p:nvSpPr>
        <p:spPr>
          <a:xfrm>
            <a:off x="8200721" y="4876461"/>
            <a:ext cx="2797547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549BD2-8A23-47AD-A878-D5017792BB62}"/>
              </a:ext>
            </a:extLst>
          </p:cNvPr>
          <p:cNvCxnSpPr/>
          <p:nvPr/>
        </p:nvCxnSpPr>
        <p:spPr>
          <a:xfrm>
            <a:off x="4937166" y="0"/>
            <a:ext cx="0" cy="6985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3E29CA-526E-4452-B873-19F956268071}"/>
              </a:ext>
            </a:extLst>
          </p:cNvPr>
          <p:cNvSpPr txBox="1"/>
          <p:nvPr/>
        </p:nvSpPr>
        <p:spPr>
          <a:xfrm>
            <a:off x="5723199" y="1364396"/>
            <a:ext cx="5651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0147D-1579-41C6-985C-4DB79CF604F0}"/>
              </a:ext>
            </a:extLst>
          </p:cNvPr>
          <p:cNvSpPr txBox="1"/>
          <p:nvPr/>
        </p:nvSpPr>
        <p:spPr>
          <a:xfrm>
            <a:off x="5723199" y="2146192"/>
            <a:ext cx="5651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B355C-E932-4479-8493-E0DCD25463E0}"/>
              </a:ext>
            </a:extLst>
          </p:cNvPr>
          <p:cNvSpPr txBox="1"/>
          <p:nvPr/>
        </p:nvSpPr>
        <p:spPr>
          <a:xfrm>
            <a:off x="5723199" y="2927988"/>
            <a:ext cx="5651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077D36-0FD4-437C-BF2A-C8C0C225F6B2}"/>
              </a:ext>
            </a:extLst>
          </p:cNvPr>
          <p:cNvSpPr txBox="1"/>
          <p:nvPr/>
        </p:nvSpPr>
        <p:spPr>
          <a:xfrm>
            <a:off x="5723199" y="3709784"/>
            <a:ext cx="5651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3837C-13D6-4FAD-B109-A4A75BC77369}"/>
              </a:ext>
            </a:extLst>
          </p:cNvPr>
          <p:cNvSpPr txBox="1"/>
          <p:nvPr/>
        </p:nvSpPr>
        <p:spPr>
          <a:xfrm>
            <a:off x="5723199" y="4491580"/>
            <a:ext cx="5651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195BFF-0064-43DC-B50E-62E6B845DE69}"/>
              </a:ext>
            </a:extLst>
          </p:cNvPr>
          <p:cNvSpPr txBox="1"/>
          <p:nvPr/>
        </p:nvSpPr>
        <p:spPr>
          <a:xfrm>
            <a:off x="5723199" y="5273377"/>
            <a:ext cx="5651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3D37D14-7162-429B-AE97-69CB07D647F4}"/>
              </a:ext>
            </a:extLst>
          </p:cNvPr>
          <p:cNvSpPr/>
          <p:nvPr/>
        </p:nvSpPr>
        <p:spPr>
          <a:xfrm>
            <a:off x="10668000" y="6296086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595976-8775-4DD8-962C-D8B1296F8D74}"/>
              </a:ext>
            </a:extLst>
          </p:cNvPr>
          <p:cNvSpPr/>
          <p:nvPr/>
        </p:nvSpPr>
        <p:spPr>
          <a:xfrm>
            <a:off x="1117483" y="4996378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6212230-4440-40B2-ACB0-BED0379AC818}"/>
              </a:ext>
            </a:extLst>
          </p:cNvPr>
          <p:cNvSpPr/>
          <p:nvPr/>
        </p:nvSpPr>
        <p:spPr>
          <a:xfrm>
            <a:off x="-544512" y="-39571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îṣ1iḑè">
            <a:extLst>
              <a:ext uri="{FF2B5EF4-FFF2-40B4-BE49-F238E27FC236}">
                <a16:creationId xmlns:a16="http://schemas.microsoft.com/office/drawing/2014/main" id="{2834E08C-3186-411F-90FE-AF9CAB35F980}"/>
              </a:ext>
            </a:extLst>
          </p:cNvPr>
          <p:cNvSpPr/>
          <p:nvPr/>
        </p:nvSpPr>
        <p:spPr>
          <a:xfrm>
            <a:off x="1117483" y="1364396"/>
            <a:ext cx="3091814" cy="3342628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DE5399-9F20-46B7-8731-20221F92F4B7}"/>
              </a:ext>
            </a:extLst>
          </p:cNvPr>
          <p:cNvSpPr txBox="1">
            <a:spLocks/>
          </p:cNvSpPr>
          <p:nvPr/>
        </p:nvSpPr>
        <p:spPr>
          <a:xfrm>
            <a:off x="1117483" y="5273377"/>
            <a:ext cx="270300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861FB47-F9BB-446F-9EB0-BCCF84D668A6}"/>
              </a:ext>
            </a:extLst>
          </p:cNvPr>
          <p:cNvSpPr txBox="1"/>
          <p:nvPr/>
        </p:nvSpPr>
        <p:spPr>
          <a:xfrm>
            <a:off x="6621285" y="1301308"/>
            <a:ext cx="3557281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09FE8A3-D707-42C8-843C-21A2A6790B64}"/>
              </a:ext>
            </a:extLst>
          </p:cNvPr>
          <p:cNvSpPr txBox="1"/>
          <p:nvPr/>
        </p:nvSpPr>
        <p:spPr>
          <a:xfrm>
            <a:off x="6621285" y="2132213"/>
            <a:ext cx="3557281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C12E8F-5533-4D82-A821-20D2ACB8FD4C}"/>
              </a:ext>
            </a:extLst>
          </p:cNvPr>
          <p:cNvSpPr txBox="1"/>
          <p:nvPr/>
        </p:nvSpPr>
        <p:spPr>
          <a:xfrm>
            <a:off x="6621284" y="2963118"/>
            <a:ext cx="3557281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912693-975B-42C6-AE56-4CCD924CBA19}"/>
              </a:ext>
            </a:extLst>
          </p:cNvPr>
          <p:cNvSpPr txBox="1"/>
          <p:nvPr/>
        </p:nvSpPr>
        <p:spPr>
          <a:xfrm>
            <a:off x="6621284" y="3712678"/>
            <a:ext cx="3557281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901EA8-CA0F-49C9-91F9-B51A581E1CF5}"/>
              </a:ext>
            </a:extLst>
          </p:cNvPr>
          <p:cNvSpPr txBox="1"/>
          <p:nvPr/>
        </p:nvSpPr>
        <p:spPr>
          <a:xfrm>
            <a:off x="6621284" y="4507446"/>
            <a:ext cx="3557281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05321CE-3C8C-4646-90EC-85349C114391}"/>
              </a:ext>
            </a:extLst>
          </p:cNvPr>
          <p:cNvSpPr txBox="1"/>
          <p:nvPr/>
        </p:nvSpPr>
        <p:spPr>
          <a:xfrm>
            <a:off x="6621284" y="5302214"/>
            <a:ext cx="3557281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73C4A62-1201-44AC-8D42-37CD6A18C51F}"/>
              </a:ext>
            </a:extLst>
          </p:cNvPr>
          <p:cNvSpPr/>
          <p:nvPr/>
        </p:nvSpPr>
        <p:spPr>
          <a:xfrm>
            <a:off x="11433332" y="25231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43"/>
          <p:cNvSpPr/>
          <p:nvPr/>
        </p:nvSpPr>
        <p:spPr>
          <a:xfrm>
            <a:off x="691017" y="1759267"/>
            <a:ext cx="1646000" cy="41748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91" name="Google Shape;2291;p43"/>
          <p:cNvSpPr/>
          <p:nvPr/>
        </p:nvSpPr>
        <p:spPr>
          <a:xfrm>
            <a:off x="831806" y="1892899"/>
            <a:ext cx="1364400" cy="136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94" name="Google Shape;2294;p43"/>
          <p:cNvSpPr/>
          <p:nvPr/>
        </p:nvSpPr>
        <p:spPr>
          <a:xfrm rot="10800000">
            <a:off x="2985193" y="1759400"/>
            <a:ext cx="1646000" cy="41748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95" name="Google Shape;2295;p43"/>
          <p:cNvSpPr/>
          <p:nvPr/>
        </p:nvSpPr>
        <p:spPr>
          <a:xfrm>
            <a:off x="3126042" y="4413893"/>
            <a:ext cx="1364400" cy="136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98" name="Google Shape;2298;p43"/>
          <p:cNvSpPr/>
          <p:nvPr/>
        </p:nvSpPr>
        <p:spPr>
          <a:xfrm>
            <a:off x="5274312" y="1759267"/>
            <a:ext cx="1646000" cy="41748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99" name="Google Shape;2299;p43"/>
          <p:cNvSpPr/>
          <p:nvPr/>
        </p:nvSpPr>
        <p:spPr>
          <a:xfrm>
            <a:off x="5419431" y="1892899"/>
            <a:ext cx="1364400" cy="136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02" name="Google Shape;2302;p43"/>
          <p:cNvSpPr/>
          <p:nvPr/>
        </p:nvSpPr>
        <p:spPr>
          <a:xfrm>
            <a:off x="9852381" y="1759267"/>
            <a:ext cx="1646000" cy="41748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03" name="Google Shape;2303;p43"/>
          <p:cNvSpPr/>
          <p:nvPr/>
        </p:nvSpPr>
        <p:spPr>
          <a:xfrm>
            <a:off x="9988777" y="1892899"/>
            <a:ext cx="1364400" cy="136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06" name="Google Shape;2306;p43"/>
          <p:cNvSpPr/>
          <p:nvPr/>
        </p:nvSpPr>
        <p:spPr>
          <a:xfrm rot="10800000">
            <a:off x="7563289" y="1759400"/>
            <a:ext cx="1646000" cy="4174800"/>
          </a:xfrm>
          <a:prstGeom prst="round2SameRect">
            <a:avLst>
              <a:gd name="adj1" fmla="val 50000"/>
              <a:gd name="adj2" fmla="val 337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07" name="Google Shape;2307;p43"/>
          <p:cNvSpPr/>
          <p:nvPr/>
        </p:nvSpPr>
        <p:spPr>
          <a:xfrm>
            <a:off x="7704124" y="4413893"/>
            <a:ext cx="1364400" cy="1364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05C01DC-0258-4B88-90B1-20F2666BA3A3}"/>
              </a:ext>
            </a:extLst>
          </p:cNvPr>
          <p:cNvGrpSpPr/>
          <p:nvPr/>
        </p:nvGrpSpPr>
        <p:grpSpPr>
          <a:xfrm>
            <a:off x="3474723" y="4867174"/>
            <a:ext cx="666959" cy="457793"/>
            <a:chOff x="3474723" y="4867174"/>
            <a:chExt cx="666959" cy="457793"/>
          </a:xfrm>
        </p:grpSpPr>
        <p:sp>
          <p:nvSpPr>
            <p:cNvPr id="2319" name="Google Shape;2319;p43"/>
            <p:cNvSpPr/>
            <p:nvPr/>
          </p:nvSpPr>
          <p:spPr>
            <a:xfrm>
              <a:off x="3483787" y="4879627"/>
              <a:ext cx="277776" cy="432549"/>
            </a:xfrm>
            <a:custGeom>
              <a:avLst/>
              <a:gdLst/>
              <a:ahLst/>
              <a:cxnLst/>
              <a:rect l="l" t="t" r="r" b="b"/>
              <a:pathLst>
                <a:path w="3279" h="5106" extrusionOk="0">
                  <a:moveTo>
                    <a:pt x="1611" y="0"/>
                  </a:moveTo>
                  <a:cubicBezTo>
                    <a:pt x="1566" y="0"/>
                    <a:pt x="1523" y="16"/>
                    <a:pt x="1488" y="45"/>
                  </a:cubicBezTo>
                  <a:lnTo>
                    <a:pt x="91" y="1218"/>
                  </a:lnTo>
                  <a:cubicBezTo>
                    <a:pt x="13" y="1283"/>
                    <a:pt x="0" y="1397"/>
                    <a:pt x="61" y="1479"/>
                  </a:cubicBezTo>
                  <a:lnTo>
                    <a:pt x="295" y="1789"/>
                  </a:lnTo>
                  <a:cubicBezTo>
                    <a:pt x="312" y="1813"/>
                    <a:pt x="337" y="1836"/>
                    <a:pt x="372" y="1858"/>
                  </a:cubicBezTo>
                  <a:cubicBezTo>
                    <a:pt x="407" y="1880"/>
                    <a:pt x="447" y="1895"/>
                    <a:pt x="491" y="1903"/>
                  </a:cubicBezTo>
                  <a:cubicBezTo>
                    <a:pt x="513" y="1907"/>
                    <a:pt x="536" y="1910"/>
                    <a:pt x="560" y="1910"/>
                  </a:cubicBezTo>
                  <a:cubicBezTo>
                    <a:pt x="583" y="1910"/>
                    <a:pt x="608" y="1907"/>
                    <a:pt x="633" y="1903"/>
                  </a:cubicBezTo>
                  <a:cubicBezTo>
                    <a:pt x="683" y="1895"/>
                    <a:pt x="734" y="1872"/>
                    <a:pt x="785" y="1831"/>
                  </a:cubicBezTo>
                  <a:lnTo>
                    <a:pt x="1367" y="1349"/>
                  </a:lnTo>
                  <a:lnTo>
                    <a:pt x="1367" y="1349"/>
                  </a:lnTo>
                  <a:cubicBezTo>
                    <a:pt x="1361" y="1416"/>
                    <a:pt x="1359" y="1483"/>
                    <a:pt x="1356" y="1549"/>
                  </a:cubicBezTo>
                  <a:cubicBezTo>
                    <a:pt x="1354" y="1616"/>
                    <a:pt x="1353" y="1682"/>
                    <a:pt x="1353" y="1748"/>
                  </a:cubicBezTo>
                  <a:lnTo>
                    <a:pt x="1353" y="4321"/>
                  </a:lnTo>
                  <a:lnTo>
                    <a:pt x="372" y="4321"/>
                  </a:lnTo>
                  <a:lnTo>
                    <a:pt x="372" y="5106"/>
                  </a:lnTo>
                  <a:lnTo>
                    <a:pt x="3279" y="5106"/>
                  </a:lnTo>
                  <a:lnTo>
                    <a:pt x="3279" y="4321"/>
                  </a:lnTo>
                  <a:lnTo>
                    <a:pt x="2438" y="4321"/>
                  </a:lnTo>
                  <a:lnTo>
                    <a:pt x="2438" y="191"/>
                  </a:lnTo>
                  <a:cubicBezTo>
                    <a:pt x="2438" y="86"/>
                    <a:pt x="2352" y="0"/>
                    <a:pt x="2247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3483787" y="4879627"/>
              <a:ext cx="206533" cy="157737"/>
            </a:xfrm>
            <a:custGeom>
              <a:avLst/>
              <a:gdLst/>
              <a:ahLst/>
              <a:cxnLst/>
              <a:rect l="l" t="t" r="r" b="b"/>
              <a:pathLst>
                <a:path w="2438" h="1862" extrusionOk="0">
                  <a:moveTo>
                    <a:pt x="1611" y="0"/>
                  </a:moveTo>
                  <a:cubicBezTo>
                    <a:pt x="1566" y="0"/>
                    <a:pt x="1523" y="16"/>
                    <a:pt x="1488" y="45"/>
                  </a:cubicBezTo>
                  <a:lnTo>
                    <a:pt x="91" y="1218"/>
                  </a:lnTo>
                  <a:cubicBezTo>
                    <a:pt x="13" y="1283"/>
                    <a:pt x="0" y="1397"/>
                    <a:pt x="61" y="1479"/>
                  </a:cubicBezTo>
                  <a:lnTo>
                    <a:pt x="295" y="1789"/>
                  </a:lnTo>
                  <a:cubicBezTo>
                    <a:pt x="312" y="1813"/>
                    <a:pt x="337" y="1836"/>
                    <a:pt x="372" y="1858"/>
                  </a:cubicBezTo>
                  <a:cubicBezTo>
                    <a:pt x="375" y="1859"/>
                    <a:pt x="379" y="1860"/>
                    <a:pt x="382" y="1862"/>
                  </a:cubicBezTo>
                  <a:lnTo>
                    <a:pt x="381" y="1860"/>
                  </a:lnTo>
                  <a:cubicBezTo>
                    <a:pt x="320" y="1780"/>
                    <a:pt x="333" y="1665"/>
                    <a:pt x="411" y="1600"/>
                  </a:cubicBezTo>
                  <a:lnTo>
                    <a:pt x="1808" y="426"/>
                  </a:lnTo>
                  <a:cubicBezTo>
                    <a:pt x="1842" y="398"/>
                    <a:pt x="1886" y="382"/>
                    <a:pt x="1932" y="382"/>
                  </a:cubicBezTo>
                  <a:lnTo>
                    <a:pt x="2438" y="382"/>
                  </a:lnTo>
                  <a:lnTo>
                    <a:pt x="2438" y="191"/>
                  </a:lnTo>
                  <a:cubicBezTo>
                    <a:pt x="2438" y="86"/>
                    <a:pt x="2352" y="0"/>
                    <a:pt x="2247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3515302" y="5026186"/>
              <a:ext cx="111483" cy="285994"/>
            </a:xfrm>
            <a:custGeom>
              <a:avLst/>
              <a:gdLst/>
              <a:ahLst/>
              <a:cxnLst/>
              <a:rect l="l" t="t" r="r" b="b"/>
              <a:pathLst>
                <a:path w="1316" h="3376" extrusionOk="0">
                  <a:moveTo>
                    <a:pt x="1315" y="0"/>
                  </a:moveTo>
                  <a:lnTo>
                    <a:pt x="981" y="278"/>
                  </a:lnTo>
                  <a:lnTo>
                    <a:pt x="981" y="2591"/>
                  </a:lnTo>
                  <a:lnTo>
                    <a:pt x="0" y="2591"/>
                  </a:lnTo>
                  <a:lnTo>
                    <a:pt x="0" y="3376"/>
                  </a:lnTo>
                  <a:lnTo>
                    <a:pt x="321" y="3376"/>
                  </a:lnTo>
                  <a:lnTo>
                    <a:pt x="321" y="2972"/>
                  </a:lnTo>
                  <a:lnTo>
                    <a:pt x="1300" y="2972"/>
                  </a:lnTo>
                  <a:lnTo>
                    <a:pt x="1300" y="399"/>
                  </a:lnTo>
                  <a:cubicBezTo>
                    <a:pt x="1300" y="334"/>
                    <a:pt x="1302" y="268"/>
                    <a:pt x="1304" y="202"/>
                  </a:cubicBezTo>
                  <a:cubicBezTo>
                    <a:pt x="1306" y="135"/>
                    <a:pt x="1310" y="67"/>
                    <a:pt x="1315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813247" y="4875137"/>
              <a:ext cx="320388" cy="441783"/>
            </a:xfrm>
            <a:custGeom>
              <a:avLst/>
              <a:gdLst/>
              <a:ahLst/>
              <a:cxnLst/>
              <a:rect l="l" t="t" r="r" b="b"/>
              <a:pathLst>
                <a:path w="3782" h="5215" extrusionOk="0">
                  <a:moveTo>
                    <a:pt x="1883" y="872"/>
                  </a:moveTo>
                  <a:cubicBezTo>
                    <a:pt x="1979" y="872"/>
                    <a:pt x="2075" y="896"/>
                    <a:pt x="2168" y="944"/>
                  </a:cubicBezTo>
                  <a:cubicBezTo>
                    <a:pt x="2261" y="992"/>
                    <a:pt x="2344" y="1080"/>
                    <a:pt x="2418" y="1209"/>
                  </a:cubicBezTo>
                  <a:cubicBezTo>
                    <a:pt x="2491" y="1337"/>
                    <a:pt x="2551" y="1514"/>
                    <a:pt x="2594" y="1739"/>
                  </a:cubicBezTo>
                  <a:cubicBezTo>
                    <a:pt x="2639" y="1965"/>
                    <a:pt x="2661" y="2254"/>
                    <a:pt x="2661" y="2606"/>
                  </a:cubicBezTo>
                  <a:cubicBezTo>
                    <a:pt x="2661" y="2961"/>
                    <a:pt x="2639" y="3250"/>
                    <a:pt x="2594" y="3474"/>
                  </a:cubicBezTo>
                  <a:cubicBezTo>
                    <a:pt x="2551" y="3698"/>
                    <a:pt x="2491" y="3875"/>
                    <a:pt x="2418" y="4004"/>
                  </a:cubicBezTo>
                  <a:cubicBezTo>
                    <a:pt x="2344" y="4134"/>
                    <a:pt x="2261" y="4223"/>
                    <a:pt x="2168" y="4271"/>
                  </a:cubicBezTo>
                  <a:cubicBezTo>
                    <a:pt x="2075" y="4319"/>
                    <a:pt x="1979" y="4342"/>
                    <a:pt x="1883" y="4342"/>
                  </a:cubicBezTo>
                  <a:cubicBezTo>
                    <a:pt x="1788" y="4342"/>
                    <a:pt x="1694" y="4319"/>
                    <a:pt x="1602" y="4271"/>
                  </a:cubicBezTo>
                  <a:cubicBezTo>
                    <a:pt x="1510" y="4223"/>
                    <a:pt x="1428" y="4134"/>
                    <a:pt x="1357" y="4004"/>
                  </a:cubicBezTo>
                  <a:cubicBezTo>
                    <a:pt x="1285" y="3875"/>
                    <a:pt x="1229" y="3698"/>
                    <a:pt x="1185" y="3474"/>
                  </a:cubicBezTo>
                  <a:cubicBezTo>
                    <a:pt x="1142" y="3250"/>
                    <a:pt x="1120" y="2961"/>
                    <a:pt x="1120" y="2606"/>
                  </a:cubicBezTo>
                  <a:cubicBezTo>
                    <a:pt x="1120" y="2254"/>
                    <a:pt x="1142" y="1965"/>
                    <a:pt x="1185" y="1739"/>
                  </a:cubicBezTo>
                  <a:cubicBezTo>
                    <a:pt x="1229" y="1514"/>
                    <a:pt x="1285" y="1337"/>
                    <a:pt x="1357" y="1209"/>
                  </a:cubicBezTo>
                  <a:cubicBezTo>
                    <a:pt x="1428" y="1080"/>
                    <a:pt x="1510" y="992"/>
                    <a:pt x="1602" y="944"/>
                  </a:cubicBezTo>
                  <a:cubicBezTo>
                    <a:pt x="1694" y="896"/>
                    <a:pt x="1788" y="872"/>
                    <a:pt x="1883" y="872"/>
                  </a:cubicBezTo>
                  <a:close/>
                  <a:moveTo>
                    <a:pt x="1883" y="1"/>
                  </a:moveTo>
                  <a:cubicBezTo>
                    <a:pt x="1614" y="1"/>
                    <a:pt x="1363" y="53"/>
                    <a:pt x="1133" y="156"/>
                  </a:cubicBezTo>
                  <a:cubicBezTo>
                    <a:pt x="903" y="260"/>
                    <a:pt x="704" y="419"/>
                    <a:pt x="535" y="635"/>
                  </a:cubicBezTo>
                  <a:cubicBezTo>
                    <a:pt x="368" y="850"/>
                    <a:pt x="237" y="1120"/>
                    <a:pt x="142" y="1447"/>
                  </a:cubicBezTo>
                  <a:cubicBezTo>
                    <a:pt x="47" y="1773"/>
                    <a:pt x="0" y="2160"/>
                    <a:pt x="0" y="2606"/>
                  </a:cubicBezTo>
                  <a:cubicBezTo>
                    <a:pt x="0" y="3052"/>
                    <a:pt x="47" y="3438"/>
                    <a:pt x="142" y="3765"/>
                  </a:cubicBezTo>
                  <a:cubicBezTo>
                    <a:pt x="237" y="4092"/>
                    <a:pt x="368" y="4362"/>
                    <a:pt x="535" y="4577"/>
                  </a:cubicBezTo>
                  <a:cubicBezTo>
                    <a:pt x="704" y="4792"/>
                    <a:pt x="903" y="4952"/>
                    <a:pt x="1133" y="5056"/>
                  </a:cubicBezTo>
                  <a:cubicBezTo>
                    <a:pt x="1363" y="5162"/>
                    <a:pt x="1614" y="5214"/>
                    <a:pt x="1883" y="5214"/>
                  </a:cubicBezTo>
                  <a:cubicBezTo>
                    <a:pt x="2154" y="5214"/>
                    <a:pt x="2406" y="5162"/>
                    <a:pt x="2639" y="5056"/>
                  </a:cubicBezTo>
                  <a:cubicBezTo>
                    <a:pt x="2871" y="4952"/>
                    <a:pt x="3072" y="4792"/>
                    <a:pt x="3241" y="4577"/>
                  </a:cubicBezTo>
                  <a:cubicBezTo>
                    <a:pt x="3410" y="4362"/>
                    <a:pt x="3542" y="4092"/>
                    <a:pt x="3638" y="3765"/>
                  </a:cubicBezTo>
                  <a:cubicBezTo>
                    <a:pt x="3734" y="3438"/>
                    <a:pt x="3782" y="3052"/>
                    <a:pt x="3782" y="2606"/>
                  </a:cubicBezTo>
                  <a:cubicBezTo>
                    <a:pt x="3782" y="2160"/>
                    <a:pt x="3734" y="1773"/>
                    <a:pt x="3638" y="1447"/>
                  </a:cubicBezTo>
                  <a:cubicBezTo>
                    <a:pt x="3542" y="1120"/>
                    <a:pt x="3410" y="850"/>
                    <a:pt x="3241" y="635"/>
                  </a:cubicBezTo>
                  <a:cubicBezTo>
                    <a:pt x="3072" y="419"/>
                    <a:pt x="2871" y="260"/>
                    <a:pt x="2639" y="156"/>
                  </a:cubicBezTo>
                  <a:cubicBezTo>
                    <a:pt x="2406" y="53"/>
                    <a:pt x="2154" y="1"/>
                    <a:pt x="1883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813247" y="4875137"/>
              <a:ext cx="277861" cy="415861"/>
            </a:xfrm>
            <a:custGeom>
              <a:avLst/>
              <a:gdLst/>
              <a:ahLst/>
              <a:cxnLst/>
              <a:rect l="l" t="t" r="r" b="b"/>
              <a:pathLst>
                <a:path w="3280" h="4909" extrusionOk="0">
                  <a:moveTo>
                    <a:pt x="1883" y="1"/>
                  </a:moveTo>
                  <a:cubicBezTo>
                    <a:pt x="1614" y="1"/>
                    <a:pt x="1363" y="53"/>
                    <a:pt x="1133" y="156"/>
                  </a:cubicBezTo>
                  <a:cubicBezTo>
                    <a:pt x="903" y="260"/>
                    <a:pt x="704" y="419"/>
                    <a:pt x="535" y="635"/>
                  </a:cubicBezTo>
                  <a:cubicBezTo>
                    <a:pt x="368" y="850"/>
                    <a:pt x="237" y="1120"/>
                    <a:pt x="142" y="1447"/>
                  </a:cubicBezTo>
                  <a:cubicBezTo>
                    <a:pt x="47" y="1773"/>
                    <a:pt x="0" y="2160"/>
                    <a:pt x="0" y="2606"/>
                  </a:cubicBezTo>
                  <a:cubicBezTo>
                    <a:pt x="0" y="3052"/>
                    <a:pt x="47" y="3438"/>
                    <a:pt x="142" y="3765"/>
                  </a:cubicBezTo>
                  <a:cubicBezTo>
                    <a:pt x="237" y="4092"/>
                    <a:pt x="368" y="4362"/>
                    <a:pt x="535" y="4577"/>
                  </a:cubicBezTo>
                  <a:cubicBezTo>
                    <a:pt x="639" y="4709"/>
                    <a:pt x="755" y="4818"/>
                    <a:pt x="883" y="4909"/>
                  </a:cubicBezTo>
                  <a:cubicBezTo>
                    <a:pt x="732" y="4702"/>
                    <a:pt x="611" y="4450"/>
                    <a:pt x="524" y="4147"/>
                  </a:cubicBezTo>
                  <a:cubicBezTo>
                    <a:pt x="429" y="3819"/>
                    <a:pt x="382" y="3433"/>
                    <a:pt x="382" y="2988"/>
                  </a:cubicBezTo>
                  <a:cubicBezTo>
                    <a:pt x="382" y="2542"/>
                    <a:pt x="429" y="2155"/>
                    <a:pt x="524" y="1828"/>
                  </a:cubicBezTo>
                  <a:cubicBezTo>
                    <a:pt x="618" y="1502"/>
                    <a:pt x="749" y="1231"/>
                    <a:pt x="918" y="1016"/>
                  </a:cubicBezTo>
                  <a:cubicBezTo>
                    <a:pt x="1085" y="802"/>
                    <a:pt x="1284" y="642"/>
                    <a:pt x="1515" y="539"/>
                  </a:cubicBezTo>
                  <a:cubicBezTo>
                    <a:pt x="1745" y="434"/>
                    <a:pt x="1995" y="383"/>
                    <a:pt x="2266" y="383"/>
                  </a:cubicBezTo>
                  <a:cubicBezTo>
                    <a:pt x="2537" y="383"/>
                    <a:pt x="2788" y="434"/>
                    <a:pt x="3020" y="539"/>
                  </a:cubicBezTo>
                  <a:cubicBezTo>
                    <a:pt x="3112" y="580"/>
                    <a:pt x="3197" y="631"/>
                    <a:pt x="3280" y="690"/>
                  </a:cubicBezTo>
                  <a:cubicBezTo>
                    <a:pt x="3266" y="672"/>
                    <a:pt x="3254" y="652"/>
                    <a:pt x="3241" y="635"/>
                  </a:cubicBezTo>
                  <a:cubicBezTo>
                    <a:pt x="3072" y="419"/>
                    <a:pt x="2871" y="260"/>
                    <a:pt x="2639" y="156"/>
                  </a:cubicBezTo>
                  <a:cubicBezTo>
                    <a:pt x="2406" y="53"/>
                    <a:pt x="2154" y="1"/>
                    <a:pt x="1883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474723" y="4871580"/>
              <a:ext cx="294888" cy="448644"/>
            </a:xfrm>
            <a:custGeom>
              <a:avLst/>
              <a:gdLst/>
              <a:ahLst/>
              <a:cxnLst/>
              <a:rect l="l" t="t" r="r" b="b"/>
              <a:pathLst>
                <a:path w="3481" h="5296" extrusionOk="0">
                  <a:moveTo>
                    <a:pt x="2354" y="191"/>
                  </a:moveTo>
                  <a:cubicBezTo>
                    <a:pt x="2407" y="191"/>
                    <a:pt x="2450" y="233"/>
                    <a:pt x="2450" y="286"/>
                  </a:cubicBezTo>
                  <a:lnTo>
                    <a:pt x="2450" y="4416"/>
                  </a:lnTo>
                  <a:cubicBezTo>
                    <a:pt x="2450" y="4469"/>
                    <a:pt x="2492" y="4511"/>
                    <a:pt x="2545" y="4511"/>
                  </a:cubicBezTo>
                  <a:lnTo>
                    <a:pt x="3290" y="4511"/>
                  </a:lnTo>
                  <a:lnTo>
                    <a:pt x="3290" y="5105"/>
                  </a:lnTo>
                  <a:lnTo>
                    <a:pt x="574" y="5105"/>
                  </a:lnTo>
                  <a:lnTo>
                    <a:pt x="574" y="4511"/>
                  </a:lnTo>
                  <a:lnTo>
                    <a:pt x="1460" y="4511"/>
                  </a:lnTo>
                  <a:cubicBezTo>
                    <a:pt x="1512" y="4511"/>
                    <a:pt x="1555" y="4469"/>
                    <a:pt x="1555" y="4416"/>
                  </a:cubicBezTo>
                  <a:lnTo>
                    <a:pt x="1555" y="1843"/>
                  </a:lnTo>
                  <a:cubicBezTo>
                    <a:pt x="1555" y="1778"/>
                    <a:pt x="1557" y="1713"/>
                    <a:pt x="1558" y="1648"/>
                  </a:cubicBezTo>
                  <a:cubicBezTo>
                    <a:pt x="1561" y="1583"/>
                    <a:pt x="1564" y="1517"/>
                    <a:pt x="1569" y="1450"/>
                  </a:cubicBezTo>
                  <a:cubicBezTo>
                    <a:pt x="1571" y="1412"/>
                    <a:pt x="1551" y="1376"/>
                    <a:pt x="1517" y="1359"/>
                  </a:cubicBezTo>
                  <a:cubicBezTo>
                    <a:pt x="1503" y="1352"/>
                    <a:pt x="1488" y="1348"/>
                    <a:pt x="1473" y="1348"/>
                  </a:cubicBezTo>
                  <a:cubicBezTo>
                    <a:pt x="1452" y="1348"/>
                    <a:pt x="1430" y="1356"/>
                    <a:pt x="1412" y="1370"/>
                  </a:cubicBezTo>
                  <a:lnTo>
                    <a:pt x="834" y="1851"/>
                  </a:lnTo>
                  <a:cubicBezTo>
                    <a:pt x="795" y="1881"/>
                    <a:pt x="759" y="1898"/>
                    <a:pt x="724" y="1905"/>
                  </a:cubicBezTo>
                  <a:cubicBezTo>
                    <a:pt x="704" y="1908"/>
                    <a:pt x="686" y="1909"/>
                    <a:pt x="668" y="1909"/>
                  </a:cubicBezTo>
                  <a:cubicBezTo>
                    <a:pt x="650" y="1909"/>
                    <a:pt x="632" y="1908"/>
                    <a:pt x="615" y="1905"/>
                  </a:cubicBezTo>
                  <a:cubicBezTo>
                    <a:pt x="583" y="1898"/>
                    <a:pt x="555" y="1888"/>
                    <a:pt x="531" y="1872"/>
                  </a:cubicBezTo>
                  <a:cubicBezTo>
                    <a:pt x="500" y="1853"/>
                    <a:pt x="486" y="1838"/>
                    <a:pt x="478" y="1827"/>
                  </a:cubicBezTo>
                  <a:lnTo>
                    <a:pt x="244" y="1517"/>
                  </a:lnTo>
                  <a:cubicBezTo>
                    <a:pt x="214" y="1476"/>
                    <a:pt x="220" y="1418"/>
                    <a:pt x="259" y="1386"/>
                  </a:cubicBezTo>
                  <a:lnTo>
                    <a:pt x="1657" y="213"/>
                  </a:lnTo>
                  <a:cubicBezTo>
                    <a:pt x="1674" y="198"/>
                    <a:pt x="1695" y="191"/>
                    <a:pt x="1718" y="191"/>
                  </a:cubicBezTo>
                  <a:close/>
                  <a:moveTo>
                    <a:pt x="1718" y="0"/>
                  </a:moveTo>
                  <a:cubicBezTo>
                    <a:pt x="1651" y="0"/>
                    <a:pt x="1585" y="24"/>
                    <a:pt x="1534" y="67"/>
                  </a:cubicBezTo>
                  <a:lnTo>
                    <a:pt x="136" y="1240"/>
                  </a:lnTo>
                  <a:cubicBezTo>
                    <a:pt x="20" y="1338"/>
                    <a:pt x="1" y="1510"/>
                    <a:pt x="91" y="1631"/>
                  </a:cubicBezTo>
                  <a:lnTo>
                    <a:pt x="324" y="1939"/>
                  </a:lnTo>
                  <a:cubicBezTo>
                    <a:pt x="347" y="1974"/>
                    <a:pt x="381" y="2004"/>
                    <a:pt x="428" y="2034"/>
                  </a:cubicBezTo>
                  <a:cubicBezTo>
                    <a:pt x="474" y="2063"/>
                    <a:pt x="525" y="2082"/>
                    <a:pt x="580" y="2092"/>
                  </a:cubicBezTo>
                  <a:cubicBezTo>
                    <a:pt x="608" y="2097"/>
                    <a:pt x="637" y="2100"/>
                    <a:pt x="666" y="2100"/>
                  </a:cubicBezTo>
                  <a:cubicBezTo>
                    <a:pt x="695" y="2100"/>
                    <a:pt x="725" y="2097"/>
                    <a:pt x="755" y="2092"/>
                  </a:cubicBezTo>
                  <a:cubicBezTo>
                    <a:pt x="821" y="2082"/>
                    <a:pt x="887" y="2051"/>
                    <a:pt x="953" y="2000"/>
                  </a:cubicBezTo>
                  <a:lnTo>
                    <a:pt x="1367" y="1656"/>
                  </a:lnTo>
                  <a:lnTo>
                    <a:pt x="1367" y="1656"/>
                  </a:lnTo>
                  <a:cubicBezTo>
                    <a:pt x="1365" y="1719"/>
                    <a:pt x="1364" y="1781"/>
                    <a:pt x="1364" y="1843"/>
                  </a:cubicBezTo>
                  <a:lnTo>
                    <a:pt x="1364" y="4320"/>
                  </a:lnTo>
                  <a:lnTo>
                    <a:pt x="479" y="4320"/>
                  </a:lnTo>
                  <a:cubicBezTo>
                    <a:pt x="427" y="4320"/>
                    <a:pt x="384" y="4363"/>
                    <a:pt x="384" y="4416"/>
                  </a:cubicBezTo>
                  <a:lnTo>
                    <a:pt x="384" y="5201"/>
                  </a:lnTo>
                  <a:cubicBezTo>
                    <a:pt x="384" y="5253"/>
                    <a:pt x="427" y="5296"/>
                    <a:pt x="479" y="5296"/>
                  </a:cubicBezTo>
                  <a:lnTo>
                    <a:pt x="3386" y="5296"/>
                  </a:lnTo>
                  <a:cubicBezTo>
                    <a:pt x="3438" y="5296"/>
                    <a:pt x="3481" y="5253"/>
                    <a:pt x="3481" y="5201"/>
                  </a:cubicBezTo>
                  <a:lnTo>
                    <a:pt x="3481" y="4416"/>
                  </a:lnTo>
                  <a:cubicBezTo>
                    <a:pt x="3481" y="4363"/>
                    <a:pt x="3438" y="4320"/>
                    <a:pt x="3386" y="4320"/>
                  </a:cubicBezTo>
                  <a:lnTo>
                    <a:pt x="2640" y="4320"/>
                  </a:lnTo>
                  <a:lnTo>
                    <a:pt x="2640" y="286"/>
                  </a:lnTo>
                  <a:cubicBezTo>
                    <a:pt x="2640" y="129"/>
                    <a:pt x="2512" y="0"/>
                    <a:pt x="2354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3805114" y="4867174"/>
              <a:ext cx="336568" cy="457793"/>
            </a:xfrm>
            <a:custGeom>
              <a:avLst/>
              <a:gdLst/>
              <a:ahLst/>
              <a:cxnLst/>
              <a:rect l="l" t="t" r="r" b="b"/>
              <a:pathLst>
                <a:path w="3973" h="5404" extrusionOk="0">
                  <a:moveTo>
                    <a:pt x="1979" y="1062"/>
                  </a:moveTo>
                  <a:cubicBezTo>
                    <a:pt x="2060" y="1062"/>
                    <a:pt x="2141" y="1083"/>
                    <a:pt x="2220" y="1123"/>
                  </a:cubicBezTo>
                  <a:cubicBezTo>
                    <a:pt x="2296" y="1162"/>
                    <a:pt x="2367" y="1239"/>
                    <a:pt x="2431" y="1350"/>
                  </a:cubicBezTo>
                  <a:cubicBezTo>
                    <a:pt x="2499" y="1468"/>
                    <a:pt x="2555" y="1636"/>
                    <a:pt x="2597" y="1852"/>
                  </a:cubicBezTo>
                  <a:cubicBezTo>
                    <a:pt x="2640" y="2069"/>
                    <a:pt x="2661" y="2355"/>
                    <a:pt x="2661" y="2700"/>
                  </a:cubicBezTo>
                  <a:cubicBezTo>
                    <a:pt x="2661" y="3047"/>
                    <a:pt x="2640" y="3333"/>
                    <a:pt x="2597" y="3549"/>
                  </a:cubicBezTo>
                  <a:cubicBezTo>
                    <a:pt x="2555" y="3764"/>
                    <a:pt x="2499" y="3932"/>
                    <a:pt x="2431" y="4052"/>
                  </a:cubicBezTo>
                  <a:cubicBezTo>
                    <a:pt x="2367" y="4164"/>
                    <a:pt x="2296" y="4241"/>
                    <a:pt x="2220" y="4280"/>
                  </a:cubicBezTo>
                  <a:cubicBezTo>
                    <a:pt x="2141" y="4321"/>
                    <a:pt x="2060" y="4341"/>
                    <a:pt x="1980" y="4341"/>
                  </a:cubicBezTo>
                  <a:cubicBezTo>
                    <a:pt x="1900" y="4341"/>
                    <a:pt x="1821" y="4321"/>
                    <a:pt x="1742" y="4280"/>
                  </a:cubicBezTo>
                  <a:cubicBezTo>
                    <a:pt x="1668" y="4242"/>
                    <a:pt x="1598" y="4165"/>
                    <a:pt x="1537" y="4053"/>
                  </a:cubicBezTo>
                  <a:cubicBezTo>
                    <a:pt x="1470" y="3932"/>
                    <a:pt x="1416" y="3763"/>
                    <a:pt x="1375" y="3550"/>
                  </a:cubicBezTo>
                  <a:cubicBezTo>
                    <a:pt x="1333" y="3331"/>
                    <a:pt x="1311" y="3045"/>
                    <a:pt x="1311" y="2700"/>
                  </a:cubicBezTo>
                  <a:cubicBezTo>
                    <a:pt x="1311" y="2357"/>
                    <a:pt x="1333" y="2071"/>
                    <a:pt x="1375" y="1851"/>
                  </a:cubicBezTo>
                  <a:cubicBezTo>
                    <a:pt x="1416" y="1637"/>
                    <a:pt x="1470" y="1468"/>
                    <a:pt x="1536" y="1349"/>
                  </a:cubicBezTo>
                  <a:cubicBezTo>
                    <a:pt x="1598" y="1238"/>
                    <a:pt x="1667" y="1162"/>
                    <a:pt x="1742" y="1123"/>
                  </a:cubicBezTo>
                  <a:cubicBezTo>
                    <a:pt x="1821" y="1082"/>
                    <a:pt x="1899" y="1062"/>
                    <a:pt x="1979" y="1062"/>
                  </a:cubicBezTo>
                  <a:close/>
                  <a:moveTo>
                    <a:pt x="1980" y="871"/>
                  </a:moveTo>
                  <a:cubicBezTo>
                    <a:pt x="1869" y="871"/>
                    <a:pt x="1759" y="899"/>
                    <a:pt x="1654" y="953"/>
                  </a:cubicBezTo>
                  <a:cubicBezTo>
                    <a:pt x="1545" y="1010"/>
                    <a:pt x="1449" y="1111"/>
                    <a:pt x="1369" y="1256"/>
                  </a:cubicBezTo>
                  <a:cubicBezTo>
                    <a:pt x="1293" y="1393"/>
                    <a:pt x="1232" y="1581"/>
                    <a:pt x="1188" y="1815"/>
                  </a:cubicBezTo>
                  <a:cubicBezTo>
                    <a:pt x="1143" y="2047"/>
                    <a:pt x="1121" y="2345"/>
                    <a:pt x="1121" y="2700"/>
                  </a:cubicBezTo>
                  <a:cubicBezTo>
                    <a:pt x="1121" y="3057"/>
                    <a:pt x="1143" y="3355"/>
                    <a:pt x="1188" y="3586"/>
                  </a:cubicBezTo>
                  <a:cubicBezTo>
                    <a:pt x="1232" y="3819"/>
                    <a:pt x="1293" y="4007"/>
                    <a:pt x="1369" y="4145"/>
                  </a:cubicBezTo>
                  <a:cubicBezTo>
                    <a:pt x="1449" y="4290"/>
                    <a:pt x="1545" y="4393"/>
                    <a:pt x="1654" y="4449"/>
                  </a:cubicBezTo>
                  <a:cubicBezTo>
                    <a:pt x="1759" y="4504"/>
                    <a:pt x="1869" y="4532"/>
                    <a:pt x="1979" y="4532"/>
                  </a:cubicBezTo>
                  <a:cubicBezTo>
                    <a:pt x="2090" y="4532"/>
                    <a:pt x="2201" y="4504"/>
                    <a:pt x="2307" y="4449"/>
                  </a:cubicBezTo>
                  <a:cubicBezTo>
                    <a:pt x="2417" y="4393"/>
                    <a:pt x="2515" y="4291"/>
                    <a:pt x="2597" y="4145"/>
                  </a:cubicBezTo>
                  <a:cubicBezTo>
                    <a:pt x="2676" y="4007"/>
                    <a:pt x="2737" y="3824"/>
                    <a:pt x="2784" y="3587"/>
                  </a:cubicBezTo>
                  <a:cubicBezTo>
                    <a:pt x="2830" y="3358"/>
                    <a:pt x="2853" y="3060"/>
                    <a:pt x="2853" y="2700"/>
                  </a:cubicBezTo>
                  <a:cubicBezTo>
                    <a:pt x="2853" y="2342"/>
                    <a:pt x="2830" y="2045"/>
                    <a:pt x="2784" y="1814"/>
                  </a:cubicBezTo>
                  <a:cubicBezTo>
                    <a:pt x="2737" y="1576"/>
                    <a:pt x="2675" y="1392"/>
                    <a:pt x="2597" y="1255"/>
                  </a:cubicBezTo>
                  <a:cubicBezTo>
                    <a:pt x="2515" y="1111"/>
                    <a:pt x="2417" y="1010"/>
                    <a:pt x="2307" y="953"/>
                  </a:cubicBezTo>
                  <a:cubicBezTo>
                    <a:pt x="2200" y="899"/>
                    <a:pt x="2090" y="871"/>
                    <a:pt x="1980" y="871"/>
                  </a:cubicBezTo>
                  <a:close/>
                  <a:moveTo>
                    <a:pt x="1979" y="190"/>
                  </a:moveTo>
                  <a:cubicBezTo>
                    <a:pt x="2236" y="190"/>
                    <a:pt x="2477" y="240"/>
                    <a:pt x="2695" y="338"/>
                  </a:cubicBezTo>
                  <a:cubicBezTo>
                    <a:pt x="2912" y="435"/>
                    <a:pt x="3103" y="586"/>
                    <a:pt x="3262" y="787"/>
                  </a:cubicBezTo>
                  <a:cubicBezTo>
                    <a:pt x="3423" y="992"/>
                    <a:pt x="3550" y="1255"/>
                    <a:pt x="3643" y="1568"/>
                  </a:cubicBezTo>
                  <a:cubicBezTo>
                    <a:pt x="3735" y="1884"/>
                    <a:pt x="3782" y="2265"/>
                    <a:pt x="3782" y="2700"/>
                  </a:cubicBezTo>
                  <a:cubicBezTo>
                    <a:pt x="3782" y="3134"/>
                    <a:pt x="3735" y="3515"/>
                    <a:pt x="3643" y="3832"/>
                  </a:cubicBezTo>
                  <a:cubicBezTo>
                    <a:pt x="3550" y="4146"/>
                    <a:pt x="3423" y="4408"/>
                    <a:pt x="3262" y="4612"/>
                  </a:cubicBezTo>
                  <a:cubicBezTo>
                    <a:pt x="3103" y="4813"/>
                    <a:pt x="2912" y="4965"/>
                    <a:pt x="2695" y="5064"/>
                  </a:cubicBezTo>
                  <a:cubicBezTo>
                    <a:pt x="2476" y="5163"/>
                    <a:pt x="2227" y="5213"/>
                    <a:pt x="1979" y="5213"/>
                  </a:cubicBezTo>
                  <a:cubicBezTo>
                    <a:pt x="1732" y="5213"/>
                    <a:pt x="1485" y="5163"/>
                    <a:pt x="1269" y="5064"/>
                  </a:cubicBezTo>
                  <a:cubicBezTo>
                    <a:pt x="1053" y="4965"/>
                    <a:pt x="864" y="4813"/>
                    <a:pt x="706" y="4612"/>
                  </a:cubicBezTo>
                  <a:cubicBezTo>
                    <a:pt x="547" y="4409"/>
                    <a:pt x="421" y="4147"/>
                    <a:pt x="329" y="3832"/>
                  </a:cubicBezTo>
                  <a:cubicBezTo>
                    <a:pt x="238" y="3517"/>
                    <a:pt x="192" y="3135"/>
                    <a:pt x="192" y="2700"/>
                  </a:cubicBezTo>
                  <a:cubicBezTo>
                    <a:pt x="192" y="2264"/>
                    <a:pt x="238" y="1883"/>
                    <a:pt x="329" y="1568"/>
                  </a:cubicBezTo>
                  <a:cubicBezTo>
                    <a:pt x="421" y="1254"/>
                    <a:pt x="547" y="991"/>
                    <a:pt x="706" y="787"/>
                  </a:cubicBezTo>
                  <a:cubicBezTo>
                    <a:pt x="864" y="586"/>
                    <a:pt x="1053" y="435"/>
                    <a:pt x="1269" y="338"/>
                  </a:cubicBezTo>
                  <a:cubicBezTo>
                    <a:pt x="1484" y="240"/>
                    <a:pt x="1724" y="190"/>
                    <a:pt x="1979" y="190"/>
                  </a:cubicBezTo>
                  <a:close/>
                  <a:moveTo>
                    <a:pt x="1979" y="0"/>
                  </a:moveTo>
                  <a:cubicBezTo>
                    <a:pt x="1704" y="0"/>
                    <a:pt x="1430" y="55"/>
                    <a:pt x="1190" y="164"/>
                  </a:cubicBezTo>
                  <a:cubicBezTo>
                    <a:pt x="947" y="273"/>
                    <a:pt x="733" y="443"/>
                    <a:pt x="556" y="670"/>
                  </a:cubicBezTo>
                  <a:cubicBezTo>
                    <a:pt x="382" y="893"/>
                    <a:pt x="244" y="1177"/>
                    <a:pt x="147" y="1514"/>
                  </a:cubicBezTo>
                  <a:cubicBezTo>
                    <a:pt x="50" y="1847"/>
                    <a:pt x="1" y="2246"/>
                    <a:pt x="1" y="2700"/>
                  </a:cubicBezTo>
                  <a:cubicBezTo>
                    <a:pt x="1" y="3154"/>
                    <a:pt x="50" y="3553"/>
                    <a:pt x="147" y="3885"/>
                  </a:cubicBezTo>
                  <a:cubicBezTo>
                    <a:pt x="245" y="4224"/>
                    <a:pt x="382" y="4508"/>
                    <a:pt x="556" y="4730"/>
                  </a:cubicBezTo>
                  <a:cubicBezTo>
                    <a:pt x="733" y="4956"/>
                    <a:pt x="946" y="5126"/>
                    <a:pt x="1189" y="5238"/>
                  </a:cubicBezTo>
                  <a:cubicBezTo>
                    <a:pt x="1431" y="5348"/>
                    <a:pt x="1697" y="5404"/>
                    <a:pt x="1979" y="5404"/>
                  </a:cubicBezTo>
                  <a:cubicBezTo>
                    <a:pt x="2262" y="5404"/>
                    <a:pt x="2530" y="5348"/>
                    <a:pt x="2774" y="5238"/>
                  </a:cubicBezTo>
                  <a:cubicBezTo>
                    <a:pt x="3019" y="5127"/>
                    <a:pt x="3234" y="4956"/>
                    <a:pt x="3411" y="4730"/>
                  </a:cubicBezTo>
                  <a:cubicBezTo>
                    <a:pt x="3588" y="4508"/>
                    <a:pt x="3727" y="4223"/>
                    <a:pt x="3825" y="3885"/>
                  </a:cubicBezTo>
                  <a:cubicBezTo>
                    <a:pt x="3923" y="3552"/>
                    <a:pt x="3973" y="3153"/>
                    <a:pt x="3973" y="2700"/>
                  </a:cubicBezTo>
                  <a:cubicBezTo>
                    <a:pt x="3973" y="2247"/>
                    <a:pt x="3923" y="1848"/>
                    <a:pt x="3825" y="1514"/>
                  </a:cubicBezTo>
                  <a:cubicBezTo>
                    <a:pt x="3727" y="1177"/>
                    <a:pt x="3588" y="893"/>
                    <a:pt x="3411" y="670"/>
                  </a:cubicBezTo>
                  <a:cubicBezTo>
                    <a:pt x="3233" y="443"/>
                    <a:pt x="3018" y="273"/>
                    <a:pt x="2773" y="164"/>
                  </a:cubicBezTo>
                  <a:cubicBezTo>
                    <a:pt x="2530" y="55"/>
                    <a:pt x="2254" y="0"/>
                    <a:pt x="1979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608BA7-B39C-4A7E-B66C-A6532C974171}"/>
              </a:ext>
            </a:extLst>
          </p:cNvPr>
          <p:cNvGrpSpPr/>
          <p:nvPr/>
        </p:nvGrpSpPr>
        <p:grpSpPr>
          <a:xfrm>
            <a:off x="5715399" y="2097826"/>
            <a:ext cx="754123" cy="858669"/>
            <a:chOff x="5715399" y="2097826"/>
            <a:chExt cx="754123" cy="858669"/>
          </a:xfrm>
        </p:grpSpPr>
        <p:sp>
          <p:nvSpPr>
            <p:cNvPr id="2327" name="Google Shape;2327;p43"/>
            <p:cNvSpPr/>
            <p:nvPr/>
          </p:nvSpPr>
          <p:spPr>
            <a:xfrm>
              <a:off x="5723531" y="2158229"/>
              <a:ext cx="737858" cy="737942"/>
            </a:xfrm>
            <a:custGeom>
              <a:avLst/>
              <a:gdLst/>
              <a:ahLst/>
              <a:cxnLst/>
              <a:rect l="l" t="t" r="r" b="b"/>
              <a:pathLst>
                <a:path w="8710" h="8711" extrusionOk="0">
                  <a:moveTo>
                    <a:pt x="4355" y="1"/>
                  </a:moveTo>
                  <a:cubicBezTo>
                    <a:pt x="1950" y="1"/>
                    <a:pt x="1" y="1950"/>
                    <a:pt x="1" y="4355"/>
                  </a:cubicBezTo>
                  <a:cubicBezTo>
                    <a:pt x="1" y="6761"/>
                    <a:pt x="1950" y="8710"/>
                    <a:pt x="4355" y="8710"/>
                  </a:cubicBezTo>
                  <a:cubicBezTo>
                    <a:pt x="6760" y="8710"/>
                    <a:pt x="8709" y="6761"/>
                    <a:pt x="8709" y="4355"/>
                  </a:cubicBezTo>
                  <a:cubicBezTo>
                    <a:pt x="8709" y="1950"/>
                    <a:pt x="6760" y="1"/>
                    <a:pt x="4355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723531" y="2158229"/>
              <a:ext cx="652889" cy="652890"/>
            </a:xfrm>
            <a:custGeom>
              <a:avLst/>
              <a:gdLst/>
              <a:ahLst/>
              <a:cxnLst/>
              <a:rect l="l" t="t" r="r" b="b"/>
              <a:pathLst>
                <a:path w="7707" h="7707" extrusionOk="0">
                  <a:moveTo>
                    <a:pt x="4355" y="1"/>
                  </a:moveTo>
                  <a:cubicBezTo>
                    <a:pt x="1950" y="1"/>
                    <a:pt x="1" y="1950"/>
                    <a:pt x="1" y="4355"/>
                  </a:cubicBezTo>
                  <a:cubicBezTo>
                    <a:pt x="1" y="5703"/>
                    <a:pt x="613" y="6908"/>
                    <a:pt x="1576" y="7707"/>
                  </a:cubicBezTo>
                  <a:cubicBezTo>
                    <a:pt x="950" y="6953"/>
                    <a:pt x="572" y="5984"/>
                    <a:pt x="572" y="4928"/>
                  </a:cubicBezTo>
                  <a:cubicBezTo>
                    <a:pt x="572" y="2522"/>
                    <a:pt x="2522" y="573"/>
                    <a:pt x="4928" y="573"/>
                  </a:cubicBezTo>
                  <a:cubicBezTo>
                    <a:pt x="5984" y="573"/>
                    <a:pt x="6952" y="950"/>
                    <a:pt x="7707" y="1576"/>
                  </a:cubicBezTo>
                  <a:cubicBezTo>
                    <a:pt x="6908" y="614"/>
                    <a:pt x="5703" y="1"/>
                    <a:pt x="4355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715399" y="2150095"/>
              <a:ext cx="754123" cy="754124"/>
            </a:xfrm>
            <a:custGeom>
              <a:avLst/>
              <a:gdLst/>
              <a:ahLst/>
              <a:cxnLst/>
              <a:rect l="l" t="t" r="r" b="b"/>
              <a:pathLst>
                <a:path w="8902" h="8902" extrusionOk="0">
                  <a:moveTo>
                    <a:pt x="4451" y="192"/>
                  </a:moveTo>
                  <a:cubicBezTo>
                    <a:pt x="5079" y="192"/>
                    <a:pt x="5685" y="325"/>
                    <a:pt x="6251" y="590"/>
                  </a:cubicBezTo>
                  <a:cubicBezTo>
                    <a:pt x="7745" y="1288"/>
                    <a:pt x="8710" y="2803"/>
                    <a:pt x="8710" y="4451"/>
                  </a:cubicBezTo>
                  <a:cubicBezTo>
                    <a:pt x="8710" y="6800"/>
                    <a:pt x="6800" y="8710"/>
                    <a:pt x="4451" y="8710"/>
                  </a:cubicBezTo>
                  <a:cubicBezTo>
                    <a:pt x="2102" y="8710"/>
                    <a:pt x="192" y="6800"/>
                    <a:pt x="192" y="4451"/>
                  </a:cubicBezTo>
                  <a:cubicBezTo>
                    <a:pt x="192" y="2102"/>
                    <a:pt x="2102" y="192"/>
                    <a:pt x="4451" y="192"/>
                  </a:cubicBezTo>
                  <a:close/>
                  <a:moveTo>
                    <a:pt x="4451" y="1"/>
                  </a:moveTo>
                  <a:cubicBezTo>
                    <a:pt x="1997" y="1"/>
                    <a:pt x="0" y="1998"/>
                    <a:pt x="0" y="4451"/>
                  </a:cubicBezTo>
                  <a:cubicBezTo>
                    <a:pt x="0" y="6905"/>
                    <a:pt x="1997" y="8901"/>
                    <a:pt x="4451" y="8901"/>
                  </a:cubicBezTo>
                  <a:cubicBezTo>
                    <a:pt x="6904" y="8901"/>
                    <a:pt x="8901" y="6905"/>
                    <a:pt x="8901" y="4451"/>
                  </a:cubicBezTo>
                  <a:cubicBezTo>
                    <a:pt x="8901" y="2729"/>
                    <a:pt x="7893" y="1145"/>
                    <a:pt x="6332" y="417"/>
                  </a:cubicBezTo>
                  <a:cubicBezTo>
                    <a:pt x="5740" y="141"/>
                    <a:pt x="5108" y="1"/>
                    <a:pt x="4451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806468" y="2241164"/>
              <a:ext cx="571987" cy="571988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3376" y="192"/>
                  </a:moveTo>
                  <a:cubicBezTo>
                    <a:pt x="5132" y="192"/>
                    <a:pt x="6560" y="1620"/>
                    <a:pt x="6560" y="3376"/>
                  </a:cubicBezTo>
                  <a:cubicBezTo>
                    <a:pt x="6560" y="5132"/>
                    <a:pt x="5132" y="6560"/>
                    <a:pt x="3376" y="6560"/>
                  </a:cubicBezTo>
                  <a:cubicBezTo>
                    <a:pt x="1620" y="6560"/>
                    <a:pt x="191" y="5132"/>
                    <a:pt x="191" y="3376"/>
                  </a:cubicBezTo>
                  <a:cubicBezTo>
                    <a:pt x="191" y="1620"/>
                    <a:pt x="1620" y="192"/>
                    <a:pt x="3376" y="192"/>
                  </a:cubicBezTo>
                  <a:close/>
                  <a:moveTo>
                    <a:pt x="3376" y="0"/>
                  </a:moveTo>
                  <a:cubicBezTo>
                    <a:pt x="1514" y="0"/>
                    <a:pt x="0" y="1515"/>
                    <a:pt x="0" y="3376"/>
                  </a:cubicBezTo>
                  <a:cubicBezTo>
                    <a:pt x="0" y="5238"/>
                    <a:pt x="1514" y="6752"/>
                    <a:pt x="3376" y="6752"/>
                  </a:cubicBezTo>
                  <a:cubicBezTo>
                    <a:pt x="5237" y="6752"/>
                    <a:pt x="6751" y="5238"/>
                    <a:pt x="6751" y="3376"/>
                  </a:cubicBezTo>
                  <a:cubicBezTo>
                    <a:pt x="6751" y="1515"/>
                    <a:pt x="5237" y="0"/>
                    <a:pt x="3376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5936506" y="2234133"/>
              <a:ext cx="130120" cy="96743"/>
            </a:xfrm>
            <a:custGeom>
              <a:avLst/>
              <a:gdLst/>
              <a:ahLst/>
              <a:cxnLst/>
              <a:rect l="l" t="t" r="r" b="b"/>
              <a:pathLst>
                <a:path w="1536" h="1142" extrusionOk="0">
                  <a:moveTo>
                    <a:pt x="0" y="1"/>
                  </a:moveTo>
                  <a:lnTo>
                    <a:pt x="0" y="1101"/>
                  </a:lnTo>
                  <a:cubicBezTo>
                    <a:pt x="0" y="1123"/>
                    <a:pt x="19" y="1142"/>
                    <a:pt x="41" y="1142"/>
                  </a:cubicBezTo>
                  <a:lnTo>
                    <a:pt x="1494" y="1142"/>
                  </a:lnTo>
                  <a:cubicBezTo>
                    <a:pt x="1517" y="1142"/>
                    <a:pt x="1535" y="1123"/>
                    <a:pt x="1535" y="1101"/>
                  </a:cubicBezTo>
                  <a:lnTo>
                    <a:pt x="1535" y="1"/>
                  </a:ln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5973528" y="2330794"/>
              <a:ext cx="56080" cy="617649"/>
            </a:xfrm>
            <a:custGeom>
              <a:avLst/>
              <a:gdLst/>
              <a:ahLst/>
              <a:cxnLst/>
              <a:rect l="l" t="t" r="r" b="b"/>
              <a:pathLst>
                <a:path w="662" h="7291" extrusionOk="0">
                  <a:moveTo>
                    <a:pt x="128" y="1"/>
                  </a:moveTo>
                  <a:lnTo>
                    <a:pt x="3" y="6957"/>
                  </a:lnTo>
                  <a:cubicBezTo>
                    <a:pt x="1" y="7140"/>
                    <a:pt x="148" y="7291"/>
                    <a:pt x="331" y="7291"/>
                  </a:cubicBezTo>
                  <a:cubicBezTo>
                    <a:pt x="514" y="7291"/>
                    <a:pt x="662" y="7140"/>
                    <a:pt x="658" y="6957"/>
                  </a:cubicBezTo>
                  <a:lnTo>
                    <a:pt x="533" y="1"/>
                  </a:ln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6192601" y="2579095"/>
              <a:ext cx="55995" cy="369353"/>
            </a:xfrm>
            <a:custGeom>
              <a:avLst/>
              <a:gdLst/>
              <a:ahLst/>
              <a:cxnLst/>
              <a:rect l="l" t="t" r="r" b="b"/>
              <a:pathLst>
                <a:path w="661" h="4360" extrusionOk="0">
                  <a:moveTo>
                    <a:pt x="658" y="1"/>
                  </a:moveTo>
                  <a:lnTo>
                    <a:pt x="141" y="280"/>
                  </a:lnTo>
                  <a:lnTo>
                    <a:pt x="4" y="4026"/>
                  </a:lnTo>
                  <a:cubicBezTo>
                    <a:pt x="0" y="4209"/>
                    <a:pt x="148" y="4360"/>
                    <a:pt x="331" y="4360"/>
                  </a:cubicBezTo>
                  <a:cubicBezTo>
                    <a:pt x="513" y="4360"/>
                    <a:pt x="661" y="4209"/>
                    <a:pt x="658" y="4026"/>
                  </a:cubicBezTo>
                  <a:lnTo>
                    <a:pt x="658" y="1"/>
                  </a:ln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6169220" y="2105874"/>
              <a:ext cx="79208" cy="497017"/>
            </a:xfrm>
            <a:custGeom>
              <a:avLst/>
              <a:gdLst/>
              <a:ahLst/>
              <a:cxnLst/>
              <a:rect l="l" t="t" r="r" b="b"/>
              <a:pathLst>
                <a:path w="935" h="5867" extrusionOk="0">
                  <a:moveTo>
                    <a:pt x="793" y="1"/>
                  </a:moveTo>
                  <a:cubicBezTo>
                    <a:pt x="748" y="1"/>
                    <a:pt x="702" y="22"/>
                    <a:pt x="674" y="70"/>
                  </a:cubicBezTo>
                  <a:lnTo>
                    <a:pt x="452" y="455"/>
                  </a:lnTo>
                  <a:cubicBezTo>
                    <a:pt x="156" y="965"/>
                    <a:pt x="0" y="1543"/>
                    <a:pt x="0" y="2133"/>
                  </a:cubicBezTo>
                  <a:lnTo>
                    <a:pt x="0" y="5448"/>
                  </a:lnTo>
                  <a:cubicBezTo>
                    <a:pt x="0" y="5679"/>
                    <a:pt x="188" y="5866"/>
                    <a:pt x="418" y="5866"/>
                  </a:cubicBezTo>
                  <a:lnTo>
                    <a:pt x="655" y="5866"/>
                  </a:lnTo>
                  <a:cubicBezTo>
                    <a:pt x="810" y="5866"/>
                    <a:pt x="934" y="5741"/>
                    <a:pt x="934" y="5587"/>
                  </a:cubicBezTo>
                  <a:lnTo>
                    <a:pt x="934" y="140"/>
                  </a:lnTo>
                  <a:cubicBezTo>
                    <a:pt x="934" y="53"/>
                    <a:pt x="864" y="1"/>
                    <a:pt x="793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6184553" y="2571047"/>
              <a:ext cx="72092" cy="385448"/>
            </a:xfrm>
            <a:custGeom>
              <a:avLst/>
              <a:gdLst/>
              <a:ahLst/>
              <a:cxnLst/>
              <a:rect l="l" t="t" r="r" b="b"/>
              <a:pathLst>
                <a:path w="851" h="4550" extrusionOk="0">
                  <a:moveTo>
                    <a:pt x="753" y="1"/>
                  </a:moveTo>
                  <a:cubicBezTo>
                    <a:pt x="700" y="1"/>
                    <a:pt x="657" y="43"/>
                    <a:pt x="657" y="96"/>
                  </a:cubicBezTo>
                  <a:lnTo>
                    <a:pt x="657" y="4123"/>
                  </a:lnTo>
                  <a:cubicBezTo>
                    <a:pt x="659" y="4186"/>
                    <a:pt x="636" y="4245"/>
                    <a:pt x="591" y="4290"/>
                  </a:cubicBezTo>
                  <a:cubicBezTo>
                    <a:pt x="547" y="4334"/>
                    <a:pt x="487" y="4357"/>
                    <a:pt x="426" y="4357"/>
                  </a:cubicBezTo>
                  <a:cubicBezTo>
                    <a:pt x="365" y="4357"/>
                    <a:pt x="304" y="4334"/>
                    <a:pt x="260" y="4290"/>
                  </a:cubicBezTo>
                  <a:cubicBezTo>
                    <a:pt x="216" y="4245"/>
                    <a:pt x="193" y="4186"/>
                    <a:pt x="194" y="4124"/>
                  </a:cubicBezTo>
                  <a:lnTo>
                    <a:pt x="332" y="379"/>
                  </a:lnTo>
                  <a:cubicBezTo>
                    <a:pt x="333" y="325"/>
                    <a:pt x="292" y="282"/>
                    <a:pt x="239" y="280"/>
                  </a:cubicBezTo>
                  <a:cubicBezTo>
                    <a:pt x="236" y="280"/>
                    <a:pt x="233" y="280"/>
                    <a:pt x="229" y="280"/>
                  </a:cubicBezTo>
                  <a:cubicBezTo>
                    <a:pt x="174" y="280"/>
                    <a:pt x="142" y="322"/>
                    <a:pt x="140" y="372"/>
                  </a:cubicBezTo>
                  <a:lnTo>
                    <a:pt x="2" y="4119"/>
                  </a:lnTo>
                  <a:cubicBezTo>
                    <a:pt x="1" y="4234"/>
                    <a:pt x="44" y="4342"/>
                    <a:pt x="124" y="4423"/>
                  </a:cubicBezTo>
                  <a:cubicBezTo>
                    <a:pt x="204" y="4505"/>
                    <a:pt x="311" y="4550"/>
                    <a:pt x="426" y="4550"/>
                  </a:cubicBezTo>
                  <a:cubicBezTo>
                    <a:pt x="540" y="4550"/>
                    <a:pt x="647" y="4505"/>
                    <a:pt x="727" y="4423"/>
                  </a:cubicBezTo>
                  <a:cubicBezTo>
                    <a:pt x="808" y="4342"/>
                    <a:pt x="850" y="4234"/>
                    <a:pt x="849" y="4121"/>
                  </a:cubicBezTo>
                  <a:lnTo>
                    <a:pt x="849" y="96"/>
                  </a:lnTo>
                  <a:cubicBezTo>
                    <a:pt x="849" y="43"/>
                    <a:pt x="806" y="1"/>
                    <a:pt x="753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6161088" y="2097826"/>
              <a:ext cx="95388" cy="513112"/>
            </a:xfrm>
            <a:custGeom>
              <a:avLst/>
              <a:gdLst/>
              <a:ahLst/>
              <a:cxnLst/>
              <a:rect l="l" t="t" r="r" b="b"/>
              <a:pathLst>
                <a:path w="1126" h="6057" extrusionOk="0">
                  <a:moveTo>
                    <a:pt x="889" y="191"/>
                  </a:moveTo>
                  <a:cubicBezTo>
                    <a:pt x="894" y="191"/>
                    <a:pt x="899" y="192"/>
                    <a:pt x="902" y="193"/>
                  </a:cubicBezTo>
                  <a:cubicBezTo>
                    <a:pt x="914" y="196"/>
                    <a:pt x="934" y="206"/>
                    <a:pt x="934" y="235"/>
                  </a:cubicBezTo>
                  <a:lnTo>
                    <a:pt x="934" y="5682"/>
                  </a:lnTo>
                  <a:cubicBezTo>
                    <a:pt x="934" y="5783"/>
                    <a:pt x="852" y="5866"/>
                    <a:pt x="751" y="5866"/>
                  </a:cubicBezTo>
                  <a:lnTo>
                    <a:pt x="514" y="5866"/>
                  </a:lnTo>
                  <a:cubicBezTo>
                    <a:pt x="336" y="5866"/>
                    <a:pt x="191" y="5721"/>
                    <a:pt x="191" y="5543"/>
                  </a:cubicBezTo>
                  <a:lnTo>
                    <a:pt x="191" y="2228"/>
                  </a:lnTo>
                  <a:cubicBezTo>
                    <a:pt x="191" y="1656"/>
                    <a:pt x="343" y="1093"/>
                    <a:pt x="630" y="598"/>
                  </a:cubicBezTo>
                  <a:lnTo>
                    <a:pt x="852" y="213"/>
                  </a:lnTo>
                  <a:cubicBezTo>
                    <a:pt x="863" y="196"/>
                    <a:pt x="877" y="191"/>
                    <a:pt x="889" y="191"/>
                  </a:cubicBezTo>
                  <a:close/>
                  <a:moveTo>
                    <a:pt x="888" y="0"/>
                  </a:moveTo>
                  <a:cubicBezTo>
                    <a:pt x="806" y="0"/>
                    <a:pt x="730" y="44"/>
                    <a:pt x="687" y="117"/>
                  </a:cubicBezTo>
                  <a:lnTo>
                    <a:pt x="465" y="502"/>
                  </a:lnTo>
                  <a:cubicBezTo>
                    <a:pt x="161" y="1026"/>
                    <a:pt x="1" y="1623"/>
                    <a:pt x="1" y="2228"/>
                  </a:cubicBezTo>
                  <a:lnTo>
                    <a:pt x="1" y="5543"/>
                  </a:lnTo>
                  <a:cubicBezTo>
                    <a:pt x="1" y="5826"/>
                    <a:pt x="231" y="6056"/>
                    <a:pt x="514" y="6056"/>
                  </a:cubicBezTo>
                  <a:lnTo>
                    <a:pt x="751" y="6056"/>
                  </a:lnTo>
                  <a:cubicBezTo>
                    <a:pt x="958" y="6056"/>
                    <a:pt x="1126" y="5889"/>
                    <a:pt x="1126" y="5682"/>
                  </a:cubicBezTo>
                  <a:lnTo>
                    <a:pt x="1126" y="235"/>
                  </a:lnTo>
                  <a:cubicBezTo>
                    <a:pt x="1126" y="128"/>
                    <a:pt x="1056" y="36"/>
                    <a:pt x="952" y="9"/>
                  </a:cubicBezTo>
                  <a:cubicBezTo>
                    <a:pt x="930" y="3"/>
                    <a:pt x="909" y="0"/>
                    <a:pt x="888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5928458" y="2226085"/>
              <a:ext cx="146217" cy="112839"/>
            </a:xfrm>
            <a:custGeom>
              <a:avLst/>
              <a:gdLst/>
              <a:ahLst/>
              <a:cxnLst/>
              <a:rect l="l" t="t" r="r" b="b"/>
              <a:pathLst>
                <a:path w="1726" h="1332" extrusionOk="0">
                  <a:moveTo>
                    <a:pt x="1535" y="191"/>
                  </a:moveTo>
                  <a:lnTo>
                    <a:pt x="1535" y="699"/>
                  </a:lnTo>
                  <a:cubicBezTo>
                    <a:pt x="1535" y="942"/>
                    <a:pt x="1337" y="1141"/>
                    <a:pt x="1092" y="1141"/>
                  </a:cubicBezTo>
                  <a:lnTo>
                    <a:pt x="633" y="1141"/>
                  </a:lnTo>
                  <a:cubicBezTo>
                    <a:pt x="389" y="1141"/>
                    <a:pt x="191" y="942"/>
                    <a:pt x="191" y="699"/>
                  </a:cubicBezTo>
                  <a:lnTo>
                    <a:pt x="191" y="191"/>
                  </a:lnTo>
                  <a:close/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699"/>
                  </a:lnTo>
                  <a:cubicBezTo>
                    <a:pt x="0" y="1048"/>
                    <a:pt x="285" y="1332"/>
                    <a:pt x="633" y="1332"/>
                  </a:cubicBezTo>
                  <a:lnTo>
                    <a:pt x="1092" y="1332"/>
                  </a:lnTo>
                  <a:cubicBezTo>
                    <a:pt x="1442" y="1332"/>
                    <a:pt x="1725" y="1048"/>
                    <a:pt x="1725" y="699"/>
                  </a:cubicBezTo>
                  <a:lnTo>
                    <a:pt x="1725" y="96"/>
                  </a:lnTo>
                  <a:cubicBezTo>
                    <a:pt x="1725" y="43"/>
                    <a:pt x="1683" y="0"/>
                    <a:pt x="1630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6058498" y="2097826"/>
              <a:ext cx="16180" cy="144438"/>
            </a:xfrm>
            <a:custGeom>
              <a:avLst/>
              <a:gdLst/>
              <a:ahLst/>
              <a:cxnLst/>
              <a:rect l="l" t="t" r="r" b="b"/>
              <a:pathLst>
                <a:path w="191" h="1705" extrusionOk="0"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1610"/>
                  </a:lnTo>
                  <a:cubicBezTo>
                    <a:pt x="0" y="1663"/>
                    <a:pt x="43" y="1705"/>
                    <a:pt x="95" y="1705"/>
                  </a:cubicBezTo>
                  <a:cubicBezTo>
                    <a:pt x="148" y="1705"/>
                    <a:pt x="190" y="1663"/>
                    <a:pt x="190" y="1610"/>
                  </a:cubicBezTo>
                  <a:lnTo>
                    <a:pt x="190" y="96"/>
                  </a:lnTo>
                  <a:cubicBezTo>
                    <a:pt x="190" y="43"/>
                    <a:pt x="148" y="0"/>
                    <a:pt x="95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5928458" y="2097826"/>
              <a:ext cx="16265" cy="144438"/>
            </a:xfrm>
            <a:custGeom>
              <a:avLst/>
              <a:gdLst/>
              <a:ahLst/>
              <a:cxnLst/>
              <a:rect l="l" t="t" r="r" b="b"/>
              <a:pathLst>
                <a:path w="192" h="1705" extrusionOk="0"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1610"/>
                  </a:lnTo>
                  <a:cubicBezTo>
                    <a:pt x="0" y="1663"/>
                    <a:pt x="43" y="1705"/>
                    <a:pt x="95" y="1705"/>
                  </a:cubicBezTo>
                  <a:cubicBezTo>
                    <a:pt x="149" y="1705"/>
                    <a:pt x="191" y="1663"/>
                    <a:pt x="191" y="1610"/>
                  </a:cubicBezTo>
                  <a:lnTo>
                    <a:pt x="191" y="96"/>
                  </a:lnTo>
                  <a:cubicBezTo>
                    <a:pt x="191" y="43"/>
                    <a:pt x="149" y="0"/>
                    <a:pt x="95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5993435" y="2097826"/>
              <a:ext cx="16265" cy="144438"/>
            </a:xfrm>
            <a:custGeom>
              <a:avLst/>
              <a:gdLst/>
              <a:ahLst/>
              <a:cxnLst/>
              <a:rect l="l" t="t" r="r" b="b"/>
              <a:pathLst>
                <a:path w="192" h="1705" extrusionOk="0">
                  <a:moveTo>
                    <a:pt x="96" y="0"/>
                  </a:moveTo>
                  <a:cubicBezTo>
                    <a:pt x="43" y="0"/>
                    <a:pt x="1" y="43"/>
                    <a:pt x="1" y="96"/>
                  </a:cubicBezTo>
                  <a:lnTo>
                    <a:pt x="1" y="1610"/>
                  </a:lnTo>
                  <a:cubicBezTo>
                    <a:pt x="1" y="1663"/>
                    <a:pt x="43" y="1705"/>
                    <a:pt x="96" y="1705"/>
                  </a:cubicBezTo>
                  <a:cubicBezTo>
                    <a:pt x="149" y="1705"/>
                    <a:pt x="192" y="1663"/>
                    <a:pt x="192" y="1610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5965564" y="2322661"/>
              <a:ext cx="72007" cy="633829"/>
            </a:xfrm>
            <a:custGeom>
              <a:avLst/>
              <a:gdLst/>
              <a:ahLst/>
              <a:cxnLst/>
              <a:rect l="l" t="t" r="r" b="b"/>
              <a:pathLst>
                <a:path w="850" h="7482" extrusionOk="0">
                  <a:moveTo>
                    <a:pt x="534" y="192"/>
                  </a:moveTo>
                  <a:lnTo>
                    <a:pt x="657" y="7055"/>
                  </a:lnTo>
                  <a:cubicBezTo>
                    <a:pt x="658" y="7118"/>
                    <a:pt x="634" y="7177"/>
                    <a:pt x="591" y="7222"/>
                  </a:cubicBezTo>
                  <a:cubicBezTo>
                    <a:pt x="546" y="7266"/>
                    <a:pt x="485" y="7289"/>
                    <a:pt x="424" y="7289"/>
                  </a:cubicBezTo>
                  <a:cubicBezTo>
                    <a:pt x="364" y="7289"/>
                    <a:pt x="303" y="7266"/>
                    <a:pt x="260" y="7222"/>
                  </a:cubicBezTo>
                  <a:cubicBezTo>
                    <a:pt x="215" y="7177"/>
                    <a:pt x="192" y="7118"/>
                    <a:pt x="193" y="7055"/>
                  </a:cubicBezTo>
                  <a:lnTo>
                    <a:pt x="316" y="192"/>
                  </a:lnTo>
                  <a:close/>
                  <a:moveTo>
                    <a:pt x="222" y="1"/>
                  </a:moveTo>
                  <a:cubicBezTo>
                    <a:pt x="171" y="1"/>
                    <a:pt x="128" y="43"/>
                    <a:pt x="127" y="95"/>
                  </a:cubicBezTo>
                  <a:lnTo>
                    <a:pt x="2" y="7051"/>
                  </a:lnTo>
                  <a:cubicBezTo>
                    <a:pt x="0" y="7166"/>
                    <a:pt x="43" y="7274"/>
                    <a:pt x="124" y="7355"/>
                  </a:cubicBezTo>
                  <a:cubicBezTo>
                    <a:pt x="204" y="7437"/>
                    <a:pt x="310" y="7482"/>
                    <a:pt x="425" y="7482"/>
                  </a:cubicBezTo>
                  <a:cubicBezTo>
                    <a:pt x="539" y="7482"/>
                    <a:pt x="647" y="7437"/>
                    <a:pt x="727" y="7355"/>
                  </a:cubicBezTo>
                  <a:cubicBezTo>
                    <a:pt x="807" y="7274"/>
                    <a:pt x="850" y="7166"/>
                    <a:pt x="848" y="7051"/>
                  </a:cubicBezTo>
                  <a:lnTo>
                    <a:pt x="722" y="95"/>
                  </a:lnTo>
                  <a:cubicBezTo>
                    <a:pt x="722" y="43"/>
                    <a:pt x="680" y="1"/>
                    <a:pt x="627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B344845-C60A-44A2-B7F5-51BF7B1339D1}"/>
              </a:ext>
            </a:extLst>
          </p:cNvPr>
          <p:cNvGrpSpPr/>
          <p:nvPr/>
        </p:nvGrpSpPr>
        <p:grpSpPr>
          <a:xfrm>
            <a:off x="8132252" y="4842012"/>
            <a:ext cx="508029" cy="508029"/>
            <a:chOff x="8132252" y="4842012"/>
            <a:chExt cx="508029" cy="508029"/>
          </a:xfrm>
        </p:grpSpPr>
        <p:sp>
          <p:nvSpPr>
            <p:cNvPr id="2343" name="Google Shape;2343;p43"/>
            <p:cNvSpPr/>
            <p:nvPr/>
          </p:nvSpPr>
          <p:spPr>
            <a:xfrm>
              <a:off x="8140384" y="4850145"/>
              <a:ext cx="491764" cy="491849"/>
            </a:xfrm>
            <a:custGeom>
              <a:avLst/>
              <a:gdLst/>
              <a:ahLst/>
              <a:cxnLst/>
              <a:rect l="l" t="t" r="r" b="b"/>
              <a:pathLst>
                <a:path w="5805" h="5806" extrusionOk="0">
                  <a:moveTo>
                    <a:pt x="2902" y="0"/>
                  </a:moveTo>
                  <a:cubicBezTo>
                    <a:pt x="1299" y="0"/>
                    <a:pt x="0" y="1300"/>
                    <a:pt x="0" y="2902"/>
                  </a:cubicBezTo>
                  <a:cubicBezTo>
                    <a:pt x="0" y="4505"/>
                    <a:pt x="1299" y="5805"/>
                    <a:pt x="2902" y="5805"/>
                  </a:cubicBezTo>
                  <a:cubicBezTo>
                    <a:pt x="4505" y="5805"/>
                    <a:pt x="5805" y="4505"/>
                    <a:pt x="5805" y="2902"/>
                  </a:cubicBezTo>
                  <a:cubicBezTo>
                    <a:pt x="5805" y="1300"/>
                    <a:pt x="4505" y="0"/>
                    <a:pt x="2902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4" name="Google Shape;2344;p43"/>
            <p:cNvSpPr/>
            <p:nvPr/>
          </p:nvSpPr>
          <p:spPr>
            <a:xfrm>
              <a:off x="8140384" y="4850145"/>
              <a:ext cx="442121" cy="442121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902" y="0"/>
                  </a:moveTo>
                  <a:cubicBezTo>
                    <a:pt x="1299" y="0"/>
                    <a:pt x="0" y="1300"/>
                    <a:pt x="0" y="2902"/>
                  </a:cubicBezTo>
                  <a:cubicBezTo>
                    <a:pt x="0" y="3851"/>
                    <a:pt x="457" y="4690"/>
                    <a:pt x="1159" y="5219"/>
                  </a:cubicBezTo>
                  <a:cubicBezTo>
                    <a:pt x="793" y="4733"/>
                    <a:pt x="573" y="4131"/>
                    <a:pt x="573" y="3475"/>
                  </a:cubicBezTo>
                  <a:cubicBezTo>
                    <a:pt x="573" y="1872"/>
                    <a:pt x="1872" y="573"/>
                    <a:pt x="3475" y="573"/>
                  </a:cubicBezTo>
                  <a:cubicBezTo>
                    <a:pt x="4130" y="573"/>
                    <a:pt x="4733" y="793"/>
                    <a:pt x="5219" y="1159"/>
                  </a:cubicBezTo>
                  <a:cubicBezTo>
                    <a:pt x="4689" y="457"/>
                    <a:pt x="3851" y="0"/>
                    <a:pt x="2902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45" name="Google Shape;2345;p43"/>
            <p:cNvSpPr/>
            <p:nvPr/>
          </p:nvSpPr>
          <p:spPr>
            <a:xfrm>
              <a:off x="8132252" y="4842012"/>
              <a:ext cx="508029" cy="508029"/>
            </a:xfrm>
            <a:custGeom>
              <a:avLst/>
              <a:gdLst/>
              <a:ahLst/>
              <a:cxnLst/>
              <a:rect l="l" t="t" r="r" b="b"/>
              <a:pathLst>
                <a:path w="5997" h="5997" extrusionOk="0">
                  <a:moveTo>
                    <a:pt x="2998" y="192"/>
                  </a:moveTo>
                  <a:cubicBezTo>
                    <a:pt x="4546" y="192"/>
                    <a:pt x="5806" y="1451"/>
                    <a:pt x="5806" y="2999"/>
                  </a:cubicBezTo>
                  <a:cubicBezTo>
                    <a:pt x="5806" y="4546"/>
                    <a:pt x="4546" y="5805"/>
                    <a:pt x="2998" y="5805"/>
                  </a:cubicBezTo>
                  <a:cubicBezTo>
                    <a:pt x="1450" y="5805"/>
                    <a:pt x="191" y="4546"/>
                    <a:pt x="191" y="2999"/>
                  </a:cubicBezTo>
                  <a:cubicBezTo>
                    <a:pt x="191" y="1451"/>
                    <a:pt x="1450" y="192"/>
                    <a:pt x="2998" y="192"/>
                  </a:cubicBezTo>
                  <a:close/>
                  <a:moveTo>
                    <a:pt x="2998" y="1"/>
                  </a:moveTo>
                  <a:cubicBezTo>
                    <a:pt x="1346" y="1"/>
                    <a:pt x="1" y="1345"/>
                    <a:pt x="1" y="2999"/>
                  </a:cubicBezTo>
                  <a:cubicBezTo>
                    <a:pt x="1" y="4652"/>
                    <a:pt x="1346" y="5997"/>
                    <a:pt x="2998" y="5997"/>
                  </a:cubicBezTo>
                  <a:cubicBezTo>
                    <a:pt x="4651" y="5997"/>
                    <a:pt x="5997" y="4652"/>
                    <a:pt x="5997" y="2999"/>
                  </a:cubicBezTo>
                  <a:cubicBezTo>
                    <a:pt x="5997" y="1345"/>
                    <a:pt x="4651" y="1"/>
                    <a:pt x="2998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46" name="Google Shape;2346;p43"/>
            <p:cNvSpPr/>
            <p:nvPr/>
          </p:nvSpPr>
          <p:spPr>
            <a:xfrm>
              <a:off x="8434348" y="4987637"/>
              <a:ext cx="16265" cy="216867"/>
            </a:xfrm>
            <a:custGeom>
              <a:avLst/>
              <a:gdLst/>
              <a:ahLst/>
              <a:cxnLst/>
              <a:rect l="l" t="t" r="r" b="b"/>
              <a:pathLst>
                <a:path w="192" h="2560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2463"/>
                  </a:lnTo>
                  <a:cubicBezTo>
                    <a:pt x="1" y="2517"/>
                    <a:pt x="44" y="2559"/>
                    <a:pt x="96" y="2559"/>
                  </a:cubicBezTo>
                  <a:cubicBezTo>
                    <a:pt x="149" y="2559"/>
                    <a:pt x="192" y="2517"/>
                    <a:pt x="192" y="2463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47" name="Google Shape;2347;p43"/>
            <p:cNvSpPr/>
            <p:nvPr/>
          </p:nvSpPr>
          <p:spPr>
            <a:xfrm>
              <a:off x="8321168" y="4987637"/>
              <a:ext cx="16350" cy="216867"/>
            </a:xfrm>
            <a:custGeom>
              <a:avLst/>
              <a:gdLst/>
              <a:ahLst/>
              <a:cxnLst/>
              <a:rect l="l" t="t" r="r" b="b"/>
              <a:pathLst>
                <a:path w="193" h="2560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2463"/>
                  </a:lnTo>
                  <a:cubicBezTo>
                    <a:pt x="1" y="2517"/>
                    <a:pt x="44" y="2559"/>
                    <a:pt x="96" y="2559"/>
                  </a:cubicBezTo>
                  <a:cubicBezTo>
                    <a:pt x="149" y="2559"/>
                    <a:pt x="192" y="2517"/>
                    <a:pt x="192" y="2463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DC2D7CD-73CD-40B0-8AAE-F59926E415A0}"/>
              </a:ext>
            </a:extLst>
          </p:cNvPr>
          <p:cNvGrpSpPr/>
          <p:nvPr/>
        </p:nvGrpSpPr>
        <p:grpSpPr>
          <a:xfrm>
            <a:off x="10301736" y="2250652"/>
            <a:ext cx="738457" cy="553018"/>
            <a:chOff x="10301736" y="2250652"/>
            <a:chExt cx="738457" cy="553018"/>
          </a:xfrm>
        </p:grpSpPr>
        <p:sp>
          <p:nvSpPr>
            <p:cNvPr id="2349" name="Google Shape;2349;p43"/>
            <p:cNvSpPr/>
            <p:nvPr/>
          </p:nvSpPr>
          <p:spPr>
            <a:xfrm>
              <a:off x="10309784" y="2258700"/>
              <a:ext cx="722354" cy="537002"/>
            </a:xfrm>
            <a:custGeom>
              <a:avLst/>
              <a:gdLst/>
              <a:ahLst/>
              <a:cxnLst/>
              <a:rect l="l" t="t" r="r" b="b"/>
              <a:pathLst>
                <a:path w="8527" h="6339" extrusionOk="0">
                  <a:moveTo>
                    <a:pt x="3329" y="0"/>
                  </a:moveTo>
                  <a:cubicBezTo>
                    <a:pt x="1491" y="0"/>
                    <a:pt x="0" y="1080"/>
                    <a:pt x="0" y="2413"/>
                  </a:cubicBezTo>
                  <a:cubicBezTo>
                    <a:pt x="0" y="3006"/>
                    <a:pt x="296" y="3548"/>
                    <a:pt x="785" y="3968"/>
                  </a:cubicBezTo>
                  <a:lnTo>
                    <a:pt x="785" y="3969"/>
                  </a:lnTo>
                  <a:lnTo>
                    <a:pt x="331" y="5137"/>
                  </a:lnTo>
                  <a:cubicBezTo>
                    <a:pt x="290" y="5243"/>
                    <a:pt x="373" y="5344"/>
                    <a:pt x="472" y="5344"/>
                  </a:cubicBezTo>
                  <a:cubicBezTo>
                    <a:pt x="495" y="5344"/>
                    <a:pt x="519" y="5339"/>
                    <a:pt x="543" y="5327"/>
                  </a:cubicBezTo>
                  <a:lnTo>
                    <a:pt x="1933" y="4603"/>
                  </a:lnTo>
                  <a:cubicBezTo>
                    <a:pt x="2357" y="4745"/>
                    <a:pt x="2830" y="4825"/>
                    <a:pt x="3329" y="4825"/>
                  </a:cubicBezTo>
                  <a:cubicBezTo>
                    <a:pt x="3509" y="4825"/>
                    <a:pt x="3684" y="4812"/>
                    <a:pt x="3857" y="4792"/>
                  </a:cubicBezTo>
                  <a:lnTo>
                    <a:pt x="3857" y="4792"/>
                  </a:lnTo>
                  <a:lnTo>
                    <a:pt x="3853" y="4796"/>
                  </a:lnTo>
                  <a:cubicBezTo>
                    <a:pt x="4180" y="5476"/>
                    <a:pt x="5072" y="5963"/>
                    <a:pt x="6123" y="5963"/>
                  </a:cubicBezTo>
                  <a:cubicBezTo>
                    <a:pt x="6482" y="5963"/>
                    <a:pt x="6825" y="5905"/>
                    <a:pt x="7131" y="5802"/>
                  </a:cubicBezTo>
                  <a:lnTo>
                    <a:pt x="8135" y="6325"/>
                  </a:lnTo>
                  <a:cubicBezTo>
                    <a:pt x="8152" y="6334"/>
                    <a:pt x="8169" y="6338"/>
                    <a:pt x="8186" y="6338"/>
                  </a:cubicBezTo>
                  <a:cubicBezTo>
                    <a:pt x="8257" y="6338"/>
                    <a:pt x="8317" y="6265"/>
                    <a:pt x="8287" y="6188"/>
                  </a:cubicBezTo>
                  <a:lnTo>
                    <a:pt x="7960" y="5344"/>
                  </a:lnTo>
                  <a:lnTo>
                    <a:pt x="7959" y="5344"/>
                  </a:lnTo>
                  <a:cubicBezTo>
                    <a:pt x="8313" y="5041"/>
                    <a:pt x="8526" y="4649"/>
                    <a:pt x="8526" y="4221"/>
                  </a:cubicBezTo>
                  <a:cubicBezTo>
                    <a:pt x="8526" y="3391"/>
                    <a:pt x="7726" y="2697"/>
                    <a:pt x="6654" y="2521"/>
                  </a:cubicBezTo>
                  <a:lnTo>
                    <a:pt x="6650" y="2526"/>
                  </a:lnTo>
                  <a:cubicBezTo>
                    <a:pt x="6652" y="2488"/>
                    <a:pt x="6658" y="2450"/>
                    <a:pt x="6658" y="2413"/>
                  </a:cubicBezTo>
                  <a:cubicBezTo>
                    <a:pt x="6658" y="1080"/>
                    <a:pt x="5168" y="0"/>
                    <a:pt x="3329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0" name="Google Shape;2350;p43"/>
            <p:cNvSpPr/>
            <p:nvPr/>
          </p:nvSpPr>
          <p:spPr>
            <a:xfrm>
              <a:off x="10309784" y="2258700"/>
              <a:ext cx="472534" cy="452796"/>
            </a:xfrm>
            <a:custGeom>
              <a:avLst/>
              <a:gdLst/>
              <a:ahLst/>
              <a:cxnLst/>
              <a:rect l="l" t="t" r="r" b="b"/>
              <a:pathLst>
                <a:path w="5578" h="5345" extrusionOk="0">
                  <a:moveTo>
                    <a:pt x="3329" y="0"/>
                  </a:moveTo>
                  <a:cubicBezTo>
                    <a:pt x="1491" y="0"/>
                    <a:pt x="0" y="1080"/>
                    <a:pt x="0" y="2413"/>
                  </a:cubicBezTo>
                  <a:cubicBezTo>
                    <a:pt x="0" y="3006"/>
                    <a:pt x="296" y="3548"/>
                    <a:pt x="785" y="3968"/>
                  </a:cubicBezTo>
                  <a:lnTo>
                    <a:pt x="785" y="3969"/>
                  </a:lnTo>
                  <a:lnTo>
                    <a:pt x="331" y="5137"/>
                  </a:lnTo>
                  <a:cubicBezTo>
                    <a:pt x="290" y="5243"/>
                    <a:pt x="373" y="5344"/>
                    <a:pt x="472" y="5344"/>
                  </a:cubicBezTo>
                  <a:cubicBezTo>
                    <a:pt x="495" y="5344"/>
                    <a:pt x="519" y="5339"/>
                    <a:pt x="543" y="5327"/>
                  </a:cubicBezTo>
                  <a:lnTo>
                    <a:pt x="1328" y="4917"/>
                  </a:lnTo>
                  <a:lnTo>
                    <a:pt x="1548" y="4350"/>
                  </a:lnTo>
                  <a:lnTo>
                    <a:pt x="1549" y="4350"/>
                  </a:lnTo>
                  <a:cubicBezTo>
                    <a:pt x="1059" y="3930"/>
                    <a:pt x="764" y="3387"/>
                    <a:pt x="764" y="2794"/>
                  </a:cubicBezTo>
                  <a:cubicBezTo>
                    <a:pt x="764" y="1462"/>
                    <a:pt x="2254" y="382"/>
                    <a:pt x="4093" y="382"/>
                  </a:cubicBezTo>
                  <a:cubicBezTo>
                    <a:pt x="4627" y="382"/>
                    <a:pt x="5130" y="475"/>
                    <a:pt x="5578" y="638"/>
                  </a:cubicBezTo>
                  <a:cubicBezTo>
                    <a:pt x="4985" y="243"/>
                    <a:pt x="4197" y="0"/>
                    <a:pt x="3329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10301736" y="2250652"/>
              <a:ext cx="580204" cy="468891"/>
            </a:xfrm>
            <a:custGeom>
              <a:avLst/>
              <a:gdLst/>
              <a:ahLst/>
              <a:cxnLst/>
              <a:rect l="l" t="t" r="r" b="b"/>
              <a:pathLst>
                <a:path w="6849" h="5535" extrusionOk="0">
                  <a:moveTo>
                    <a:pt x="3424" y="191"/>
                  </a:moveTo>
                  <a:cubicBezTo>
                    <a:pt x="5207" y="191"/>
                    <a:pt x="6657" y="1230"/>
                    <a:pt x="6657" y="2508"/>
                  </a:cubicBezTo>
                  <a:cubicBezTo>
                    <a:pt x="6657" y="3785"/>
                    <a:pt x="5207" y="4825"/>
                    <a:pt x="3424" y="4825"/>
                  </a:cubicBezTo>
                  <a:cubicBezTo>
                    <a:pt x="2948" y="4825"/>
                    <a:pt x="2489" y="4752"/>
                    <a:pt x="2058" y="4608"/>
                  </a:cubicBezTo>
                  <a:cubicBezTo>
                    <a:pt x="2048" y="4604"/>
                    <a:pt x="2037" y="4602"/>
                    <a:pt x="2026" y="4602"/>
                  </a:cubicBezTo>
                  <a:cubicBezTo>
                    <a:pt x="2011" y="4602"/>
                    <a:pt x="1996" y="4606"/>
                    <a:pt x="1983" y="4613"/>
                  </a:cubicBezTo>
                  <a:lnTo>
                    <a:pt x="593" y="5337"/>
                  </a:lnTo>
                  <a:cubicBezTo>
                    <a:pt x="584" y="5342"/>
                    <a:pt x="575" y="5344"/>
                    <a:pt x="567" y="5344"/>
                  </a:cubicBezTo>
                  <a:cubicBezTo>
                    <a:pt x="549" y="5344"/>
                    <a:pt x="536" y="5334"/>
                    <a:pt x="530" y="5329"/>
                  </a:cubicBezTo>
                  <a:cubicBezTo>
                    <a:pt x="521" y="5321"/>
                    <a:pt x="502" y="5299"/>
                    <a:pt x="515" y="5267"/>
                  </a:cubicBezTo>
                  <a:lnTo>
                    <a:pt x="967" y="4105"/>
                  </a:lnTo>
                  <a:cubicBezTo>
                    <a:pt x="969" y="4099"/>
                    <a:pt x="972" y="4093"/>
                    <a:pt x="974" y="4086"/>
                  </a:cubicBezTo>
                  <a:cubicBezTo>
                    <a:pt x="982" y="4051"/>
                    <a:pt x="970" y="4014"/>
                    <a:pt x="943" y="3991"/>
                  </a:cubicBezTo>
                  <a:cubicBezTo>
                    <a:pt x="458" y="3575"/>
                    <a:pt x="190" y="3048"/>
                    <a:pt x="190" y="2508"/>
                  </a:cubicBezTo>
                  <a:cubicBezTo>
                    <a:pt x="190" y="1230"/>
                    <a:pt x="1642" y="191"/>
                    <a:pt x="3424" y="191"/>
                  </a:cubicBezTo>
                  <a:close/>
                  <a:moveTo>
                    <a:pt x="3424" y="0"/>
                  </a:moveTo>
                  <a:cubicBezTo>
                    <a:pt x="1536" y="0"/>
                    <a:pt x="0" y="1125"/>
                    <a:pt x="0" y="2508"/>
                  </a:cubicBezTo>
                  <a:cubicBezTo>
                    <a:pt x="0" y="3085"/>
                    <a:pt x="272" y="3645"/>
                    <a:pt x="768" y="4091"/>
                  </a:cubicBezTo>
                  <a:lnTo>
                    <a:pt x="337" y="5197"/>
                  </a:lnTo>
                  <a:cubicBezTo>
                    <a:pt x="300" y="5294"/>
                    <a:pt x="325" y="5401"/>
                    <a:pt x="403" y="5470"/>
                  </a:cubicBezTo>
                  <a:cubicBezTo>
                    <a:pt x="449" y="5512"/>
                    <a:pt x="507" y="5534"/>
                    <a:pt x="567" y="5534"/>
                  </a:cubicBezTo>
                  <a:cubicBezTo>
                    <a:pt x="605" y="5534"/>
                    <a:pt x="645" y="5525"/>
                    <a:pt x="681" y="5506"/>
                  </a:cubicBezTo>
                  <a:lnTo>
                    <a:pt x="2035" y="4801"/>
                  </a:lnTo>
                  <a:cubicBezTo>
                    <a:pt x="2475" y="4943"/>
                    <a:pt x="2942" y="5016"/>
                    <a:pt x="3424" y="5016"/>
                  </a:cubicBezTo>
                  <a:cubicBezTo>
                    <a:pt x="5312" y="5016"/>
                    <a:pt x="6848" y="3891"/>
                    <a:pt x="6848" y="2508"/>
                  </a:cubicBezTo>
                  <a:cubicBezTo>
                    <a:pt x="6848" y="1125"/>
                    <a:pt x="5312" y="0"/>
                    <a:pt x="3424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52" name="Google Shape;2352;p43"/>
            <p:cNvSpPr/>
            <p:nvPr/>
          </p:nvSpPr>
          <p:spPr>
            <a:xfrm>
              <a:off x="10626875" y="2464221"/>
              <a:ext cx="413318" cy="339449"/>
            </a:xfrm>
            <a:custGeom>
              <a:avLst/>
              <a:gdLst/>
              <a:ahLst/>
              <a:cxnLst/>
              <a:rect l="l" t="t" r="r" b="b"/>
              <a:pathLst>
                <a:path w="4879" h="4007" extrusionOk="0">
                  <a:moveTo>
                    <a:pt x="2911" y="0"/>
                  </a:moveTo>
                  <a:cubicBezTo>
                    <a:pt x="2866" y="0"/>
                    <a:pt x="2825" y="33"/>
                    <a:pt x="2817" y="80"/>
                  </a:cubicBezTo>
                  <a:cubicBezTo>
                    <a:pt x="2808" y="132"/>
                    <a:pt x="2843" y="182"/>
                    <a:pt x="2896" y="189"/>
                  </a:cubicBezTo>
                  <a:cubicBezTo>
                    <a:pt x="3934" y="360"/>
                    <a:pt x="4687" y="1035"/>
                    <a:pt x="4687" y="1795"/>
                  </a:cubicBezTo>
                  <a:cubicBezTo>
                    <a:pt x="4687" y="2178"/>
                    <a:pt x="4498" y="2550"/>
                    <a:pt x="4154" y="2846"/>
                  </a:cubicBezTo>
                  <a:cubicBezTo>
                    <a:pt x="4123" y="2873"/>
                    <a:pt x="4113" y="2915"/>
                    <a:pt x="4128" y="2953"/>
                  </a:cubicBezTo>
                  <a:lnTo>
                    <a:pt x="4456" y="3797"/>
                  </a:lnTo>
                  <a:lnTo>
                    <a:pt x="4544" y="3762"/>
                  </a:lnTo>
                  <a:lnTo>
                    <a:pt x="4436" y="3815"/>
                  </a:lnTo>
                  <a:lnTo>
                    <a:pt x="3432" y="3292"/>
                  </a:lnTo>
                  <a:cubicBezTo>
                    <a:pt x="3418" y="3284"/>
                    <a:pt x="3403" y="3281"/>
                    <a:pt x="3388" y="3281"/>
                  </a:cubicBezTo>
                  <a:cubicBezTo>
                    <a:pt x="3378" y="3281"/>
                    <a:pt x="3367" y="3282"/>
                    <a:pt x="3358" y="3286"/>
                  </a:cubicBezTo>
                  <a:cubicBezTo>
                    <a:pt x="3049" y="3390"/>
                    <a:pt x="2720" y="3442"/>
                    <a:pt x="2379" y="3442"/>
                  </a:cubicBezTo>
                  <a:cubicBezTo>
                    <a:pt x="1394" y="3442"/>
                    <a:pt x="516" y="2995"/>
                    <a:pt x="195" y="2329"/>
                  </a:cubicBezTo>
                  <a:cubicBezTo>
                    <a:pt x="179" y="2294"/>
                    <a:pt x="145" y="2274"/>
                    <a:pt x="109" y="2274"/>
                  </a:cubicBezTo>
                  <a:cubicBezTo>
                    <a:pt x="95" y="2274"/>
                    <a:pt x="81" y="2277"/>
                    <a:pt x="68" y="2284"/>
                  </a:cubicBezTo>
                  <a:cubicBezTo>
                    <a:pt x="21" y="2307"/>
                    <a:pt x="0" y="2364"/>
                    <a:pt x="23" y="2412"/>
                  </a:cubicBezTo>
                  <a:cubicBezTo>
                    <a:pt x="376" y="3142"/>
                    <a:pt x="1322" y="3633"/>
                    <a:pt x="2379" y="3633"/>
                  </a:cubicBezTo>
                  <a:cubicBezTo>
                    <a:pt x="2726" y="3633"/>
                    <a:pt x="3063" y="3582"/>
                    <a:pt x="3379" y="3479"/>
                  </a:cubicBezTo>
                  <a:lnTo>
                    <a:pt x="4348" y="3984"/>
                  </a:lnTo>
                  <a:cubicBezTo>
                    <a:pt x="4378" y="4000"/>
                    <a:pt x="4411" y="4007"/>
                    <a:pt x="4443" y="4007"/>
                  </a:cubicBezTo>
                  <a:cubicBezTo>
                    <a:pt x="4492" y="4007"/>
                    <a:pt x="4541" y="3989"/>
                    <a:pt x="4579" y="3954"/>
                  </a:cubicBezTo>
                  <a:cubicBezTo>
                    <a:pt x="4643" y="3897"/>
                    <a:pt x="4665" y="3809"/>
                    <a:pt x="4633" y="3728"/>
                  </a:cubicBezTo>
                  <a:lnTo>
                    <a:pt x="4329" y="2946"/>
                  </a:lnTo>
                  <a:cubicBezTo>
                    <a:pt x="4684" y="2620"/>
                    <a:pt x="4879" y="2214"/>
                    <a:pt x="4879" y="1795"/>
                  </a:cubicBezTo>
                  <a:cubicBezTo>
                    <a:pt x="4879" y="927"/>
                    <a:pt x="4076" y="189"/>
                    <a:pt x="2926" y="2"/>
                  </a:cubicBezTo>
                  <a:cubicBezTo>
                    <a:pt x="2921" y="1"/>
                    <a:pt x="2916" y="0"/>
                    <a:pt x="2911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53" name="Google Shape;2353;p43"/>
            <p:cNvSpPr/>
            <p:nvPr/>
          </p:nvSpPr>
          <p:spPr>
            <a:xfrm>
              <a:off x="10435164" y="2415000"/>
              <a:ext cx="313272" cy="16265"/>
            </a:xfrm>
            <a:custGeom>
              <a:avLst/>
              <a:gdLst/>
              <a:ahLst/>
              <a:cxnLst/>
              <a:rect l="l" t="t" r="r" b="b"/>
              <a:pathLst>
                <a:path w="3698" h="192" extrusionOk="0">
                  <a:moveTo>
                    <a:pt x="95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5" y="192"/>
                  </a:cubicBezTo>
                  <a:lnTo>
                    <a:pt x="3603" y="192"/>
                  </a:lnTo>
                  <a:cubicBezTo>
                    <a:pt x="3655" y="192"/>
                    <a:pt x="3698" y="149"/>
                    <a:pt x="3698" y="96"/>
                  </a:cubicBezTo>
                  <a:cubicBezTo>
                    <a:pt x="3698" y="43"/>
                    <a:pt x="3655" y="0"/>
                    <a:pt x="3603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54" name="Google Shape;2354;p43"/>
            <p:cNvSpPr/>
            <p:nvPr/>
          </p:nvSpPr>
          <p:spPr>
            <a:xfrm>
              <a:off x="10435164" y="2477012"/>
              <a:ext cx="313272" cy="16180"/>
            </a:xfrm>
            <a:custGeom>
              <a:avLst/>
              <a:gdLst/>
              <a:ahLst/>
              <a:cxnLst/>
              <a:rect l="l" t="t" r="r" b="b"/>
              <a:pathLst>
                <a:path w="3698" h="191" extrusionOk="0">
                  <a:moveTo>
                    <a:pt x="95" y="0"/>
                  </a:moveTo>
                  <a:cubicBezTo>
                    <a:pt x="43" y="0"/>
                    <a:pt x="0" y="43"/>
                    <a:pt x="0" y="95"/>
                  </a:cubicBezTo>
                  <a:cubicBezTo>
                    <a:pt x="0" y="148"/>
                    <a:pt x="43" y="190"/>
                    <a:pt x="95" y="190"/>
                  </a:cubicBezTo>
                  <a:lnTo>
                    <a:pt x="3603" y="190"/>
                  </a:lnTo>
                  <a:cubicBezTo>
                    <a:pt x="3655" y="190"/>
                    <a:pt x="3698" y="148"/>
                    <a:pt x="3698" y="95"/>
                  </a:cubicBezTo>
                  <a:cubicBezTo>
                    <a:pt x="3698" y="43"/>
                    <a:pt x="3655" y="0"/>
                    <a:pt x="3603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55" name="Google Shape;2355;p43"/>
            <p:cNvSpPr/>
            <p:nvPr/>
          </p:nvSpPr>
          <p:spPr>
            <a:xfrm>
              <a:off x="10819348" y="2566980"/>
              <a:ext cx="118600" cy="16180"/>
            </a:xfrm>
            <a:custGeom>
              <a:avLst/>
              <a:gdLst/>
              <a:ahLst/>
              <a:cxnLst/>
              <a:rect l="l" t="t" r="r" b="b"/>
              <a:pathLst>
                <a:path w="1400" h="191" extrusionOk="0">
                  <a:moveTo>
                    <a:pt x="96" y="1"/>
                  </a:moveTo>
                  <a:cubicBezTo>
                    <a:pt x="43" y="1"/>
                    <a:pt x="0" y="43"/>
                    <a:pt x="0" y="96"/>
                  </a:cubicBezTo>
                  <a:cubicBezTo>
                    <a:pt x="0" y="148"/>
                    <a:pt x="43" y="191"/>
                    <a:pt x="96" y="191"/>
                  </a:cubicBezTo>
                  <a:lnTo>
                    <a:pt x="1305" y="191"/>
                  </a:lnTo>
                  <a:cubicBezTo>
                    <a:pt x="1358" y="191"/>
                    <a:pt x="1400" y="148"/>
                    <a:pt x="1400" y="96"/>
                  </a:cubicBezTo>
                  <a:cubicBezTo>
                    <a:pt x="1400" y="43"/>
                    <a:pt x="1358" y="1"/>
                    <a:pt x="1305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56" name="Google Shape;2356;p43"/>
            <p:cNvSpPr/>
            <p:nvPr/>
          </p:nvSpPr>
          <p:spPr>
            <a:xfrm>
              <a:off x="10753948" y="2617894"/>
              <a:ext cx="183999" cy="16180"/>
            </a:xfrm>
            <a:custGeom>
              <a:avLst/>
              <a:gdLst/>
              <a:ahLst/>
              <a:cxnLst/>
              <a:rect l="l" t="t" r="r" b="b"/>
              <a:pathLst>
                <a:path w="2172" h="191" extrusionOk="0">
                  <a:moveTo>
                    <a:pt x="97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1"/>
                    <a:pt x="97" y="191"/>
                  </a:cubicBezTo>
                  <a:lnTo>
                    <a:pt x="2077" y="191"/>
                  </a:lnTo>
                  <a:cubicBezTo>
                    <a:pt x="2130" y="191"/>
                    <a:pt x="2172" y="149"/>
                    <a:pt x="2172" y="96"/>
                  </a:cubicBezTo>
                  <a:cubicBezTo>
                    <a:pt x="2172" y="43"/>
                    <a:pt x="2130" y="0"/>
                    <a:pt x="2077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Google Shape;2349;p43">
            <a:extLst>
              <a:ext uri="{FF2B5EF4-FFF2-40B4-BE49-F238E27FC236}">
                <a16:creationId xmlns:a16="http://schemas.microsoft.com/office/drawing/2014/main" id="{532A0212-C933-4364-8BB4-BCFEEADE37C5}"/>
              </a:ext>
            </a:extLst>
          </p:cNvPr>
          <p:cNvSpPr/>
          <p:nvPr/>
        </p:nvSpPr>
        <p:spPr>
          <a:xfrm>
            <a:off x="1205467" y="2216173"/>
            <a:ext cx="722354" cy="537002"/>
          </a:xfrm>
          <a:custGeom>
            <a:avLst/>
            <a:gdLst/>
            <a:ahLst/>
            <a:cxnLst/>
            <a:rect l="l" t="t" r="r" b="b"/>
            <a:pathLst>
              <a:path w="8527" h="6339" extrusionOk="0">
                <a:moveTo>
                  <a:pt x="3329" y="0"/>
                </a:moveTo>
                <a:cubicBezTo>
                  <a:pt x="1491" y="0"/>
                  <a:pt x="0" y="1080"/>
                  <a:pt x="0" y="2413"/>
                </a:cubicBezTo>
                <a:cubicBezTo>
                  <a:pt x="0" y="3006"/>
                  <a:pt x="296" y="3548"/>
                  <a:pt x="785" y="3968"/>
                </a:cubicBezTo>
                <a:lnTo>
                  <a:pt x="785" y="3969"/>
                </a:lnTo>
                <a:lnTo>
                  <a:pt x="331" y="5137"/>
                </a:lnTo>
                <a:cubicBezTo>
                  <a:pt x="290" y="5243"/>
                  <a:pt x="373" y="5344"/>
                  <a:pt x="472" y="5344"/>
                </a:cubicBezTo>
                <a:cubicBezTo>
                  <a:pt x="495" y="5344"/>
                  <a:pt x="519" y="5339"/>
                  <a:pt x="543" y="5327"/>
                </a:cubicBezTo>
                <a:lnTo>
                  <a:pt x="1933" y="4603"/>
                </a:lnTo>
                <a:cubicBezTo>
                  <a:pt x="2357" y="4745"/>
                  <a:pt x="2830" y="4825"/>
                  <a:pt x="3329" y="4825"/>
                </a:cubicBezTo>
                <a:cubicBezTo>
                  <a:pt x="3509" y="4825"/>
                  <a:pt x="3684" y="4812"/>
                  <a:pt x="3857" y="4792"/>
                </a:cubicBezTo>
                <a:lnTo>
                  <a:pt x="3857" y="4792"/>
                </a:lnTo>
                <a:lnTo>
                  <a:pt x="3853" y="4796"/>
                </a:lnTo>
                <a:cubicBezTo>
                  <a:pt x="4180" y="5476"/>
                  <a:pt x="5072" y="5963"/>
                  <a:pt x="6123" y="5963"/>
                </a:cubicBezTo>
                <a:cubicBezTo>
                  <a:pt x="6482" y="5963"/>
                  <a:pt x="6825" y="5905"/>
                  <a:pt x="7131" y="5802"/>
                </a:cubicBezTo>
                <a:lnTo>
                  <a:pt x="8135" y="6325"/>
                </a:lnTo>
                <a:cubicBezTo>
                  <a:pt x="8152" y="6334"/>
                  <a:pt x="8169" y="6338"/>
                  <a:pt x="8186" y="6338"/>
                </a:cubicBezTo>
                <a:cubicBezTo>
                  <a:pt x="8257" y="6338"/>
                  <a:pt x="8317" y="6265"/>
                  <a:pt x="8287" y="6188"/>
                </a:cubicBezTo>
                <a:lnTo>
                  <a:pt x="7960" y="5344"/>
                </a:lnTo>
                <a:lnTo>
                  <a:pt x="7959" y="5344"/>
                </a:lnTo>
                <a:cubicBezTo>
                  <a:pt x="8313" y="5041"/>
                  <a:pt x="8526" y="4649"/>
                  <a:pt x="8526" y="4221"/>
                </a:cubicBezTo>
                <a:cubicBezTo>
                  <a:pt x="8526" y="3391"/>
                  <a:pt x="7726" y="2697"/>
                  <a:pt x="6654" y="2521"/>
                </a:cubicBezTo>
                <a:lnTo>
                  <a:pt x="6650" y="2526"/>
                </a:lnTo>
                <a:cubicBezTo>
                  <a:pt x="6652" y="2488"/>
                  <a:pt x="6658" y="2450"/>
                  <a:pt x="6658" y="2413"/>
                </a:cubicBezTo>
                <a:cubicBezTo>
                  <a:pt x="6658" y="1080"/>
                  <a:pt x="5168" y="0"/>
                  <a:pt x="3329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0" name="iṡḷîḓe">
            <a:extLst>
              <a:ext uri="{FF2B5EF4-FFF2-40B4-BE49-F238E27FC236}">
                <a16:creationId xmlns:a16="http://schemas.microsoft.com/office/drawing/2014/main" id="{F8D23698-A427-4245-B08E-8ADA5ABAAA95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61" name="iṩļïḓè">
            <a:extLst>
              <a:ext uri="{FF2B5EF4-FFF2-40B4-BE49-F238E27FC236}">
                <a16:creationId xmlns:a16="http://schemas.microsoft.com/office/drawing/2014/main" id="{1666096B-3446-4972-A67F-A0210D351D72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3BF3E2F-5C44-44BC-8109-1C46A9E66156}"/>
              </a:ext>
            </a:extLst>
          </p:cNvPr>
          <p:cNvSpPr txBox="1"/>
          <p:nvPr/>
        </p:nvSpPr>
        <p:spPr>
          <a:xfrm>
            <a:off x="738180" y="3429000"/>
            <a:ext cx="1475681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10A75F-D065-479E-917B-696FC61CA3EF}"/>
              </a:ext>
            </a:extLst>
          </p:cNvPr>
          <p:cNvSpPr txBox="1"/>
          <p:nvPr/>
        </p:nvSpPr>
        <p:spPr>
          <a:xfrm>
            <a:off x="3075406" y="2258700"/>
            <a:ext cx="1475681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7B42D6-D923-46F3-86FB-6B9682DEC3C6}"/>
              </a:ext>
            </a:extLst>
          </p:cNvPr>
          <p:cNvSpPr txBox="1"/>
          <p:nvPr/>
        </p:nvSpPr>
        <p:spPr>
          <a:xfrm>
            <a:off x="5378718" y="3587182"/>
            <a:ext cx="1475681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7EDBA1-9074-45ED-B590-86FEDF151074}"/>
              </a:ext>
            </a:extLst>
          </p:cNvPr>
          <p:cNvSpPr txBox="1"/>
          <p:nvPr/>
        </p:nvSpPr>
        <p:spPr>
          <a:xfrm>
            <a:off x="7661215" y="2084545"/>
            <a:ext cx="1475681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6032F5A-9891-4F2B-A25F-88384EA8C143}"/>
              </a:ext>
            </a:extLst>
          </p:cNvPr>
          <p:cNvSpPr txBox="1"/>
          <p:nvPr/>
        </p:nvSpPr>
        <p:spPr>
          <a:xfrm>
            <a:off x="9907001" y="3623100"/>
            <a:ext cx="1475681" cy="2245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5721631" y="511511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23816-6CAA-403D-AA37-BE19545FB12D}"/>
              </a:ext>
            </a:extLst>
          </p:cNvPr>
          <p:cNvSpPr/>
          <p:nvPr/>
        </p:nvSpPr>
        <p:spPr>
          <a:xfrm>
            <a:off x="6779682" y="3559967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D369AB-D849-4988-BFCF-BA15AC4EB2B6}"/>
              </a:ext>
            </a:extLst>
          </p:cNvPr>
          <p:cNvSpPr/>
          <p:nvPr/>
        </p:nvSpPr>
        <p:spPr>
          <a:xfrm>
            <a:off x="1057080" y="24596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9" name="îṣ1iḑè">
            <a:extLst>
              <a:ext uri="{FF2B5EF4-FFF2-40B4-BE49-F238E27FC236}">
                <a16:creationId xmlns:a16="http://schemas.microsoft.com/office/drawing/2014/main" id="{E8691F5A-AFB4-499C-BDDE-8106A72D8EF1}"/>
              </a:ext>
            </a:extLst>
          </p:cNvPr>
          <p:cNvSpPr/>
          <p:nvPr/>
        </p:nvSpPr>
        <p:spPr>
          <a:xfrm>
            <a:off x="1716741" y="1462598"/>
            <a:ext cx="3637704" cy="3932802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50814D3-FBDD-4971-AFFD-9E3200860BAA}"/>
              </a:ext>
            </a:extLst>
          </p:cNvPr>
          <p:cNvSpPr/>
          <p:nvPr/>
        </p:nvSpPr>
        <p:spPr>
          <a:xfrm>
            <a:off x="4607767" y="1117649"/>
            <a:ext cx="1358119" cy="118566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Google Shape;406;p41">
            <a:extLst>
              <a:ext uri="{FF2B5EF4-FFF2-40B4-BE49-F238E27FC236}">
                <a16:creationId xmlns:a16="http://schemas.microsoft.com/office/drawing/2014/main" id="{6D9D8F34-D7DF-44B5-B370-E804E00D12D6}"/>
              </a:ext>
            </a:extLst>
          </p:cNvPr>
          <p:cNvSpPr txBox="1">
            <a:spLocks/>
          </p:cNvSpPr>
          <p:nvPr/>
        </p:nvSpPr>
        <p:spPr>
          <a:xfrm flipH="1">
            <a:off x="6628128" y="4004296"/>
            <a:ext cx="1439040" cy="788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latin typeface="+mn-lt"/>
                <a:ea typeface="+mn-ea"/>
                <a:cs typeface="+mn-ea"/>
                <a:sym typeface="+mn-lt"/>
              </a:rPr>
              <a:t>06.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1830301B-9891-4366-B696-00FDADB9E6FC}"/>
              </a:ext>
            </a:extLst>
          </p:cNvPr>
          <p:cNvSpPr/>
          <p:nvPr/>
        </p:nvSpPr>
        <p:spPr>
          <a:xfrm>
            <a:off x="6779682" y="2430647"/>
            <a:ext cx="931212" cy="931212"/>
          </a:xfrm>
          <a:prstGeom prst="roundRect">
            <a:avLst/>
          </a:prstGeom>
          <a:solidFill>
            <a:srgbClr val="0D1720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48E489A9-27E5-4FA8-9267-316159D91734}"/>
              </a:ext>
            </a:extLst>
          </p:cNvPr>
          <p:cNvGrpSpPr/>
          <p:nvPr/>
        </p:nvGrpSpPr>
        <p:grpSpPr>
          <a:xfrm>
            <a:off x="7000704" y="2649514"/>
            <a:ext cx="489168" cy="493478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076F5AC0-2D42-4E7B-9D09-3931DA9F8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7AFCD39B-52DB-4F7C-B9A0-5D9A04D5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FEBD9C8-721C-4CB8-B873-4DB5917B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5C85A2-149B-4F53-B815-DE6D6CF517AB}"/>
              </a:ext>
            </a:extLst>
          </p:cNvPr>
          <p:cNvSpPr txBox="1"/>
          <p:nvPr/>
        </p:nvSpPr>
        <p:spPr>
          <a:xfrm>
            <a:off x="8288190" y="2649461"/>
            <a:ext cx="2094858" cy="23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</p:spTree>
    <p:extLst>
      <p:ext uri="{BB962C8B-B14F-4D97-AF65-F5344CB8AC3E}">
        <p14:creationId xmlns:p14="http://schemas.microsoft.com/office/powerpoint/2010/main" val="23516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p50">
            <a:extLst>
              <a:ext uri="{FF2B5EF4-FFF2-40B4-BE49-F238E27FC236}">
                <a16:creationId xmlns:a16="http://schemas.microsoft.com/office/drawing/2014/main" id="{A069E9BB-9D2B-4383-91A9-81ABACAFA610}"/>
              </a:ext>
            </a:extLst>
          </p:cNvPr>
          <p:cNvSpPr txBox="1">
            <a:spLocks/>
          </p:cNvSpPr>
          <p:nvPr/>
        </p:nvSpPr>
        <p:spPr>
          <a:xfrm>
            <a:off x="3149977" y="2352969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333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3" name="Google Shape;538;p50">
            <a:extLst>
              <a:ext uri="{FF2B5EF4-FFF2-40B4-BE49-F238E27FC236}">
                <a16:creationId xmlns:a16="http://schemas.microsoft.com/office/drawing/2014/main" id="{D65AD04E-A908-4F13-8712-DF54854BA440}"/>
              </a:ext>
            </a:extLst>
          </p:cNvPr>
          <p:cNvSpPr txBox="1">
            <a:spLocks/>
          </p:cNvSpPr>
          <p:nvPr/>
        </p:nvSpPr>
        <p:spPr>
          <a:xfrm>
            <a:off x="8316731" y="2352969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333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" name="Google Shape;539;p50">
            <a:extLst>
              <a:ext uri="{FF2B5EF4-FFF2-40B4-BE49-F238E27FC236}">
                <a16:creationId xmlns:a16="http://schemas.microsoft.com/office/drawing/2014/main" id="{4F72F67E-05D1-4C88-98FE-FE11F637D116}"/>
              </a:ext>
            </a:extLst>
          </p:cNvPr>
          <p:cNvSpPr txBox="1">
            <a:spLocks/>
          </p:cNvSpPr>
          <p:nvPr/>
        </p:nvSpPr>
        <p:spPr>
          <a:xfrm>
            <a:off x="3149973" y="3962369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333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5" name="Google Shape;540;p50">
            <a:extLst>
              <a:ext uri="{FF2B5EF4-FFF2-40B4-BE49-F238E27FC236}">
                <a16:creationId xmlns:a16="http://schemas.microsoft.com/office/drawing/2014/main" id="{C7CFC6ED-123B-4CA1-952E-DD0366750390}"/>
              </a:ext>
            </a:extLst>
          </p:cNvPr>
          <p:cNvSpPr txBox="1">
            <a:spLocks/>
          </p:cNvSpPr>
          <p:nvPr/>
        </p:nvSpPr>
        <p:spPr>
          <a:xfrm>
            <a:off x="8316728" y="3962369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333"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cxnSp>
        <p:nvCxnSpPr>
          <p:cNvPr id="6" name="Google Shape;541;p50">
            <a:extLst>
              <a:ext uri="{FF2B5EF4-FFF2-40B4-BE49-F238E27FC236}">
                <a16:creationId xmlns:a16="http://schemas.microsoft.com/office/drawing/2014/main" id="{11D7F167-1F19-4941-BE6A-C185A8DF6563}"/>
              </a:ext>
            </a:extLst>
          </p:cNvPr>
          <p:cNvCxnSpPr>
            <a:stCxn id="2" idx="3"/>
          </p:cNvCxnSpPr>
          <p:nvPr/>
        </p:nvCxnSpPr>
        <p:spPr>
          <a:xfrm>
            <a:off x="3712377" y="2734769"/>
            <a:ext cx="812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" name="Google Shape;542;p50">
            <a:extLst>
              <a:ext uri="{FF2B5EF4-FFF2-40B4-BE49-F238E27FC236}">
                <a16:creationId xmlns:a16="http://schemas.microsoft.com/office/drawing/2014/main" id="{ADAB8D60-3F32-4F0A-874D-85BA25D38E22}"/>
              </a:ext>
            </a:extLst>
          </p:cNvPr>
          <p:cNvCxnSpPr>
            <a:stCxn id="4" idx="3"/>
          </p:cNvCxnSpPr>
          <p:nvPr/>
        </p:nvCxnSpPr>
        <p:spPr>
          <a:xfrm>
            <a:off x="3712373" y="4344169"/>
            <a:ext cx="83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" name="Google Shape;543;p50">
            <a:extLst>
              <a:ext uri="{FF2B5EF4-FFF2-40B4-BE49-F238E27FC236}">
                <a16:creationId xmlns:a16="http://schemas.microsoft.com/office/drawing/2014/main" id="{C3F2FD3E-3B44-46BF-AA54-4120B58D05A4}"/>
              </a:ext>
            </a:extLst>
          </p:cNvPr>
          <p:cNvCxnSpPr>
            <a:stCxn id="3" idx="1"/>
          </p:cNvCxnSpPr>
          <p:nvPr/>
        </p:nvCxnSpPr>
        <p:spPr>
          <a:xfrm rot="10800000">
            <a:off x="7447531" y="2734769"/>
            <a:ext cx="869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" name="Google Shape;544;p50">
            <a:extLst>
              <a:ext uri="{FF2B5EF4-FFF2-40B4-BE49-F238E27FC236}">
                <a16:creationId xmlns:a16="http://schemas.microsoft.com/office/drawing/2014/main" id="{94A567D2-9411-488C-ACE6-1EFCC868B767}"/>
              </a:ext>
            </a:extLst>
          </p:cNvPr>
          <p:cNvCxnSpPr>
            <a:stCxn id="5" idx="1"/>
          </p:cNvCxnSpPr>
          <p:nvPr/>
        </p:nvCxnSpPr>
        <p:spPr>
          <a:xfrm rot="10800000">
            <a:off x="7407128" y="4344169"/>
            <a:ext cx="909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" name="Google Shape;545;p50">
            <a:extLst>
              <a:ext uri="{FF2B5EF4-FFF2-40B4-BE49-F238E27FC236}">
                <a16:creationId xmlns:a16="http://schemas.microsoft.com/office/drawing/2014/main" id="{D057D8E1-9CA4-44E7-8B0A-BEA60156D764}"/>
              </a:ext>
            </a:extLst>
          </p:cNvPr>
          <p:cNvSpPr/>
          <p:nvPr/>
        </p:nvSpPr>
        <p:spPr>
          <a:xfrm>
            <a:off x="4254683" y="1806602"/>
            <a:ext cx="3468800" cy="34688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3202E49-6777-44EF-9CC3-ACC8847810A9}"/>
              </a:ext>
            </a:extLst>
          </p:cNvPr>
          <p:cNvSpPr/>
          <p:nvPr/>
        </p:nvSpPr>
        <p:spPr>
          <a:xfrm>
            <a:off x="4660133" y="2191003"/>
            <a:ext cx="2699998" cy="2699998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C10AE8-6812-4ED3-BA8B-A41DDB55CA4C}"/>
              </a:ext>
            </a:extLst>
          </p:cNvPr>
          <p:cNvSpPr txBox="1"/>
          <p:nvPr/>
        </p:nvSpPr>
        <p:spPr>
          <a:xfrm>
            <a:off x="437443" y="2431489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588A3E-B7EB-4031-94D0-B102982A33BD}"/>
              </a:ext>
            </a:extLst>
          </p:cNvPr>
          <p:cNvSpPr txBox="1"/>
          <p:nvPr/>
        </p:nvSpPr>
        <p:spPr>
          <a:xfrm>
            <a:off x="457835" y="3991344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275C1CE-21C3-4E0E-B862-5A074D02A3FA}"/>
              </a:ext>
            </a:extLst>
          </p:cNvPr>
          <p:cNvSpPr txBox="1"/>
          <p:nvPr/>
        </p:nvSpPr>
        <p:spPr>
          <a:xfrm>
            <a:off x="8962667" y="2431489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7731124-D3DF-4F91-8BB6-F93F99581689}"/>
              </a:ext>
            </a:extLst>
          </p:cNvPr>
          <p:cNvSpPr txBox="1"/>
          <p:nvPr/>
        </p:nvSpPr>
        <p:spPr>
          <a:xfrm>
            <a:off x="8983059" y="3991344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6" name="iṡḷîḓe">
            <a:extLst>
              <a:ext uri="{FF2B5EF4-FFF2-40B4-BE49-F238E27FC236}">
                <a16:creationId xmlns:a16="http://schemas.microsoft.com/office/drawing/2014/main" id="{C31772E5-147A-4635-B646-1E73F3489D38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3E4F68FD-6E12-494D-A1D7-797F727E82E4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F4342E1C-2496-41C8-9B19-085D3924F2CA}"/>
              </a:ext>
            </a:extLst>
          </p:cNvPr>
          <p:cNvSpPr/>
          <p:nvPr/>
        </p:nvSpPr>
        <p:spPr>
          <a:xfrm>
            <a:off x="5489604" y="1422201"/>
            <a:ext cx="1096942" cy="123111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94A8898-21ED-4728-88B1-09D3485F6E9B}"/>
              </a:ext>
            </a:extLst>
          </p:cNvPr>
          <p:cNvSpPr/>
          <p:nvPr/>
        </p:nvSpPr>
        <p:spPr>
          <a:xfrm>
            <a:off x="4548669" y="5525741"/>
            <a:ext cx="742950" cy="74295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D023120-9F9D-4887-BC52-5E757CBD4AD3}"/>
              </a:ext>
            </a:extLst>
          </p:cNvPr>
          <p:cNvSpPr/>
          <p:nvPr/>
        </p:nvSpPr>
        <p:spPr>
          <a:xfrm>
            <a:off x="5582925" y="5525741"/>
            <a:ext cx="742950" cy="74295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EDEA7CFC-7456-4715-BC53-A8E3E90FF3CC}"/>
              </a:ext>
            </a:extLst>
          </p:cNvPr>
          <p:cNvSpPr/>
          <p:nvPr/>
        </p:nvSpPr>
        <p:spPr>
          <a:xfrm>
            <a:off x="6617181" y="5525741"/>
            <a:ext cx="742950" cy="74295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grpSp>
        <p:nvGrpSpPr>
          <p:cNvPr id="22" name="Group 39">
            <a:extLst>
              <a:ext uri="{FF2B5EF4-FFF2-40B4-BE49-F238E27FC236}">
                <a16:creationId xmlns:a16="http://schemas.microsoft.com/office/drawing/2014/main" id="{85995206-9911-43C8-96AD-CC7377731EA7}"/>
              </a:ext>
            </a:extLst>
          </p:cNvPr>
          <p:cNvGrpSpPr/>
          <p:nvPr/>
        </p:nvGrpSpPr>
        <p:grpSpPr>
          <a:xfrm>
            <a:off x="4739963" y="5717035"/>
            <a:ext cx="2428875" cy="360363"/>
            <a:chOff x="1246982" y="1448594"/>
            <a:chExt cx="2428875" cy="360363"/>
          </a:xfrm>
          <a:solidFill>
            <a:schemeClr val="bg1"/>
          </a:solidFill>
        </p:grpSpPr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A47FECF7-49A9-4D81-BA96-88F3A5F02E64}"/>
                </a:ext>
              </a:extLst>
            </p:cNvPr>
            <p:cNvGrpSpPr/>
            <p:nvPr/>
          </p:nvGrpSpPr>
          <p:grpSpPr>
            <a:xfrm>
              <a:off x="1246982" y="1448594"/>
              <a:ext cx="360362" cy="360363"/>
              <a:chOff x="4116388" y="2528888"/>
              <a:chExt cx="360362" cy="360363"/>
            </a:xfrm>
            <a:grpFill/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93224080-7B05-40EA-879E-C73E4163A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388" y="2760663"/>
                <a:ext cx="179388" cy="128588"/>
              </a:xfrm>
              <a:custGeom>
                <a:avLst/>
                <a:gdLst>
                  <a:gd name="T0" fmla="*/ 28 w 680"/>
                  <a:gd name="T1" fmla="*/ 484 h 484"/>
                  <a:gd name="T2" fmla="*/ 22 w 680"/>
                  <a:gd name="T3" fmla="*/ 483 h 484"/>
                  <a:gd name="T4" fmla="*/ 12 w 680"/>
                  <a:gd name="T5" fmla="*/ 479 h 484"/>
                  <a:gd name="T6" fmla="*/ 8 w 680"/>
                  <a:gd name="T7" fmla="*/ 475 h 484"/>
                  <a:gd name="T8" fmla="*/ 2 w 680"/>
                  <a:gd name="T9" fmla="*/ 466 h 484"/>
                  <a:gd name="T10" fmla="*/ 0 w 680"/>
                  <a:gd name="T11" fmla="*/ 455 h 484"/>
                  <a:gd name="T12" fmla="*/ 1 w 680"/>
                  <a:gd name="T13" fmla="*/ 422 h 484"/>
                  <a:gd name="T14" fmla="*/ 9 w 680"/>
                  <a:gd name="T15" fmla="*/ 350 h 484"/>
                  <a:gd name="T16" fmla="*/ 17 w 680"/>
                  <a:gd name="T17" fmla="*/ 306 h 484"/>
                  <a:gd name="T18" fmla="*/ 29 w 680"/>
                  <a:gd name="T19" fmla="*/ 261 h 484"/>
                  <a:gd name="T20" fmla="*/ 45 w 680"/>
                  <a:gd name="T21" fmla="*/ 219 h 484"/>
                  <a:gd name="T22" fmla="*/ 65 w 680"/>
                  <a:gd name="T23" fmla="*/ 181 h 484"/>
                  <a:gd name="T24" fmla="*/ 73 w 680"/>
                  <a:gd name="T25" fmla="*/ 170 h 484"/>
                  <a:gd name="T26" fmla="*/ 94 w 680"/>
                  <a:gd name="T27" fmla="*/ 149 h 484"/>
                  <a:gd name="T28" fmla="*/ 121 w 680"/>
                  <a:gd name="T29" fmla="*/ 129 h 484"/>
                  <a:gd name="T30" fmla="*/ 152 w 680"/>
                  <a:gd name="T31" fmla="*/ 110 h 484"/>
                  <a:gd name="T32" fmla="*/ 206 w 680"/>
                  <a:gd name="T33" fmla="*/ 84 h 484"/>
                  <a:gd name="T34" fmla="*/ 291 w 680"/>
                  <a:gd name="T35" fmla="*/ 50 h 484"/>
                  <a:gd name="T36" fmla="*/ 336 w 680"/>
                  <a:gd name="T37" fmla="*/ 33 h 484"/>
                  <a:gd name="T38" fmla="*/ 438 w 680"/>
                  <a:gd name="T39" fmla="*/ 53 h 484"/>
                  <a:gd name="T40" fmla="*/ 356 w 680"/>
                  <a:gd name="T41" fmla="*/ 85 h 484"/>
                  <a:gd name="T42" fmla="*/ 278 w 680"/>
                  <a:gd name="T43" fmla="*/ 116 h 484"/>
                  <a:gd name="T44" fmla="*/ 206 w 680"/>
                  <a:gd name="T45" fmla="*/ 147 h 484"/>
                  <a:gd name="T46" fmla="*/ 161 w 680"/>
                  <a:gd name="T47" fmla="*/ 171 h 484"/>
                  <a:gd name="T48" fmla="*/ 136 w 680"/>
                  <a:gd name="T49" fmla="*/ 187 h 484"/>
                  <a:gd name="T50" fmla="*/ 118 w 680"/>
                  <a:gd name="T51" fmla="*/ 204 h 484"/>
                  <a:gd name="T52" fmla="*/ 112 w 680"/>
                  <a:gd name="T53" fmla="*/ 213 h 484"/>
                  <a:gd name="T54" fmla="*/ 99 w 680"/>
                  <a:gd name="T55" fmla="*/ 237 h 484"/>
                  <a:gd name="T56" fmla="*/ 88 w 680"/>
                  <a:gd name="T57" fmla="*/ 263 h 484"/>
                  <a:gd name="T58" fmla="*/ 72 w 680"/>
                  <a:gd name="T59" fmla="*/ 323 h 484"/>
                  <a:gd name="T60" fmla="*/ 63 w 680"/>
                  <a:gd name="T61" fmla="*/ 380 h 484"/>
                  <a:gd name="T62" fmla="*/ 58 w 680"/>
                  <a:gd name="T63" fmla="*/ 427 h 484"/>
                  <a:gd name="T64" fmla="*/ 680 w 680"/>
                  <a:gd name="T65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0" h="484">
                    <a:moveTo>
                      <a:pt x="680" y="484"/>
                    </a:moveTo>
                    <a:lnTo>
                      <a:pt x="28" y="484"/>
                    </a:lnTo>
                    <a:lnTo>
                      <a:pt x="28" y="484"/>
                    </a:lnTo>
                    <a:lnTo>
                      <a:pt x="22" y="483"/>
                    </a:lnTo>
                    <a:lnTo>
                      <a:pt x="17" y="481"/>
                    </a:lnTo>
                    <a:lnTo>
                      <a:pt x="12" y="479"/>
                    </a:lnTo>
                    <a:lnTo>
                      <a:pt x="8" y="475"/>
                    </a:lnTo>
                    <a:lnTo>
                      <a:pt x="8" y="475"/>
                    </a:lnTo>
                    <a:lnTo>
                      <a:pt x="4" y="471"/>
                    </a:lnTo>
                    <a:lnTo>
                      <a:pt x="2" y="466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1" y="422"/>
                    </a:lnTo>
                    <a:lnTo>
                      <a:pt x="4" y="389"/>
                    </a:lnTo>
                    <a:lnTo>
                      <a:pt x="9" y="350"/>
                    </a:lnTo>
                    <a:lnTo>
                      <a:pt x="13" y="328"/>
                    </a:lnTo>
                    <a:lnTo>
                      <a:pt x="17" y="306"/>
                    </a:lnTo>
                    <a:lnTo>
                      <a:pt x="22" y="283"/>
                    </a:lnTo>
                    <a:lnTo>
                      <a:pt x="29" y="261"/>
                    </a:lnTo>
                    <a:lnTo>
                      <a:pt x="36" y="240"/>
                    </a:lnTo>
                    <a:lnTo>
                      <a:pt x="45" y="219"/>
                    </a:lnTo>
                    <a:lnTo>
                      <a:pt x="54" y="199"/>
                    </a:lnTo>
                    <a:lnTo>
                      <a:pt x="65" y="181"/>
                    </a:lnTo>
                    <a:lnTo>
                      <a:pt x="65" y="181"/>
                    </a:lnTo>
                    <a:lnTo>
                      <a:pt x="73" y="170"/>
                    </a:lnTo>
                    <a:lnTo>
                      <a:pt x="83" y="159"/>
                    </a:lnTo>
                    <a:lnTo>
                      <a:pt x="94" y="149"/>
                    </a:lnTo>
                    <a:lnTo>
                      <a:pt x="107" y="139"/>
                    </a:lnTo>
                    <a:lnTo>
                      <a:pt x="121" y="129"/>
                    </a:lnTo>
                    <a:lnTo>
                      <a:pt x="135" y="120"/>
                    </a:lnTo>
                    <a:lnTo>
                      <a:pt x="152" y="110"/>
                    </a:lnTo>
                    <a:lnTo>
                      <a:pt x="170" y="101"/>
                    </a:lnTo>
                    <a:lnTo>
                      <a:pt x="206" y="84"/>
                    </a:lnTo>
                    <a:lnTo>
                      <a:pt x="248" y="67"/>
                    </a:lnTo>
                    <a:lnTo>
                      <a:pt x="291" y="50"/>
                    </a:lnTo>
                    <a:lnTo>
                      <a:pt x="336" y="33"/>
                    </a:lnTo>
                    <a:lnTo>
                      <a:pt x="336" y="33"/>
                    </a:lnTo>
                    <a:lnTo>
                      <a:pt x="418" y="0"/>
                    </a:lnTo>
                    <a:lnTo>
                      <a:pt x="438" y="53"/>
                    </a:lnTo>
                    <a:lnTo>
                      <a:pt x="438" y="53"/>
                    </a:lnTo>
                    <a:lnTo>
                      <a:pt x="356" y="85"/>
                    </a:lnTo>
                    <a:lnTo>
                      <a:pt x="356" y="85"/>
                    </a:lnTo>
                    <a:lnTo>
                      <a:pt x="278" y="116"/>
                    </a:lnTo>
                    <a:lnTo>
                      <a:pt x="240" y="131"/>
                    </a:lnTo>
                    <a:lnTo>
                      <a:pt x="206" y="147"/>
                    </a:lnTo>
                    <a:lnTo>
                      <a:pt x="175" y="163"/>
                    </a:lnTo>
                    <a:lnTo>
                      <a:pt x="161" y="171"/>
                    </a:lnTo>
                    <a:lnTo>
                      <a:pt x="149" y="179"/>
                    </a:lnTo>
                    <a:lnTo>
                      <a:pt x="136" y="187"/>
                    </a:lnTo>
                    <a:lnTo>
                      <a:pt x="127" y="195"/>
                    </a:lnTo>
                    <a:lnTo>
                      <a:pt x="118" y="204"/>
                    </a:lnTo>
                    <a:lnTo>
                      <a:pt x="112" y="213"/>
                    </a:lnTo>
                    <a:lnTo>
                      <a:pt x="112" y="213"/>
                    </a:lnTo>
                    <a:lnTo>
                      <a:pt x="105" y="225"/>
                    </a:lnTo>
                    <a:lnTo>
                      <a:pt x="99" y="237"/>
                    </a:lnTo>
                    <a:lnTo>
                      <a:pt x="93" y="250"/>
                    </a:lnTo>
                    <a:lnTo>
                      <a:pt x="88" y="263"/>
                    </a:lnTo>
                    <a:lnTo>
                      <a:pt x="79" y="292"/>
                    </a:lnTo>
                    <a:lnTo>
                      <a:pt x="72" y="323"/>
                    </a:lnTo>
                    <a:lnTo>
                      <a:pt x="67" y="352"/>
                    </a:lnTo>
                    <a:lnTo>
                      <a:pt x="63" y="380"/>
                    </a:lnTo>
                    <a:lnTo>
                      <a:pt x="60" y="406"/>
                    </a:lnTo>
                    <a:lnTo>
                      <a:pt x="58" y="427"/>
                    </a:lnTo>
                    <a:lnTo>
                      <a:pt x="680" y="427"/>
                    </a:lnTo>
                    <a:lnTo>
                      <a:pt x="680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BA49C10A-8C1A-4744-A862-A48E40EAA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2760663"/>
                <a:ext cx="180975" cy="128588"/>
              </a:xfrm>
              <a:custGeom>
                <a:avLst/>
                <a:gdLst>
                  <a:gd name="T0" fmla="*/ 0 w 681"/>
                  <a:gd name="T1" fmla="*/ 484 h 484"/>
                  <a:gd name="T2" fmla="*/ 623 w 681"/>
                  <a:gd name="T3" fmla="*/ 427 h 484"/>
                  <a:gd name="T4" fmla="*/ 622 w 681"/>
                  <a:gd name="T5" fmla="*/ 406 h 484"/>
                  <a:gd name="T6" fmla="*/ 617 w 681"/>
                  <a:gd name="T7" fmla="*/ 352 h 484"/>
                  <a:gd name="T8" fmla="*/ 607 w 681"/>
                  <a:gd name="T9" fmla="*/ 292 h 484"/>
                  <a:gd name="T10" fmla="*/ 599 w 681"/>
                  <a:gd name="T11" fmla="*/ 263 h 484"/>
                  <a:gd name="T12" fmla="*/ 588 w 681"/>
                  <a:gd name="T13" fmla="*/ 237 h 484"/>
                  <a:gd name="T14" fmla="*/ 575 w 681"/>
                  <a:gd name="T15" fmla="*/ 213 h 484"/>
                  <a:gd name="T16" fmla="*/ 569 w 681"/>
                  <a:gd name="T17" fmla="*/ 204 h 484"/>
                  <a:gd name="T18" fmla="*/ 549 w 681"/>
                  <a:gd name="T19" fmla="*/ 187 h 484"/>
                  <a:gd name="T20" fmla="*/ 525 w 681"/>
                  <a:gd name="T21" fmla="*/ 170 h 484"/>
                  <a:gd name="T22" fmla="*/ 480 w 681"/>
                  <a:gd name="T23" fmla="*/ 146 h 484"/>
                  <a:gd name="T24" fmla="*/ 408 w 681"/>
                  <a:gd name="T25" fmla="*/ 114 h 484"/>
                  <a:gd name="T26" fmla="*/ 329 w 681"/>
                  <a:gd name="T27" fmla="*/ 83 h 484"/>
                  <a:gd name="T28" fmla="*/ 273 w 681"/>
                  <a:gd name="T29" fmla="*/ 0 h 484"/>
                  <a:gd name="T30" fmla="*/ 349 w 681"/>
                  <a:gd name="T31" fmla="*/ 31 h 484"/>
                  <a:gd name="T32" fmla="*/ 395 w 681"/>
                  <a:gd name="T33" fmla="*/ 48 h 484"/>
                  <a:gd name="T34" fmla="*/ 480 w 681"/>
                  <a:gd name="T35" fmla="*/ 83 h 484"/>
                  <a:gd name="T36" fmla="*/ 534 w 681"/>
                  <a:gd name="T37" fmla="*/ 109 h 484"/>
                  <a:gd name="T38" fmla="*/ 565 w 681"/>
                  <a:gd name="T39" fmla="*/ 129 h 484"/>
                  <a:gd name="T40" fmla="*/ 593 w 681"/>
                  <a:gd name="T41" fmla="*/ 149 h 484"/>
                  <a:gd name="T42" fmla="*/ 614 w 681"/>
                  <a:gd name="T43" fmla="*/ 170 h 484"/>
                  <a:gd name="T44" fmla="*/ 622 w 681"/>
                  <a:gd name="T45" fmla="*/ 181 h 484"/>
                  <a:gd name="T46" fmla="*/ 642 w 681"/>
                  <a:gd name="T47" fmla="*/ 220 h 484"/>
                  <a:gd name="T48" fmla="*/ 657 w 681"/>
                  <a:gd name="T49" fmla="*/ 262 h 484"/>
                  <a:gd name="T50" fmla="*/ 668 w 681"/>
                  <a:gd name="T51" fmla="*/ 307 h 484"/>
                  <a:gd name="T52" fmla="*/ 675 w 681"/>
                  <a:gd name="T53" fmla="*/ 350 h 484"/>
                  <a:gd name="T54" fmla="*/ 680 w 681"/>
                  <a:gd name="T55" fmla="*/ 423 h 484"/>
                  <a:gd name="T56" fmla="*/ 681 w 681"/>
                  <a:gd name="T57" fmla="*/ 456 h 484"/>
                  <a:gd name="T58" fmla="*/ 680 w 681"/>
                  <a:gd name="T59" fmla="*/ 462 h 484"/>
                  <a:gd name="T60" fmla="*/ 676 w 681"/>
                  <a:gd name="T61" fmla="*/ 471 h 484"/>
                  <a:gd name="T62" fmla="*/ 668 w 681"/>
                  <a:gd name="T63" fmla="*/ 479 h 484"/>
                  <a:gd name="T64" fmla="*/ 657 w 681"/>
                  <a:gd name="T65" fmla="*/ 483 h 484"/>
                  <a:gd name="T66" fmla="*/ 651 w 681"/>
                  <a:gd name="T67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1" h="484">
                    <a:moveTo>
                      <a:pt x="651" y="484"/>
                    </a:moveTo>
                    <a:lnTo>
                      <a:pt x="0" y="484"/>
                    </a:lnTo>
                    <a:lnTo>
                      <a:pt x="0" y="427"/>
                    </a:lnTo>
                    <a:lnTo>
                      <a:pt x="623" y="427"/>
                    </a:lnTo>
                    <a:lnTo>
                      <a:pt x="623" y="427"/>
                    </a:lnTo>
                    <a:lnTo>
                      <a:pt x="622" y="406"/>
                    </a:lnTo>
                    <a:lnTo>
                      <a:pt x="620" y="380"/>
                    </a:lnTo>
                    <a:lnTo>
                      <a:pt x="617" y="352"/>
                    </a:lnTo>
                    <a:lnTo>
                      <a:pt x="613" y="323"/>
                    </a:lnTo>
                    <a:lnTo>
                      <a:pt x="607" y="292"/>
                    </a:lnTo>
                    <a:lnTo>
                      <a:pt x="603" y="278"/>
                    </a:lnTo>
                    <a:lnTo>
                      <a:pt x="599" y="263"/>
                    </a:lnTo>
                    <a:lnTo>
                      <a:pt x="594" y="250"/>
                    </a:lnTo>
                    <a:lnTo>
                      <a:pt x="588" y="237"/>
                    </a:lnTo>
                    <a:lnTo>
                      <a:pt x="582" y="225"/>
                    </a:lnTo>
                    <a:lnTo>
                      <a:pt x="575" y="213"/>
                    </a:lnTo>
                    <a:lnTo>
                      <a:pt x="575" y="213"/>
                    </a:lnTo>
                    <a:lnTo>
                      <a:pt x="569" y="204"/>
                    </a:lnTo>
                    <a:lnTo>
                      <a:pt x="559" y="195"/>
                    </a:lnTo>
                    <a:lnTo>
                      <a:pt x="549" y="187"/>
                    </a:lnTo>
                    <a:lnTo>
                      <a:pt x="538" y="178"/>
                    </a:lnTo>
                    <a:lnTo>
                      <a:pt x="525" y="170"/>
                    </a:lnTo>
                    <a:lnTo>
                      <a:pt x="511" y="162"/>
                    </a:lnTo>
                    <a:lnTo>
                      <a:pt x="480" y="146"/>
                    </a:lnTo>
                    <a:lnTo>
                      <a:pt x="445" y="130"/>
                    </a:lnTo>
                    <a:lnTo>
                      <a:pt x="408" y="114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251" y="53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349" y="31"/>
                    </a:lnTo>
                    <a:lnTo>
                      <a:pt x="349" y="31"/>
                    </a:lnTo>
                    <a:lnTo>
                      <a:pt x="395" y="48"/>
                    </a:lnTo>
                    <a:lnTo>
                      <a:pt x="438" y="65"/>
                    </a:lnTo>
                    <a:lnTo>
                      <a:pt x="480" y="83"/>
                    </a:lnTo>
                    <a:lnTo>
                      <a:pt x="517" y="100"/>
                    </a:lnTo>
                    <a:lnTo>
                      <a:pt x="534" y="109"/>
                    </a:lnTo>
                    <a:lnTo>
                      <a:pt x="550" y="119"/>
                    </a:lnTo>
                    <a:lnTo>
                      <a:pt x="565" y="129"/>
                    </a:lnTo>
                    <a:lnTo>
                      <a:pt x="580" y="138"/>
                    </a:lnTo>
                    <a:lnTo>
                      <a:pt x="593" y="149"/>
                    </a:lnTo>
                    <a:lnTo>
                      <a:pt x="604" y="159"/>
                    </a:lnTo>
                    <a:lnTo>
                      <a:pt x="614" y="170"/>
                    </a:lnTo>
                    <a:lnTo>
                      <a:pt x="622" y="181"/>
                    </a:lnTo>
                    <a:lnTo>
                      <a:pt x="622" y="181"/>
                    </a:lnTo>
                    <a:lnTo>
                      <a:pt x="633" y="199"/>
                    </a:lnTo>
                    <a:lnTo>
                      <a:pt x="642" y="220"/>
                    </a:lnTo>
                    <a:lnTo>
                      <a:pt x="650" y="240"/>
                    </a:lnTo>
                    <a:lnTo>
                      <a:pt x="657" y="262"/>
                    </a:lnTo>
                    <a:lnTo>
                      <a:pt x="662" y="284"/>
                    </a:lnTo>
                    <a:lnTo>
                      <a:pt x="668" y="307"/>
                    </a:lnTo>
                    <a:lnTo>
                      <a:pt x="672" y="329"/>
                    </a:lnTo>
                    <a:lnTo>
                      <a:pt x="675" y="350"/>
                    </a:lnTo>
                    <a:lnTo>
                      <a:pt x="678" y="390"/>
                    </a:lnTo>
                    <a:lnTo>
                      <a:pt x="680" y="423"/>
                    </a:lnTo>
                    <a:lnTo>
                      <a:pt x="681" y="446"/>
                    </a:lnTo>
                    <a:lnTo>
                      <a:pt x="681" y="456"/>
                    </a:lnTo>
                    <a:lnTo>
                      <a:pt x="681" y="456"/>
                    </a:lnTo>
                    <a:lnTo>
                      <a:pt x="680" y="462"/>
                    </a:lnTo>
                    <a:lnTo>
                      <a:pt x="678" y="467"/>
                    </a:lnTo>
                    <a:lnTo>
                      <a:pt x="676" y="471"/>
                    </a:lnTo>
                    <a:lnTo>
                      <a:pt x="672" y="476"/>
                    </a:lnTo>
                    <a:lnTo>
                      <a:pt x="668" y="479"/>
                    </a:lnTo>
                    <a:lnTo>
                      <a:pt x="662" y="481"/>
                    </a:lnTo>
                    <a:lnTo>
                      <a:pt x="657" y="483"/>
                    </a:lnTo>
                    <a:lnTo>
                      <a:pt x="651" y="484"/>
                    </a:lnTo>
                    <a:lnTo>
                      <a:pt x="651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DD5FD61B-74B8-4561-BF6F-33D46CF9C9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813051"/>
                <a:ext cx="90488" cy="76200"/>
              </a:xfrm>
              <a:custGeom>
                <a:avLst/>
                <a:gdLst>
                  <a:gd name="T0" fmla="*/ 28 w 341"/>
                  <a:gd name="T1" fmla="*/ 287 h 287"/>
                  <a:gd name="T2" fmla="*/ 22 w 341"/>
                  <a:gd name="T3" fmla="*/ 286 h 287"/>
                  <a:gd name="T4" fmla="*/ 11 w 341"/>
                  <a:gd name="T5" fmla="*/ 280 h 287"/>
                  <a:gd name="T6" fmla="*/ 6 w 341"/>
                  <a:gd name="T7" fmla="*/ 276 h 287"/>
                  <a:gd name="T8" fmla="*/ 1 w 341"/>
                  <a:gd name="T9" fmla="*/ 264 h 287"/>
                  <a:gd name="T10" fmla="*/ 1 w 341"/>
                  <a:gd name="T11" fmla="*/ 251 h 287"/>
                  <a:gd name="T12" fmla="*/ 7 w 341"/>
                  <a:gd name="T13" fmla="*/ 229 h 287"/>
                  <a:gd name="T14" fmla="*/ 25 w 341"/>
                  <a:gd name="T15" fmla="*/ 174 h 287"/>
                  <a:gd name="T16" fmla="*/ 44 w 341"/>
                  <a:gd name="T17" fmla="*/ 132 h 287"/>
                  <a:gd name="T18" fmla="*/ 65 w 341"/>
                  <a:gd name="T19" fmla="*/ 88 h 287"/>
                  <a:gd name="T20" fmla="*/ 91 w 341"/>
                  <a:gd name="T21" fmla="*/ 50 h 287"/>
                  <a:gd name="T22" fmla="*/ 105 w 341"/>
                  <a:gd name="T23" fmla="*/ 34 h 287"/>
                  <a:gd name="T24" fmla="*/ 121 w 341"/>
                  <a:gd name="T25" fmla="*/ 20 h 287"/>
                  <a:gd name="T26" fmla="*/ 138 w 341"/>
                  <a:gd name="T27" fmla="*/ 9 h 287"/>
                  <a:gd name="T28" fmla="*/ 156 w 341"/>
                  <a:gd name="T29" fmla="*/ 2 h 287"/>
                  <a:gd name="T30" fmla="*/ 174 w 341"/>
                  <a:gd name="T31" fmla="*/ 0 h 287"/>
                  <a:gd name="T32" fmla="*/ 183 w 341"/>
                  <a:gd name="T33" fmla="*/ 0 h 287"/>
                  <a:gd name="T34" fmla="*/ 201 w 341"/>
                  <a:gd name="T35" fmla="*/ 5 h 287"/>
                  <a:gd name="T36" fmla="*/ 218 w 341"/>
                  <a:gd name="T37" fmla="*/ 15 h 287"/>
                  <a:gd name="T38" fmla="*/ 234 w 341"/>
                  <a:gd name="T39" fmla="*/ 27 h 287"/>
                  <a:gd name="T40" fmla="*/ 249 w 341"/>
                  <a:gd name="T41" fmla="*/ 42 h 287"/>
                  <a:gd name="T42" fmla="*/ 269 w 341"/>
                  <a:gd name="T43" fmla="*/ 69 h 287"/>
                  <a:gd name="T44" fmla="*/ 292 w 341"/>
                  <a:gd name="T45" fmla="*/ 111 h 287"/>
                  <a:gd name="T46" fmla="*/ 310 w 341"/>
                  <a:gd name="T47" fmla="*/ 154 h 287"/>
                  <a:gd name="T48" fmla="*/ 324 w 341"/>
                  <a:gd name="T49" fmla="*/ 195 h 287"/>
                  <a:gd name="T50" fmla="*/ 340 w 341"/>
                  <a:gd name="T51" fmla="*/ 252 h 287"/>
                  <a:gd name="T52" fmla="*/ 341 w 341"/>
                  <a:gd name="T53" fmla="*/ 258 h 287"/>
                  <a:gd name="T54" fmla="*/ 337 w 341"/>
                  <a:gd name="T55" fmla="*/ 271 h 287"/>
                  <a:gd name="T56" fmla="*/ 334 w 341"/>
                  <a:gd name="T57" fmla="*/ 276 h 287"/>
                  <a:gd name="T58" fmla="*/ 324 w 341"/>
                  <a:gd name="T59" fmla="*/ 284 h 287"/>
                  <a:gd name="T60" fmla="*/ 312 w 341"/>
                  <a:gd name="T61" fmla="*/ 287 h 287"/>
                  <a:gd name="T62" fmla="*/ 67 w 341"/>
                  <a:gd name="T63" fmla="*/ 230 h 287"/>
                  <a:gd name="T64" fmla="*/ 276 w 341"/>
                  <a:gd name="T65" fmla="*/ 230 h 287"/>
                  <a:gd name="T66" fmla="*/ 255 w 341"/>
                  <a:gd name="T67" fmla="*/ 169 h 287"/>
                  <a:gd name="T68" fmla="*/ 229 w 341"/>
                  <a:gd name="T69" fmla="*/ 113 h 287"/>
                  <a:gd name="T70" fmla="*/ 215 w 341"/>
                  <a:gd name="T71" fmla="*/ 90 h 287"/>
                  <a:gd name="T72" fmla="*/ 201 w 341"/>
                  <a:gd name="T73" fmla="*/ 72 h 287"/>
                  <a:gd name="T74" fmla="*/ 188 w 341"/>
                  <a:gd name="T75" fmla="*/ 61 h 287"/>
                  <a:gd name="T76" fmla="*/ 174 w 341"/>
                  <a:gd name="T77" fmla="*/ 57 h 287"/>
                  <a:gd name="T78" fmla="*/ 167 w 341"/>
                  <a:gd name="T79" fmla="*/ 58 h 287"/>
                  <a:gd name="T80" fmla="*/ 153 w 341"/>
                  <a:gd name="T81" fmla="*/ 66 h 287"/>
                  <a:gd name="T82" fmla="*/ 139 w 341"/>
                  <a:gd name="T83" fmla="*/ 80 h 287"/>
                  <a:gd name="T84" fmla="*/ 123 w 341"/>
                  <a:gd name="T85" fmla="*/ 101 h 287"/>
                  <a:gd name="T86" fmla="*/ 102 w 341"/>
                  <a:gd name="T87" fmla="*/ 140 h 287"/>
                  <a:gd name="T88" fmla="*/ 77 w 341"/>
                  <a:gd name="T89" fmla="*/ 199 h 287"/>
                  <a:gd name="T90" fmla="*/ 67 w 341"/>
                  <a:gd name="T91" fmla="*/ 23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287">
                    <a:moveTo>
                      <a:pt x="312" y="287"/>
                    </a:moveTo>
                    <a:lnTo>
                      <a:pt x="28" y="287"/>
                    </a:lnTo>
                    <a:lnTo>
                      <a:pt x="28" y="287"/>
                    </a:lnTo>
                    <a:lnTo>
                      <a:pt x="22" y="286"/>
                    </a:lnTo>
                    <a:lnTo>
                      <a:pt x="16" y="284"/>
                    </a:lnTo>
                    <a:lnTo>
                      <a:pt x="11" y="280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3" y="270"/>
                    </a:lnTo>
                    <a:lnTo>
                      <a:pt x="1" y="264"/>
                    </a:lnTo>
                    <a:lnTo>
                      <a:pt x="0" y="258"/>
                    </a:lnTo>
                    <a:lnTo>
                      <a:pt x="1" y="251"/>
                    </a:lnTo>
                    <a:lnTo>
                      <a:pt x="1" y="251"/>
                    </a:lnTo>
                    <a:lnTo>
                      <a:pt x="7" y="229"/>
                    </a:lnTo>
                    <a:lnTo>
                      <a:pt x="18" y="194"/>
                    </a:lnTo>
                    <a:lnTo>
                      <a:pt x="25" y="174"/>
                    </a:lnTo>
                    <a:lnTo>
                      <a:pt x="33" y="153"/>
                    </a:lnTo>
                    <a:lnTo>
                      <a:pt x="44" y="132"/>
                    </a:lnTo>
                    <a:lnTo>
                      <a:pt x="54" y="111"/>
                    </a:lnTo>
                    <a:lnTo>
                      <a:pt x="65" y="88"/>
                    </a:lnTo>
                    <a:lnTo>
                      <a:pt x="78" y="68"/>
                    </a:lnTo>
                    <a:lnTo>
                      <a:pt x="91" y="50"/>
                    </a:lnTo>
                    <a:lnTo>
                      <a:pt x="98" y="42"/>
                    </a:lnTo>
                    <a:lnTo>
                      <a:pt x="105" y="34"/>
                    </a:lnTo>
                    <a:lnTo>
                      <a:pt x="113" y="27"/>
                    </a:lnTo>
                    <a:lnTo>
                      <a:pt x="121" y="20"/>
                    </a:lnTo>
                    <a:lnTo>
                      <a:pt x="129" y="15"/>
                    </a:lnTo>
                    <a:lnTo>
                      <a:pt x="138" y="9"/>
                    </a:lnTo>
                    <a:lnTo>
                      <a:pt x="147" y="5"/>
                    </a:lnTo>
                    <a:lnTo>
                      <a:pt x="156" y="2"/>
                    </a:lnTo>
                    <a:lnTo>
                      <a:pt x="165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9"/>
                    </a:lnTo>
                    <a:lnTo>
                      <a:pt x="218" y="15"/>
                    </a:lnTo>
                    <a:lnTo>
                      <a:pt x="226" y="20"/>
                    </a:lnTo>
                    <a:lnTo>
                      <a:pt x="234" y="27"/>
                    </a:lnTo>
                    <a:lnTo>
                      <a:pt x="242" y="34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69" y="69"/>
                    </a:lnTo>
                    <a:lnTo>
                      <a:pt x="281" y="89"/>
                    </a:lnTo>
                    <a:lnTo>
                      <a:pt x="292" y="111"/>
                    </a:lnTo>
                    <a:lnTo>
                      <a:pt x="301" y="132"/>
                    </a:lnTo>
                    <a:lnTo>
                      <a:pt x="310" y="154"/>
                    </a:lnTo>
                    <a:lnTo>
                      <a:pt x="317" y="175"/>
                    </a:lnTo>
                    <a:lnTo>
                      <a:pt x="324" y="195"/>
                    </a:lnTo>
                    <a:lnTo>
                      <a:pt x="334" y="230"/>
                    </a:lnTo>
                    <a:lnTo>
                      <a:pt x="340" y="252"/>
                    </a:lnTo>
                    <a:lnTo>
                      <a:pt x="340" y="252"/>
                    </a:lnTo>
                    <a:lnTo>
                      <a:pt x="341" y="258"/>
                    </a:lnTo>
                    <a:lnTo>
                      <a:pt x="340" y="265"/>
                    </a:lnTo>
                    <a:lnTo>
                      <a:pt x="337" y="271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29" y="280"/>
                    </a:lnTo>
                    <a:lnTo>
                      <a:pt x="324" y="284"/>
                    </a:lnTo>
                    <a:lnTo>
                      <a:pt x="318" y="286"/>
                    </a:lnTo>
                    <a:lnTo>
                      <a:pt x="312" y="287"/>
                    </a:lnTo>
                    <a:lnTo>
                      <a:pt x="312" y="287"/>
                    </a:lnTo>
                    <a:close/>
                    <a:moveTo>
                      <a:pt x="67" y="230"/>
                    </a:moveTo>
                    <a:lnTo>
                      <a:pt x="276" y="230"/>
                    </a:lnTo>
                    <a:lnTo>
                      <a:pt x="276" y="230"/>
                    </a:lnTo>
                    <a:lnTo>
                      <a:pt x="266" y="199"/>
                    </a:lnTo>
                    <a:lnTo>
                      <a:pt x="255" y="169"/>
                    </a:lnTo>
                    <a:lnTo>
                      <a:pt x="243" y="140"/>
                    </a:lnTo>
                    <a:lnTo>
                      <a:pt x="229" y="113"/>
                    </a:lnTo>
                    <a:lnTo>
                      <a:pt x="222" y="101"/>
                    </a:lnTo>
                    <a:lnTo>
                      <a:pt x="215" y="90"/>
                    </a:lnTo>
                    <a:lnTo>
                      <a:pt x="208" y="80"/>
                    </a:lnTo>
                    <a:lnTo>
                      <a:pt x="201" y="72"/>
                    </a:lnTo>
                    <a:lnTo>
                      <a:pt x="194" y="66"/>
                    </a:lnTo>
                    <a:lnTo>
                      <a:pt x="188" y="61"/>
                    </a:lnTo>
                    <a:lnTo>
                      <a:pt x="181" y="58"/>
                    </a:lnTo>
                    <a:lnTo>
                      <a:pt x="174" y="57"/>
                    </a:lnTo>
                    <a:lnTo>
                      <a:pt x="174" y="57"/>
                    </a:lnTo>
                    <a:lnTo>
                      <a:pt x="167" y="58"/>
                    </a:lnTo>
                    <a:lnTo>
                      <a:pt x="160" y="61"/>
                    </a:lnTo>
                    <a:lnTo>
                      <a:pt x="153" y="66"/>
                    </a:lnTo>
                    <a:lnTo>
                      <a:pt x="146" y="72"/>
                    </a:lnTo>
                    <a:lnTo>
                      <a:pt x="139" y="80"/>
                    </a:lnTo>
                    <a:lnTo>
                      <a:pt x="131" y="90"/>
                    </a:lnTo>
                    <a:lnTo>
                      <a:pt x="123" y="101"/>
                    </a:lnTo>
                    <a:lnTo>
                      <a:pt x="116" y="113"/>
                    </a:lnTo>
                    <a:lnTo>
                      <a:pt x="102" y="140"/>
                    </a:lnTo>
                    <a:lnTo>
                      <a:pt x="89" y="169"/>
                    </a:lnTo>
                    <a:lnTo>
                      <a:pt x="77" y="199"/>
                    </a:lnTo>
                    <a:lnTo>
                      <a:pt x="67" y="230"/>
                    </a:lnTo>
                    <a:lnTo>
                      <a:pt x="67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99EC924E-D8B6-48E4-9F42-AF62C9BC9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8938" y="2738438"/>
                <a:ext cx="106363" cy="96838"/>
              </a:xfrm>
              <a:custGeom>
                <a:avLst/>
                <a:gdLst>
                  <a:gd name="T0" fmla="*/ 30 w 400"/>
                  <a:gd name="T1" fmla="*/ 369 h 369"/>
                  <a:gd name="T2" fmla="*/ 19 w 400"/>
                  <a:gd name="T3" fmla="*/ 367 h 369"/>
                  <a:gd name="T4" fmla="*/ 11 w 400"/>
                  <a:gd name="T5" fmla="*/ 363 h 369"/>
                  <a:gd name="T6" fmla="*/ 8 w 400"/>
                  <a:gd name="T7" fmla="*/ 360 h 369"/>
                  <a:gd name="T8" fmla="*/ 3 w 400"/>
                  <a:gd name="T9" fmla="*/ 353 h 369"/>
                  <a:gd name="T10" fmla="*/ 1 w 400"/>
                  <a:gd name="T11" fmla="*/ 345 h 369"/>
                  <a:gd name="T12" fmla="*/ 1 w 400"/>
                  <a:gd name="T13" fmla="*/ 336 h 369"/>
                  <a:gd name="T14" fmla="*/ 61 w 400"/>
                  <a:gd name="T15" fmla="*/ 157 h 369"/>
                  <a:gd name="T16" fmla="*/ 65 w 400"/>
                  <a:gd name="T17" fmla="*/ 148 h 369"/>
                  <a:gd name="T18" fmla="*/ 79 w 400"/>
                  <a:gd name="T19" fmla="*/ 118 h 369"/>
                  <a:gd name="T20" fmla="*/ 107 w 400"/>
                  <a:gd name="T21" fmla="*/ 79 h 369"/>
                  <a:gd name="T22" fmla="*/ 142 w 400"/>
                  <a:gd name="T23" fmla="*/ 47 h 369"/>
                  <a:gd name="T24" fmla="*/ 169 w 400"/>
                  <a:gd name="T25" fmla="*/ 28 h 369"/>
                  <a:gd name="T26" fmla="*/ 211 w 400"/>
                  <a:gd name="T27" fmla="*/ 4 h 369"/>
                  <a:gd name="T28" fmla="*/ 218 w 400"/>
                  <a:gd name="T29" fmla="*/ 1 h 369"/>
                  <a:gd name="T30" fmla="*/ 233 w 400"/>
                  <a:gd name="T31" fmla="*/ 1 h 369"/>
                  <a:gd name="T32" fmla="*/ 240 w 400"/>
                  <a:gd name="T33" fmla="*/ 4 h 369"/>
                  <a:gd name="T34" fmla="*/ 250 w 400"/>
                  <a:gd name="T35" fmla="*/ 15 h 369"/>
                  <a:gd name="T36" fmla="*/ 254 w 400"/>
                  <a:gd name="T37" fmla="*/ 29 h 369"/>
                  <a:gd name="T38" fmla="*/ 254 w 400"/>
                  <a:gd name="T39" fmla="*/ 72 h 369"/>
                  <a:gd name="T40" fmla="*/ 279 w 400"/>
                  <a:gd name="T41" fmla="*/ 87 h 369"/>
                  <a:gd name="T42" fmla="*/ 311 w 400"/>
                  <a:gd name="T43" fmla="*/ 100 h 369"/>
                  <a:gd name="T44" fmla="*/ 345 w 400"/>
                  <a:gd name="T45" fmla="*/ 111 h 369"/>
                  <a:gd name="T46" fmla="*/ 372 w 400"/>
                  <a:gd name="T47" fmla="*/ 114 h 369"/>
                  <a:gd name="T48" fmla="*/ 377 w 400"/>
                  <a:gd name="T49" fmla="*/ 115 h 369"/>
                  <a:gd name="T50" fmla="*/ 386 w 400"/>
                  <a:gd name="T51" fmla="*/ 118 h 369"/>
                  <a:gd name="T52" fmla="*/ 393 w 400"/>
                  <a:gd name="T53" fmla="*/ 123 h 369"/>
                  <a:gd name="T54" fmla="*/ 398 w 400"/>
                  <a:gd name="T55" fmla="*/ 131 h 369"/>
                  <a:gd name="T56" fmla="*/ 399 w 400"/>
                  <a:gd name="T57" fmla="*/ 135 h 369"/>
                  <a:gd name="T58" fmla="*/ 400 w 400"/>
                  <a:gd name="T59" fmla="*/ 144 h 369"/>
                  <a:gd name="T60" fmla="*/ 398 w 400"/>
                  <a:gd name="T61" fmla="*/ 153 h 369"/>
                  <a:gd name="T62" fmla="*/ 394 w 400"/>
                  <a:gd name="T63" fmla="*/ 161 h 369"/>
                  <a:gd name="T64" fmla="*/ 386 w 400"/>
                  <a:gd name="T65" fmla="*/ 167 h 369"/>
                  <a:gd name="T66" fmla="*/ 44 w 400"/>
                  <a:gd name="T67" fmla="*/ 365 h 369"/>
                  <a:gd name="T68" fmla="*/ 30 w 400"/>
                  <a:gd name="T69" fmla="*/ 369 h 369"/>
                  <a:gd name="T70" fmla="*/ 197 w 400"/>
                  <a:gd name="T71" fmla="*/ 77 h 369"/>
                  <a:gd name="T72" fmla="*/ 184 w 400"/>
                  <a:gd name="T73" fmla="*/ 85 h 369"/>
                  <a:gd name="T74" fmla="*/ 159 w 400"/>
                  <a:gd name="T75" fmla="*/ 107 h 369"/>
                  <a:gd name="T76" fmla="*/ 137 w 400"/>
                  <a:gd name="T77" fmla="*/ 134 h 369"/>
                  <a:gd name="T78" fmla="*/ 120 w 400"/>
                  <a:gd name="T79" fmla="*/ 162 h 369"/>
                  <a:gd name="T80" fmla="*/ 80 w 400"/>
                  <a:gd name="T81" fmla="*/ 278 h 369"/>
                  <a:gd name="T82" fmla="*/ 294 w 400"/>
                  <a:gd name="T83" fmla="*/ 155 h 369"/>
                  <a:gd name="T84" fmla="*/ 244 w 400"/>
                  <a:gd name="T85" fmla="*/ 133 h 369"/>
                  <a:gd name="T86" fmla="*/ 222 w 400"/>
                  <a:gd name="T87" fmla="*/ 120 h 369"/>
                  <a:gd name="T88" fmla="*/ 205 w 400"/>
                  <a:gd name="T89" fmla="*/ 105 h 369"/>
                  <a:gd name="T90" fmla="*/ 201 w 400"/>
                  <a:gd name="T91" fmla="*/ 101 h 369"/>
                  <a:gd name="T92" fmla="*/ 197 w 400"/>
                  <a:gd name="T93" fmla="*/ 91 h 369"/>
                  <a:gd name="T94" fmla="*/ 197 w 400"/>
                  <a:gd name="T95" fmla="*/ 7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0" h="369">
                    <a:moveTo>
                      <a:pt x="30" y="369"/>
                    </a:moveTo>
                    <a:lnTo>
                      <a:pt x="30" y="369"/>
                    </a:lnTo>
                    <a:lnTo>
                      <a:pt x="24" y="369"/>
                    </a:lnTo>
                    <a:lnTo>
                      <a:pt x="19" y="367"/>
                    </a:lnTo>
                    <a:lnTo>
                      <a:pt x="15" y="365"/>
                    </a:lnTo>
                    <a:lnTo>
                      <a:pt x="11" y="363"/>
                    </a:lnTo>
                    <a:lnTo>
                      <a:pt x="11" y="363"/>
                    </a:lnTo>
                    <a:lnTo>
                      <a:pt x="8" y="360"/>
                    </a:lnTo>
                    <a:lnTo>
                      <a:pt x="5" y="356"/>
                    </a:lnTo>
                    <a:lnTo>
                      <a:pt x="3" y="353"/>
                    </a:lnTo>
                    <a:lnTo>
                      <a:pt x="2" y="349"/>
                    </a:lnTo>
                    <a:lnTo>
                      <a:pt x="1" y="345"/>
                    </a:lnTo>
                    <a:lnTo>
                      <a:pt x="0" y="340"/>
                    </a:lnTo>
                    <a:lnTo>
                      <a:pt x="1" y="336"/>
                    </a:lnTo>
                    <a:lnTo>
                      <a:pt x="2" y="332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48"/>
                    </a:lnTo>
                    <a:lnTo>
                      <a:pt x="69" y="138"/>
                    </a:lnTo>
                    <a:lnTo>
                      <a:pt x="79" y="118"/>
                    </a:lnTo>
                    <a:lnTo>
                      <a:pt x="92" y="98"/>
                    </a:lnTo>
                    <a:lnTo>
                      <a:pt x="107" y="79"/>
                    </a:lnTo>
                    <a:lnTo>
                      <a:pt x="124" y="62"/>
                    </a:lnTo>
                    <a:lnTo>
                      <a:pt x="142" y="47"/>
                    </a:lnTo>
                    <a:lnTo>
                      <a:pt x="160" y="34"/>
                    </a:lnTo>
                    <a:lnTo>
                      <a:pt x="169" y="28"/>
                    </a:lnTo>
                    <a:lnTo>
                      <a:pt x="178" y="23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218" y="1"/>
                    </a:lnTo>
                    <a:lnTo>
                      <a:pt x="225" y="0"/>
                    </a:lnTo>
                    <a:lnTo>
                      <a:pt x="233" y="1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46" y="9"/>
                    </a:lnTo>
                    <a:lnTo>
                      <a:pt x="250" y="15"/>
                    </a:lnTo>
                    <a:lnTo>
                      <a:pt x="253" y="22"/>
                    </a:lnTo>
                    <a:lnTo>
                      <a:pt x="254" y="29"/>
                    </a:lnTo>
                    <a:lnTo>
                      <a:pt x="254" y="72"/>
                    </a:lnTo>
                    <a:lnTo>
                      <a:pt x="254" y="72"/>
                    </a:lnTo>
                    <a:lnTo>
                      <a:pt x="265" y="80"/>
                    </a:lnTo>
                    <a:lnTo>
                      <a:pt x="279" y="87"/>
                    </a:lnTo>
                    <a:lnTo>
                      <a:pt x="295" y="94"/>
                    </a:lnTo>
                    <a:lnTo>
                      <a:pt x="311" y="100"/>
                    </a:lnTo>
                    <a:lnTo>
                      <a:pt x="328" y="106"/>
                    </a:lnTo>
                    <a:lnTo>
                      <a:pt x="345" y="111"/>
                    </a:lnTo>
                    <a:lnTo>
                      <a:pt x="359" y="113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77" y="115"/>
                    </a:lnTo>
                    <a:lnTo>
                      <a:pt x="381" y="116"/>
                    </a:lnTo>
                    <a:lnTo>
                      <a:pt x="386" y="118"/>
                    </a:lnTo>
                    <a:lnTo>
                      <a:pt x="389" y="120"/>
                    </a:lnTo>
                    <a:lnTo>
                      <a:pt x="393" y="123"/>
                    </a:lnTo>
                    <a:lnTo>
                      <a:pt x="396" y="127"/>
                    </a:lnTo>
                    <a:lnTo>
                      <a:pt x="398" y="131"/>
                    </a:lnTo>
                    <a:lnTo>
                      <a:pt x="399" y="135"/>
                    </a:lnTo>
                    <a:lnTo>
                      <a:pt x="399" y="135"/>
                    </a:lnTo>
                    <a:lnTo>
                      <a:pt x="400" y="140"/>
                    </a:lnTo>
                    <a:lnTo>
                      <a:pt x="400" y="144"/>
                    </a:lnTo>
                    <a:lnTo>
                      <a:pt x="400" y="149"/>
                    </a:lnTo>
                    <a:lnTo>
                      <a:pt x="398" y="153"/>
                    </a:lnTo>
                    <a:lnTo>
                      <a:pt x="396" y="157"/>
                    </a:lnTo>
                    <a:lnTo>
                      <a:pt x="394" y="161"/>
                    </a:lnTo>
                    <a:lnTo>
                      <a:pt x="390" y="164"/>
                    </a:lnTo>
                    <a:lnTo>
                      <a:pt x="386" y="167"/>
                    </a:lnTo>
                    <a:lnTo>
                      <a:pt x="44" y="365"/>
                    </a:lnTo>
                    <a:lnTo>
                      <a:pt x="44" y="365"/>
                    </a:lnTo>
                    <a:lnTo>
                      <a:pt x="37" y="368"/>
                    </a:lnTo>
                    <a:lnTo>
                      <a:pt x="30" y="369"/>
                    </a:lnTo>
                    <a:lnTo>
                      <a:pt x="30" y="369"/>
                    </a:lnTo>
                    <a:close/>
                    <a:moveTo>
                      <a:pt x="197" y="77"/>
                    </a:moveTo>
                    <a:lnTo>
                      <a:pt x="197" y="77"/>
                    </a:lnTo>
                    <a:lnTo>
                      <a:pt x="184" y="85"/>
                    </a:lnTo>
                    <a:lnTo>
                      <a:pt x="171" y="95"/>
                    </a:lnTo>
                    <a:lnTo>
                      <a:pt x="159" y="107"/>
                    </a:lnTo>
                    <a:lnTo>
                      <a:pt x="148" y="121"/>
                    </a:lnTo>
                    <a:lnTo>
                      <a:pt x="137" y="134"/>
                    </a:lnTo>
                    <a:lnTo>
                      <a:pt x="127" y="148"/>
                    </a:lnTo>
                    <a:lnTo>
                      <a:pt x="120" y="162"/>
                    </a:lnTo>
                    <a:lnTo>
                      <a:pt x="114" y="175"/>
                    </a:lnTo>
                    <a:lnTo>
                      <a:pt x="80" y="278"/>
                    </a:lnTo>
                    <a:lnTo>
                      <a:pt x="294" y="155"/>
                    </a:lnTo>
                    <a:lnTo>
                      <a:pt x="294" y="155"/>
                    </a:lnTo>
                    <a:lnTo>
                      <a:pt x="268" y="145"/>
                    </a:lnTo>
                    <a:lnTo>
                      <a:pt x="244" y="133"/>
                    </a:lnTo>
                    <a:lnTo>
                      <a:pt x="233" y="127"/>
                    </a:lnTo>
                    <a:lnTo>
                      <a:pt x="222" y="120"/>
                    </a:lnTo>
                    <a:lnTo>
                      <a:pt x="213" y="113"/>
                    </a:lnTo>
                    <a:lnTo>
                      <a:pt x="205" y="105"/>
                    </a:lnTo>
                    <a:lnTo>
                      <a:pt x="205" y="105"/>
                    </a:lnTo>
                    <a:lnTo>
                      <a:pt x="201" y="101"/>
                    </a:lnTo>
                    <a:lnTo>
                      <a:pt x="199" y="96"/>
                    </a:lnTo>
                    <a:lnTo>
                      <a:pt x="197" y="91"/>
                    </a:lnTo>
                    <a:lnTo>
                      <a:pt x="197" y="85"/>
                    </a:lnTo>
                    <a:lnTo>
                      <a:pt x="197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357BEBEC-AACF-4F99-BB15-D95638175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838" y="2738438"/>
                <a:ext cx="106363" cy="96838"/>
              </a:xfrm>
              <a:custGeom>
                <a:avLst/>
                <a:gdLst>
                  <a:gd name="T0" fmla="*/ 372 w 401"/>
                  <a:gd name="T1" fmla="*/ 369 h 369"/>
                  <a:gd name="T2" fmla="*/ 358 w 401"/>
                  <a:gd name="T3" fmla="*/ 365 h 369"/>
                  <a:gd name="T4" fmla="*/ 14 w 401"/>
                  <a:gd name="T5" fmla="*/ 167 h 369"/>
                  <a:gd name="T6" fmla="*/ 7 w 401"/>
                  <a:gd name="T7" fmla="*/ 161 h 369"/>
                  <a:gd name="T8" fmla="*/ 2 w 401"/>
                  <a:gd name="T9" fmla="*/ 153 h 369"/>
                  <a:gd name="T10" fmla="*/ 0 w 401"/>
                  <a:gd name="T11" fmla="*/ 144 h 369"/>
                  <a:gd name="T12" fmla="*/ 1 w 401"/>
                  <a:gd name="T13" fmla="*/ 135 h 369"/>
                  <a:gd name="T14" fmla="*/ 3 w 401"/>
                  <a:gd name="T15" fmla="*/ 131 h 369"/>
                  <a:gd name="T16" fmla="*/ 8 w 401"/>
                  <a:gd name="T17" fmla="*/ 123 h 369"/>
                  <a:gd name="T18" fmla="*/ 15 w 401"/>
                  <a:gd name="T19" fmla="*/ 118 h 369"/>
                  <a:gd name="T20" fmla="*/ 24 w 401"/>
                  <a:gd name="T21" fmla="*/ 115 h 369"/>
                  <a:gd name="T22" fmla="*/ 28 w 401"/>
                  <a:gd name="T23" fmla="*/ 114 h 369"/>
                  <a:gd name="T24" fmla="*/ 55 w 401"/>
                  <a:gd name="T25" fmla="*/ 111 h 369"/>
                  <a:gd name="T26" fmla="*/ 87 w 401"/>
                  <a:gd name="T27" fmla="*/ 101 h 369"/>
                  <a:gd name="T28" fmla="*/ 118 w 401"/>
                  <a:gd name="T29" fmla="*/ 88 h 369"/>
                  <a:gd name="T30" fmla="*/ 143 w 401"/>
                  <a:gd name="T31" fmla="*/ 73 h 369"/>
                  <a:gd name="T32" fmla="*/ 143 w 401"/>
                  <a:gd name="T33" fmla="*/ 29 h 369"/>
                  <a:gd name="T34" fmla="*/ 147 w 401"/>
                  <a:gd name="T35" fmla="*/ 16 h 369"/>
                  <a:gd name="T36" fmla="*/ 157 w 401"/>
                  <a:gd name="T37" fmla="*/ 4 h 369"/>
                  <a:gd name="T38" fmla="*/ 163 w 401"/>
                  <a:gd name="T39" fmla="*/ 1 h 369"/>
                  <a:gd name="T40" fmla="*/ 177 w 401"/>
                  <a:gd name="T41" fmla="*/ 1 h 369"/>
                  <a:gd name="T42" fmla="*/ 223 w 401"/>
                  <a:gd name="T43" fmla="*/ 24 h 369"/>
                  <a:gd name="T44" fmla="*/ 232 w 401"/>
                  <a:gd name="T45" fmla="*/ 28 h 369"/>
                  <a:gd name="T46" fmla="*/ 260 w 401"/>
                  <a:gd name="T47" fmla="*/ 47 h 369"/>
                  <a:gd name="T48" fmla="*/ 294 w 401"/>
                  <a:gd name="T49" fmla="*/ 80 h 369"/>
                  <a:gd name="T50" fmla="*/ 323 w 401"/>
                  <a:gd name="T51" fmla="*/ 118 h 369"/>
                  <a:gd name="T52" fmla="*/ 338 w 401"/>
                  <a:gd name="T53" fmla="*/ 148 h 369"/>
                  <a:gd name="T54" fmla="*/ 400 w 401"/>
                  <a:gd name="T55" fmla="*/ 332 h 369"/>
                  <a:gd name="T56" fmla="*/ 401 w 401"/>
                  <a:gd name="T57" fmla="*/ 336 h 369"/>
                  <a:gd name="T58" fmla="*/ 401 w 401"/>
                  <a:gd name="T59" fmla="*/ 345 h 369"/>
                  <a:gd name="T60" fmla="*/ 398 w 401"/>
                  <a:gd name="T61" fmla="*/ 353 h 369"/>
                  <a:gd name="T62" fmla="*/ 393 w 401"/>
                  <a:gd name="T63" fmla="*/ 360 h 369"/>
                  <a:gd name="T64" fmla="*/ 390 w 401"/>
                  <a:gd name="T65" fmla="*/ 363 h 369"/>
                  <a:gd name="T66" fmla="*/ 381 w 401"/>
                  <a:gd name="T67" fmla="*/ 367 h 369"/>
                  <a:gd name="T68" fmla="*/ 372 w 401"/>
                  <a:gd name="T69" fmla="*/ 369 h 369"/>
                  <a:gd name="T70" fmla="*/ 106 w 401"/>
                  <a:gd name="T71" fmla="*/ 154 h 369"/>
                  <a:gd name="T72" fmla="*/ 287 w 401"/>
                  <a:gd name="T73" fmla="*/ 175 h 369"/>
                  <a:gd name="T74" fmla="*/ 282 w 401"/>
                  <a:gd name="T75" fmla="*/ 161 h 369"/>
                  <a:gd name="T76" fmla="*/ 264 w 401"/>
                  <a:gd name="T77" fmla="*/ 133 h 369"/>
                  <a:gd name="T78" fmla="*/ 240 w 401"/>
                  <a:gd name="T79" fmla="*/ 105 h 369"/>
                  <a:gd name="T80" fmla="*/ 214 w 401"/>
                  <a:gd name="T81" fmla="*/ 83 h 369"/>
                  <a:gd name="T82" fmla="*/ 200 w 401"/>
                  <a:gd name="T83" fmla="*/ 85 h 369"/>
                  <a:gd name="T84" fmla="*/ 200 w 401"/>
                  <a:gd name="T85" fmla="*/ 91 h 369"/>
                  <a:gd name="T86" fmla="*/ 196 w 401"/>
                  <a:gd name="T87" fmla="*/ 101 h 369"/>
                  <a:gd name="T88" fmla="*/ 191 w 401"/>
                  <a:gd name="T89" fmla="*/ 105 h 369"/>
                  <a:gd name="T90" fmla="*/ 175 w 401"/>
                  <a:gd name="T91" fmla="*/ 120 h 369"/>
                  <a:gd name="T92" fmla="*/ 155 w 401"/>
                  <a:gd name="T93" fmla="*/ 132 h 369"/>
                  <a:gd name="T94" fmla="*/ 106 w 401"/>
                  <a:gd name="T95" fmla="*/ 15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1" h="369">
                    <a:moveTo>
                      <a:pt x="372" y="369"/>
                    </a:moveTo>
                    <a:lnTo>
                      <a:pt x="372" y="369"/>
                    </a:lnTo>
                    <a:lnTo>
                      <a:pt x="365" y="368"/>
                    </a:lnTo>
                    <a:lnTo>
                      <a:pt x="358" y="365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0" y="164"/>
                    </a:lnTo>
                    <a:lnTo>
                      <a:pt x="7" y="161"/>
                    </a:lnTo>
                    <a:lnTo>
                      <a:pt x="4" y="157"/>
                    </a:lnTo>
                    <a:lnTo>
                      <a:pt x="2" y="153"/>
                    </a:lnTo>
                    <a:lnTo>
                      <a:pt x="1" y="149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3" y="131"/>
                    </a:lnTo>
                    <a:lnTo>
                      <a:pt x="5" y="127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5" y="118"/>
                    </a:lnTo>
                    <a:lnTo>
                      <a:pt x="19" y="116"/>
                    </a:lnTo>
                    <a:lnTo>
                      <a:pt x="24" y="115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41" y="113"/>
                    </a:lnTo>
                    <a:lnTo>
                      <a:pt x="55" y="111"/>
                    </a:lnTo>
                    <a:lnTo>
                      <a:pt x="71" y="106"/>
                    </a:lnTo>
                    <a:lnTo>
                      <a:pt x="87" y="101"/>
                    </a:lnTo>
                    <a:lnTo>
                      <a:pt x="103" y="94"/>
                    </a:lnTo>
                    <a:lnTo>
                      <a:pt x="118" y="88"/>
                    </a:lnTo>
                    <a:lnTo>
                      <a:pt x="132" y="80"/>
                    </a:lnTo>
                    <a:lnTo>
                      <a:pt x="143" y="73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4" y="22"/>
                    </a:lnTo>
                    <a:lnTo>
                      <a:pt x="147" y="16"/>
                    </a:lnTo>
                    <a:lnTo>
                      <a:pt x="151" y="9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63" y="1"/>
                    </a:lnTo>
                    <a:lnTo>
                      <a:pt x="170" y="0"/>
                    </a:lnTo>
                    <a:lnTo>
                      <a:pt x="177" y="1"/>
                    </a:lnTo>
                    <a:lnTo>
                      <a:pt x="184" y="3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32" y="28"/>
                    </a:lnTo>
                    <a:lnTo>
                      <a:pt x="242" y="34"/>
                    </a:lnTo>
                    <a:lnTo>
                      <a:pt x="260" y="47"/>
                    </a:lnTo>
                    <a:lnTo>
                      <a:pt x="277" y="62"/>
                    </a:lnTo>
                    <a:lnTo>
                      <a:pt x="294" y="80"/>
                    </a:lnTo>
                    <a:lnTo>
                      <a:pt x="310" y="98"/>
                    </a:lnTo>
                    <a:lnTo>
                      <a:pt x="323" y="118"/>
                    </a:lnTo>
                    <a:lnTo>
                      <a:pt x="334" y="138"/>
                    </a:lnTo>
                    <a:lnTo>
                      <a:pt x="338" y="148"/>
                    </a:lnTo>
                    <a:lnTo>
                      <a:pt x="341" y="157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1" y="336"/>
                    </a:lnTo>
                    <a:lnTo>
                      <a:pt x="401" y="340"/>
                    </a:lnTo>
                    <a:lnTo>
                      <a:pt x="401" y="345"/>
                    </a:lnTo>
                    <a:lnTo>
                      <a:pt x="400" y="349"/>
                    </a:lnTo>
                    <a:lnTo>
                      <a:pt x="398" y="353"/>
                    </a:lnTo>
                    <a:lnTo>
                      <a:pt x="396" y="356"/>
                    </a:lnTo>
                    <a:lnTo>
                      <a:pt x="393" y="360"/>
                    </a:lnTo>
                    <a:lnTo>
                      <a:pt x="390" y="363"/>
                    </a:lnTo>
                    <a:lnTo>
                      <a:pt x="390" y="363"/>
                    </a:lnTo>
                    <a:lnTo>
                      <a:pt x="386" y="365"/>
                    </a:lnTo>
                    <a:lnTo>
                      <a:pt x="381" y="367"/>
                    </a:lnTo>
                    <a:lnTo>
                      <a:pt x="377" y="369"/>
                    </a:lnTo>
                    <a:lnTo>
                      <a:pt x="372" y="369"/>
                    </a:lnTo>
                    <a:lnTo>
                      <a:pt x="372" y="369"/>
                    </a:lnTo>
                    <a:close/>
                    <a:moveTo>
                      <a:pt x="106" y="154"/>
                    </a:moveTo>
                    <a:lnTo>
                      <a:pt x="322" y="279"/>
                    </a:lnTo>
                    <a:lnTo>
                      <a:pt x="287" y="175"/>
                    </a:lnTo>
                    <a:lnTo>
                      <a:pt x="287" y="175"/>
                    </a:lnTo>
                    <a:lnTo>
                      <a:pt x="282" y="161"/>
                    </a:lnTo>
                    <a:lnTo>
                      <a:pt x="274" y="147"/>
                    </a:lnTo>
                    <a:lnTo>
                      <a:pt x="264" y="133"/>
                    </a:lnTo>
                    <a:lnTo>
                      <a:pt x="252" y="119"/>
                    </a:lnTo>
                    <a:lnTo>
                      <a:pt x="240" y="105"/>
                    </a:lnTo>
                    <a:lnTo>
                      <a:pt x="227" y="93"/>
                    </a:lnTo>
                    <a:lnTo>
                      <a:pt x="214" y="83"/>
                    </a:lnTo>
                    <a:lnTo>
                      <a:pt x="200" y="75"/>
                    </a:lnTo>
                    <a:lnTo>
                      <a:pt x="200" y="85"/>
                    </a:lnTo>
                    <a:lnTo>
                      <a:pt x="200" y="85"/>
                    </a:lnTo>
                    <a:lnTo>
                      <a:pt x="200" y="91"/>
                    </a:lnTo>
                    <a:lnTo>
                      <a:pt x="198" y="96"/>
                    </a:lnTo>
                    <a:lnTo>
                      <a:pt x="196" y="101"/>
                    </a:lnTo>
                    <a:lnTo>
                      <a:pt x="191" y="105"/>
                    </a:lnTo>
                    <a:lnTo>
                      <a:pt x="191" y="105"/>
                    </a:lnTo>
                    <a:lnTo>
                      <a:pt x="184" y="113"/>
                    </a:lnTo>
                    <a:lnTo>
                      <a:pt x="175" y="120"/>
                    </a:lnTo>
                    <a:lnTo>
                      <a:pt x="165" y="126"/>
                    </a:lnTo>
                    <a:lnTo>
                      <a:pt x="155" y="132"/>
                    </a:lnTo>
                    <a:lnTo>
                      <a:pt x="131" y="144"/>
                    </a:lnTo>
                    <a:lnTo>
                      <a:pt x="106" y="154"/>
                    </a:lnTo>
                    <a:lnTo>
                      <a:pt x="106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93685BF0-D7DC-470E-8509-8DB0CC3CF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13" y="2789238"/>
                <a:ext cx="60325" cy="38100"/>
              </a:xfrm>
              <a:custGeom>
                <a:avLst/>
                <a:gdLst>
                  <a:gd name="T0" fmla="*/ 113 w 226"/>
                  <a:gd name="T1" fmla="*/ 149 h 149"/>
                  <a:gd name="T2" fmla="*/ 113 w 226"/>
                  <a:gd name="T3" fmla="*/ 149 h 149"/>
                  <a:gd name="T4" fmla="*/ 102 w 226"/>
                  <a:gd name="T5" fmla="*/ 148 h 149"/>
                  <a:gd name="T6" fmla="*/ 90 w 226"/>
                  <a:gd name="T7" fmla="*/ 147 h 149"/>
                  <a:gd name="T8" fmla="*/ 80 w 226"/>
                  <a:gd name="T9" fmla="*/ 144 h 149"/>
                  <a:gd name="T10" fmla="*/ 68 w 226"/>
                  <a:gd name="T11" fmla="*/ 140 h 149"/>
                  <a:gd name="T12" fmla="*/ 59 w 226"/>
                  <a:gd name="T13" fmla="*/ 135 h 149"/>
                  <a:gd name="T14" fmla="*/ 49 w 226"/>
                  <a:gd name="T15" fmla="*/ 130 h 149"/>
                  <a:gd name="T16" fmla="*/ 41 w 226"/>
                  <a:gd name="T17" fmla="*/ 123 h 149"/>
                  <a:gd name="T18" fmla="*/ 33 w 226"/>
                  <a:gd name="T19" fmla="*/ 116 h 149"/>
                  <a:gd name="T20" fmla="*/ 26 w 226"/>
                  <a:gd name="T21" fmla="*/ 108 h 149"/>
                  <a:gd name="T22" fmla="*/ 19 w 226"/>
                  <a:gd name="T23" fmla="*/ 98 h 149"/>
                  <a:gd name="T24" fmla="*/ 13 w 226"/>
                  <a:gd name="T25" fmla="*/ 89 h 149"/>
                  <a:gd name="T26" fmla="*/ 9 w 226"/>
                  <a:gd name="T27" fmla="*/ 79 h 149"/>
                  <a:gd name="T28" fmla="*/ 5 w 226"/>
                  <a:gd name="T29" fmla="*/ 69 h 149"/>
                  <a:gd name="T30" fmla="*/ 2 w 226"/>
                  <a:gd name="T31" fmla="*/ 58 h 149"/>
                  <a:gd name="T32" fmla="*/ 0 w 226"/>
                  <a:gd name="T33" fmla="*/ 47 h 149"/>
                  <a:gd name="T34" fmla="*/ 0 w 226"/>
                  <a:gd name="T35" fmla="*/ 36 h 149"/>
                  <a:gd name="T36" fmla="*/ 0 w 226"/>
                  <a:gd name="T37" fmla="*/ 2 h 149"/>
                  <a:gd name="T38" fmla="*/ 56 w 226"/>
                  <a:gd name="T39" fmla="*/ 2 h 149"/>
                  <a:gd name="T40" fmla="*/ 56 w 226"/>
                  <a:gd name="T41" fmla="*/ 36 h 149"/>
                  <a:gd name="T42" fmla="*/ 56 w 226"/>
                  <a:gd name="T43" fmla="*/ 36 h 149"/>
                  <a:gd name="T44" fmla="*/ 57 w 226"/>
                  <a:gd name="T45" fmla="*/ 47 h 149"/>
                  <a:gd name="T46" fmla="*/ 60 w 226"/>
                  <a:gd name="T47" fmla="*/ 57 h 149"/>
                  <a:gd name="T48" fmla="*/ 66 w 226"/>
                  <a:gd name="T49" fmla="*/ 67 h 149"/>
                  <a:gd name="T50" fmla="*/ 72 w 226"/>
                  <a:gd name="T51" fmla="*/ 75 h 149"/>
                  <a:gd name="T52" fmla="*/ 82 w 226"/>
                  <a:gd name="T53" fmla="*/ 82 h 149"/>
                  <a:gd name="T54" fmla="*/ 91 w 226"/>
                  <a:gd name="T55" fmla="*/ 87 h 149"/>
                  <a:gd name="T56" fmla="*/ 102 w 226"/>
                  <a:gd name="T57" fmla="*/ 91 h 149"/>
                  <a:gd name="T58" fmla="*/ 113 w 226"/>
                  <a:gd name="T59" fmla="*/ 92 h 149"/>
                  <a:gd name="T60" fmla="*/ 113 w 226"/>
                  <a:gd name="T61" fmla="*/ 92 h 149"/>
                  <a:gd name="T62" fmla="*/ 124 w 226"/>
                  <a:gd name="T63" fmla="*/ 91 h 149"/>
                  <a:gd name="T64" fmla="*/ 135 w 226"/>
                  <a:gd name="T65" fmla="*/ 87 h 149"/>
                  <a:gd name="T66" fmla="*/ 144 w 226"/>
                  <a:gd name="T67" fmla="*/ 82 h 149"/>
                  <a:gd name="T68" fmla="*/ 153 w 226"/>
                  <a:gd name="T69" fmla="*/ 75 h 149"/>
                  <a:gd name="T70" fmla="*/ 160 w 226"/>
                  <a:gd name="T71" fmla="*/ 67 h 149"/>
                  <a:gd name="T72" fmla="*/ 165 w 226"/>
                  <a:gd name="T73" fmla="*/ 57 h 149"/>
                  <a:gd name="T74" fmla="*/ 168 w 226"/>
                  <a:gd name="T75" fmla="*/ 47 h 149"/>
                  <a:gd name="T76" fmla="*/ 169 w 226"/>
                  <a:gd name="T77" fmla="*/ 36 h 149"/>
                  <a:gd name="T78" fmla="*/ 169 w 226"/>
                  <a:gd name="T79" fmla="*/ 0 h 149"/>
                  <a:gd name="T80" fmla="*/ 226 w 226"/>
                  <a:gd name="T81" fmla="*/ 0 h 149"/>
                  <a:gd name="T82" fmla="*/ 226 w 226"/>
                  <a:gd name="T83" fmla="*/ 36 h 149"/>
                  <a:gd name="T84" fmla="*/ 226 w 226"/>
                  <a:gd name="T85" fmla="*/ 36 h 149"/>
                  <a:gd name="T86" fmla="*/ 226 w 226"/>
                  <a:gd name="T87" fmla="*/ 47 h 149"/>
                  <a:gd name="T88" fmla="*/ 224 w 226"/>
                  <a:gd name="T89" fmla="*/ 58 h 149"/>
                  <a:gd name="T90" fmla="*/ 221 w 226"/>
                  <a:gd name="T91" fmla="*/ 69 h 149"/>
                  <a:gd name="T92" fmla="*/ 218 w 226"/>
                  <a:gd name="T93" fmla="*/ 79 h 149"/>
                  <a:gd name="T94" fmla="*/ 213 w 226"/>
                  <a:gd name="T95" fmla="*/ 89 h 149"/>
                  <a:gd name="T96" fmla="*/ 207 w 226"/>
                  <a:gd name="T97" fmla="*/ 98 h 149"/>
                  <a:gd name="T98" fmla="*/ 201 w 226"/>
                  <a:gd name="T99" fmla="*/ 108 h 149"/>
                  <a:gd name="T100" fmla="*/ 193 w 226"/>
                  <a:gd name="T101" fmla="*/ 116 h 149"/>
                  <a:gd name="T102" fmla="*/ 185 w 226"/>
                  <a:gd name="T103" fmla="*/ 123 h 149"/>
                  <a:gd name="T104" fmla="*/ 177 w 226"/>
                  <a:gd name="T105" fmla="*/ 130 h 149"/>
                  <a:gd name="T106" fmla="*/ 167 w 226"/>
                  <a:gd name="T107" fmla="*/ 135 h 149"/>
                  <a:gd name="T108" fmla="*/ 157 w 226"/>
                  <a:gd name="T109" fmla="*/ 140 h 149"/>
                  <a:gd name="T110" fmla="*/ 146 w 226"/>
                  <a:gd name="T111" fmla="*/ 144 h 149"/>
                  <a:gd name="T112" fmla="*/ 136 w 226"/>
                  <a:gd name="T113" fmla="*/ 147 h 149"/>
                  <a:gd name="T114" fmla="*/ 125 w 226"/>
                  <a:gd name="T115" fmla="*/ 148 h 149"/>
                  <a:gd name="T116" fmla="*/ 113 w 226"/>
                  <a:gd name="T117" fmla="*/ 149 h 149"/>
                  <a:gd name="T118" fmla="*/ 113 w 226"/>
                  <a:gd name="T1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6" h="149">
                    <a:moveTo>
                      <a:pt x="113" y="149"/>
                    </a:moveTo>
                    <a:lnTo>
                      <a:pt x="113" y="149"/>
                    </a:lnTo>
                    <a:lnTo>
                      <a:pt x="102" y="148"/>
                    </a:lnTo>
                    <a:lnTo>
                      <a:pt x="90" y="147"/>
                    </a:lnTo>
                    <a:lnTo>
                      <a:pt x="80" y="144"/>
                    </a:lnTo>
                    <a:lnTo>
                      <a:pt x="68" y="140"/>
                    </a:lnTo>
                    <a:lnTo>
                      <a:pt x="59" y="135"/>
                    </a:lnTo>
                    <a:lnTo>
                      <a:pt x="49" y="130"/>
                    </a:lnTo>
                    <a:lnTo>
                      <a:pt x="41" y="123"/>
                    </a:lnTo>
                    <a:lnTo>
                      <a:pt x="33" y="116"/>
                    </a:lnTo>
                    <a:lnTo>
                      <a:pt x="26" y="108"/>
                    </a:lnTo>
                    <a:lnTo>
                      <a:pt x="19" y="98"/>
                    </a:lnTo>
                    <a:lnTo>
                      <a:pt x="13" y="89"/>
                    </a:lnTo>
                    <a:lnTo>
                      <a:pt x="9" y="79"/>
                    </a:lnTo>
                    <a:lnTo>
                      <a:pt x="5" y="69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2"/>
                    </a:lnTo>
                    <a:lnTo>
                      <a:pt x="56" y="2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7" y="47"/>
                    </a:lnTo>
                    <a:lnTo>
                      <a:pt x="60" y="57"/>
                    </a:lnTo>
                    <a:lnTo>
                      <a:pt x="66" y="67"/>
                    </a:lnTo>
                    <a:lnTo>
                      <a:pt x="72" y="75"/>
                    </a:lnTo>
                    <a:lnTo>
                      <a:pt x="82" y="82"/>
                    </a:lnTo>
                    <a:lnTo>
                      <a:pt x="91" y="87"/>
                    </a:lnTo>
                    <a:lnTo>
                      <a:pt x="102" y="91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24" y="91"/>
                    </a:lnTo>
                    <a:lnTo>
                      <a:pt x="135" y="87"/>
                    </a:lnTo>
                    <a:lnTo>
                      <a:pt x="144" y="82"/>
                    </a:lnTo>
                    <a:lnTo>
                      <a:pt x="153" y="75"/>
                    </a:lnTo>
                    <a:lnTo>
                      <a:pt x="160" y="67"/>
                    </a:lnTo>
                    <a:lnTo>
                      <a:pt x="165" y="57"/>
                    </a:lnTo>
                    <a:lnTo>
                      <a:pt x="168" y="47"/>
                    </a:lnTo>
                    <a:lnTo>
                      <a:pt x="169" y="36"/>
                    </a:lnTo>
                    <a:lnTo>
                      <a:pt x="169" y="0"/>
                    </a:lnTo>
                    <a:lnTo>
                      <a:pt x="226" y="0"/>
                    </a:lnTo>
                    <a:lnTo>
                      <a:pt x="226" y="36"/>
                    </a:lnTo>
                    <a:lnTo>
                      <a:pt x="226" y="36"/>
                    </a:lnTo>
                    <a:lnTo>
                      <a:pt x="226" y="47"/>
                    </a:lnTo>
                    <a:lnTo>
                      <a:pt x="224" y="58"/>
                    </a:lnTo>
                    <a:lnTo>
                      <a:pt x="221" y="69"/>
                    </a:lnTo>
                    <a:lnTo>
                      <a:pt x="218" y="79"/>
                    </a:lnTo>
                    <a:lnTo>
                      <a:pt x="213" y="89"/>
                    </a:lnTo>
                    <a:lnTo>
                      <a:pt x="207" y="98"/>
                    </a:lnTo>
                    <a:lnTo>
                      <a:pt x="201" y="108"/>
                    </a:lnTo>
                    <a:lnTo>
                      <a:pt x="193" y="116"/>
                    </a:lnTo>
                    <a:lnTo>
                      <a:pt x="185" y="123"/>
                    </a:lnTo>
                    <a:lnTo>
                      <a:pt x="177" y="130"/>
                    </a:lnTo>
                    <a:lnTo>
                      <a:pt x="167" y="135"/>
                    </a:lnTo>
                    <a:lnTo>
                      <a:pt x="157" y="140"/>
                    </a:lnTo>
                    <a:lnTo>
                      <a:pt x="146" y="144"/>
                    </a:lnTo>
                    <a:lnTo>
                      <a:pt x="136" y="147"/>
                    </a:lnTo>
                    <a:lnTo>
                      <a:pt x="125" y="148"/>
                    </a:lnTo>
                    <a:lnTo>
                      <a:pt x="113" y="149"/>
                    </a:lnTo>
                    <a:lnTo>
                      <a:pt x="113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F975F568-553C-49CB-9B25-727DD6358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2528888"/>
                <a:ext cx="160338" cy="231775"/>
              </a:xfrm>
              <a:custGeom>
                <a:avLst/>
                <a:gdLst>
                  <a:gd name="T0" fmla="*/ 406 w 607"/>
                  <a:gd name="T1" fmla="*/ 692 h 875"/>
                  <a:gd name="T2" fmla="*/ 439 w 607"/>
                  <a:gd name="T3" fmla="*/ 660 h 875"/>
                  <a:gd name="T4" fmla="*/ 478 w 607"/>
                  <a:gd name="T5" fmla="*/ 598 h 875"/>
                  <a:gd name="T6" fmla="*/ 490 w 607"/>
                  <a:gd name="T7" fmla="*/ 531 h 875"/>
                  <a:gd name="T8" fmla="*/ 506 w 607"/>
                  <a:gd name="T9" fmla="*/ 509 h 875"/>
                  <a:gd name="T10" fmla="*/ 521 w 607"/>
                  <a:gd name="T11" fmla="*/ 475 h 875"/>
                  <a:gd name="T12" fmla="*/ 516 w 607"/>
                  <a:gd name="T13" fmla="*/ 430 h 875"/>
                  <a:gd name="T14" fmla="*/ 491 w 607"/>
                  <a:gd name="T15" fmla="*/ 401 h 875"/>
                  <a:gd name="T16" fmla="*/ 504 w 607"/>
                  <a:gd name="T17" fmla="*/ 349 h 875"/>
                  <a:gd name="T18" fmla="*/ 549 w 607"/>
                  <a:gd name="T19" fmla="*/ 196 h 875"/>
                  <a:gd name="T20" fmla="*/ 545 w 607"/>
                  <a:gd name="T21" fmla="*/ 134 h 875"/>
                  <a:gd name="T22" fmla="*/ 496 w 607"/>
                  <a:gd name="T23" fmla="*/ 89 h 875"/>
                  <a:gd name="T24" fmla="*/ 402 w 607"/>
                  <a:gd name="T25" fmla="*/ 62 h 875"/>
                  <a:gd name="T26" fmla="*/ 304 w 607"/>
                  <a:gd name="T27" fmla="*/ 57 h 875"/>
                  <a:gd name="T28" fmla="*/ 208 w 607"/>
                  <a:gd name="T29" fmla="*/ 74 h 875"/>
                  <a:gd name="T30" fmla="*/ 156 w 607"/>
                  <a:gd name="T31" fmla="*/ 105 h 875"/>
                  <a:gd name="T32" fmla="*/ 143 w 607"/>
                  <a:gd name="T33" fmla="*/ 129 h 875"/>
                  <a:gd name="T34" fmla="*/ 122 w 607"/>
                  <a:gd name="T35" fmla="*/ 138 h 875"/>
                  <a:gd name="T36" fmla="*/ 79 w 607"/>
                  <a:gd name="T37" fmla="*/ 150 h 875"/>
                  <a:gd name="T38" fmla="*/ 59 w 607"/>
                  <a:gd name="T39" fmla="*/ 189 h 875"/>
                  <a:gd name="T40" fmla="*/ 66 w 607"/>
                  <a:gd name="T41" fmla="*/ 284 h 875"/>
                  <a:gd name="T42" fmla="*/ 94 w 607"/>
                  <a:gd name="T43" fmla="*/ 387 h 875"/>
                  <a:gd name="T44" fmla="*/ 79 w 607"/>
                  <a:gd name="T45" fmla="*/ 418 h 875"/>
                  <a:gd name="T46" fmla="*/ 64 w 607"/>
                  <a:gd name="T47" fmla="*/ 440 h 875"/>
                  <a:gd name="T48" fmla="*/ 63 w 607"/>
                  <a:gd name="T49" fmla="*/ 484 h 875"/>
                  <a:gd name="T50" fmla="*/ 84 w 607"/>
                  <a:gd name="T51" fmla="*/ 514 h 875"/>
                  <a:gd name="T52" fmla="*/ 92 w 607"/>
                  <a:gd name="T53" fmla="*/ 536 h 875"/>
                  <a:gd name="T54" fmla="*/ 114 w 607"/>
                  <a:gd name="T55" fmla="*/ 625 h 875"/>
                  <a:gd name="T56" fmla="*/ 160 w 607"/>
                  <a:gd name="T57" fmla="*/ 679 h 875"/>
                  <a:gd name="T58" fmla="*/ 176 w 607"/>
                  <a:gd name="T59" fmla="*/ 705 h 875"/>
                  <a:gd name="T60" fmla="*/ 97 w 607"/>
                  <a:gd name="T61" fmla="*/ 696 h 875"/>
                  <a:gd name="T62" fmla="*/ 48 w 607"/>
                  <a:gd name="T63" fmla="*/ 613 h 875"/>
                  <a:gd name="T64" fmla="*/ 31 w 607"/>
                  <a:gd name="T65" fmla="*/ 549 h 875"/>
                  <a:gd name="T66" fmla="*/ 5 w 607"/>
                  <a:gd name="T67" fmla="*/ 484 h 875"/>
                  <a:gd name="T68" fmla="*/ 19 w 607"/>
                  <a:gd name="T69" fmla="*/ 399 h 875"/>
                  <a:gd name="T70" fmla="*/ 30 w 607"/>
                  <a:gd name="T71" fmla="*/ 372 h 875"/>
                  <a:gd name="T72" fmla="*/ 1 w 607"/>
                  <a:gd name="T73" fmla="*/ 232 h 875"/>
                  <a:gd name="T74" fmla="*/ 17 w 607"/>
                  <a:gd name="T75" fmla="*/ 137 h 875"/>
                  <a:gd name="T76" fmla="*/ 58 w 607"/>
                  <a:gd name="T77" fmla="*/ 96 h 875"/>
                  <a:gd name="T78" fmla="*/ 110 w 607"/>
                  <a:gd name="T79" fmla="*/ 71 h 875"/>
                  <a:gd name="T80" fmla="*/ 185 w 607"/>
                  <a:gd name="T81" fmla="*/ 21 h 875"/>
                  <a:gd name="T82" fmla="*/ 290 w 607"/>
                  <a:gd name="T83" fmla="*/ 1 h 875"/>
                  <a:gd name="T84" fmla="*/ 407 w 607"/>
                  <a:gd name="T85" fmla="*/ 5 h 875"/>
                  <a:gd name="T86" fmla="*/ 525 w 607"/>
                  <a:gd name="T87" fmla="*/ 40 h 875"/>
                  <a:gd name="T88" fmla="*/ 591 w 607"/>
                  <a:gd name="T89" fmla="*/ 100 h 875"/>
                  <a:gd name="T90" fmla="*/ 606 w 607"/>
                  <a:gd name="T91" fmla="*/ 148 h 875"/>
                  <a:gd name="T92" fmla="*/ 598 w 607"/>
                  <a:gd name="T93" fmla="*/ 245 h 875"/>
                  <a:gd name="T94" fmla="*/ 557 w 607"/>
                  <a:gd name="T95" fmla="*/ 370 h 875"/>
                  <a:gd name="T96" fmla="*/ 569 w 607"/>
                  <a:gd name="T97" fmla="*/ 407 h 875"/>
                  <a:gd name="T98" fmla="*/ 575 w 607"/>
                  <a:gd name="T99" fmla="*/ 497 h 875"/>
                  <a:gd name="T100" fmla="*/ 549 w 607"/>
                  <a:gd name="T101" fmla="*/ 549 h 875"/>
                  <a:gd name="T102" fmla="*/ 532 w 607"/>
                  <a:gd name="T103" fmla="*/ 615 h 875"/>
                  <a:gd name="T104" fmla="*/ 482 w 607"/>
                  <a:gd name="T105" fmla="*/ 697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7" h="875">
                    <a:moveTo>
                      <a:pt x="459" y="875"/>
                    </a:moveTo>
                    <a:lnTo>
                      <a:pt x="402" y="875"/>
                    </a:lnTo>
                    <a:lnTo>
                      <a:pt x="402" y="705"/>
                    </a:lnTo>
                    <a:lnTo>
                      <a:pt x="402" y="705"/>
                    </a:lnTo>
                    <a:lnTo>
                      <a:pt x="403" y="698"/>
                    </a:lnTo>
                    <a:lnTo>
                      <a:pt x="406" y="692"/>
                    </a:lnTo>
                    <a:lnTo>
                      <a:pt x="410" y="686"/>
                    </a:lnTo>
                    <a:lnTo>
                      <a:pt x="415" y="681"/>
                    </a:lnTo>
                    <a:lnTo>
                      <a:pt x="415" y="681"/>
                    </a:lnTo>
                    <a:lnTo>
                      <a:pt x="419" y="679"/>
                    </a:lnTo>
                    <a:lnTo>
                      <a:pt x="428" y="671"/>
                    </a:lnTo>
                    <a:lnTo>
                      <a:pt x="439" y="660"/>
                    </a:lnTo>
                    <a:lnTo>
                      <a:pt x="446" y="652"/>
                    </a:lnTo>
                    <a:lnTo>
                      <a:pt x="454" y="644"/>
                    </a:lnTo>
                    <a:lnTo>
                      <a:pt x="460" y="634"/>
                    </a:lnTo>
                    <a:lnTo>
                      <a:pt x="467" y="624"/>
                    </a:lnTo>
                    <a:lnTo>
                      <a:pt x="473" y="611"/>
                    </a:lnTo>
                    <a:lnTo>
                      <a:pt x="478" y="598"/>
                    </a:lnTo>
                    <a:lnTo>
                      <a:pt x="483" y="584"/>
                    </a:lnTo>
                    <a:lnTo>
                      <a:pt x="486" y="569"/>
                    </a:lnTo>
                    <a:lnTo>
                      <a:pt x="488" y="553"/>
                    </a:lnTo>
                    <a:lnTo>
                      <a:pt x="489" y="536"/>
                    </a:lnTo>
                    <a:lnTo>
                      <a:pt x="489" y="536"/>
                    </a:lnTo>
                    <a:lnTo>
                      <a:pt x="490" y="531"/>
                    </a:lnTo>
                    <a:lnTo>
                      <a:pt x="491" y="526"/>
                    </a:lnTo>
                    <a:lnTo>
                      <a:pt x="493" y="522"/>
                    </a:lnTo>
                    <a:lnTo>
                      <a:pt x="495" y="517"/>
                    </a:lnTo>
                    <a:lnTo>
                      <a:pt x="498" y="514"/>
                    </a:lnTo>
                    <a:lnTo>
                      <a:pt x="502" y="511"/>
                    </a:lnTo>
                    <a:lnTo>
                      <a:pt x="506" y="509"/>
                    </a:lnTo>
                    <a:lnTo>
                      <a:pt x="510" y="507"/>
                    </a:lnTo>
                    <a:lnTo>
                      <a:pt x="510" y="507"/>
                    </a:lnTo>
                    <a:lnTo>
                      <a:pt x="512" y="504"/>
                    </a:lnTo>
                    <a:lnTo>
                      <a:pt x="515" y="498"/>
                    </a:lnTo>
                    <a:lnTo>
                      <a:pt x="519" y="484"/>
                    </a:lnTo>
                    <a:lnTo>
                      <a:pt x="521" y="475"/>
                    </a:lnTo>
                    <a:lnTo>
                      <a:pt x="522" y="466"/>
                    </a:lnTo>
                    <a:lnTo>
                      <a:pt x="522" y="457"/>
                    </a:lnTo>
                    <a:lnTo>
                      <a:pt x="521" y="447"/>
                    </a:lnTo>
                    <a:lnTo>
                      <a:pt x="521" y="447"/>
                    </a:lnTo>
                    <a:lnTo>
                      <a:pt x="519" y="438"/>
                    </a:lnTo>
                    <a:lnTo>
                      <a:pt x="516" y="430"/>
                    </a:lnTo>
                    <a:lnTo>
                      <a:pt x="511" y="423"/>
                    </a:lnTo>
                    <a:lnTo>
                      <a:pt x="506" y="418"/>
                    </a:lnTo>
                    <a:lnTo>
                      <a:pt x="506" y="418"/>
                    </a:lnTo>
                    <a:lnTo>
                      <a:pt x="499" y="414"/>
                    </a:lnTo>
                    <a:lnTo>
                      <a:pt x="494" y="408"/>
                    </a:lnTo>
                    <a:lnTo>
                      <a:pt x="491" y="401"/>
                    </a:lnTo>
                    <a:lnTo>
                      <a:pt x="490" y="393"/>
                    </a:lnTo>
                    <a:lnTo>
                      <a:pt x="490" y="393"/>
                    </a:lnTo>
                    <a:lnTo>
                      <a:pt x="491" y="386"/>
                    </a:lnTo>
                    <a:lnTo>
                      <a:pt x="493" y="377"/>
                    </a:lnTo>
                    <a:lnTo>
                      <a:pt x="504" y="349"/>
                    </a:lnTo>
                    <a:lnTo>
                      <a:pt x="504" y="349"/>
                    </a:lnTo>
                    <a:lnTo>
                      <a:pt x="521" y="304"/>
                    </a:lnTo>
                    <a:lnTo>
                      <a:pt x="530" y="279"/>
                    </a:lnTo>
                    <a:lnTo>
                      <a:pt x="538" y="252"/>
                    </a:lnTo>
                    <a:lnTo>
                      <a:pt x="544" y="223"/>
                    </a:lnTo>
                    <a:lnTo>
                      <a:pt x="547" y="209"/>
                    </a:lnTo>
                    <a:lnTo>
                      <a:pt x="549" y="196"/>
                    </a:lnTo>
                    <a:lnTo>
                      <a:pt x="550" y="182"/>
                    </a:lnTo>
                    <a:lnTo>
                      <a:pt x="550" y="169"/>
                    </a:lnTo>
                    <a:lnTo>
                      <a:pt x="549" y="156"/>
                    </a:lnTo>
                    <a:lnTo>
                      <a:pt x="547" y="144"/>
                    </a:lnTo>
                    <a:lnTo>
                      <a:pt x="547" y="144"/>
                    </a:lnTo>
                    <a:lnTo>
                      <a:pt x="545" y="134"/>
                    </a:lnTo>
                    <a:lnTo>
                      <a:pt x="540" y="126"/>
                    </a:lnTo>
                    <a:lnTo>
                      <a:pt x="534" y="118"/>
                    </a:lnTo>
                    <a:lnTo>
                      <a:pt x="527" y="110"/>
                    </a:lnTo>
                    <a:lnTo>
                      <a:pt x="518" y="102"/>
                    </a:lnTo>
                    <a:lnTo>
                      <a:pt x="508" y="95"/>
                    </a:lnTo>
                    <a:lnTo>
                      <a:pt x="496" y="89"/>
                    </a:lnTo>
                    <a:lnTo>
                      <a:pt x="483" y="83"/>
                    </a:lnTo>
                    <a:lnTo>
                      <a:pt x="469" y="78"/>
                    </a:lnTo>
                    <a:lnTo>
                      <a:pt x="454" y="73"/>
                    </a:lnTo>
                    <a:lnTo>
                      <a:pt x="437" y="68"/>
                    </a:lnTo>
                    <a:lnTo>
                      <a:pt x="420" y="65"/>
                    </a:lnTo>
                    <a:lnTo>
                      <a:pt x="402" y="62"/>
                    </a:lnTo>
                    <a:lnTo>
                      <a:pt x="383" y="59"/>
                    </a:lnTo>
                    <a:lnTo>
                      <a:pt x="364" y="58"/>
                    </a:lnTo>
                    <a:lnTo>
                      <a:pt x="343" y="57"/>
                    </a:lnTo>
                    <a:lnTo>
                      <a:pt x="343" y="57"/>
                    </a:lnTo>
                    <a:lnTo>
                      <a:pt x="323" y="57"/>
                    </a:lnTo>
                    <a:lnTo>
                      <a:pt x="304" y="57"/>
                    </a:lnTo>
                    <a:lnTo>
                      <a:pt x="285" y="59"/>
                    </a:lnTo>
                    <a:lnTo>
                      <a:pt x="268" y="61"/>
                    </a:lnTo>
                    <a:lnTo>
                      <a:pt x="251" y="63"/>
                    </a:lnTo>
                    <a:lnTo>
                      <a:pt x="236" y="66"/>
                    </a:lnTo>
                    <a:lnTo>
                      <a:pt x="221" y="70"/>
                    </a:lnTo>
                    <a:lnTo>
                      <a:pt x="208" y="74"/>
                    </a:lnTo>
                    <a:lnTo>
                      <a:pt x="196" y="79"/>
                    </a:lnTo>
                    <a:lnTo>
                      <a:pt x="186" y="83"/>
                    </a:lnTo>
                    <a:lnTo>
                      <a:pt x="176" y="88"/>
                    </a:lnTo>
                    <a:lnTo>
                      <a:pt x="168" y="94"/>
                    </a:lnTo>
                    <a:lnTo>
                      <a:pt x="161" y="99"/>
                    </a:lnTo>
                    <a:lnTo>
                      <a:pt x="156" y="105"/>
                    </a:lnTo>
                    <a:lnTo>
                      <a:pt x="152" y="111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8" y="121"/>
                    </a:lnTo>
                    <a:lnTo>
                      <a:pt x="145" y="125"/>
                    </a:lnTo>
                    <a:lnTo>
                      <a:pt x="143" y="129"/>
                    </a:lnTo>
                    <a:lnTo>
                      <a:pt x="139" y="132"/>
                    </a:lnTo>
                    <a:lnTo>
                      <a:pt x="135" y="134"/>
                    </a:lnTo>
                    <a:lnTo>
                      <a:pt x="131" y="136"/>
                    </a:lnTo>
                    <a:lnTo>
                      <a:pt x="127" y="137"/>
                    </a:lnTo>
                    <a:lnTo>
                      <a:pt x="122" y="138"/>
                    </a:lnTo>
                    <a:lnTo>
                      <a:pt x="122" y="138"/>
                    </a:lnTo>
                    <a:lnTo>
                      <a:pt x="113" y="138"/>
                    </a:lnTo>
                    <a:lnTo>
                      <a:pt x="105" y="139"/>
                    </a:lnTo>
                    <a:lnTo>
                      <a:pt x="98" y="141"/>
                    </a:lnTo>
                    <a:lnTo>
                      <a:pt x="91" y="144"/>
                    </a:lnTo>
                    <a:lnTo>
                      <a:pt x="85" y="146"/>
                    </a:lnTo>
                    <a:lnTo>
                      <a:pt x="79" y="150"/>
                    </a:lnTo>
                    <a:lnTo>
                      <a:pt x="75" y="154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66" y="167"/>
                    </a:lnTo>
                    <a:lnTo>
                      <a:pt x="62" y="177"/>
                    </a:lnTo>
                    <a:lnTo>
                      <a:pt x="59" y="189"/>
                    </a:lnTo>
                    <a:lnTo>
                      <a:pt x="58" y="201"/>
                    </a:lnTo>
                    <a:lnTo>
                      <a:pt x="57" y="214"/>
                    </a:lnTo>
                    <a:lnTo>
                      <a:pt x="58" y="227"/>
                    </a:lnTo>
                    <a:lnTo>
                      <a:pt x="59" y="242"/>
                    </a:lnTo>
                    <a:lnTo>
                      <a:pt x="61" y="256"/>
                    </a:lnTo>
                    <a:lnTo>
                      <a:pt x="66" y="284"/>
                    </a:lnTo>
                    <a:lnTo>
                      <a:pt x="73" y="311"/>
                    </a:lnTo>
                    <a:lnTo>
                      <a:pt x="79" y="336"/>
                    </a:lnTo>
                    <a:lnTo>
                      <a:pt x="85" y="356"/>
                    </a:lnTo>
                    <a:lnTo>
                      <a:pt x="85" y="356"/>
                    </a:lnTo>
                    <a:lnTo>
                      <a:pt x="92" y="380"/>
                    </a:lnTo>
                    <a:lnTo>
                      <a:pt x="94" y="387"/>
                    </a:lnTo>
                    <a:lnTo>
                      <a:pt x="94" y="393"/>
                    </a:lnTo>
                    <a:lnTo>
                      <a:pt x="94" y="393"/>
                    </a:lnTo>
                    <a:lnTo>
                      <a:pt x="93" y="401"/>
                    </a:lnTo>
                    <a:lnTo>
                      <a:pt x="90" y="408"/>
                    </a:lnTo>
                    <a:lnTo>
                      <a:pt x="85" y="414"/>
                    </a:lnTo>
                    <a:lnTo>
                      <a:pt x="79" y="418"/>
                    </a:lnTo>
                    <a:lnTo>
                      <a:pt x="79" y="418"/>
                    </a:lnTo>
                    <a:lnTo>
                      <a:pt x="75" y="421"/>
                    </a:lnTo>
                    <a:lnTo>
                      <a:pt x="72" y="424"/>
                    </a:lnTo>
                    <a:lnTo>
                      <a:pt x="69" y="428"/>
                    </a:lnTo>
                    <a:lnTo>
                      <a:pt x="67" y="432"/>
                    </a:lnTo>
                    <a:lnTo>
                      <a:pt x="64" y="440"/>
                    </a:lnTo>
                    <a:lnTo>
                      <a:pt x="62" y="448"/>
                    </a:lnTo>
                    <a:lnTo>
                      <a:pt x="62" y="448"/>
                    </a:lnTo>
                    <a:lnTo>
                      <a:pt x="61" y="458"/>
                    </a:lnTo>
                    <a:lnTo>
                      <a:pt x="61" y="467"/>
                    </a:lnTo>
                    <a:lnTo>
                      <a:pt x="62" y="476"/>
                    </a:lnTo>
                    <a:lnTo>
                      <a:pt x="63" y="484"/>
                    </a:lnTo>
                    <a:lnTo>
                      <a:pt x="67" y="498"/>
                    </a:lnTo>
                    <a:lnTo>
                      <a:pt x="72" y="508"/>
                    </a:lnTo>
                    <a:lnTo>
                      <a:pt x="72" y="508"/>
                    </a:lnTo>
                    <a:lnTo>
                      <a:pt x="76" y="509"/>
                    </a:lnTo>
                    <a:lnTo>
                      <a:pt x="80" y="511"/>
                    </a:lnTo>
                    <a:lnTo>
                      <a:pt x="84" y="514"/>
                    </a:lnTo>
                    <a:lnTo>
                      <a:pt x="87" y="518"/>
                    </a:lnTo>
                    <a:lnTo>
                      <a:pt x="89" y="522"/>
                    </a:lnTo>
                    <a:lnTo>
                      <a:pt x="91" y="526"/>
                    </a:lnTo>
                    <a:lnTo>
                      <a:pt x="92" y="531"/>
                    </a:lnTo>
                    <a:lnTo>
                      <a:pt x="92" y="536"/>
                    </a:lnTo>
                    <a:lnTo>
                      <a:pt x="92" y="536"/>
                    </a:lnTo>
                    <a:lnTo>
                      <a:pt x="93" y="553"/>
                    </a:lnTo>
                    <a:lnTo>
                      <a:pt x="95" y="569"/>
                    </a:lnTo>
                    <a:lnTo>
                      <a:pt x="99" y="585"/>
                    </a:lnTo>
                    <a:lnTo>
                      <a:pt x="103" y="599"/>
                    </a:lnTo>
                    <a:lnTo>
                      <a:pt x="108" y="612"/>
                    </a:lnTo>
                    <a:lnTo>
                      <a:pt x="114" y="625"/>
                    </a:lnTo>
                    <a:lnTo>
                      <a:pt x="121" y="635"/>
                    </a:lnTo>
                    <a:lnTo>
                      <a:pt x="127" y="645"/>
                    </a:lnTo>
                    <a:lnTo>
                      <a:pt x="134" y="654"/>
                    </a:lnTo>
                    <a:lnTo>
                      <a:pt x="140" y="661"/>
                    </a:lnTo>
                    <a:lnTo>
                      <a:pt x="152" y="672"/>
                    </a:lnTo>
                    <a:lnTo>
                      <a:pt x="160" y="679"/>
                    </a:lnTo>
                    <a:lnTo>
                      <a:pt x="164" y="682"/>
                    </a:lnTo>
                    <a:lnTo>
                      <a:pt x="164" y="682"/>
                    </a:lnTo>
                    <a:lnTo>
                      <a:pt x="169" y="686"/>
                    </a:lnTo>
                    <a:lnTo>
                      <a:pt x="173" y="692"/>
                    </a:lnTo>
                    <a:lnTo>
                      <a:pt x="175" y="698"/>
                    </a:lnTo>
                    <a:lnTo>
                      <a:pt x="176" y="705"/>
                    </a:lnTo>
                    <a:lnTo>
                      <a:pt x="176" y="875"/>
                    </a:lnTo>
                    <a:lnTo>
                      <a:pt x="119" y="875"/>
                    </a:lnTo>
                    <a:lnTo>
                      <a:pt x="119" y="720"/>
                    </a:lnTo>
                    <a:lnTo>
                      <a:pt x="119" y="720"/>
                    </a:lnTo>
                    <a:lnTo>
                      <a:pt x="109" y="710"/>
                    </a:lnTo>
                    <a:lnTo>
                      <a:pt x="97" y="696"/>
                    </a:lnTo>
                    <a:lnTo>
                      <a:pt x="84" y="681"/>
                    </a:lnTo>
                    <a:lnTo>
                      <a:pt x="71" y="662"/>
                    </a:lnTo>
                    <a:lnTo>
                      <a:pt x="65" y="651"/>
                    </a:lnTo>
                    <a:lnTo>
                      <a:pt x="59" y="640"/>
                    </a:lnTo>
                    <a:lnTo>
                      <a:pt x="54" y="627"/>
                    </a:lnTo>
                    <a:lnTo>
                      <a:pt x="48" y="613"/>
                    </a:lnTo>
                    <a:lnTo>
                      <a:pt x="44" y="599"/>
                    </a:lnTo>
                    <a:lnTo>
                      <a:pt x="40" y="585"/>
                    </a:lnTo>
                    <a:lnTo>
                      <a:pt x="37" y="569"/>
                    </a:lnTo>
                    <a:lnTo>
                      <a:pt x="36" y="553"/>
                    </a:lnTo>
                    <a:lnTo>
                      <a:pt x="36" y="553"/>
                    </a:lnTo>
                    <a:lnTo>
                      <a:pt x="31" y="549"/>
                    </a:lnTo>
                    <a:lnTo>
                      <a:pt x="27" y="544"/>
                    </a:lnTo>
                    <a:lnTo>
                      <a:pt x="20" y="532"/>
                    </a:lnTo>
                    <a:lnTo>
                      <a:pt x="13" y="516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5" y="484"/>
                    </a:lnTo>
                    <a:lnTo>
                      <a:pt x="4" y="468"/>
                    </a:lnTo>
                    <a:lnTo>
                      <a:pt x="4" y="452"/>
                    </a:lnTo>
                    <a:lnTo>
                      <a:pt x="6" y="436"/>
                    </a:lnTo>
                    <a:lnTo>
                      <a:pt x="10" y="420"/>
                    </a:lnTo>
                    <a:lnTo>
                      <a:pt x="16" y="406"/>
                    </a:lnTo>
                    <a:lnTo>
                      <a:pt x="19" y="399"/>
                    </a:lnTo>
                    <a:lnTo>
                      <a:pt x="23" y="393"/>
                    </a:lnTo>
                    <a:lnTo>
                      <a:pt x="28" y="387"/>
                    </a:lnTo>
                    <a:lnTo>
                      <a:pt x="33" y="382"/>
                    </a:lnTo>
                    <a:lnTo>
                      <a:pt x="33" y="38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23" y="346"/>
                    </a:lnTo>
                    <a:lnTo>
                      <a:pt x="15" y="316"/>
                    </a:lnTo>
                    <a:lnTo>
                      <a:pt x="7" y="283"/>
                    </a:lnTo>
                    <a:lnTo>
                      <a:pt x="4" y="267"/>
                    </a:lnTo>
                    <a:lnTo>
                      <a:pt x="2" y="250"/>
                    </a:lnTo>
                    <a:lnTo>
                      <a:pt x="1" y="232"/>
                    </a:lnTo>
                    <a:lnTo>
                      <a:pt x="0" y="215"/>
                    </a:lnTo>
                    <a:lnTo>
                      <a:pt x="1" y="198"/>
                    </a:lnTo>
                    <a:lnTo>
                      <a:pt x="2" y="182"/>
                    </a:lnTo>
                    <a:lnTo>
                      <a:pt x="6" y="167"/>
                    </a:lnTo>
                    <a:lnTo>
                      <a:pt x="10" y="152"/>
                    </a:lnTo>
                    <a:lnTo>
                      <a:pt x="17" y="137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32" y="116"/>
                    </a:lnTo>
                    <a:lnTo>
                      <a:pt x="39" y="108"/>
                    </a:lnTo>
                    <a:lnTo>
                      <a:pt x="48" y="102"/>
                    </a:lnTo>
                    <a:lnTo>
                      <a:pt x="58" y="96"/>
                    </a:lnTo>
                    <a:lnTo>
                      <a:pt x="68" y="91"/>
                    </a:lnTo>
                    <a:lnTo>
                      <a:pt x="79" y="87"/>
                    </a:lnTo>
                    <a:lnTo>
                      <a:pt x="90" y="85"/>
                    </a:lnTo>
                    <a:lnTo>
                      <a:pt x="103" y="83"/>
                    </a:lnTo>
                    <a:lnTo>
                      <a:pt x="103" y="83"/>
                    </a:lnTo>
                    <a:lnTo>
                      <a:pt x="110" y="71"/>
                    </a:lnTo>
                    <a:lnTo>
                      <a:pt x="119" y="61"/>
                    </a:lnTo>
                    <a:lnTo>
                      <a:pt x="130" y="51"/>
                    </a:lnTo>
                    <a:lnTo>
                      <a:pt x="142" y="42"/>
                    </a:lnTo>
                    <a:lnTo>
                      <a:pt x="156" y="34"/>
                    </a:lnTo>
                    <a:lnTo>
                      <a:pt x="170" y="27"/>
                    </a:lnTo>
                    <a:lnTo>
                      <a:pt x="185" y="21"/>
                    </a:lnTo>
                    <a:lnTo>
                      <a:pt x="202" y="16"/>
                    </a:lnTo>
                    <a:lnTo>
                      <a:pt x="218" y="12"/>
                    </a:lnTo>
                    <a:lnTo>
                      <a:pt x="236" y="8"/>
                    </a:lnTo>
                    <a:lnTo>
                      <a:pt x="254" y="5"/>
                    </a:lnTo>
                    <a:lnTo>
                      <a:pt x="272" y="3"/>
                    </a:lnTo>
                    <a:lnTo>
                      <a:pt x="290" y="1"/>
                    </a:lnTo>
                    <a:lnTo>
                      <a:pt x="309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65" y="1"/>
                    </a:lnTo>
                    <a:lnTo>
                      <a:pt x="386" y="2"/>
                    </a:lnTo>
                    <a:lnTo>
                      <a:pt x="407" y="5"/>
                    </a:lnTo>
                    <a:lnTo>
                      <a:pt x="427" y="8"/>
                    </a:lnTo>
                    <a:lnTo>
                      <a:pt x="448" y="13"/>
                    </a:lnTo>
                    <a:lnTo>
                      <a:pt x="469" y="18"/>
                    </a:lnTo>
                    <a:lnTo>
                      <a:pt x="488" y="24"/>
                    </a:lnTo>
                    <a:lnTo>
                      <a:pt x="507" y="32"/>
                    </a:lnTo>
                    <a:lnTo>
                      <a:pt x="525" y="40"/>
                    </a:lnTo>
                    <a:lnTo>
                      <a:pt x="541" y="51"/>
                    </a:lnTo>
                    <a:lnTo>
                      <a:pt x="557" y="61"/>
                    </a:lnTo>
                    <a:lnTo>
                      <a:pt x="570" y="73"/>
                    </a:lnTo>
                    <a:lnTo>
                      <a:pt x="582" y="86"/>
                    </a:lnTo>
                    <a:lnTo>
                      <a:pt x="587" y="93"/>
                    </a:lnTo>
                    <a:lnTo>
                      <a:pt x="591" y="100"/>
                    </a:lnTo>
                    <a:lnTo>
                      <a:pt x="595" y="108"/>
                    </a:lnTo>
                    <a:lnTo>
                      <a:pt x="598" y="116"/>
                    </a:lnTo>
                    <a:lnTo>
                      <a:pt x="601" y="124"/>
                    </a:lnTo>
                    <a:lnTo>
                      <a:pt x="603" y="132"/>
                    </a:lnTo>
                    <a:lnTo>
                      <a:pt x="603" y="132"/>
                    </a:lnTo>
                    <a:lnTo>
                      <a:pt x="606" y="148"/>
                    </a:lnTo>
                    <a:lnTo>
                      <a:pt x="607" y="164"/>
                    </a:lnTo>
                    <a:lnTo>
                      <a:pt x="607" y="180"/>
                    </a:lnTo>
                    <a:lnTo>
                      <a:pt x="606" y="196"/>
                    </a:lnTo>
                    <a:lnTo>
                      <a:pt x="604" y="212"/>
                    </a:lnTo>
                    <a:lnTo>
                      <a:pt x="601" y="228"/>
                    </a:lnTo>
                    <a:lnTo>
                      <a:pt x="598" y="245"/>
                    </a:lnTo>
                    <a:lnTo>
                      <a:pt x="594" y="261"/>
                    </a:lnTo>
                    <a:lnTo>
                      <a:pt x="585" y="292"/>
                    </a:lnTo>
                    <a:lnTo>
                      <a:pt x="576" y="320"/>
                    </a:lnTo>
                    <a:lnTo>
                      <a:pt x="566" y="347"/>
                    </a:lnTo>
                    <a:lnTo>
                      <a:pt x="557" y="370"/>
                    </a:lnTo>
                    <a:lnTo>
                      <a:pt x="557" y="370"/>
                    </a:lnTo>
                    <a:lnTo>
                      <a:pt x="551" y="383"/>
                    </a:lnTo>
                    <a:lnTo>
                      <a:pt x="551" y="383"/>
                    </a:lnTo>
                    <a:lnTo>
                      <a:pt x="557" y="388"/>
                    </a:lnTo>
                    <a:lnTo>
                      <a:pt x="562" y="394"/>
                    </a:lnTo>
                    <a:lnTo>
                      <a:pt x="566" y="401"/>
                    </a:lnTo>
                    <a:lnTo>
                      <a:pt x="569" y="407"/>
                    </a:lnTo>
                    <a:lnTo>
                      <a:pt x="574" y="421"/>
                    </a:lnTo>
                    <a:lnTo>
                      <a:pt x="578" y="437"/>
                    </a:lnTo>
                    <a:lnTo>
                      <a:pt x="579" y="453"/>
                    </a:lnTo>
                    <a:lnTo>
                      <a:pt x="579" y="468"/>
                    </a:lnTo>
                    <a:lnTo>
                      <a:pt x="578" y="483"/>
                    </a:lnTo>
                    <a:lnTo>
                      <a:pt x="575" y="497"/>
                    </a:lnTo>
                    <a:lnTo>
                      <a:pt x="575" y="497"/>
                    </a:lnTo>
                    <a:lnTo>
                      <a:pt x="570" y="515"/>
                    </a:lnTo>
                    <a:lnTo>
                      <a:pt x="563" y="531"/>
                    </a:lnTo>
                    <a:lnTo>
                      <a:pt x="559" y="538"/>
                    </a:lnTo>
                    <a:lnTo>
                      <a:pt x="555" y="543"/>
                    </a:lnTo>
                    <a:lnTo>
                      <a:pt x="549" y="549"/>
                    </a:lnTo>
                    <a:lnTo>
                      <a:pt x="545" y="553"/>
                    </a:lnTo>
                    <a:lnTo>
                      <a:pt x="545" y="553"/>
                    </a:lnTo>
                    <a:lnTo>
                      <a:pt x="543" y="569"/>
                    </a:lnTo>
                    <a:lnTo>
                      <a:pt x="540" y="585"/>
                    </a:lnTo>
                    <a:lnTo>
                      <a:pt x="537" y="600"/>
                    </a:lnTo>
                    <a:lnTo>
                      <a:pt x="532" y="615"/>
                    </a:lnTo>
                    <a:lnTo>
                      <a:pt x="527" y="628"/>
                    </a:lnTo>
                    <a:lnTo>
                      <a:pt x="522" y="640"/>
                    </a:lnTo>
                    <a:lnTo>
                      <a:pt x="516" y="651"/>
                    </a:lnTo>
                    <a:lnTo>
                      <a:pt x="509" y="662"/>
                    </a:lnTo>
                    <a:lnTo>
                      <a:pt x="496" y="681"/>
                    </a:lnTo>
                    <a:lnTo>
                      <a:pt x="482" y="697"/>
                    </a:lnTo>
                    <a:lnTo>
                      <a:pt x="470" y="710"/>
                    </a:lnTo>
                    <a:lnTo>
                      <a:pt x="459" y="720"/>
                    </a:lnTo>
                    <a:lnTo>
                      <a:pt x="459" y="8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EB5F1B48-466B-469B-B72D-98D2C258611C}"/>
                </a:ext>
              </a:extLst>
            </p:cNvPr>
            <p:cNvGrpSpPr/>
            <p:nvPr/>
          </p:nvGrpSpPr>
          <p:grpSpPr>
            <a:xfrm>
              <a:off x="3315494" y="1448594"/>
              <a:ext cx="360363" cy="360363"/>
              <a:chOff x="9155113" y="2528888"/>
              <a:chExt cx="360363" cy="360363"/>
            </a:xfrm>
            <a:grpFill/>
          </p:grpSpPr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9E78D6E6-88C3-4636-8661-1BC93C210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6075" y="2581276"/>
                <a:ext cx="198438" cy="203200"/>
              </a:xfrm>
              <a:custGeom>
                <a:avLst/>
                <a:gdLst>
                  <a:gd name="T0" fmla="*/ 291 w 751"/>
                  <a:gd name="T1" fmla="*/ 746 h 766"/>
                  <a:gd name="T2" fmla="*/ 158 w 751"/>
                  <a:gd name="T3" fmla="*/ 658 h 766"/>
                  <a:gd name="T4" fmla="*/ 99 w 751"/>
                  <a:gd name="T5" fmla="*/ 584 h 766"/>
                  <a:gd name="T6" fmla="*/ 66 w 751"/>
                  <a:gd name="T7" fmla="*/ 494 h 766"/>
                  <a:gd name="T8" fmla="*/ 38 w 751"/>
                  <a:gd name="T9" fmla="*/ 463 h 766"/>
                  <a:gd name="T10" fmla="*/ 10 w 751"/>
                  <a:gd name="T11" fmla="*/ 424 h 766"/>
                  <a:gd name="T12" fmla="*/ 0 w 751"/>
                  <a:gd name="T13" fmla="*/ 369 h 766"/>
                  <a:gd name="T14" fmla="*/ 8 w 751"/>
                  <a:gd name="T15" fmla="*/ 321 h 766"/>
                  <a:gd name="T16" fmla="*/ 34 w 751"/>
                  <a:gd name="T17" fmla="*/ 278 h 766"/>
                  <a:gd name="T18" fmla="*/ 92 w 751"/>
                  <a:gd name="T19" fmla="*/ 137 h 766"/>
                  <a:gd name="T20" fmla="*/ 106 w 751"/>
                  <a:gd name="T21" fmla="*/ 117 h 766"/>
                  <a:gd name="T22" fmla="*/ 177 w 751"/>
                  <a:gd name="T23" fmla="*/ 111 h 766"/>
                  <a:gd name="T24" fmla="*/ 284 w 751"/>
                  <a:gd name="T25" fmla="*/ 86 h 766"/>
                  <a:gd name="T26" fmla="*/ 329 w 751"/>
                  <a:gd name="T27" fmla="*/ 47 h 766"/>
                  <a:gd name="T28" fmla="*/ 355 w 751"/>
                  <a:gd name="T29" fmla="*/ 8 h 766"/>
                  <a:gd name="T30" fmla="*/ 385 w 751"/>
                  <a:gd name="T31" fmla="*/ 2 h 766"/>
                  <a:gd name="T32" fmla="*/ 414 w 751"/>
                  <a:gd name="T33" fmla="*/ 34 h 766"/>
                  <a:gd name="T34" fmla="*/ 446 w 751"/>
                  <a:gd name="T35" fmla="*/ 73 h 766"/>
                  <a:gd name="T36" fmla="*/ 528 w 751"/>
                  <a:gd name="T37" fmla="*/ 105 h 766"/>
                  <a:gd name="T38" fmla="*/ 635 w 751"/>
                  <a:gd name="T39" fmla="*/ 114 h 766"/>
                  <a:gd name="T40" fmla="*/ 656 w 751"/>
                  <a:gd name="T41" fmla="*/ 131 h 766"/>
                  <a:gd name="T42" fmla="*/ 704 w 751"/>
                  <a:gd name="T43" fmla="*/ 269 h 766"/>
                  <a:gd name="T44" fmla="*/ 736 w 751"/>
                  <a:gd name="T45" fmla="*/ 305 h 766"/>
                  <a:gd name="T46" fmla="*/ 750 w 751"/>
                  <a:gd name="T47" fmla="*/ 359 h 766"/>
                  <a:gd name="T48" fmla="*/ 746 w 751"/>
                  <a:gd name="T49" fmla="*/ 406 h 766"/>
                  <a:gd name="T50" fmla="*/ 724 w 751"/>
                  <a:gd name="T51" fmla="*/ 452 h 766"/>
                  <a:gd name="T52" fmla="*/ 685 w 751"/>
                  <a:gd name="T53" fmla="*/ 478 h 766"/>
                  <a:gd name="T54" fmla="*/ 665 w 751"/>
                  <a:gd name="T55" fmla="*/ 556 h 766"/>
                  <a:gd name="T56" fmla="*/ 614 w 751"/>
                  <a:gd name="T57" fmla="*/ 635 h 766"/>
                  <a:gd name="T58" fmla="*/ 508 w 751"/>
                  <a:gd name="T59" fmla="*/ 722 h 766"/>
                  <a:gd name="T60" fmla="*/ 375 w 751"/>
                  <a:gd name="T61" fmla="*/ 766 h 766"/>
                  <a:gd name="T62" fmla="*/ 116 w 751"/>
                  <a:gd name="T63" fmla="*/ 298 h 766"/>
                  <a:gd name="T64" fmla="*/ 91 w 751"/>
                  <a:gd name="T65" fmla="*/ 312 h 766"/>
                  <a:gd name="T66" fmla="*/ 71 w 751"/>
                  <a:gd name="T67" fmla="*/ 321 h 766"/>
                  <a:gd name="T68" fmla="*/ 56 w 751"/>
                  <a:gd name="T69" fmla="*/ 369 h 766"/>
                  <a:gd name="T70" fmla="*/ 68 w 751"/>
                  <a:gd name="T71" fmla="*/ 412 h 766"/>
                  <a:gd name="T72" fmla="*/ 91 w 751"/>
                  <a:gd name="T73" fmla="*/ 426 h 766"/>
                  <a:gd name="T74" fmla="*/ 115 w 751"/>
                  <a:gd name="T75" fmla="*/ 438 h 766"/>
                  <a:gd name="T76" fmla="*/ 122 w 751"/>
                  <a:gd name="T77" fmla="*/ 481 h 766"/>
                  <a:gd name="T78" fmla="*/ 149 w 751"/>
                  <a:gd name="T79" fmla="*/ 556 h 766"/>
                  <a:gd name="T80" fmla="*/ 219 w 751"/>
                  <a:gd name="T81" fmla="*/ 637 h 766"/>
                  <a:gd name="T82" fmla="*/ 342 w 751"/>
                  <a:gd name="T83" fmla="*/ 705 h 766"/>
                  <a:gd name="T84" fmla="*/ 427 w 751"/>
                  <a:gd name="T85" fmla="*/ 698 h 766"/>
                  <a:gd name="T86" fmla="*/ 551 w 751"/>
                  <a:gd name="T87" fmla="*/ 619 h 766"/>
                  <a:gd name="T88" fmla="*/ 608 w 751"/>
                  <a:gd name="T89" fmla="*/ 544 h 766"/>
                  <a:gd name="T90" fmla="*/ 630 w 751"/>
                  <a:gd name="T91" fmla="*/ 468 h 766"/>
                  <a:gd name="T92" fmla="*/ 639 w 751"/>
                  <a:gd name="T93" fmla="*/ 434 h 766"/>
                  <a:gd name="T94" fmla="*/ 663 w 751"/>
                  <a:gd name="T95" fmla="*/ 426 h 766"/>
                  <a:gd name="T96" fmla="*/ 686 w 751"/>
                  <a:gd name="T97" fmla="*/ 404 h 766"/>
                  <a:gd name="T98" fmla="*/ 693 w 751"/>
                  <a:gd name="T99" fmla="*/ 361 h 766"/>
                  <a:gd name="T100" fmla="*/ 676 w 751"/>
                  <a:gd name="T101" fmla="*/ 318 h 766"/>
                  <a:gd name="T102" fmla="*/ 653 w 751"/>
                  <a:gd name="T103" fmla="*/ 311 h 766"/>
                  <a:gd name="T104" fmla="*/ 632 w 751"/>
                  <a:gd name="T105" fmla="*/ 294 h 766"/>
                  <a:gd name="T106" fmla="*/ 533 w 751"/>
                  <a:gd name="T107" fmla="*/ 164 h 766"/>
                  <a:gd name="T108" fmla="*/ 434 w 751"/>
                  <a:gd name="T109" fmla="*/ 134 h 766"/>
                  <a:gd name="T110" fmla="*/ 375 w 751"/>
                  <a:gd name="T111" fmla="*/ 79 h 766"/>
                  <a:gd name="T112" fmla="*/ 328 w 751"/>
                  <a:gd name="T113" fmla="*/ 126 h 766"/>
                  <a:gd name="T114" fmla="*/ 238 w 751"/>
                  <a:gd name="T115" fmla="*/ 16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1" h="766">
                    <a:moveTo>
                      <a:pt x="375" y="766"/>
                    </a:moveTo>
                    <a:lnTo>
                      <a:pt x="375" y="766"/>
                    </a:lnTo>
                    <a:lnTo>
                      <a:pt x="357" y="764"/>
                    </a:lnTo>
                    <a:lnTo>
                      <a:pt x="337" y="761"/>
                    </a:lnTo>
                    <a:lnTo>
                      <a:pt x="315" y="754"/>
                    </a:lnTo>
                    <a:lnTo>
                      <a:pt x="291" y="746"/>
                    </a:lnTo>
                    <a:lnTo>
                      <a:pt x="267" y="735"/>
                    </a:lnTo>
                    <a:lnTo>
                      <a:pt x="242" y="722"/>
                    </a:lnTo>
                    <a:lnTo>
                      <a:pt x="218" y="706"/>
                    </a:lnTo>
                    <a:lnTo>
                      <a:pt x="192" y="688"/>
                    </a:lnTo>
                    <a:lnTo>
                      <a:pt x="169" y="668"/>
                    </a:lnTo>
                    <a:lnTo>
                      <a:pt x="158" y="658"/>
                    </a:lnTo>
                    <a:lnTo>
                      <a:pt x="147" y="647"/>
                    </a:lnTo>
                    <a:lnTo>
                      <a:pt x="136" y="635"/>
                    </a:lnTo>
                    <a:lnTo>
                      <a:pt x="126" y="623"/>
                    </a:lnTo>
                    <a:lnTo>
                      <a:pt x="117" y="611"/>
                    </a:lnTo>
                    <a:lnTo>
                      <a:pt x="108" y="597"/>
                    </a:lnTo>
                    <a:lnTo>
                      <a:pt x="99" y="584"/>
                    </a:lnTo>
                    <a:lnTo>
                      <a:pt x="91" y="570"/>
                    </a:lnTo>
                    <a:lnTo>
                      <a:pt x="85" y="556"/>
                    </a:lnTo>
                    <a:lnTo>
                      <a:pt x="79" y="541"/>
                    </a:lnTo>
                    <a:lnTo>
                      <a:pt x="74" y="526"/>
                    </a:lnTo>
                    <a:lnTo>
                      <a:pt x="70" y="510"/>
                    </a:lnTo>
                    <a:lnTo>
                      <a:pt x="66" y="494"/>
                    </a:lnTo>
                    <a:lnTo>
                      <a:pt x="64" y="478"/>
                    </a:lnTo>
                    <a:lnTo>
                      <a:pt x="64" y="478"/>
                    </a:lnTo>
                    <a:lnTo>
                      <a:pt x="57" y="475"/>
                    </a:lnTo>
                    <a:lnTo>
                      <a:pt x="50" y="471"/>
                    </a:lnTo>
                    <a:lnTo>
                      <a:pt x="44" y="467"/>
                    </a:lnTo>
                    <a:lnTo>
                      <a:pt x="38" y="463"/>
                    </a:lnTo>
                    <a:lnTo>
                      <a:pt x="32" y="458"/>
                    </a:lnTo>
                    <a:lnTo>
                      <a:pt x="27" y="452"/>
                    </a:lnTo>
                    <a:lnTo>
                      <a:pt x="22" y="446"/>
                    </a:lnTo>
                    <a:lnTo>
                      <a:pt x="18" y="439"/>
                    </a:lnTo>
                    <a:lnTo>
                      <a:pt x="14" y="432"/>
                    </a:lnTo>
                    <a:lnTo>
                      <a:pt x="10" y="424"/>
                    </a:lnTo>
                    <a:lnTo>
                      <a:pt x="7" y="415"/>
                    </a:lnTo>
                    <a:lnTo>
                      <a:pt x="5" y="406"/>
                    </a:lnTo>
                    <a:lnTo>
                      <a:pt x="3" y="398"/>
                    </a:lnTo>
                    <a:lnTo>
                      <a:pt x="1" y="388"/>
                    </a:lnTo>
                    <a:lnTo>
                      <a:pt x="0" y="379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0" y="359"/>
                    </a:lnTo>
                    <a:lnTo>
                      <a:pt x="1" y="349"/>
                    </a:lnTo>
                    <a:lnTo>
                      <a:pt x="3" y="339"/>
                    </a:lnTo>
                    <a:lnTo>
                      <a:pt x="5" y="330"/>
                    </a:lnTo>
                    <a:lnTo>
                      <a:pt x="8" y="321"/>
                    </a:lnTo>
                    <a:lnTo>
                      <a:pt x="11" y="312"/>
                    </a:lnTo>
                    <a:lnTo>
                      <a:pt x="14" y="305"/>
                    </a:lnTo>
                    <a:lnTo>
                      <a:pt x="19" y="297"/>
                    </a:lnTo>
                    <a:lnTo>
                      <a:pt x="23" y="290"/>
                    </a:lnTo>
                    <a:lnTo>
                      <a:pt x="28" y="284"/>
                    </a:lnTo>
                    <a:lnTo>
                      <a:pt x="34" y="278"/>
                    </a:lnTo>
                    <a:lnTo>
                      <a:pt x="40" y="273"/>
                    </a:lnTo>
                    <a:lnTo>
                      <a:pt x="46" y="269"/>
                    </a:lnTo>
                    <a:lnTo>
                      <a:pt x="53" y="265"/>
                    </a:lnTo>
                    <a:lnTo>
                      <a:pt x="60" y="262"/>
                    </a:lnTo>
                    <a:lnTo>
                      <a:pt x="67" y="259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3" y="131"/>
                    </a:lnTo>
                    <a:lnTo>
                      <a:pt x="95" y="127"/>
                    </a:lnTo>
                    <a:lnTo>
                      <a:pt x="98" y="123"/>
                    </a:lnTo>
                    <a:lnTo>
                      <a:pt x="102" y="120"/>
                    </a:lnTo>
                    <a:lnTo>
                      <a:pt x="106" y="117"/>
                    </a:lnTo>
                    <a:lnTo>
                      <a:pt x="111" y="115"/>
                    </a:lnTo>
                    <a:lnTo>
                      <a:pt x="115" y="114"/>
                    </a:lnTo>
                    <a:lnTo>
                      <a:pt x="120" y="113"/>
                    </a:lnTo>
                    <a:lnTo>
                      <a:pt x="120" y="113"/>
                    </a:lnTo>
                    <a:lnTo>
                      <a:pt x="150" y="113"/>
                    </a:lnTo>
                    <a:lnTo>
                      <a:pt x="177" y="111"/>
                    </a:lnTo>
                    <a:lnTo>
                      <a:pt x="202" y="109"/>
                    </a:lnTo>
                    <a:lnTo>
                      <a:pt x="223" y="105"/>
                    </a:lnTo>
                    <a:lnTo>
                      <a:pt x="241" y="101"/>
                    </a:lnTo>
                    <a:lnTo>
                      <a:pt x="258" y="97"/>
                    </a:lnTo>
                    <a:lnTo>
                      <a:pt x="272" y="92"/>
                    </a:lnTo>
                    <a:lnTo>
                      <a:pt x="284" y="86"/>
                    </a:lnTo>
                    <a:lnTo>
                      <a:pt x="295" y="80"/>
                    </a:lnTo>
                    <a:lnTo>
                      <a:pt x="305" y="73"/>
                    </a:lnTo>
                    <a:lnTo>
                      <a:pt x="312" y="67"/>
                    </a:lnTo>
                    <a:lnTo>
                      <a:pt x="319" y="60"/>
                    </a:lnTo>
                    <a:lnTo>
                      <a:pt x="324" y="54"/>
                    </a:lnTo>
                    <a:lnTo>
                      <a:pt x="329" y="47"/>
                    </a:lnTo>
                    <a:lnTo>
                      <a:pt x="337" y="34"/>
                    </a:lnTo>
                    <a:lnTo>
                      <a:pt x="337" y="34"/>
                    </a:lnTo>
                    <a:lnTo>
                      <a:pt x="345" y="20"/>
                    </a:lnTo>
                    <a:lnTo>
                      <a:pt x="350" y="14"/>
                    </a:lnTo>
                    <a:lnTo>
                      <a:pt x="355" y="8"/>
                    </a:lnTo>
                    <a:lnTo>
                      <a:pt x="355" y="8"/>
                    </a:lnTo>
                    <a:lnTo>
                      <a:pt x="359" y="5"/>
                    </a:lnTo>
                    <a:lnTo>
                      <a:pt x="364" y="2"/>
                    </a:lnTo>
                    <a:lnTo>
                      <a:pt x="369" y="1"/>
                    </a:lnTo>
                    <a:lnTo>
                      <a:pt x="375" y="0"/>
                    </a:lnTo>
                    <a:lnTo>
                      <a:pt x="380" y="1"/>
                    </a:lnTo>
                    <a:lnTo>
                      <a:pt x="385" y="2"/>
                    </a:lnTo>
                    <a:lnTo>
                      <a:pt x="390" y="5"/>
                    </a:lnTo>
                    <a:lnTo>
                      <a:pt x="395" y="8"/>
                    </a:lnTo>
                    <a:lnTo>
                      <a:pt x="395" y="8"/>
                    </a:lnTo>
                    <a:lnTo>
                      <a:pt x="400" y="14"/>
                    </a:lnTo>
                    <a:lnTo>
                      <a:pt x="406" y="20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22" y="47"/>
                    </a:lnTo>
                    <a:lnTo>
                      <a:pt x="426" y="54"/>
                    </a:lnTo>
                    <a:lnTo>
                      <a:pt x="432" y="60"/>
                    </a:lnTo>
                    <a:lnTo>
                      <a:pt x="438" y="67"/>
                    </a:lnTo>
                    <a:lnTo>
                      <a:pt x="446" y="73"/>
                    </a:lnTo>
                    <a:lnTo>
                      <a:pt x="455" y="80"/>
                    </a:lnTo>
                    <a:lnTo>
                      <a:pt x="465" y="86"/>
                    </a:lnTo>
                    <a:lnTo>
                      <a:pt x="478" y="92"/>
                    </a:lnTo>
                    <a:lnTo>
                      <a:pt x="492" y="97"/>
                    </a:lnTo>
                    <a:lnTo>
                      <a:pt x="509" y="101"/>
                    </a:lnTo>
                    <a:lnTo>
                      <a:pt x="528" y="105"/>
                    </a:lnTo>
                    <a:lnTo>
                      <a:pt x="549" y="109"/>
                    </a:lnTo>
                    <a:lnTo>
                      <a:pt x="573" y="111"/>
                    </a:lnTo>
                    <a:lnTo>
                      <a:pt x="600" y="113"/>
                    </a:lnTo>
                    <a:lnTo>
                      <a:pt x="630" y="113"/>
                    </a:lnTo>
                    <a:lnTo>
                      <a:pt x="630" y="113"/>
                    </a:lnTo>
                    <a:lnTo>
                      <a:pt x="635" y="114"/>
                    </a:lnTo>
                    <a:lnTo>
                      <a:pt x="640" y="115"/>
                    </a:lnTo>
                    <a:lnTo>
                      <a:pt x="644" y="117"/>
                    </a:lnTo>
                    <a:lnTo>
                      <a:pt x="648" y="120"/>
                    </a:lnTo>
                    <a:lnTo>
                      <a:pt x="651" y="123"/>
                    </a:lnTo>
                    <a:lnTo>
                      <a:pt x="654" y="127"/>
                    </a:lnTo>
                    <a:lnTo>
                      <a:pt x="656" y="131"/>
                    </a:lnTo>
                    <a:lnTo>
                      <a:pt x="658" y="137"/>
                    </a:lnTo>
                    <a:lnTo>
                      <a:pt x="682" y="259"/>
                    </a:lnTo>
                    <a:lnTo>
                      <a:pt x="682" y="259"/>
                    </a:lnTo>
                    <a:lnTo>
                      <a:pt x="689" y="262"/>
                    </a:lnTo>
                    <a:lnTo>
                      <a:pt x="696" y="265"/>
                    </a:lnTo>
                    <a:lnTo>
                      <a:pt x="704" y="269"/>
                    </a:lnTo>
                    <a:lnTo>
                      <a:pt x="711" y="273"/>
                    </a:lnTo>
                    <a:lnTo>
                      <a:pt x="717" y="278"/>
                    </a:lnTo>
                    <a:lnTo>
                      <a:pt x="722" y="284"/>
                    </a:lnTo>
                    <a:lnTo>
                      <a:pt x="727" y="290"/>
                    </a:lnTo>
                    <a:lnTo>
                      <a:pt x="732" y="297"/>
                    </a:lnTo>
                    <a:lnTo>
                      <a:pt x="736" y="305"/>
                    </a:lnTo>
                    <a:lnTo>
                      <a:pt x="740" y="312"/>
                    </a:lnTo>
                    <a:lnTo>
                      <a:pt x="743" y="321"/>
                    </a:lnTo>
                    <a:lnTo>
                      <a:pt x="746" y="330"/>
                    </a:lnTo>
                    <a:lnTo>
                      <a:pt x="748" y="339"/>
                    </a:lnTo>
                    <a:lnTo>
                      <a:pt x="749" y="349"/>
                    </a:lnTo>
                    <a:lnTo>
                      <a:pt x="750" y="359"/>
                    </a:lnTo>
                    <a:lnTo>
                      <a:pt x="751" y="369"/>
                    </a:lnTo>
                    <a:lnTo>
                      <a:pt x="751" y="369"/>
                    </a:lnTo>
                    <a:lnTo>
                      <a:pt x="750" y="379"/>
                    </a:lnTo>
                    <a:lnTo>
                      <a:pt x="749" y="388"/>
                    </a:lnTo>
                    <a:lnTo>
                      <a:pt x="748" y="398"/>
                    </a:lnTo>
                    <a:lnTo>
                      <a:pt x="746" y="406"/>
                    </a:lnTo>
                    <a:lnTo>
                      <a:pt x="743" y="415"/>
                    </a:lnTo>
                    <a:lnTo>
                      <a:pt x="740" y="424"/>
                    </a:lnTo>
                    <a:lnTo>
                      <a:pt x="737" y="432"/>
                    </a:lnTo>
                    <a:lnTo>
                      <a:pt x="733" y="439"/>
                    </a:lnTo>
                    <a:lnTo>
                      <a:pt x="728" y="446"/>
                    </a:lnTo>
                    <a:lnTo>
                      <a:pt x="724" y="452"/>
                    </a:lnTo>
                    <a:lnTo>
                      <a:pt x="718" y="458"/>
                    </a:lnTo>
                    <a:lnTo>
                      <a:pt x="713" y="463"/>
                    </a:lnTo>
                    <a:lnTo>
                      <a:pt x="706" y="467"/>
                    </a:lnTo>
                    <a:lnTo>
                      <a:pt x="699" y="471"/>
                    </a:lnTo>
                    <a:lnTo>
                      <a:pt x="692" y="475"/>
                    </a:lnTo>
                    <a:lnTo>
                      <a:pt x="685" y="478"/>
                    </a:lnTo>
                    <a:lnTo>
                      <a:pt x="685" y="478"/>
                    </a:lnTo>
                    <a:lnTo>
                      <a:pt x="683" y="494"/>
                    </a:lnTo>
                    <a:lnTo>
                      <a:pt x="680" y="510"/>
                    </a:lnTo>
                    <a:lnTo>
                      <a:pt x="676" y="526"/>
                    </a:lnTo>
                    <a:lnTo>
                      <a:pt x="671" y="541"/>
                    </a:lnTo>
                    <a:lnTo>
                      <a:pt x="665" y="556"/>
                    </a:lnTo>
                    <a:lnTo>
                      <a:pt x="658" y="570"/>
                    </a:lnTo>
                    <a:lnTo>
                      <a:pt x="651" y="584"/>
                    </a:lnTo>
                    <a:lnTo>
                      <a:pt x="642" y="597"/>
                    </a:lnTo>
                    <a:lnTo>
                      <a:pt x="634" y="611"/>
                    </a:lnTo>
                    <a:lnTo>
                      <a:pt x="624" y="623"/>
                    </a:lnTo>
                    <a:lnTo>
                      <a:pt x="614" y="635"/>
                    </a:lnTo>
                    <a:lnTo>
                      <a:pt x="604" y="647"/>
                    </a:lnTo>
                    <a:lnTo>
                      <a:pt x="592" y="658"/>
                    </a:lnTo>
                    <a:lnTo>
                      <a:pt x="580" y="668"/>
                    </a:lnTo>
                    <a:lnTo>
                      <a:pt x="557" y="688"/>
                    </a:lnTo>
                    <a:lnTo>
                      <a:pt x="533" y="706"/>
                    </a:lnTo>
                    <a:lnTo>
                      <a:pt x="508" y="722"/>
                    </a:lnTo>
                    <a:lnTo>
                      <a:pt x="483" y="735"/>
                    </a:lnTo>
                    <a:lnTo>
                      <a:pt x="458" y="746"/>
                    </a:lnTo>
                    <a:lnTo>
                      <a:pt x="435" y="754"/>
                    </a:lnTo>
                    <a:lnTo>
                      <a:pt x="413" y="761"/>
                    </a:lnTo>
                    <a:lnTo>
                      <a:pt x="392" y="764"/>
                    </a:lnTo>
                    <a:lnTo>
                      <a:pt x="375" y="766"/>
                    </a:lnTo>
                    <a:lnTo>
                      <a:pt x="375" y="766"/>
                    </a:lnTo>
                    <a:close/>
                    <a:moveTo>
                      <a:pt x="143" y="170"/>
                    </a:moveTo>
                    <a:lnTo>
                      <a:pt x="120" y="289"/>
                    </a:lnTo>
                    <a:lnTo>
                      <a:pt x="120" y="289"/>
                    </a:lnTo>
                    <a:lnTo>
                      <a:pt x="118" y="294"/>
                    </a:lnTo>
                    <a:lnTo>
                      <a:pt x="116" y="298"/>
                    </a:lnTo>
                    <a:lnTo>
                      <a:pt x="113" y="302"/>
                    </a:lnTo>
                    <a:lnTo>
                      <a:pt x="110" y="305"/>
                    </a:lnTo>
                    <a:lnTo>
                      <a:pt x="106" y="308"/>
                    </a:lnTo>
                    <a:lnTo>
                      <a:pt x="102" y="310"/>
                    </a:lnTo>
                    <a:lnTo>
                      <a:pt x="96" y="311"/>
                    </a:lnTo>
                    <a:lnTo>
                      <a:pt x="91" y="312"/>
                    </a:lnTo>
                    <a:lnTo>
                      <a:pt x="91" y="312"/>
                    </a:lnTo>
                    <a:lnTo>
                      <a:pt x="86" y="312"/>
                    </a:lnTo>
                    <a:lnTo>
                      <a:pt x="82" y="313"/>
                    </a:lnTo>
                    <a:lnTo>
                      <a:pt x="78" y="315"/>
                    </a:lnTo>
                    <a:lnTo>
                      <a:pt x="74" y="318"/>
                    </a:lnTo>
                    <a:lnTo>
                      <a:pt x="71" y="321"/>
                    </a:lnTo>
                    <a:lnTo>
                      <a:pt x="68" y="325"/>
                    </a:lnTo>
                    <a:lnTo>
                      <a:pt x="63" y="334"/>
                    </a:lnTo>
                    <a:lnTo>
                      <a:pt x="60" y="343"/>
                    </a:lnTo>
                    <a:lnTo>
                      <a:pt x="58" y="352"/>
                    </a:lnTo>
                    <a:lnTo>
                      <a:pt x="56" y="361"/>
                    </a:lnTo>
                    <a:lnTo>
                      <a:pt x="56" y="369"/>
                    </a:lnTo>
                    <a:lnTo>
                      <a:pt x="56" y="369"/>
                    </a:lnTo>
                    <a:lnTo>
                      <a:pt x="56" y="377"/>
                    </a:lnTo>
                    <a:lnTo>
                      <a:pt x="58" y="386"/>
                    </a:lnTo>
                    <a:lnTo>
                      <a:pt x="60" y="395"/>
                    </a:lnTo>
                    <a:lnTo>
                      <a:pt x="63" y="404"/>
                    </a:lnTo>
                    <a:lnTo>
                      <a:pt x="68" y="412"/>
                    </a:lnTo>
                    <a:lnTo>
                      <a:pt x="71" y="417"/>
                    </a:lnTo>
                    <a:lnTo>
                      <a:pt x="74" y="420"/>
                    </a:lnTo>
                    <a:lnTo>
                      <a:pt x="78" y="422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91" y="426"/>
                    </a:lnTo>
                    <a:lnTo>
                      <a:pt x="91" y="426"/>
                    </a:lnTo>
                    <a:lnTo>
                      <a:pt x="97" y="427"/>
                    </a:lnTo>
                    <a:lnTo>
                      <a:pt x="103" y="428"/>
                    </a:lnTo>
                    <a:lnTo>
                      <a:pt x="108" y="431"/>
                    </a:lnTo>
                    <a:lnTo>
                      <a:pt x="112" y="434"/>
                    </a:lnTo>
                    <a:lnTo>
                      <a:pt x="115" y="438"/>
                    </a:lnTo>
                    <a:lnTo>
                      <a:pt x="118" y="443"/>
                    </a:lnTo>
                    <a:lnTo>
                      <a:pt x="120" y="448"/>
                    </a:lnTo>
                    <a:lnTo>
                      <a:pt x="120" y="454"/>
                    </a:lnTo>
                    <a:lnTo>
                      <a:pt x="120" y="454"/>
                    </a:lnTo>
                    <a:lnTo>
                      <a:pt x="121" y="468"/>
                    </a:lnTo>
                    <a:lnTo>
                      <a:pt x="122" y="481"/>
                    </a:lnTo>
                    <a:lnTo>
                      <a:pt x="125" y="494"/>
                    </a:lnTo>
                    <a:lnTo>
                      <a:pt x="128" y="507"/>
                    </a:lnTo>
                    <a:lnTo>
                      <a:pt x="132" y="520"/>
                    </a:lnTo>
                    <a:lnTo>
                      <a:pt x="137" y="533"/>
                    </a:lnTo>
                    <a:lnTo>
                      <a:pt x="143" y="544"/>
                    </a:lnTo>
                    <a:lnTo>
                      <a:pt x="149" y="556"/>
                    </a:lnTo>
                    <a:lnTo>
                      <a:pt x="156" y="567"/>
                    </a:lnTo>
                    <a:lnTo>
                      <a:pt x="164" y="578"/>
                    </a:lnTo>
                    <a:lnTo>
                      <a:pt x="172" y="589"/>
                    </a:lnTo>
                    <a:lnTo>
                      <a:pt x="180" y="599"/>
                    </a:lnTo>
                    <a:lnTo>
                      <a:pt x="199" y="619"/>
                    </a:lnTo>
                    <a:lnTo>
                      <a:pt x="219" y="637"/>
                    </a:lnTo>
                    <a:lnTo>
                      <a:pt x="240" y="653"/>
                    </a:lnTo>
                    <a:lnTo>
                      <a:pt x="261" y="667"/>
                    </a:lnTo>
                    <a:lnTo>
                      <a:pt x="282" y="679"/>
                    </a:lnTo>
                    <a:lnTo>
                      <a:pt x="304" y="690"/>
                    </a:lnTo>
                    <a:lnTo>
                      <a:pt x="323" y="698"/>
                    </a:lnTo>
                    <a:lnTo>
                      <a:pt x="342" y="705"/>
                    </a:lnTo>
                    <a:lnTo>
                      <a:pt x="360" y="708"/>
                    </a:lnTo>
                    <a:lnTo>
                      <a:pt x="375" y="710"/>
                    </a:lnTo>
                    <a:lnTo>
                      <a:pt x="375" y="710"/>
                    </a:lnTo>
                    <a:lnTo>
                      <a:pt x="390" y="708"/>
                    </a:lnTo>
                    <a:lnTo>
                      <a:pt x="408" y="705"/>
                    </a:lnTo>
                    <a:lnTo>
                      <a:pt x="427" y="698"/>
                    </a:lnTo>
                    <a:lnTo>
                      <a:pt x="447" y="690"/>
                    </a:lnTo>
                    <a:lnTo>
                      <a:pt x="468" y="679"/>
                    </a:lnTo>
                    <a:lnTo>
                      <a:pt x="489" y="667"/>
                    </a:lnTo>
                    <a:lnTo>
                      <a:pt x="511" y="653"/>
                    </a:lnTo>
                    <a:lnTo>
                      <a:pt x="531" y="637"/>
                    </a:lnTo>
                    <a:lnTo>
                      <a:pt x="551" y="619"/>
                    </a:lnTo>
                    <a:lnTo>
                      <a:pt x="569" y="599"/>
                    </a:lnTo>
                    <a:lnTo>
                      <a:pt x="578" y="589"/>
                    </a:lnTo>
                    <a:lnTo>
                      <a:pt x="586" y="578"/>
                    </a:lnTo>
                    <a:lnTo>
                      <a:pt x="593" y="567"/>
                    </a:lnTo>
                    <a:lnTo>
                      <a:pt x="600" y="556"/>
                    </a:lnTo>
                    <a:lnTo>
                      <a:pt x="608" y="544"/>
                    </a:lnTo>
                    <a:lnTo>
                      <a:pt x="613" y="533"/>
                    </a:lnTo>
                    <a:lnTo>
                      <a:pt x="618" y="520"/>
                    </a:lnTo>
                    <a:lnTo>
                      <a:pt x="623" y="507"/>
                    </a:lnTo>
                    <a:lnTo>
                      <a:pt x="626" y="494"/>
                    </a:lnTo>
                    <a:lnTo>
                      <a:pt x="628" y="481"/>
                    </a:lnTo>
                    <a:lnTo>
                      <a:pt x="630" y="468"/>
                    </a:lnTo>
                    <a:lnTo>
                      <a:pt x="630" y="454"/>
                    </a:lnTo>
                    <a:lnTo>
                      <a:pt x="630" y="454"/>
                    </a:lnTo>
                    <a:lnTo>
                      <a:pt x="631" y="448"/>
                    </a:lnTo>
                    <a:lnTo>
                      <a:pt x="633" y="443"/>
                    </a:lnTo>
                    <a:lnTo>
                      <a:pt x="635" y="438"/>
                    </a:lnTo>
                    <a:lnTo>
                      <a:pt x="639" y="434"/>
                    </a:lnTo>
                    <a:lnTo>
                      <a:pt x="643" y="431"/>
                    </a:lnTo>
                    <a:lnTo>
                      <a:pt x="647" y="428"/>
                    </a:lnTo>
                    <a:lnTo>
                      <a:pt x="653" y="427"/>
                    </a:lnTo>
                    <a:lnTo>
                      <a:pt x="658" y="426"/>
                    </a:lnTo>
                    <a:lnTo>
                      <a:pt x="658" y="426"/>
                    </a:lnTo>
                    <a:lnTo>
                      <a:pt x="663" y="426"/>
                    </a:lnTo>
                    <a:lnTo>
                      <a:pt x="668" y="424"/>
                    </a:lnTo>
                    <a:lnTo>
                      <a:pt x="672" y="422"/>
                    </a:lnTo>
                    <a:lnTo>
                      <a:pt x="676" y="420"/>
                    </a:lnTo>
                    <a:lnTo>
                      <a:pt x="679" y="417"/>
                    </a:lnTo>
                    <a:lnTo>
                      <a:pt x="682" y="412"/>
                    </a:lnTo>
                    <a:lnTo>
                      <a:pt x="686" y="404"/>
                    </a:lnTo>
                    <a:lnTo>
                      <a:pt x="690" y="395"/>
                    </a:lnTo>
                    <a:lnTo>
                      <a:pt x="692" y="386"/>
                    </a:lnTo>
                    <a:lnTo>
                      <a:pt x="693" y="377"/>
                    </a:lnTo>
                    <a:lnTo>
                      <a:pt x="693" y="369"/>
                    </a:lnTo>
                    <a:lnTo>
                      <a:pt x="693" y="369"/>
                    </a:lnTo>
                    <a:lnTo>
                      <a:pt x="693" y="361"/>
                    </a:lnTo>
                    <a:lnTo>
                      <a:pt x="692" y="352"/>
                    </a:lnTo>
                    <a:lnTo>
                      <a:pt x="690" y="343"/>
                    </a:lnTo>
                    <a:lnTo>
                      <a:pt x="686" y="334"/>
                    </a:lnTo>
                    <a:lnTo>
                      <a:pt x="682" y="325"/>
                    </a:lnTo>
                    <a:lnTo>
                      <a:pt x="679" y="321"/>
                    </a:lnTo>
                    <a:lnTo>
                      <a:pt x="676" y="318"/>
                    </a:lnTo>
                    <a:lnTo>
                      <a:pt x="672" y="315"/>
                    </a:lnTo>
                    <a:lnTo>
                      <a:pt x="668" y="313"/>
                    </a:lnTo>
                    <a:lnTo>
                      <a:pt x="663" y="312"/>
                    </a:lnTo>
                    <a:lnTo>
                      <a:pt x="658" y="312"/>
                    </a:lnTo>
                    <a:lnTo>
                      <a:pt x="658" y="312"/>
                    </a:lnTo>
                    <a:lnTo>
                      <a:pt x="653" y="311"/>
                    </a:lnTo>
                    <a:lnTo>
                      <a:pt x="649" y="310"/>
                    </a:lnTo>
                    <a:lnTo>
                      <a:pt x="644" y="308"/>
                    </a:lnTo>
                    <a:lnTo>
                      <a:pt x="641" y="305"/>
                    </a:lnTo>
                    <a:lnTo>
                      <a:pt x="637" y="302"/>
                    </a:lnTo>
                    <a:lnTo>
                      <a:pt x="634" y="298"/>
                    </a:lnTo>
                    <a:lnTo>
                      <a:pt x="632" y="294"/>
                    </a:lnTo>
                    <a:lnTo>
                      <a:pt x="631" y="289"/>
                    </a:lnTo>
                    <a:lnTo>
                      <a:pt x="607" y="170"/>
                    </a:lnTo>
                    <a:lnTo>
                      <a:pt x="607" y="170"/>
                    </a:lnTo>
                    <a:lnTo>
                      <a:pt x="580" y="169"/>
                    </a:lnTo>
                    <a:lnTo>
                      <a:pt x="555" y="167"/>
                    </a:lnTo>
                    <a:lnTo>
                      <a:pt x="533" y="164"/>
                    </a:lnTo>
                    <a:lnTo>
                      <a:pt x="512" y="161"/>
                    </a:lnTo>
                    <a:lnTo>
                      <a:pt x="493" y="156"/>
                    </a:lnTo>
                    <a:lnTo>
                      <a:pt x="476" y="152"/>
                    </a:lnTo>
                    <a:lnTo>
                      <a:pt x="460" y="146"/>
                    </a:lnTo>
                    <a:lnTo>
                      <a:pt x="447" y="140"/>
                    </a:lnTo>
                    <a:lnTo>
                      <a:pt x="434" y="134"/>
                    </a:lnTo>
                    <a:lnTo>
                      <a:pt x="423" y="126"/>
                    </a:lnTo>
                    <a:lnTo>
                      <a:pt x="413" y="119"/>
                    </a:lnTo>
                    <a:lnTo>
                      <a:pt x="404" y="111"/>
                    </a:lnTo>
                    <a:lnTo>
                      <a:pt x="395" y="104"/>
                    </a:lnTo>
                    <a:lnTo>
                      <a:pt x="387" y="96"/>
                    </a:lnTo>
                    <a:lnTo>
                      <a:pt x="375" y="79"/>
                    </a:lnTo>
                    <a:lnTo>
                      <a:pt x="375" y="79"/>
                    </a:lnTo>
                    <a:lnTo>
                      <a:pt x="362" y="96"/>
                    </a:lnTo>
                    <a:lnTo>
                      <a:pt x="355" y="104"/>
                    </a:lnTo>
                    <a:lnTo>
                      <a:pt x="347" y="111"/>
                    </a:lnTo>
                    <a:lnTo>
                      <a:pt x="338" y="119"/>
                    </a:lnTo>
                    <a:lnTo>
                      <a:pt x="328" y="126"/>
                    </a:lnTo>
                    <a:lnTo>
                      <a:pt x="317" y="134"/>
                    </a:lnTo>
                    <a:lnTo>
                      <a:pt x="304" y="140"/>
                    </a:lnTo>
                    <a:lnTo>
                      <a:pt x="289" y="146"/>
                    </a:lnTo>
                    <a:lnTo>
                      <a:pt x="274" y="152"/>
                    </a:lnTo>
                    <a:lnTo>
                      <a:pt x="257" y="156"/>
                    </a:lnTo>
                    <a:lnTo>
                      <a:pt x="238" y="161"/>
                    </a:lnTo>
                    <a:lnTo>
                      <a:pt x="218" y="164"/>
                    </a:lnTo>
                    <a:lnTo>
                      <a:pt x="194" y="167"/>
                    </a:lnTo>
                    <a:lnTo>
                      <a:pt x="170" y="169"/>
                    </a:lnTo>
                    <a:lnTo>
                      <a:pt x="143" y="170"/>
                    </a:lnTo>
                    <a:lnTo>
                      <a:pt x="143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BE5CFC87-EB52-41D9-8913-874439E7A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1313" y="2528888"/>
                <a:ext cx="209550" cy="146050"/>
              </a:xfrm>
              <a:custGeom>
                <a:avLst/>
                <a:gdLst>
                  <a:gd name="T0" fmla="*/ 733 w 794"/>
                  <a:gd name="T1" fmla="*/ 553 h 553"/>
                  <a:gd name="T2" fmla="*/ 722 w 794"/>
                  <a:gd name="T3" fmla="*/ 549 h 553"/>
                  <a:gd name="T4" fmla="*/ 711 w 794"/>
                  <a:gd name="T5" fmla="*/ 537 h 553"/>
                  <a:gd name="T6" fmla="*/ 708 w 794"/>
                  <a:gd name="T7" fmla="*/ 521 h 553"/>
                  <a:gd name="T8" fmla="*/ 738 w 794"/>
                  <a:gd name="T9" fmla="*/ 308 h 553"/>
                  <a:gd name="T10" fmla="*/ 733 w 794"/>
                  <a:gd name="T11" fmla="*/ 256 h 553"/>
                  <a:gd name="T12" fmla="*/ 722 w 794"/>
                  <a:gd name="T13" fmla="*/ 218 h 553"/>
                  <a:gd name="T14" fmla="*/ 701 w 794"/>
                  <a:gd name="T15" fmla="*/ 178 h 553"/>
                  <a:gd name="T16" fmla="*/ 680 w 794"/>
                  <a:gd name="T17" fmla="*/ 151 h 553"/>
                  <a:gd name="T18" fmla="*/ 645 w 794"/>
                  <a:gd name="T19" fmla="*/ 118 h 553"/>
                  <a:gd name="T20" fmla="*/ 600 w 794"/>
                  <a:gd name="T21" fmla="*/ 93 h 553"/>
                  <a:gd name="T22" fmla="*/ 549 w 794"/>
                  <a:gd name="T23" fmla="*/ 75 h 553"/>
                  <a:gd name="T24" fmla="*/ 488 w 794"/>
                  <a:gd name="T25" fmla="*/ 63 h 553"/>
                  <a:gd name="T26" fmla="*/ 421 w 794"/>
                  <a:gd name="T27" fmla="*/ 57 h 553"/>
                  <a:gd name="T28" fmla="*/ 373 w 794"/>
                  <a:gd name="T29" fmla="*/ 57 h 553"/>
                  <a:gd name="T30" fmla="*/ 305 w 794"/>
                  <a:gd name="T31" fmla="*/ 63 h 553"/>
                  <a:gd name="T32" fmla="*/ 245 w 794"/>
                  <a:gd name="T33" fmla="*/ 75 h 553"/>
                  <a:gd name="T34" fmla="*/ 193 w 794"/>
                  <a:gd name="T35" fmla="*/ 94 h 553"/>
                  <a:gd name="T36" fmla="*/ 149 w 794"/>
                  <a:gd name="T37" fmla="*/ 119 h 553"/>
                  <a:gd name="T38" fmla="*/ 112 w 794"/>
                  <a:gd name="T39" fmla="*/ 152 h 553"/>
                  <a:gd name="T40" fmla="*/ 92 w 794"/>
                  <a:gd name="T41" fmla="*/ 178 h 553"/>
                  <a:gd name="T42" fmla="*/ 71 w 794"/>
                  <a:gd name="T43" fmla="*/ 219 h 553"/>
                  <a:gd name="T44" fmla="*/ 61 w 794"/>
                  <a:gd name="T45" fmla="*/ 256 h 553"/>
                  <a:gd name="T46" fmla="*/ 57 w 794"/>
                  <a:gd name="T47" fmla="*/ 304 h 553"/>
                  <a:gd name="T48" fmla="*/ 86 w 794"/>
                  <a:gd name="T49" fmla="*/ 521 h 553"/>
                  <a:gd name="T50" fmla="*/ 83 w 794"/>
                  <a:gd name="T51" fmla="*/ 537 h 553"/>
                  <a:gd name="T52" fmla="*/ 72 w 794"/>
                  <a:gd name="T53" fmla="*/ 549 h 553"/>
                  <a:gd name="T54" fmla="*/ 61 w 794"/>
                  <a:gd name="T55" fmla="*/ 553 h 553"/>
                  <a:gd name="T56" fmla="*/ 45 w 794"/>
                  <a:gd name="T57" fmla="*/ 550 h 553"/>
                  <a:gd name="T58" fmla="*/ 34 w 794"/>
                  <a:gd name="T59" fmla="*/ 539 h 553"/>
                  <a:gd name="T60" fmla="*/ 0 w 794"/>
                  <a:gd name="T61" fmla="*/ 315 h 553"/>
                  <a:gd name="T62" fmla="*/ 0 w 794"/>
                  <a:gd name="T63" fmla="*/ 294 h 553"/>
                  <a:gd name="T64" fmla="*/ 5 w 794"/>
                  <a:gd name="T65" fmla="*/ 246 h 553"/>
                  <a:gd name="T66" fmla="*/ 18 w 794"/>
                  <a:gd name="T67" fmla="*/ 198 h 553"/>
                  <a:gd name="T68" fmla="*/ 45 w 794"/>
                  <a:gd name="T69" fmla="*/ 148 h 553"/>
                  <a:gd name="T70" fmla="*/ 71 w 794"/>
                  <a:gd name="T71" fmla="*/ 113 h 553"/>
                  <a:gd name="T72" fmla="*/ 113 w 794"/>
                  <a:gd name="T73" fmla="*/ 75 h 553"/>
                  <a:gd name="T74" fmla="*/ 165 w 794"/>
                  <a:gd name="T75" fmla="*/ 44 h 553"/>
                  <a:gd name="T76" fmla="*/ 225 w 794"/>
                  <a:gd name="T77" fmla="*/ 21 h 553"/>
                  <a:gd name="T78" fmla="*/ 293 w 794"/>
                  <a:gd name="T79" fmla="*/ 7 h 553"/>
                  <a:gd name="T80" fmla="*/ 370 w 794"/>
                  <a:gd name="T81" fmla="*/ 0 h 553"/>
                  <a:gd name="T82" fmla="*/ 425 w 794"/>
                  <a:gd name="T83" fmla="*/ 0 h 553"/>
                  <a:gd name="T84" fmla="*/ 501 w 794"/>
                  <a:gd name="T85" fmla="*/ 7 h 553"/>
                  <a:gd name="T86" fmla="*/ 569 w 794"/>
                  <a:gd name="T87" fmla="*/ 21 h 553"/>
                  <a:gd name="T88" fmla="*/ 630 w 794"/>
                  <a:gd name="T89" fmla="*/ 44 h 553"/>
                  <a:gd name="T90" fmla="*/ 680 w 794"/>
                  <a:gd name="T91" fmla="*/ 75 h 553"/>
                  <a:gd name="T92" fmla="*/ 723 w 794"/>
                  <a:gd name="T93" fmla="*/ 113 h 553"/>
                  <a:gd name="T94" fmla="*/ 750 w 794"/>
                  <a:gd name="T95" fmla="*/ 148 h 553"/>
                  <a:gd name="T96" fmla="*/ 775 w 794"/>
                  <a:gd name="T97" fmla="*/ 198 h 553"/>
                  <a:gd name="T98" fmla="*/ 789 w 794"/>
                  <a:gd name="T99" fmla="*/ 246 h 553"/>
                  <a:gd name="T100" fmla="*/ 794 w 794"/>
                  <a:gd name="T101" fmla="*/ 293 h 553"/>
                  <a:gd name="T102" fmla="*/ 765 w 794"/>
                  <a:gd name="T103" fmla="*/ 529 h 553"/>
                  <a:gd name="T104" fmla="*/ 761 w 794"/>
                  <a:gd name="T105" fmla="*/ 538 h 553"/>
                  <a:gd name="T106" fmla="*/ 751 w 794"/>
                  <a:gd name="T107" fmla="*/ 549 h 553"/>
                  <a:gd name="T108" fmla="*/ 737 w 794"/>
                  <a:gd name="T10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4" h="553">
                    <a:moveTo>
                      <a:pt x="737" y="553"/>
                    </a:moveTo>
                    <a:lnTo>
                      <a:pt x="737" y="553"/>
                    </a:lnTo>
                    <a:lnTo>
                      <a:pt x="733" y="553"/>
                    </a:lnTo>
                    <a:lnTo>
                      <a:pt x="733" y="553"/>
                    </a:lnTo>
                    <a:lnTo>
                      <a:pt x="728" y="551"/>
                    </a:lnTo>
                    <a:lnTo>
                      <a:pt x="722" y="549"/>
                    </a:lnTo>
                    <a:lnTo>
                      <a:pt x="717" y="546"/>
                    </a:lnTo>
                    <a:lnTo>
                      <a:pt x="713" y="542"/>
                    </a:lnTo>
                    <a:lnTo>
                      <a:pt x="711" y="537"/>
                    </a:lnTo>
                    <a:lnTo>
                      <a:pt x="709" y="532"/>
                    </a:lnTo>
                    <a:lnTo>
                      <a:pt x="708" y="527"/>
                    </a:lnTo>
                    <a:lnTo>
                      <a:pt x="708" y="521"/>
                    </a:lnTo>
                    <a:lnTo>
                      <a:pt x="738" y="308"/>
                    </a:lnTo>
                    <a:lnTo>
                      <a:pt x="738" y="308"/>
                    </a:lnTo>
                    <a:lnTo>
                      <a:pt x="738" y="308"/>
                    </a:lnTo>
                    <a:lnTo>
                      <a:pt x="738" y="293"/>
                    </a:lnTo>
                    <a:lnTo>
                      <a:pt x="737" y="277"/>
                    </a:lnTo>
                    <a:lnTo>
                      <a:pt x="733" y="256"/>
                    </a:lnTo>
                    <a:lnTo>
                      <a:pt x="731" y="244"/>
                    </a:lnTo>
                    <a:lnTo>
                      <a:pt x="727" y="231"/>
                    </a:lnTo>
                    <a:lnTo>
                      <a:pt x="722" y="218"/>
                    </a:lnTo>
                    <a:lnTo>
                      <a:pt x="716" y="204"/>
                    </a:lnTo>
                    <a:lnTo>
                      <a:pt x="709" y="191"/>
                    </a:lnTo>
                    <a:lnTo>
                      <a:pt x="701" y="178"/>
                    </a:lnTo>
                    <a:lnTo>
                      <a:pt x="692" y="164"/>
                    </a:lnTo>
                    <a:lnTo>
                      <a:pt x="680" y="151"/>
                    </a:lnTo>
                    <a:lnTo>
                      <a:pt x="680" y="151"/>
                    </a:lnTo>
                    <a:lnTo>
                      <a:pt x="669" y="139"/>
                    </a:lnTo>
                    <a:lnTo>
                      <a:pt x="658" y="128"/>
                    </a:lnTo>
                    <a:lnTo>
                      <a:pt x="645" y="118"/>
                    </a:lnTo>
                    <a:lnTo>
                      <a:pt x="631" y="109"/>
                    </a:lnTo>
                    <a:lnTo>
                      <a:pt x="615" y="101"/>
                    </a:lnTo>
                    <a:lnTo>
                      <a:pt x="600" y="93"/>
                    </a:lnTo>
                    <a:lnTo>
                      <a:pt x="584" y="86"/>
                    </a:lnTo>
                    <a:lnTo>
                      <a:pt x="567" y="80"/>
                    </a:lnTo>
                    <a:lnTo>
                      <a:pt x="549" y="75"/>
                    </a:lnTo>
                    <a:lnTo>
                      <a:pt x="530" y="70"/>
                    </a:lnTo>
                    <a:lnTo>
                      <a:pt x="509" y="66"/>
                    </a:lnTo>
                    <a:lnTo>
                      <a:pt x="488" y="63"/>
                    </a:lnTo>
                    <a:lnTo>
                      <a:pt x="467" y="60"/>
                    </a:lnTo>
                    <a:lnTo>
                      <a:pt x="445" y="58"/>
                    </a:lnTo>
                    <a:lnTo>
                      <a:pt x="421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73" y="57"/>
                    </a:lnTo>
                    <a:lnTo>
                      <a:pt x="350" y="58"/>
                    </a:lnTo>
                    <a:lnTo>
                      <a:pt x="327" y="60"/>
                    </a:lnTo>
                    <a:lnTo>
                      <a:pt x="305" y="63"/>
                    </a:lnTo>
                    <a:lnTo>
                      <a:pt x="284" y="66"/>
                    </a:lnTo>
                    <a:lnTo>
                      <a:pt x="264" y="70"/>
                    </a:lnTo>
                    <a:lnTo>
                      <a:pt x="245" y="75"/>
                    </a:lnTo>
                    <a:lnTo>
                      <a:pt x="227" y="80"/>
                    </a:lnTo>
                    <a:lnTo>
                      <a:pt x="209" y="87"/>
                    </a:lnTo>
                    <a:lnTo>
                      <a:pt x="193" y="94"/>
                    </a:lnTo>
                    <a:lnTo>
                      <a:pt x="177" y="101"/>
                    </a:lnTo>
                    <a:lnTo>
                      <a:pt x="163" y="110"/>
                    </a:lnTo>
                    <a:lnTo>
                      <a:pt x="149" y="119"/>
                    </a:lnTo>
                    <a:lnTo>
                      <a:pt x="136" y="129"/>
                    </a:lnTo>
                    <a:lnTo>
                      <a:pt x="124" y="139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01" y="165"/>
                    </a:lnTo>
                    <a:lnTo>
                      <a:pt x="92" y="178"/>
                    </a:lnTo>
                    <a:lnTo>
                      <a:pt x="84" y="192"/>
                    </a:lnTo>
                    <a:lnTo>
                      <a:pt x="77" y="205"/>
                    </a:lnTo>
                    <a:lnTo>
                      <a:pt x="71" y="219"/>
                    </a:lnTo>
                    <a:lnTo>
                      <a:pt x="67" y="231"/>
                    </a:lnTo>
                    <a:lnTo>
                      <a:pt x="64" y="245"/>
                    </a:lnTo>
                    <a:lnTo>
                      <a:pt x="61" y="256"/>
                    </a:lnTo>
                    <a:lnTo>
                      <a:pt x="58" y="277"/>
                    </a:lnTo>
                    <a:lnTo>
                      <a:pt x="57" y="294"/>
                    </a:lnTo>
                    <a:lnTo>
                      <a:pt x="57" y="304"/>
                    </a:lnTo>
                    <a:lnTo>
                      <a:pt x="57" y="309"/>
                    </a:lnTo>
                    <a:lnTo>
                      <a:pt x="86" y="521"/>
                    </a:lnTo>
                    <a:lnTo>
                      <a:pt x="86" y="521"/>
                    </a:lnTo>
                    <a:lnTo>
                      <a:pt x="86" y="527"/>
                    </a:lnTo>
                    <a:lnTo>
                      <a:pt x="85" y="532"/>
                    </a:lnTo>
                    <a:lnTo>
                      <a:pt x="83" y="537"/>
                    </a:lnTo>
                    <a:lnTo>
                      <a:pt x="80" y="542"/>
                    </a:lnTo>
                    <a:lnTo>
                      <a:pt x="76" y="546"/>
                    </a:lnTo>
                    <a:lnTo>
                      <a:pt x="72" y="549"/>
                    </a:lnTo>
                    <a:lnTo>
                      <a:pt x="67" y="551"/>
                    </a:lnTo>
                    <a:lnTo>
                      <a:pt x="61" y="553"/>
                    </a:lnTo>
                    <a:lnTo>
                      <a:pt x="61" y="553"/>
                    </a:lnTo>
                    <a:lnTo>
                      <a:pt x="56" y="553"/>
                    </a:lnTo>
                    <a:lnTo>
                      <a:pt x="50" y="552"/>
                    </a:lnTo>
                    <a:lnTo>
                      <a:pt x="45" y="550"/>
                    </a:lnTo>
                    <a:lnTo>
                      <a:pt x="41" y="547"/>
                    </a:lnTo>
                    <a:lnTo>
                      <a:pt x="37" y="544"/>
                    </a:lnTo>
                    <a:lnTo>
                      <a:pt x="34" y="539"/>
                    </a:lnTo>
                    <a:lnTo>
                      <a:pt x="31" y="534"/>
                    </a:lnTo>
                    <a:lnTo>
                      <a:pt x="30" y="529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09"/>
                    </a:lnTo>
                    <a:lnTo>
                      <a:pt x="0" y="294"/>
                    </a:lnTo>
                    <a:lnTo>
                      <a:pt x="1" y="273"/>
                    </a:lnTo>
                    <a:lnTo>
                      <a:pt x="2" y="260"/>
                    </a:lnTo>
                    <a:lnTo>
                      <a:pt x="5" y="246"/>
                    </a:lnTo>
                    <a:lnTo>
                      <a:pt x="8" y="230"/>
                    </a:lnTo>
                    <a:lnTo>
                      <a:pt x="13" y="215"/>
                    </a:lnTo>
                    <a:lnTo>
                      <a:pt x="18" y="198"/>
                    </a:lnTo>
                    <a:lnTo>
                      <a:pt x="26" y="182"/>
                    </a:lnTo>
                    <a:lnTo>
                      <a:pt x="35" y="165"/>
                    </a:lnTo>
                    <a:lnTo>
                      <a:pt x="45" y="148"/>
                    </a:lnTo>
                    <a:lnTo>
                      <a:pt x="57" y="130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84" y="99"/>
                    </a:lnTo>
                    <a:lnTo>
                      <a:pt x="98" y="87"/>
                    </a:lnTo>
                    <a:lnTo>
                      <a:pt x="113" y="75"/>
                    </a:lnTo>
                    <a:lnTo>
                      <a:pt x="130" y="64"/>
                    </a:lnTo>
                    <a:lnTo>
                      <a:pt x="147" y="54"/>
                    </a:lnTo>
                    <a:lnTo>
                      <a:pt x="165" y="44"/>
                    </a:lnTo>
                    <a:lnTo>
                      <a:pt x="184" y="35"/>
                    </a:lnTo>
                    <a:lnTo>
                      <a:pt x="204" y="28"/>
                    </a:lnTo>
                    <a:lnTo>
                      <a:pt x="225" y="21"/>
                    </a:lnTo>
                    <a:lnTo>
                      <a:pt x="247" y="16"/>
                    </a:lnTo>
                    <a:lnTo>
                      <a:pt x="269" y="11"/>
                    </a:lnTo>
                    <a:lnTo>
                      <a:pt x="293" y="7"/>
                    </a:lnTo>
                    <a:lnTo>
                      <a:pt x="317" y="4"/>
                    </a:lnTo>
                    <a:lnTo>
                      <a:pt x="343" y="1"/>
                    </a:lnTo>
                    <a:lnTo>
                      <a:pt x="370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25" y="0"/>
                    </a:lnTo>
                    <a:lnTo>
                      <a:pt x="451" y="1"/>
                    </a:lnTo>
                    <a:lnTo>
                      <a:pt x="476" y="4"/>
                    </a:lnTo>
                    <a:lnTo>
                      <a:pt x="501" y="7"/>
                    </a:lnTo>
                    <a:lnTo>
                      <a:pt x="525" y="11"/>
                    </a:lnTo>
                    <a:lnTo>
                      <a:pt x="548" y="16"/>
                    </a:lnTo>
                    <a:lnTo>
                      <a:pt x="569" y="21"/>
                    </a:lnTo>
                    <a:lnTo>
                      <a:pt x="590" y="28"/>
                    </a:lnTo>
                    <a:lnTo>
                      <a:pt x="610" y="35"/>
                    </a:lnTo>
                    <a:lnTo>
                      <a:pt x="630" y="44"/>
                    </a:lnTo>
                    <a:lnTo>
                      <a:pt x="647" y="54"/>
                    </a:lnTo>
                    <a:lnTo>
                      <a:pt x="664" y="64"/>
                    </a:lnTo>
                    <a:lnTo>
                      <a:pt x="680" y="75"/>
                    </a:lnTo>
                    <a:lnTo>
                      <a:pt x="695" y="87"/>
                    </a:lnTo>
                    <a:lnTo>
                      <a:pt x="710" y="99"/>
                    </a:lnTo>
                    <a:lnTo>
                      <a:pt x="723" y="113"/>
                    </a:lnTo>
                    <a:lnTo>
                      <a:pt x="723" y="113"/>
                    </a:lnTo>
                    <a:lnTo>
                      <a:pt x="738" y="130"/>
                    </a:lnTo>
                    <a:lnTo>
                      <a:pt x="750" y="148"/>
                    </a:lnTo>
                    <a:lnTo>
                      <a:pt x="760" y="165"/>
                    </a:lnTo>
                    <a:lnTo>
                      <a:pt x="768" y="182"/>
                    </a:lnTo>
                    <a:lnTo>
                      <a:pt x="775" y="198"/>
                    </a:lnTo>
                    <a:lnTo>
                      <a:pt x="781" y="215"/>
                    </a:lnTo>
                    <a:lnTo>
                      <a:pt x="785" y="230"/>
                    </a:lnTo>
                    <a:lnTo>
                      <a:pt x="789" y="246"/>
                    </a:lnTo>
                    <a:lnTo>
                      <a:pt x="791" y="260"/>
                    </a:lnTo>
                    <a:lnTo>
                      <a:pt x="793" y="272"/>
                    </a:lnTo>
                    <a:lnTo>
                      <a:pt x="794" y="293"/>
                    </a:lnTo>
                    <a:lnTo>
                      <a:pt x="794" y="308"/>
                    </a:lnTo>
                    <a:lnTo>
                      <a:pt x="793" y="314"/>
                    </a:lnTo>
                    <a:lnTo>
                      <a:pt x="765" y="529"/>
                    </a:lnTo>
                    <a:lnTo>
                      <a:pt x="765" y="529"/>
                    </a:lnTo>
                    <a:lnTo>
                      <a:pt x="763" y="534"/>
                    </a:lnTo>
                    <a:lnTo>
                      <a:pt x="761" y="538"/>
                    </a:lnTo>
                    <a:lnTo>
                      <a:pt x="759" y="542"/>
                    </a:lnTo>
                    <a:lnTo>
                      <a:pt x="755" y="546"/>
                    </a:lnTo>
                    <a:lnTo>
                      <a:pt x="751" y="549"/>
                    </a:lnTo>
                    <a:lnTo>
                      <a:pt x="747" y="551"/>
                    </a:lnTo>
                    <a:lnTo>
                      <a:pt x="742" y="552"/>
                    </a:lnTo>
                    <a:lnTo>
                      <a:pt x="737" y="553"/>
                    </a:lnTo>
                    <a:lnTo>
                      <a:pt x="737" y="5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54FAAC7A-FF38-4029-8D73-A71E4E37F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5113" y="2754313"/>
                <a:ext cx="360363" cy="134938"/>
              </a:xfrm>
              <a:custGeom>
                <a:avLst/>
                <a:gdLst>
                  <a:gd name="T0" fmla="*/ 29 w 1361"/>
                  <a:gd name="T1" fmla="*/ 510 h 510"/>
                  <a:gd name="T2" fmla="*/ 14 w 1361"/>
                  <a:gd name="T3" fmla="*/ 505 h 510"/>
                  <a:gd name="T4" fmla="*/ 4 w 1361"/>
                  <a:gd name="T5" fmla="*/ 492 h 510"/>
                  <a:gd name="T6" fmla="*/ 0 w 1361"/>
                  <a:gd name="T7" fmla="*/ 340 h 510"/>
                  <a:gd name="T8" fmla="*/ 4 w 1361"/>
                  <a:gd name="T9" fmla="*/ 300 h 510"/>
                  <a:gd name="T10" fmla="*/ 20 w 1361"/>
                  <a:gd name="T11" fmla="*/ 245 h 510"/>
                  <a:gd name="T12" fmla="*/ 46 w 1361"/>
                  <a:gd name="T13" fmla="*/ 194 h 510"/>
                  <a:gd name="T14" fmla="*/ 84 w 1361"/>
                  <a:gd name="T15" fmla="*/ 152 h 510"/>
                  <a:gd name="T16" fmla="*/ 131 w 1361"/>
                  <a:gd name="T17" fmla="*/ 117 h 510"/>
                  <a:gd name="T18" fmla="*/ 530 w 1361"/>
                  <a:gd name="T19" fmla="*/ 1 h 510"/>
                  <a:gd name="T20" fmla="*/ 541 w 1361"/>
                  <a:gd name="T21" fmla="*/ 1 h 510"/>
                  <a:gd name="T22" fmla="*/ 555 w 1361"/>
                  <a:gd name="T23" fmla="*/ 7 h 510"/>
                  <a:gd name="T24" fmla="*/ 564 w 1361"/>
                  <a:gd name="T25" fmla="*/ 21 h 510"/>
                  <a:gd name="T26" fmla="*/ 565 w 1361"/>
                  <a:gd name="T27" fmla="*/ 32 h 510"/>
                  <a:gd name="T28" fmla="*/ 558 w 1361"/>
                  <a:gd name="T29" fmla="*/ 48 h 510"/>
                  <a:gd name="T30" fmla="*/ 544 w 1361"/>
                  <a:gd name="T31" fmla="*/ 56 h 510"/>
                  <a:gd name="T32" fmla="*/ 170 w 1361"/>
                  <a:gd name="T33" fmla="*/ 161 h 510"/>
                  <a:gd name="T34" fmla="*/ 133 w 1361"/>
                  <a:gd name="T35" fmla="*/ 184 h 510"/>
                  <a:gd name="T36" fmla="*/ 101 w 1361"/>
                  <a:gd name="T37" fmla="*/ 215 h 510"/>
                  <a:gd name="T38" fmla="*/ 78 w 1361"/>
                  <a:gd name="T39" fmla="*/ 253 h 510"/>
                  <a:gd name="T40" fmla="*/ 63 w 1361"/>
                  <a:gd name="T41" fmla="*/ 294 h 510"/>
                  <a:gd name="T42" fmla="*/ 57 w 1361"/>
                  <a:gd name="T43" fmla="*/ 340 h 510"/>
                  <a:gd name="T44" fmla="*/ 1304 w 1361"/>
                  <a:gd name="T45" fmla="*/ 340 h 510"/>
                  <a:gd name="T46" fmla="*/ 1302 w 1361"/>
                  <a:gd name="T47" fmla="*/ 309 h 510"/>
                  <a:gd name="T48" fmla="*/ 1290 w 1361"/>
                  <a:gd name="T49" fmla="*/ 266 h 510"/>
                  <a:gd name="T50" fmla="*/ 1269 w 1361"/>
                  <a:gd name="T51" fmla="*/ 226 h 510"/>
                  <a:gd name="T52" fmla="*/ 1240 w 1361"/>
                  <a:gd name="T53" fmla="*/ 193 h 510"/>
                  <a:gd name="T54" fmla="*/ 1203 w 1361"/>
                  <a:gd name="T55" fmla="*/ 167 h 510"/>
                  <a:gd name="T56" fmla="*/ 819 w 1361"/>
                  <a:gd name="T57" fmla="*/ 56 h 510"/>
                  <a:gd name="T58" fmla="*/ 809 w 1361"/>
                  <a:gd name="T59" fmla="*/ 51 h 510"/>
                  <a:gd name="T60" fmla="*/ 799 w 1361"/>
                  <a:gd name="T61" fmla="*/ 36 h 510"/>
                  <a:gd name="T62" fmla="*/ 799 w 1361"/>
                  <a:gd name="T63" fmla="*/ 20 h 510"/>
                  <a:gd name="T64" fmla="*/ 804 w 1361"/>
                  <a:gd name="T65" fmla="*/ 10 h 510"/>
                  <a:gd name="T66" fmla="*/ 818 w 1361"/>
                  <a:gd name="T67" fmla="*/ 1 h 510"/>
                  <a:gd name="T68" fmla="*/ 834 w 1361"/>
                  <a:gd name="T69" fmla="*/ 0 h 510"/>
                  <a:gd name="T70" fmla="*/ 1212 w 1361"/>
                  <a:gd name="T71" fmla="*/ 108 h 510"/>
                  <a:gd name="T72" fmla="*/ 1262 w 1361"/>
                  <a:gd name="T73" fmla="*/ 138 h 510"/>
                  <a:gd name="T74" fmla="*/ 1303 w 1361"/>
                  <a:gd name="T75" fmla="*/ 179 h 510"/>
                  <a:gd name="T76" fmla="*/ 1335 w 1361"/>
                  <a:gd name="T77" fmla="*/ 227 h 510"/>
                  <a:gd name="T78" fmla="*/ 1354 w 1361"/>
                  <a:gd name="T79" fmla="*/ 282 h 510"/>
                  <a:gd name="T80" fmla="*/ 1361 w 1361"/>
                  <a:gd name="T81" fmla="*/ 340 h 510"/>
                  <a:gd name="T82" fmla="*/ 1361 w 1361"/>
                  <a:gd name="T83" fmla="*/ 487 h 510"/>
                  <a:gd name="T84" fmla="*/ 1353 w 1361"/>
                  <a:gd name="T85" fmla="*/ 501 h 510"/>
                  <a:gd name="T86" fmla="*/ 1339 w 1361"/>
                  <a:gd name="T87" fmla="*/ 5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1" h="510">
                    <a:moveTo>
                      <a:pt x="1333" y="510"/>
                    </a:moveTo>
                    <a:lnTo>
                      <a:pt x="29" y="510"/>
                    </a:lnTo>
                    <a:lnTo>
                      <a:pt x="29" y="510"/>
                    </a:lnTo>
                    <a:lnTo>
                      <a:pt x="24" y="509"/>
                    </a:lnTo>
                    <a:lnTo>
                      <a:pt x="18" y="507"/>
                    </a:lnTo>
                    <a:lnTo>
                      <a:pt x="14" y="505"/>
                    </a:lnTo>
                    <a:lnTo>
                      <a:pt x="10" y="501"/>
                    </a:lnTo>
                    <a:lnTo>
                      <a:pt x="6" y="497"/>
                    </a:lnTo>
                    <a:lnTo>
                      <a:pt x="4" y="492"/>
                    </a:lnTo>
                    <a:lnTo>
                      <a:pt x="1" y="487"/>
                    </a:lnTo>
                    <a:lnTo>
                      <a:pt x="0" y="481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1" y="320"/>
                    </a:lnTo>
                    <a:lnTo>
                      <a:pt x="4" y="300"/>
                    </a:lnTo>
                    <a:lnTo>
                      <a:pt x="8" y="282"/>
                    </a:lnTo>
                    <a:lnTo>
                      <a:pt x="13" y="263"/>
                    </a:lnTo>
                    <a:lnTo>
                      <a:pt x="20" y="245"/>
                    </a:lnTo>
                    <a:lnTo>
                      <a:pt x="27" y="227"/>
                    </a:lnTo>
                    <a:lnTo>
                      <a:pt x="36" y="210"/>
                    </a:lnTo>
                    <a:lnTo>
                      <a:pt x="46" y="194"/>
                    </a:lnTo>
                    <a:lnTo>
                      <a:pt x="58" y="179"/>
                    </a:lnTo>
                    <a:lnTo>
                      <a:pt x="70" y="165"/>
                    </a:lnTo>
                    <a:lnTo>
                      <a:pt x="84" y="152"/>
                    </a:lnTo>
                    <a:lnTo>
                      <a:pt x="98" y="138"/>
                    </a:lnTo>
                    <a:lnTo>
                      <a:pt x="115" y="127"/>
                    </a:lnTo>
                    <a:lnTo>
                      <a:pt x="131" y="117"/>
                    </a:lnTo>
                    <a:lnTo>
                      <a:pt x="148" y="108"/>
                    </a:lnTo>
                    <a:lnTo>
                      <a:pt x="166" y="101"/>
                    </a:lnTo>
                    <a:lnTo>
                      <a:pt x="530" y="1"/>
                    </a:lnTo>
                    <a:lnTo>
                      <a:pt x="530" y="1"/>
                    </a:lnTo>
                    <a:lnTo>
                      <a:pt x="535" y="0"/>
                    </a:lnTo>
                    <a:lnTo>
                      <a:pt x="541" y="1"/>
                    </a:lnTo>
                    <a:lnTo>
                      <a:pt x="546" y="2"/>
                    </a:lnTo>
                    <a:lnTo>
                      <a:pt x="551" y="4"/>
                    </a:lnTo>
                    <a:lnTo>
                      <a:pt x="555" y="7"/>
                    </a:lnTo>
                    <a:lnTo>
                      <a:pt x="559" y="11"/>
                    </a:lnTo>
                    <a:lnTo>
                      <a:pt x="562" y="16"/>
                    </a:lnTo>
                    <a:lnTo>
                      <a:pt x="564" y="21"/>
                    </a:lnTo>
                    <a:lnTo>
                      <a:pt x="564" y="21"/>
                    </a:lnTo>
                    <a:lnTo>
                      <a:pt x="565" y="26"/>
                    </a:lnTo>
                    <a:lnTo>
                      <a:pt x="565" y="32"/>
                    </a:lnTo>
                    <a:lnTo>
                      <a:pt x="564" y="37"/>
                    </a:lnTo>
                    <a:lnTo>
                      <a:pt x="561" y="42"/>
                    </a:lnTo>
                    <a:lnTo>
                      <a:pt x="558" y="48"/>
                    </a:lnTo>
                    <a:lnTo>
                      <a:pt x="554" y="51"/>
                    </a:lnTo>
                    <a:lnTo>
                      <a:pt x="550" y="54"/>
                    </a:lnTo>
                    <a:lnTo>
                      <a:pt x="544" y="56"/>
                    </a:lnTo>
                    <a:lnTo>
                      <a:pt x="183" y="155"/>
                    </a:lnTo>
                    <a:lnTo>
                      <a:pt x="183" y="155"/>
                    </a:lnTo>
                    <a:lnTo>
                      <a:pt x="170" y="161"/>
                    </a:lnTo>
                    <a:lnTo>
                      <a:pt x="157" y="168"/>
                    </a:lnTo>
                    <a:lnTo>
                      <a:pt x="145" y="175"/>
                    </a:lnTo>
                    <a:lnTo>
                      <a:pt x="133" y="184"/>
                    </a:lnTo>
                    <a:lnTo>
                      <a:pt x="122" y="193"/>
                    </a:lnTo>
                    <a:lnTo>
                      <a:pt x="111" y="204"/>
                    </a:lnTo>
                    <a:lnTo>
                      <a:pt x="101" y="215"/>
                    </a:lnTo>
                    <a:lnTo>
                      <a:pt x="92" y="227"/>
                    </a:lnTo>
                    <a:lnTo>
                      <a:pt x="84" y="240"/>
                    </a:lnTo>
                    <a:lnTo>
                      <a:pt x="78" y="253"/>
                    </a:lnTo>
                    <a:lnTo>
                      <a:pt x="72" y="266"/>
                    </a:lnTo>
                    <a:lnTo>
                      <a:pt x="67" y="280"/>
                    </a:lnTo>
                    <a:lnTo>
                      <a:pt x="63" y="294"/>
                    </a:lnTo>
                    <a:lnTo>
                      <a:pt x="60" y="309"/>
                    </a:lnTo>
                    <a:lnTo>
                      <a:pt x="58" y="324"/>
                    </a:lnTo>
                    <a:lnTo>
                      <a:pt x="57" y="340"/>
                    </a:lnTo>
                    <a:lnTo>
                      <a:pt x="57" y="453"/>
                    </a:lnTo>
                    <a:lnTo>
                      <a:pt x="1304" y="453"/>
                    </a:lnTo>
                    <a:lnTo>
                      <a:pt x="1304" y="340"/>
                    </a:lnTo>
                    <a:lnTo>
                      <a:pt x="1304" y="340"/>
                    </a:lnTo>
                    <a:lnTo>
                      <a:pt x="1303" y="324"/>
                    </a:lnTo>
                    <a:lnTo>
                      <a:pt x="1302" y="309"/>
                    </a:lnTo>
                    <a:lnTo>
                      <a:pt x="1299" y="294"/>
                    </a:lnTo>
                    <a:lnTo>
                      <a:pt x="1295" y="280"/>
                    </a:lnTo>
                    <a:lnTo>
                      <a:pt x="1290" y="266"/>
                    </a:lnTo>
                    <a:lnTo>
                      <a:pt x="1284" y="253"/>
                    </a:lnTo>
                    <a:lnTo>
                      <a:pt x="1277" y="240"/>
                    </a:lnTo>
                    <a:lnTo>
                      <a:pt x="1269" y="226"/>
                    </a:lnTo>
                    <a:lnTo>
                      <a:pt x="1260" y="215"/>
                    </a:lnTo>
                    <a:lnTo>
                      <a:pt x="1250" y="204"/>
                    </a:lnTo>
                    <a:lnTo>
                      <a:pt x="1240" y="193"/>
                    </a:lnTo>
                    <a:lnTo>
                      <a:pt x="1229" y="184"/>
                    </a:lnTo>
                    <a:lnTo>
                      <a:pt x="1217" y="175"/>
                    </a:lnTo>
                    <a:lnTo>
                      <a:pt x="1203" y="167"/>
                    </a:lnTo>
                    <a:lnTo>
                      <a:pt x="1190" y="160"/>
                    </a:lnTo>
                    <a:lnTo>
                      <a:pt x="1176" y="154"/>
                    </a:lnTo>
                    <a:lnTo>
                      <a:pt x="819" y="56"/>
                    </a:lnTo>
                    <a:lnTo>
                      <a:pt x="819" y="56"/>
                    </a:lnTo>
                    <a:lnTo>
                      <a:pt x="814" y="53"/>
                    </a:lnTo>
                    <a:lnTo>
                      <a:pt x="809" y="51"/>
                    </a:lnTo>
                    <a:lnTo>
                      <a:pt x="804" y="46"/>
                    </a:lnTo>
                    <a:lnTo>
                      <a:pt x="801" y="41"/>
                    </a:lnTo>
                    <a:lnTo>
                      <a:pt x="799" y="36"/>
                    </a:lnTo>
                    <a:lnTo>
                      <a:pt x="798" y="31"/>
                    </a:lnTo>
                    <a:lnTo>
                      <a:pt x="798" y="26"/>
                    </a:lnTo>
                    <a:lnTo>
                      <a:pt x="799" y="20"/>
                    </a:lnTo>
                    <a:lnTo>
                      <a:pt x="799" y="20"/>
                    </a:lnTo>
                    <a:lnTo>
                      <a:pt x="801" y="15"/>
                    </a:lnTo>
                    <a:lnTo>
                      <a:pt x="804" y="10"/>
                    </a:lnTo>
                    <a:lnTo>
                      <a:pt x="807" y="6"/>
                    </a:lnTo>
                    <a:lnTo>
                      <a:pt x="813" y="3"/>
                    </a:lnTo>
                    <a:lnTo>
                      <a:pt x="818" y="1"/>
                    </a:lnTo>
                    <a:lnTo>
                      <a:pt x="823" y="0"/>
                    </a:lnTo>
                    <a:lnTo>
                      <a:pt x="829" y="0"/>
                    </a:lnTo>
                    <a:lnTo>
                      <a:pt x="834" y="0"/>
                    </a:lnTo>
                    <a:lnTo>
                      <a:pt x="1193" y="100"/>
                    </a:lnTo>
                    <a:lnTo>
                      <a:pt x="1193" y="100"/>
                    </a:lnTo>
                    <a:lnTo>
                      <a:pt x="1212" y="108"/>
                    </a:lnTo>
                    <a:lnTo>
                      <a:pt x="1230" y="117"/>
                    </a:lnTo>
                    <a:lnTo>
                      <a:pt x="1247" y="127"/>
                    </a:lnTo>
                    <a:lnTo>
                      <a:pt x="1262" y="138"/>
                    </a:lnTo>
                    <a:lnTo>
                      <a:pt x="1277" y="152"/>
                    </a:lnTo>
                    <a:lnTo>
                      <a:pt x="1291" y="165"/>
                    </a:lnTo>
                    <a:lnTo>
                      <a:pt x="1303" y="179"/>
                    </a:lnTo>
                    <a:lnTo>
                      <a:pt x="1316" y="194"/>
                    </a:lnTo>
                    <a:lnTo>
                      <a:pt x="1326" y="210"/>
                    </a:lnTo>
                    <a:lnTo>
                      <a:pt x="1335" y="227"/>
                    </a:lnTo>
                    <a:lnTo>
                      <a:pt x="1343" y="245"/>
                    </a:lnTo>
                    <a:lnTo>
                      <a:pt x="1349" y="263"/>
                    </a:lnTo>
                    <a:lnTo>
                      <a:pt x="1354" y="282"/>
                    </a:lnTo>
                    <a:lnTo>
                      <a:pt x="1358" y="300"/>
                    </a:lnTo>
                    <a:lnTo>
                      <a:pt x="1360" y="320"/>
                    </a:lnTo>
                    <a:lnTo>
                      <a:pt x="1361" y="340"/>
                    </a:lnTo>
                    <a:lnTo>
                      <a:pt x="1361" y="481"/>
                    </a:lnTo>
                    <a:lnTo>
                      <a:pt x="1361" y="481"/>
                    </a:lnTo>
                    <a:lnTo>
                      <a:pt x="1361" y="487"/>
                    </a:lnTo>
                    <a:lnTo>
                      <a:pt x="1359" y="492"/>
                    </a:lnTo>
                    <a:lnTo>
                      <a:pt x="1356" y="497"/>
                    </a:lnTo>
                    <a:lnTo>
                      <a:pt x="1353" y="501"/>
                    </a:lnTo>
                    <a:lnTo>
                      <a:pt x="1349" y="505"/>
                    </a:lnTo>
                    <a:lnTo>
                      <a:pt x="1344" y="507"/>
                    </a:lnTo>
                    <a:lnTo>
                      <a:pt x="1339" y="509"/>
                    </a:lnTo>
                    <a:lnTo>
                      <a:pt x="1333" y="510"/>
                    </a:lnTo>
                    <a:lnTo>
                      <a:pt x="1333" y="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C8767026-F040-4913-8551-EE8245A5D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2655888"/>
                <a:ext cx="44450" cy="23813"/>
              </a:xfrm>
              <a:custGeom>
                <a:avLst/>
                <a:gdLst>
                  <a:gd name="T0" fmla="*/ 143 w 171"/>
                  <a:gd name="T1" fmla="*/ 85 h 85"/>
                  <a:gd name="T2" fmla="*/ 132 w 171"/>
                  <a:gd name="T3" fmla="*/ 83 h 85"/>
                  <a:gd name="T4" fmla="*/ 122 w 171"/>
                  <a:gd name="T5" fmla="*/ 77 h 85"/>
                  <a:gd name="T6" fmla="*/ 116 w 171"/>
                  <a:gd name="T7" fmla="*/ 68 h 85"/>
                  <a:gd name="T8" fmla="*/ 114 w 171"/>
                  <a:gd name="T9" fmla="*/ 57 h 85"/>
                  <a:gd name="T10" fmla="*/ 104 w 171"/>
                  <a:gd name="T11" fmla="*/ 57 h 85"/>
                  <a:gd name="T12" fmla="*/ 86 w 171"/>
                  <a:gd name="T13" fmla="*/ 57 h 85"/>
                  <a:gd name="T14" fmla="*/ 78 w 171"/>
                  <a:gd name="T15" fmla="*/ 57 h 85"/>
                  <a:gd name="T16" fmla="*/ 57 w 171"/>
                  <a:gd name="T17" fmla="*/ 57 h 85"/>
                  <a:gd name="T18" fmla="*/ 56 w 171"/>
                  <a:gd name="T19" fmla="*/ 63 h 85"/>
                  <a:gd name="T20" fmla="*/ 52 w 171"/>
                  <a:gd name="T21" fmla="*/ 72 h 85"/>
                  <a:gd name="T22" fmla="*/ 44 w 171"/>
                  <a:gd name="T23" fmla="*/ 79 h 85"/>
                  <a:gd name="T24" fmla="*/ 35 w 171"/>
                  <a:gd name="T25" fmla="*/ 83 h 85"/>
                  <a:gd name="T26" fmla="*/ 30 w 171"/>
                  <a:gd name="T27" fmla="*/ 83 h 85"/>
                  <a:gd name="T28" fmla="*/ 18 w 171"/>
                  <a:gd name="T29" fmla="*/ 81 h 85"/>
                  <a:gd name="T30" fmla="*/ 9 w 171"/>
                  <a:gd name="T31" fmla="*/ 76 h 85"/>
                  <a:gd name="T32" fmla="*/ 3 w 171"/>
                  <a:gd name="T33" fmla="*/ 68 h 85"/>
                  <a:gd name="T34" fmla="*/ 0 w 171"/>
                  <a:gd name="T35" fmla="*/ 57 h 85"/>
                  <a:gd name="T36" fmla="*/ 1 w 171"/>
                  <a:gd name="T37" fmla="*/ 45 h 85"/>
                  <a:gd name="T38" fmla="*/ 9 w 171"/>
                  <a:gd name="T39" fmla="*/ 24 h 85"/>
                  <a:gd name="T40" fmla="*/ 15 w 171"/>
                  <a:gd name="T41" fmla="*/ 16 h 85"/>
                  <a:gd name="T42" fmla="*/ 30 w 171"/>
                  <a:gd name="T43" fmla="*/ 6 h 85"/>
                  <a:gd name="T44" fmla="*/ 45 w 171"/>
                  <a:gd name="T45" fmla="*/ 2 h 85"/>
                  <a:gd name="T46" fmla="*/ 62 w 171"/>
                  <a:gd name="T47" fmla="*/ 0 h 85"/>
                  <a:gd name="T48" fmla="*/ 86 w 171"/>
                  <a:gd name="T49" fmla="*/ 0 h 85"/>
                  <a:gd name="T50" fmla="*/ 93 w 171"/>
                  <a:gd name="T51" fmla="*/ 0 h 85"/>
                  <a:gd name="T52" fmla="*/ 118 w 171"/>
                  <a:gd name="T53" fmla="*/ 1 h 85"/>
                  <a:gd name="T54" fmla="*/ 135 w 171"/>
                  <a:gd name="T55" fmla="*/ 4 h 85"/>
                  <a:gd name="T56" fmla="*/ 149 w 171"/>
                  <a:gd name="T57" fmla="*/ 10 h 85"/>
                  <a:gd name="T58" fmla="*/ 156 w 171"/>
                  <a:gd name="T59" fmla="*/ 16 h 85"/>
                  <a:gd name="T60" fmla="*/ 167 w 171"/>
                  <a:gd name="T61" fmla="*/ 33 h 85"/>
                  <a:gd name="T62" fmla="*/ 171 w 171"/>
                  <a:gd name="T63" fmla="*/ 57 h 85"/>
                  <a:gd name="T64" fmla="*/ 170 w 171"/>
                  <a:gd name="T65" fmla="*/ 63 h 85"/>
                  <a:gd name="T66" fmla="*/ 166 w 171"/>
                  <a:gd name="T67" fmla="*/ 73 h 85"/>
                  <a:gd name="T68" fmla="*/ 158 w 171"/>
                  <a:gd name="T69" fmla="*/ 80 h 85"/>
                  <a:gd name="T70" fmla="*/ 148 w 171"/>
                  <a:gd name="T71" fmla="*/ 84 h 85"/>
                  <a:gd name="T72" fmla="*/ 143 w 171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85">
                    <a:moveTo>
                      <a:pt x="143" y="85"/>
                    </a:moveTo>
                    <a:lnTo>
                      <a:pt x="143" y="85"/>
                    </a:lnTo>
                    <a:lnTo>
                      <a:pt x="137" y="84"/>
                    </a:lnTo>
                    <a:lnTo>
                      <a:pt x="132" y="83"/>
                    </a:lnTo>
                    <a:lnTo>
                      <a:pt x="127" y="80"/>
                    </a:lnTo>
                    <a:lnTo>
                      <a:pt x="122" y="77"/>
                    </a:lnTo>
                    <a:lnTo>
                      <a:pt x="119" y="73"/>
                    </a:lnTo>
                    <a:lnTo>
                      <a:pt x="116" y="68"/>
                    </a:lnTo>
                    <a:lnTo>
                      <a:pt x="114" y="63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04" y="57"/>
                    </a:lnTo>
                    <a:lnTo>
                      <a:pt x="93" y="57"/>
                    </a:lnTo>
                    <a:lnTo>
                      <a:pt x="86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6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63"/>
                    </a:lnTo>
                    <a:lnTo>
                      <a:pt x="54" y="67"/>
                    </a:lnTo>
                    <a:lnTo>
                      <a:pt x="52" y="72"/>
                    </a:lnTo>
                    <a:lnTo>
                      <a:pt x="48" y="76"/>
                    </a:lnTo>
                    <a:lnTo>
                      <a:pt x="44" y="79"/>
                    </a:lnTo>
                    <a:lnTo>
                      <a:pt x="40" y="81"/>
                    </a:lnTo>
                    <a:lnTo>
                      <a:pt x="35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23" y="83"/>
                    </a:lnTo>
                    <a:lnTo>
                      <a:pt x="18" y="81"/>
                    </a:lnTo>
                    <a:lnTo>
                      <a:pt x="13" y="79"/>
                    </a:lnTo>
                    <a:lnTo>
                      <a:pt x="9" y="76"/>
                    </a:lnTo>
                    <a:lnTo>
                      <a:pt x="5" y="72"/>
                    </a:lnTo>
                    <a:lnTo>
                      <a:pt x="3" y="68"/>
                    </a:lnTo>
                    <a:lnTo>
                      <a:pt x="1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2" y="10"/>
                    </a:lnTo>
                    <a:lnTo>
                      <a:pt x="30" y="6"/>
                    </a:lnTo>
                    <a:lnTo>
                      <a:pt x="37" y="4"/>
                    </a:lnTo>
                    <a:lnTo>
                      <a:pt x="45" y="2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118" y="1"/>
                    </a:lnTo>
                    <a:lnTo>
                      <a:pt x="127" y="2"/>
                    </a:lnTo>
                    <a:lnTo>
                      <a:pt x="135" y="4"/>
                    </a:lnTo>
                    <a:lnTo>
                      <a:pt x="142" y="6"/>
                    </a:lnTo>
                    <a:lnTo>
                      <a:pt x="149" y="10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62" y="24"/>
                    </a:lnTo>
                    <a:lnTo>
                      <a:pt x="167" y="33"/>
                    </a:lnTo>
                    <a:lnTo>
                      <a:pt x="170" y="45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0" y="63"/>
                    </a:lnTo>
                    <a:lnTo>
                      <a:pt x="168" y="68"/>
                    </a:lnTo>
                    <a:lnTo>
                      <a:pt x="166" y="73"/>
                    </a:lnTo>
                    <a:lnTo>
                      <a:pt x="162" y="77"/>
                    </a:lnTo>
                    <a:lnTo>
                      <a:pt x="158" y="80"/>
                    </a:lnTo>
                    <a:lnTo>
                      <a:pt x="154" y="83"/>
                    </a:lnTo>
                    <a:lnTo>
                      <a:pt x="148" y="84"/>
                    </a:lnTo>
                    <a:lnTo>
                      <a:pt x="143" y="85"/>
                    </a:lnTo>
                    <a:lnTo>
                      <a:pt x="14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36AB1E5E-B573-409C-9E71-294092ADE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2438" y="2655888"/>
                <a:ext cx="46038" cy="23813"/>
              </a:xfrm>
              <a:custGeom>
                <a:avLst/>
                <a:gdLst>
                  <a:gd name="T0" fmla="*/ 141 w 169"/>
                  <a:gd name="T1" fmla="*/ 85 h 85"/>
                  <a:gd name="T2" fmla="*/ 130 w 169"/>
                  <a:gd name="T3" fmla="*/ 83 h 85"/>
                  <a:gd name="T4" fmla="*/ 121 w 169"/>
                  <a:gd name="T5" fmla="*/ 77 h 85"/>
                  <a:gd name="T6" fmla="*/ 115 w 169"/>
                  <a:gd name="T7" fmla="*/ 68 h 85"/>
                  <a:gd name="T8" fmla="*/ 113 w 169"/>
                  <a:gd name="T9" fmla="*/ 57 h 85"/>
                  <a:gd name="T10" fmla="*/ 103 w 169"/>
                  <a:gd name="T11" fmla="*/ 57 h 85"/>
                  <a:gd name="T12" fmla="*/ 84 w 169"/>
                  <a:gd name="T13" fmla="*/ 57 h 85"/>
                  <a:gd name="T14" fmla="*/ 76 w 169"/>
                  <a:gd name="T15" fmla="*/ 57 h 85"/>
                  <a:gd name="T16" fmla="*/ 56 w 169"/>
                  <a:gd name="T17" fmla="*/ 57 h 85"/>
                  <a:gd name="T18" fmla="*/ 55 w 169"/>
                  <a:gd name="T19" fmla="*/ 63 h 85"/>
                  <a:gd name="T20" fmla="*/ 50 w 169"/>
                  <a:gd name="T21" fmla="*/ 72 h 85"/>
                  <a:gd name="T22" fmla="*/ 43 w 169"/>
                  <a:gd name="T23" fmla="*/ 79 h 85"/>
                  <a:gd name="T24" fmla="*/ 33 w 169"/>
                  <a:gd name="T25" fmla="*/ 83 h 85"/>
                  <a:gd name="T26" fmla="*/ 28 w 169"/>
                  <a:gd name="T27" fmla="*/ 83 h 85"/>
                  <a:gd name="T28" fmla="*/ 17 w 169"/>
                  <a:gd name="T29" fmla="*/ 81 h 85"/>
                  <a:gd name="T30" fmla="*/ 8 w 169"/>
                  <a:gd name="T31" fmla="*/ 76 h 85"/>
                  <a:gd name="T32" fmla="*/ 2 w 169"/>
                  <a:gd name="T33" fmla="*/ 68 h 85"/>
                  <a:gd name="T34" fmla="*/ 0 w 169"/>
                  <a:gd name="T35" fmla="*/ 57 h 85"/>
                  <a:gd name="T36" fmla="*/ 1 w 169"/>
                  <a:gd name="T37" fmla="*/ 45 h 85"/>
                  <a:gd name="T38" fmla="*/ 8 w 169"/>
                  <a:gd name="T39" fmla="*/ 24 h 85"/>
                  <a:gd name="T40" fmla="*/ 15 w 169"/>
                  <a:gd name="T41" fmla="*/ 16 h 85"/>
                  <a:gd name="T42" fmla="*/ 28 w 169"/>
                  <a:gd name="T43" fmla="*/ 6 h 85"/>
                  <a:gd name="T44" fmla="*/ 44 w 169"/>
                  <a:gd name="T45" fmla="*/ 2 h 85"/>
                  <a:gd name="T46" fmla="*/ 60 w 169"/>
                  <a:gd name="T47" fmla="*/ 0 h 85"/>
                  <a:gd name="T48" fmla="*/ 84 w 169"/>
                  <a:gd name="T49" fmla="*/ 0 h 85"/>
                  <a:gd name="T50" fmla="*/ 91 w 169"/>
                  <a:gd name="T51" fmla="*/ 0 h 85"/>
                  <a:gd name="T52" fmla="*/ 117 w 169"/>
                  <a:gd name="T53" fmla="*/ 1 h 85"/>
                  <a:gd name="T54" fmla="*/ 133 w 169"/>
                  <a:gd name="T55" fmla="*/ 4 h 85"/>
                  <a:gd name="T56" fmla="*/ 148 w 169"/>
                  <a:gd name="T57" fmla="*/ 10 h 85"/>
                  <a:gd name="T58" fmla="*/ 154 w 169"/>
                  <a:gd name="T59" fmla="*/ 16 h 85"/>
                  <a:gd name="T60" fmla="*/ 165 w 169"/>
                  <a:gd name="T61" fmla="*/ 33 h 85"/>
                  <a:gd name="T62" fmla="*/ 169 w 169"/>
                  <a:gd name="T63" fmla="*/ 57 h 85"/>
                  <a:gd name="T64" fmla="*/ 169 w 169"/>
                  <a:gd name="T65" fmla="*/ 63 h 85"/>
                  <a:gd name="T66" fmla="*/ 164 w 169"/>
                  <a:gd name="T67" fmla="*/ 73 h 85"/>
                  <a:gd name="T68" fmla="*/ 157 w 169"/>
                  <a:gd name="T69" fmla="*/ 80 h 85"/>
                  <a:gd name="T70" fmla="*/ 147 w 169"/>
                  <a:gd name="T71" fmla="*/ 84 h 85"/>
                  <a:gd name="T72" fmla="*/ 141 w 169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" h="85">
                    <a:moveTo>
                      <a:pt x="141" y="85"/>
                    </a:moveTo>
                    <a:lnTo>
                      <a:pt x="141" y="85"/>
                    </a:lnTo>
                    <a:lnTo>
                      <a:pt x="136" y="84"/>
                    </a:lnTo>
                    <a:lnTo>
                      <a:pt x="130" y="83"/>
                    </a:lnTo>
                    <a:lnTo>
                      <a:pt x="126" y="80"/>
                    </a:lnTo>
                    <a:lnTo>
                      <a:pt x="121" y="77"/>
                    </a:lnTo>
                    <a:lnTo>
                      <a:pt x="118" y="73"/>
                    </a:lnTo>
                    <a:lnTo>
                      <a:pt x="115" y="68"/>
                    </a:lnTo>
                    <a:lnTo>
                      <a:pt x="114" y="63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03" y="57"/>
                    </a:lnTo>
                    <a:lnTo>
                      <a:pt x="92" y="57"/>
                    </a:lnTo>
                    <a:lnTo>
                      <a:pt x="84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66" y="57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55" y="63"/>
                    </a:lnTo>
                    <a:lnTo>
                      <a:pt x="53" y="67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3" y="79"/>
                    </a:lnTo>
                    <a:lnTo>
                      <a:pt x="38" y="81"/>
                    </a:lnTo>
                    <a:lnTo>
                      <a:pt x="33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2" y="83"/>
                    </a:lnTo>
                    <a:lnTo>
                      <a:pt x="17" y="81"/>
                    </a:lnTo>
                    <a:lnTo>
                      <a:pt x="12" y="79"/>
                    </a:lnTo>
                    <a:lnTo>
                      <a:pt x="8" y="76"/>
                    </a:lnTo>
                    <a:lnTo>
                      <a:pt x="5" y="72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3"/>
                    </a:lnTo>
                    <a:lnTo>
                      <a:pt x="8" y="24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109" y="0"/>
                    </a:lnTo>
                    <a:lnTo>
                      <a:pt x="117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1" y="6"/>
                    </a:lnTo>
                    <a:lnTo>
                      <a:pt x="148" y="10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61" y="24"/>
                    </a:lnTo>
                    <a:lnTo>
                      <a:pt x="165" y="33"/>
                    </a:lnTo>
                    <a:lnTo>
                      <a:pt x="168" y="45"/>
                    </a:lnTo>
                    <a:lnTo>
                      <a:pt x="169" y="57"/>
                    </a:lnTo>
                    <a:lnTo>
                      <a:pt x="169" y="57"/>
                    </a:lnTo>
                    <a:lnTo>
                      <a:pt x="169" y="63"/>
                    </a:lnTo>
                    <a:lnTo>
                      <a:pt x="167" y="68"/>
                    </a:lnTo>
                    <a:lnTo>
                      <a:pt x="164" y="73"/>
                    </a:lnTo>
                    <a:lnTo>
                      <a:pt x="161" y="77"/>
                    </a:lnTo>
                    <a:lnTo>
                      <a:pt x="157" y="80"/>
                    </a:lnTo>
                    <a:lnTo>
                      <a:pt x="152" y="83"/>
                    </a:lnTo>
                    <a:lnTo>
                      <a:pt x="147" y="84"/>
                    </a:lnTo>
                    <a:lnTo>
                      <a:pt x="141" y="85"/>
                    </a:lnTo>
                    <a:lnTo>
                      <a:pt x="141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FB89C84E-9306-48CB-9401-D5F88E76F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83700" y="2806701"/>
                <a:ext cx="104775" cy="82550"/>
              </a:xfrm>
              <a:custGeom>
                <a:avLst/>
                <a:gdLst>
                  <a:gd name="T0" fmla="*/ 369 w 397"/>
                  <a:gd name="T1" fmla="*/ 311 h 311"/>
                  <a:gd name="T2" fmla="*/ 29 w 397"/>
                  <a:gd name="T3" fmla="*/ 311 h 311"/>
                  <a:gd name="T4" fmla="*/ 29 w 397"/>
                  <a:gd name="T5" fmla="*/ 311 h 311"/>
                  <a:gd name="T6" fmla="*/ 21 w 397"/>
                  <a:gd name="T7" fmla="*/ 310 h 311"/>
                  <a:gd name="T8" fmla="*/ 14 w 397"/>
                  <a:gd name="T9" fmla="*/ 307 h 311"/>
                  <a:gd name="T10" fmla="*/ 8 w 397"/>
                  <a:gd name="T11" fmla="*/ 302 h 311"/>
                  <a:gd name="T12" fmla="*/ 4 w 397"/>
                  <a:gd name="T13" fmla="*/ 296 h 311"/>
                  <a:gd name="T14" fmla="*/ 4 w 397"/>
                  <a:gd name="T15" fmla="*/ 296 h 311"/>
                  <a:gd name="T16" fmla="*/ 1 w 397"/>
                  <a:gd name="T17" fmla="*/ 289 h 311"/>
                  <a:gd name="T18" fmla="*/ 0 w 397"/>
                  <a:gd name="T19" fmla="*/ 281 h 311"/>
                  <a:gd name="T20" fmla="*/ 2 w 397"/>
                  <a:gd name="T21" fmla="*/ 274 h 311"/>
                  <a:gd name="T22" fmla="*/ 5 w 397"/>
                  <a:gd name="T23" fmla="*/ 267 h 311"/>
                  <a:gd name="T24" fmla="*/ 175 w 397"/>
                  <a:gd name="T25" fmla="*/ 11 h 311"/>
                  <a:gd name="T26" fmla="*/ 175 w 397"/>
                  <a:gd name="T27" fmla="*/ 11 h 311"/>
                  <a:gd name="T28" fmla="*/ 180 w 397"/>
                  <a:gd name="T29" fmla="*/ 6 h 311"/>
                  <a:gd name="T30" fmla="*/ 186 w 397"/>
                  <a:gd name="T31" fmla="*/ 3 h 311"/>
                  <a:gd name="T32" fmla="*/ 192 w 397"/>
                  <a:gd name="T33" fmla="*/ 0 h 311"/>
                  <a:gd name="T34" fmla="*/ 199 w 397"/>
                  <a:gd name="T35" fmla="*/ 0 h 311"/>
                  <a:gd name="T36" fmla="*/ 206 w 397"/>
                  <a:gd name="T37" fmla="*/ 0 h 311"/>
                  <a:gd name="T38" fmla="*/ 212 w 397"/>
                  <a:gd name="T39" fmla="*/ 3 h 311"/>
                  <a:gd name="T40" fmla="*/ 218 w 397"/>
                  <a:gd name="T41" fmla="*/ 6 h 311"/>
                  <a:gd name="T42" fmla="*/ 222 w 397"/>
                  <a:gd name="T43" fmla="*/ 11 h 311"/>
                  <a:gd name="T44" fmla="*/ 392 w 397"/>
                  <a:gd name="T45" fmla="*/ 267 h 311"/>
                  <a:gd name="T46" fmla="*/ 392 w 397"/>
                  <a:gd name="T47" fmla="*/ 267 h 311"/>
                  <a:gd name="T48" fmla="*/ 396 w 397"/>
                  <a:gd name="T49" fmla="*/ 274 h 311"/>
                  <a:gd name="T50" fmla="*/ 397 w 397"/>
                  <a:gd name="T51" fmla="*/ 281 h 311"/>
                  <a:gd name="T52" fmla="*/ 397 w 397"/>
                  <a:gd name="T53" fmla="*/ 289 h 311"/>
                  <a:gd name="T54" fmla="*/ 394 w 397"/>
                  <a:gd name="T55" fmla="*/ 296 h 311"/>
                  <a:gd name="T56" fmla="*/ 394 w 397"/>
                  <a:gd name="T57" fmla="*/ 296 h 311"/>
                  <a:gd name="T58" fmla="*/ 389 w 397"/>
                  <a:gd name="T59" fmla="*/ 302 h 311"/>
                  <a:gd name="T60" fmla="*/ 384 w 397"/>
                  <a:gd name="T61" fmla="*/ 307 h 311"/>
                  <a:gd name="T62" fmla="*/ 377 w 397"/>
                  <a:gd name="T63" fmla="*/ 310 h 311"/>
                  <a:gd name="T64" fmla="*/ 369 w 397"/>
                  <a:gd name="T65" fmla="*/ 311 h 311"/>
                  <a:gd name="T66" fmla="*/ 369 w 397"/>
                  <a:gd name="T67" fmla="*/ 311 h 311"/>
                  <a:gd name="T68" fmla="*/ 82 w 397"/>
                  <a:gd name="T69" fmla="*/ 254 h 311"/>
                  <a:gd name="T70" fmla="*/ 316 w 397"/>
                  <a:gd name="T71" fmla="*/ 254 h 311"/>
                  <a:gd name="T72" fmla="*/ 199 w 397"/>
                  <a:gd name="T73" fmla="*/ 79 h 311"/>
                  <a:gd name="T74" fmla="*/ 82 w 397"/>
                  <a:gd name="T75" fmla="*/ 25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7" h="311">
                    <a:moveTo>
                      <a:pt x="369" y="311"/>
                    </a:moveTo>
                    <a:lnTo>
                      <a:pt x="29" y="311"/>
                    </a:lnTo>
                    <a:lnTo>
                      <a:pt x="29" y="311"/>
                    </a:lnTo>
                    <a:lnTo>
                      <a:pt x="21" y="310"/>
                    </a:lnTo>
                    <a:lnTo>
                      <a:pt x="14" y="307"/>
                    </a:lnTo>
                    <a:lnTo>
                      <a:pt x="8" y="302"/>
                    </a:lnTo>
                    <a:lnTo>
                      <a:pt x="4" y="296"/>
                    </a:lnTo>
                    <a:lnTo>
                      <a:pt x="4" y="296"/>
                    </a:lnTo>
                    <a:lnTo>
                      <a:pt x="1" y="289"/>
                    </a:lnTo>
                    <a:lnTo>
                      <a:pt x="0" y="281"/>
                    </a:lnTo>
                    <a:lnTo>
                      <a:pt x="2" y="274"/>
                    </a:lnTo>
                    <a:lnTo>
                      <a:pt x="5" y="267"/>
                    </a:lnTo>
                    <a:lnTo>
                      <a:pt x="175" y="11"/>
                    </a:lnTo>
                    <a:lnTo>
                      <a:pt x="175" y="11"/>
                    </a:lnTo>
                    <a:lnTo>
                      <a:pt x="180" y="6"/>
                    </a:lnTo>
                    <a:lnTo>
                      <a:pt x="186" y="3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2" y="3"/>
                    </a:lnTo>
                    <a:lnTo>
                      <a:pt x="218" y="6"/>
                    </a:lnTo>
                    <a:lnTo>
                      <a:pt x="222" y="11"/>
                    </a:lnTo>
                    <a:lnTo>
                      <a:pt x="392" y="267"/>
                    </a:lnTo>
                    <a:lnTo>
                      <a:pt x="392" y="267"/>
                    </a:lnTo>
                    <a:lnTo>
                      <a:pt x="396" y="274"/>
                    </a:lnTo>
                    <a:lnTo>
                      <a:pt x="397" y="281"/>
                    </a:lnTo>
                    <a:lnTo>
                      <a:pt x="397" y="289"/>
                    </a:lnTo>
                    <a:lnTo>
                      <a:pt x="394" y="296"/>
                    </a:lnTo>
                    <a:lnTo>
                      <a:pt x="394" y="296"/>
                    </a:lnTo>
                    <a:lnTo>
                      <a:pt x="389" y="302"/>
                    </a:lnTo>
                    <a:lnTo>
                      <a:pt x="384" y="307"/>
                    </a:lnTo>
                    <a:lnTo>
                      <a:pt x="377" y="310"/>
                    </a:lnTo>
                    <a:lnTo>
                      <a:pt x="369" y="311"/>
                    </a:lnTo>
                    <a:lnTo>
                      <a:pt x="369" y="311"/>
                    </a:lnTo>
                    <a:close/>
                    <a:moveTo>
                      <a:pt x="82" y="254"/>
                    </a:moveTo>
                    <a:lnTo>
                      <a:pt x="316" y="254"/>
                    </a:lnTo>
                    <a:lnTo>
                      <a:pt x="199" y="79"/>
                    </a:lnTo>
                    <a:lnTo>
                      <a:pt x="82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DA2DC14-43AB-4B4E-89C6-31C6DCD99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925" y="2768601"/>
                <a:ext cx="60325" cy="52388"/>
              </a:xfrm>
              <a:custGeom>
                <a:avLst/>
                <a:gdLst>
                  <a:gd name="T0" fmla="*/ 113 w 226"/>
                  <a:gd name="T1" fmla="*/ 198 h 198"/>
                  <a:gd name="T2" fmla="*/ 113 w 226"/>
                  <a:gd name="T3" fmla="*/ 198 h 198"/>
                  <a:gd name="T4" fmla="*/ 101 w 226"/>
                  <a:gd name="T5" fmla="*/ 197 h 198"/>
                  <a:gd name="T6" fmla="*/ 90 w 226"/>
                  <a:gd name="T7" fmla="*/ 196 h 198"/>
                  <a:gd name="T8" fmla="*/ 79 w 226"/>
                  <a:gd name="T9" fmla="*/ 193 h 198"/>
                  <a:gd name="T10" fmla="*/ 69 w 226"/>
                  <a:gd name="T11" fmla="*/ 189 h 198"/>
                  <a:gd name="T12" fmla="*/ 59 w 226"/>
                  <a:gd name="T13" fmla="*/ 184 h 198"/>
                  <a:gd name="T14" fmla="*/ 50 w 226"/>
                  <a:gd name="T15" fmla="*/ 178 h 198"/>
                  <a:gd name="T16" fmla="*/ 41 w 226"/>
                  <a:gd name="T17" fmla="*/ 171 h 198"/>
                  <a:gd name="T18" fmla="*/ 32 w 226"/>
                  <a:gd name="T19" fmla="*/ 164 h 198"/>
                  <a:gd name="T20" fmla="*/ 25 w 226"/>
                  <a:gd name="T21" fmla="*/ 156 h 198"/>
                  <a:gd name="T22" fmla="*/ 19 w 226"/>
                  <a:gd name="T23" fmla="*/ 147 h 198"/>
                  <a:gd name="T24" fmla="*/ 13 w 226"/>
                  <a:gd name="T25" fmla="*/ 138 h 198"/>
                  <a:gd name="T26" fmla="*/ 8 w 226"/>
                  <a:gd name="T27" fmla="*/ 128 h 198"/>
                  <a:gd name="T28" fmla="*/ 5 w 226"/>
                  <a:gd name="T29" fmla="*/ 118 h 198"/>
                  <a:gd name="T30" fmla="*/ 2 w 226"/>
                  <a:gd name="T31" fmla="*/ 107 h 198"/>
                  <a:gd name="T32" fmla="*/ 0 w 226"/>
                  <a:gd name="T33" fmla="*/ 96 h 198"/>
                  <a:gd name="T34" fmla="*/ 0 w 226"/>
                  <a:gd name="T35" fmla="*/ 85 h 198"/>
                  <a:gd name="T36" fmla="*/ 0 w 226"/>
                  <a:gd name="T37" fmla="*/ 0 h 198"/>
                  <a:gd name="T38" fmla="*/ 57 w 226"/>
                  <a:gd name="T39" fmla="*/ 0 h 198"/>
                  <a:gd name="T40" fmla="*/ 57 w 226"/>
                  <a:gd name="T41" fmla="*/ 85 h 198"/>
                  <a:gd name="T42" fmla="*/ 57 w 226"/>
                  <a:gd name="T43" fmla="*/ 85 h 198"/>
                  <a:gd name="T44" fmla="*/ 58 w 226"/>
                  <a:gd name="T45" fmla="*/ 96 h 198"/>
                  <a:gd name="T46" fmla="*/ 61 w 226"/>
                  <a:gd name="T47" fmla="*/ 107 h 198"/>
                  <a:gd name="T48" fmla="*/ 66 w 226"/>
                  <a:gd name="T49" fmla="*/ 116 h 198"/>
                  <a:gd name="T50" fmla="*/ 73 w 226"/>
                  <a:gd name="T51" fmla="*/ 124 h 198"/>
                  <a:gd name="T52" fmla="*/ 81 w 226"/>
                  <a:gd name="T53" fmla="*/ 131 h 198"/>
                  <a:gd name="T54" fmla="*/ 91 w 226"/>
                  <a:gd name="T55" fmla="*/ 136 h 198"/>
                  <a:gd name="T56" fmla="*/ 101 w 226"/>
                  <a:gd name="T57" fmla="*/ 140 h 198"/>
                  <a:gd name="T58" fmla="*/ 113 w 226"/>
                  <a:gd name="T59" fmla="*/ 141 h 198"/>
                  <a:gd name="T60" fmla="*/ 113 w 226"/>
                  <a:gd name="T61" fmla="*/ 141 h 198"/>
                  <a:gd name="T62" fmla="*/ 124 w 226"/>
                  <a:gd name="T63" fmla="*/ 140 h 198"/>
                  <a:gd name="T64" fmla="*/ 135 w 226"/>
                  <a:gd name="T65" fmla="*/ 136 h 198"/>
                  <a:gd name="T66" fmla="*/ 145 w 226"/>
                  <a:gd name="T67" fmla="*/ 131 h 198"/>
                  <a:gd name="T68" fmla="*/ 153 w 226"/>
                  <a:gd name="T69" fmla="*/ 124 h 198"/>
                  <a:gd name="T70" fmla="*/ 160 w 226"/>
                  <a:gd name="T71" fmla="*/ 116 h 198"/>
                  <a:gd name="T72" fmla="*/ 165 w 226"/>
                  <a:gd name="T73" fmla="*/ 107 h 198"/>
                  <a:gd name="T74" fmla="*/ 169 w 226"/>
                  <a:gd name="T75" fmla="*/ 96 h 198"/>
                  <a:gd name="T76" fmla="*/ 170 w 226"/>
                  <a:gd name="T77" fmla="*/ 85 h 198"/>
                  <a:gd name="T78" fmla="*/ 170 w 226"/>
                  <a:gd name="T79" fmla="*/ 0 h 198"/>
                  <a:gd name="T80" fmla="*/ 226 w 226"/>
                  <a:gd name="T81" fmla="*/ 0 h 198"/>
                  <a:gd name="T82" fmla="*/ 226 w 226"/>
                  <a:gd name="T83" fmla="*/ 85 h 198"/>
                  <a:gd name="T84" fmla="*/ 226 w 226"/>
                  <a:gd name="T85" fmla="*/ 85 h 198"/>
                  <a:gd name="T86" fmla="*/ 225 w 226"/>
                  <a:gd name="T87" fmla="*/ 96 h 198"/>
                  <a:gd name="T88" fmla="*/ 224 w 226"/>
                  <a:gd name="T89" fmla="*/ 107 h 198"/>
                  <a:gd name="T90" fmla="*/ 221 w 226"/>
                  <a:gd name="T91" fmla="*/ 118 h 198"/>
                  <a:gd name="T92" fmla="*/ 217 w 226"/>
                  <a:gd name="T93" fmla="*/ 128 h 198"/>
                  <a:gd name="T94" fmla="*/ 212 w 226"/>
                  <a:gd name="T95" fmla="*/ 138 h 198"/>
                  <a:gd name="T96" fmla="*/ 207 w 226"/>
                  <a:gd name="T97" fmla="*/ 147 h 198"/>
                  <a:gd name="T98" fmla="*/ 200 w 226"/>
                  <a:gd name="T99" fmla="*/ 156 h 198"/>
                  <a:gd name="T100" fmla="*/ 193 w 226"/>
                  <a:gd name="T101" fmla="*/ 164 h 198"/>
                  <a:gd name="T102" fmla="*/ 185 w 226"/>
                  <a:gd name="T103" fmla="*/ 171 h 198"/>
                  <a:gd name="T104" fmla="*/ 176 w 226"/>
                  <a:gd name="T105" fmla="*/ 178 h 198"/>
                  <a:gd name="T106" fmla="*/ 167 w 226"/>
                  <a:gd name="T107" fmla="*/ 184 h 198"/>
                  <a:gd name="T108" fmla="*/ 157 w 226"/>
                  <a:gd name="T109" fmla="*/ 189 h 198"/>
                  <a:gd name="T110" fmla="*/ 147 w 226"/>
                  <a:gd name="T111" fmla="*/ 193 h 198"/>
                  <a:gd name="T112" fmla="*/ 135 w 226"/>
                  <a:gd name="T113" fmla="*/ 196 h 198"/>
                  <a:gd name="T114" fmla="*/ 124 w 226"/>
                  <a:gd name="T115" fmla="*/ 197 h 198"/>
                  <a:gd name="T116" fmla="*/ 113 w 226"/>
                  <a:gd name="T117" fmla="*/ 198 h 198"/>
                  <a:gd name="T118" fmla="*/ 113 w 226"/>
                  <a:gd name="T1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6" h="198">
                    <a:moveTo>
                      <a:pt x="113" y="198"/>
                    </a:moveTo>
                    <a:lnTo>
                      <a:pt x="113" y="198"/>
                    </a:lnTo>
                    <a:lnTo>
                      <a:pt x="101" y="197"/>
                    </a:lnTo>
                    <a:lnTo>
                      <a:pt x="90" y="196"/>
                    </a:lnTo>
                    <a:lnTo>
                      <a:pt x="79" y="193"/>
                    </a:lnTo>
                    <a:lnTo>
                      <a:pt x="69" y="189"/>
                    </a:lnTo>
                    <a:lnTo>
                      <a:pt x="59" y="184"/>
                    </a:lnTo>
                    <a:lnTo>
                      <a:pt x="50" y="178"/>
                    </a:lnTo>
                    <a:lnTo>
                      <a:pt x="41" y="171"/>
                    </a:lnTo>
                    <a:lnTo>
                      <a:pt x="32" y="164"/>
                    </a:lnTo>
                    <a:lnTo>
                      <a:pt x="25" y="156"/>
                    </a:lnTo>
                    <a:lnTo>
                      <a:pt x="19" y="147"/>
                    </a:lnTo>
                    <a:lnTo>
                      <a:pt x="13" y="138"/>
                    </a:lnTo>
                    <a:lnTo>
                      <a:pt x="8" y="128"/>
                    </a:lnTo>
                    <a:lnTo>
                      <a:pt x="5" y="118"/>
                    </a:lnTo>
                    <a:lnTo>
                      <a:pt x="2" y="107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85"/>
                    </a:lnTo>
                    <a:lnTo>
                      <a:pt x="57" y="85"/>
                    </a:lnTo>
                    <a:lnTo>
                      <a:pt x="58" y="96"/>
                    </a:lnTo>
                    <a:lnTo>
                      <a:pt x="61" y="107"/>
                    </a:lnTo>
                    <a:lnTo>
                      <a:pt x="66" y="116"/>
                    </a:lnTo>
                    <a:lnTo>
                      <a:pt x="73" y="124"/>
                    </a:lnTo>
                    <a:lnTo>
                      <a:pt x="81" y="131"/>
                    </a:lnTo>
                    <a:lnTo>
                      <a:pt x="91" y="136"/>
                    </a:lnTo>
                    <a:lnTo>
                      <a:pt x="101" y="140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24" y="140"/>
                    </a:lnTo>
                    <a:lnTo>
                      <a:pt x="135" y="136"/>
                    </a:lnTo>
                    <a:lnTo>
                      <a:pt x="145" y="131"/>
                    </a:lnTo>
                    <a:lnTo>
                      <a:pt x="153" y="124"/>
                    </a:lnTo>
                    <a:lnTo>
                      <a:pt x="160" y="116"/>
                    </a:lnTo>
                    <a:lnTo>
                      <a:pt x="165" y="107"/>
                    </a:lnTo>
                    <a:lnTo>
                      <a:pt x="169" y="96"/>
                    </a:lnTo>
                    <a:lnTo>
                      <a:pt x="170" y="85"/>
                    </a:lnTo>
                    <a:lnTo>
                      <a:pt x="170" y="0"/>
                    </a:lnTo>
                    <a:lnTo>
                      <a:pt x="226" y="0"/>
                    </a:lnTo>
                    <a:lnTo>
                      <a:pt x="226" y="85"/>
                    </a:lnTo>
                    <a:lnTo>
                      <a:pt x="226" y="85"/>
                    </a:lnTo>
                    <a:lnTo>
                      <a:pt x="225" y="96"/>
                    </a:lnTo>
                    <a:lnTo>
                      <a:pt x="224" y="107"/>
                    </a:lnTo>
                    <a:lnTo>
                      <a:pt x="221" y="118"/>
                    </a:lnTo>
                    <a:lnTo>
                      <a:pt x="217" y="128"/>
                    </a:lnTo>
                    <a:lnTo>
                      <a:pt x="212" y="138"/>
                    </a:lnTo>
                    <a:lnTo>
                      <a:pt x="207" y="147"/>
                    </a:lnTo>
                    <a:lnTo>
                      <a:pt x="200" y="156"/>
                    </a:lnTo>
                    <a:lnTo>
                      <a:pt x="193" y="164"/>
                    </a:lnTo>
                    <a:lnTo>
                      <a:pt x="185" y="171"/>
                    </a:lnTo>
                    <a:lnTo>
                      <a:pt x="176" y="178"/>
                    </a:lnTo>
                    <a:lnTo>
                      <a:pt x="167" y="184"/>
                    </a:lnTo>
                    <a:lnTo>
                      <a:pt x="157" y="189"/>
                    </a:lnTo>
                    <a:lnTo>
                      <a:pt x="147" y="193"/>
                    </a:lnTo>
                    <a:lnTo>
                      <a:pt x="135" y="196"/>
                    </a:lnTo>
                    <a:lnTo>
                      <a:pt x="124" y="197"/>
                    </a:lnTo>
                    <a:lnTo>
                      <a:pt x="113" y="198"/>
                    </a:lnTo>
                    <a:lnTo>
                      <a:pt x="11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Rectangle 41">
                <a:extLst>
                  <a:ext uri="{FF2B5EF4-FFF2-40B4-BE49-F238E27FC236}">
                    <a16:creationId xmlns:a16="http://schemas.microsoft.com/office/drawing/2014/main" id="{851F9CC1-730B-44DC-BBDF-FB80A3567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8638" y="2828926"/>
                <a:ext cx="523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1F018D84-7662-488E-96DC-F5E68516175B}"/>
                </a:ext>
              </a:extLst>
            </p:cNvPr>
            <p:cNvGrpSpPr/>
            <p:nvPr/>
          </p:nvGrpSpPr>
          <p:grpSpPr>
            <a:xfrm>
              <a:off x="2282032" y="1448594"/>
              <a:ext cx="358775" cy="360363"/>
              <a:chOff x="8435975" y="2528888"/>
              <a:chExt cx="358775" cy="360363"/>
            </a:xfrm>
            <a:grpFill/>
          </p:grpSpPr>
          <p:sp>
            <p:nvSpPr>
              <p:cNvPr id="26" name="Freeform 164">
                <a:extLst>
                  <a:ext uri="{FF2B5EF4-FFF2-40B4-BE49-F238E27FC236}">
                    <a16:creationId xmlns:a16="http://schemas.microsoft.com/office/drawing/2014/main" id="{23E7BCC5-71ED-45B6-8636-71F4DDF22D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6938" y="2581276"/>
                <a:ext cx="198438" cy="203200"/>
              </a:xfrm>
              <a:custGeom>
                <a:avLst/>
                <a:gdLst>
                  <a:gd name="T0" fmla="*/ 292 w 752"/>
                  <a:gd name="T1" fmla="*/ 746 h 766"/>
                  <a:gd name="T2" fmla="*/ 159 w 752"/>
                  <a:gd name="T3" fmla="*/ 658 h 766"/>
                  <a:gd name="T4" fmla="*/ 100 w 752"/>
                  <a:gd name="T5" fmla="*/ 584 h 766"/>
                  <a:gd name="T6" fmla="*/ 68 w 752"/>
                  <a:gd name="T7" fmla="*/ 494 h 766"/>
                  <a:gd name="T8" fmla="*/ 39 w 752"/>
                  <a:gd name="T9" fmla="*/ 463 h 766"/>
                  <a:gd name="T10" fmla="*/ 11 w 752"/>
                  <a:gd name="T11" fmla="*/ 424 h 766"/>
                  <a:gd name="T12" fmla="*/ 0 w 752"/>
                  <a:gd name="T13" fmla="*/ 369 h 766"/>
                  <a:gd name="T14" fmla="*/ 9 w 752"/>
                  <a:gd name="T15" fmla="*/ 321 h 766"/>
                  <a:gd name="T16" fmla="*/ 35 w 752"/>
                  <a:gd name="T17" fmla="*/ 278 h 766"/>
                  <a:gd name="T18" fmla="*/ 93 w 752"/>
                  <a:gd name="T19" fmla="*/ 137 h 766"/>
                  <a:gd name="T20" fmla="*/ 108 w 752"/>
                  <a:gd name="T21" fmla="*/ 117 h 766"/>
                  <a:gd name="T22" fmla="*/ 178 w 752"/>
                  <a:gd name="T23" fmla="*/ 111 h 766"/>
                  <a:gd name="T24" fmla="*/ 285 w 752"/>
                  <a:gd name="T25" fmla="*/ 86 h 766"/>
                  <a:gd name="T26" fmla="*/ 330 w 752"/>
                  <a:gd name="T27" fmla="*/ 47 h 766"/>
                  <a:gd name="T28" fmla="*/ 356 w 752"/>
                  <a:gd name="T29" fmla="*/ 8 h 766"/>
                  <a:gd name="T30" fmla="*/ 387 w 752"/>
                  <a:gd name="T31" fmla="*/ 2 h 766"/>
                  <a:gd name="T32" fmla="*/ 415 w 752"/>
                  <a:gd name="T33" fmla="*/ 34 h 766"/>
                  <a:gd name="T34" fmla="*/ 447 w 752"/>
                  <a:gd name="T35" fmla="*/ 73 h 766"/>
                  <a:gd name="T36" fmla="*/ 529 w 752"/>
                  <a:gd name="T37" fmla="*/ 105 h 766"/>
                  <a:gd name="T38" fmla="*/ 636 w 752"/>
                  <a:gd name="T39" fmla="*/ 114 h 766"/>
                  <a:gd name="T40" fmla="*/ 658 w 752"/>
                  <a:gd name="T41" fmla="*/ 131 h 766"/>
                  <a:gd name="T42" fmla="*/ 704 w 752"/>
                  <a:gd name="T43" fmla="*/ 269 h 766"/>
                  <a:gd name="T44" fmla="*/ 737 w 752"/>
                  <a:gd name="T45" fmla="*/ 305 h 766"/>
                  <a:gd name="T46" fmla="*/ 751 w 752"/>
                  <a:gd name="T47" fmla="*/ 359 h 766"/>
                  <a:gd name="T48" fmla="*/ 747 w 752"/>
                  <a:gd name="T49" fmla="*/ 406 h 766"/>
                  <a:gd name="T50" fmla="*/ 725 w 752"/>
                  <a:gd name="T51" fmla="*/ 452 h 766"/>
                  <a:gd name="T52" fmla="*/ 686 w 752"/>
                  <a:gd name="T53" fmla="*/ 478 h 766"/>
                  <a:gd name="T54" fmla="*/ 666 w 752"/>
                  <a:gd name="T55" fmla="*/ 556 h 766"/>
                  <a:gd name="T56" fmla="*/ 615 w 752"/>
                  <a:gd name="T57" fmla="*/ 635 h 766"/>
                  <a:gd name="T58" fmla="*/ 509 w 752"/>
                  <a:gd name="T59" fmla="*/ 722 h 766"/>
                  <a:gd name="T60" fmla="*/ 376 w 752"/>
                  <a:gd name="T61" fmla="*/ 766 h 766"/>
                  <a:gd name="T62" fmla="*/ 117 w 752"/>
                  <a:gd name="T63" fmla="*/ 298 h 766"/>
                  <a:gd name="T64" fmla="*/ 92 w 752"/>
                  <a:gd name="T65" fmla="*/ 312 h 766"/>
                  <a:gd name="T66" fmla="*/ 72 w 752"/>
                  <a:gd name="T67" fmla="*/ 321 h 766"/>
                  <a:gd name="T68" fmla="*/ 57 w 752"/>
                  <a:gd name="T69" fmla="*/ 369 h 766"/>
                  <a:gd name="T70" fmla="*/ 69 w 752"/>
                  <a:gd name="T71" fmla="*/ 412 h 766"/>
                  <a:gd name="T72" fmla="*/ 92 w 752"/>
                  <a:gd name="T73" fmla="*/ 426 h 766"/>
                  <a:gd name="T74" fmla="*/ 117 w 752"/>
                  <a:gd name="T75" fmla="*/ 438 h 766"/>
                  <a:gd name="T76" fmla="*/ 123 w 752"/>
                  <a:gd name="T77" fmla="*/ 481 h 766"/>
                  <a:gd name="T78" fmla="*/ 150 w 752"/>
                  <a:gd name="T79" fmla="*/ 556 h 766"/>
                  <a:gd name="T80" fmla="*/ 220 w 752"/>
                  <a:gd name="T81" fmla="*/ 637 h 766"/>
                  <a:gd name="T82" fmla="*/ 343 w 752"/>
                  <a:gd name="T83" fmla="*/ 705 h 766"/>
                  <a:gd name="T84" fmla="*/ 428 w 752"/>
                  <a:gd name="T85" fmla="*/ 698 h 766"/>
                  <a:gd name="T86" fmla="*/ 552 w 752"/>
                  <a:gd name="T87" fmla="*/ 619 h 766"/>
                  <a:gd name="T88" fmla="*/ 608 w 752"/>
                  <a:gd name="T89" fmla="*/ 544 h 766"/>
                  <a:gd name="T90" fmla="*/ 631 w 752"/>
                  <a:gd name="T91" fmla="*/ 468 h 766"/>
                  <a:gd name="T92" fmla="*/ 640 w 752"/>
                  <a:gd name="T93" fmla="*/ 434 h 766"/>
                  <a:gd name="T94" fmla="*/ 665 w 752"/>
                  <a:gd name="T95" fmla="*/ 426 h 766"/>
                  <a:gd name="T96" fmla="*/ 687 w 752"/>
                  <a:gd name="T97" fmla="*/ 404 h 766"/>
                  <a:gd name="T98" fmla="*/ 694 w 752"/>
                  <a:gd name="T99" fmla="*/ 361 h 766"/>
                  <a:gd name="T100" fmla="*/ 677 w 752"/>
                  <a:gd name="T101" fmla="*/ 318 h 766"/>
                  <a:gd name="T102" fmla="*/ 655 w 752"/>
                  <a:gd name="T103" fmla="*/ 311 h 766"/>
                  <a:gd name="T104" fmla="*/ 633 w 752"/>
                  <a:gd name="T105" fmla="*/ 294 h 766"/>
                  <a:gd name="T106" fmla="*/ 534 w 752"/>
                  <a:gd name="T107" fmla="*/ 164 h 766"/>
                  <a:gd name="T108" fmla="*/ 435 w 752"/>
                  <a:gd name="T109" fmla="*/ 134 h 766"/>
                  <a:gd name="T110" fmla="*/ 376 w 752"/>
                  <a:gd name="T111" fmla="*/ 79 h 766"/>
                  <a:gd name="T112" fmla="*/ 329 w 752"/>
                  <a:gd name="T113" fmla="*/ 126 h 766"/>
                  <a:gd name="T114" fmla="*/ 239 w 752"/>
                  <a:gd name="T115" fmla="*/ 16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2" h="766">
                    <a:moveTo>
                      <a:pt x="376" y="766"/>
                    </a:moveTo>
                    <a:lnTo>
                      <a:pt x="376" y="766"/>
                    </a:lnTo>
                    <a:lnTo>
                      <a:pt x="358" y="764"/>
                    </a:lnTo>
                    <a:lnTo>
                      <a:pt x="338" y="761"/>
                    </a:lnTo>
                    <a:lnTo>
                      <a:pt x="316" y="754"/>
                    </a:lnTo>
                    <a:lnTo>
                      <a:pt x="292" y="746"/>
                    </a:lnTo>
                    <a:lnTo>
                      <a:pt x="268" y="735"/>
                    </a:lnTo>
                    <a:lnTo>
                      <a:pt x="244" y="722"/>
                    </a:lnTo>
                    <a:lnTo>
                      <a:pt x="219" y="706"/>
                    </a:lnTo>
                    <a:lnTo>
                      <a:pt x="194" y="688"/>
                    </a:lnTo>
                    <a:lnTo>
                      <a:pt x="170" y="668"/>
                    </a:lnTo>
                    <a:lnTo>
                      <a:pt x="159" y="658"/>
                    </a:lnTo>
                    <a:lnTo>
                      <a:pt x="148" y="647"/>
                    </a:lnTo>
                    <a:lnTo>
                      <a:pt x="138" y="635"/>
                    </a:lnTo>
                    <a:lnTo>
                      <a:pt x="128" y="623"/>
                    </a:lnTo>
                    <a:lnTo>
                      <a:pt x="118" y="611"/>
                    </a:lnTo>
                    <a:lnTo>
                      <a:pt x="109" y="597"/>
                    </a:lnTo>
                    <a:lnTo>
                      <a:pt x="100" y="584"/>
                    </a:lnTo>
                    <a:lnTo>
                      <a:pt x="93" y="570"/>
                    </a:lnTo>
                    <a:lnTo>
                      <a:pt x="86" y="556"/>
                    </a:lnTo>
                    <a:lnTo>
                      <a:pt x="80" y="541"/>
                    </a:lnTo>
                    <a:lnTo>
                      <a:pt x="75" y="526"/>
                    </a:lnTo>
                    <a:lnTo>
                      <a:pt x="71" y="510"/>
                    </a:lnTo>
                    <a:lnTo>
                      <a:pt x="68" y="494"/>
                    </a:lnTo>
                    <a:lnTo>
                      <a:pt x="65" y="478"/>
                    </a:lnTo>
                    <a:lnTo>
                      <a:pt x="65" y="478"/>
                    </a:lnTo>
                    <a:lnTo>
                      <a:pt x="58" y="475"/>
                    </a:lnTo>
                    <a:lnTo>
                      <a:pt x="52" y="471"/>
                    </a:lnTo>
                    <a:lnTo>
                      <a:pt x="45" y="467"/>
                    </a:lnTo>
                    <a:lnTo>
                      <a:pt x="39" y="463"/>
                    </a:lnTo>
                    <a:lnTo>
                      <a:pt x="33" y="458"/>
                    </a:lnTo>
                    <a:lnTo>
                      <a:pt x="28" y="452"/>
                    </a:lnTo>
                    <a:lnTo>
                      <a:pt x="23" y="446"/>
                    </a:lnTo>
                    <a:lnTo>
                      <a:pt x="19" y="439"/>
                    </a:lnTo>
                    <a:lnTo>
                      <a:pt x="15" y="432"/>
                    </a:lnTo>
                    <a:lnTo>
                      <a:pt x="11" y="424"/>
                    </a:lnTo>
                    <a:lnTo>
                      <a:pt x="8" y="415"/>
                    </a:lnTo>
                    <a:lnTo>
                      <a:pt x="6" y="406"/>
                    </a:lnTo>
                    <a:lnTo>
                      <a:pt x="3" y="398"/>
                    </a:lnTo>
                    <a:lnTo>
                      <a:pt x="1" y="388"/>
                    </a:lnTo>
                    <a:lnTo>
                      <a:pt x="0" y="379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0" y="359"/>
                    </a:lnTo>
                    <a:lnTo>
                      <a:pt x="1" y="349"/>
                    </a:lnTo>
                    <a:lnTo>
                      <a:pt x="3" y="339"/>
                    </a:lnTo>
                    <a:lnTo>
                      <a:pt x="6" y="330"/>
                    </a:lnTo>
                    <a:lnTo>
                      <a:pt x="9" y="321"/>
                    </a:lnTo>
                    <a:lnTo>
                      <a:pt x="12" y="312"/>
                    </a:lnTo>
                    <a:lnTo>
                      <a:pt x="16" y="305"/>
                    </a:lnTo>
                    <a:lnTo>
                      <a:pt x="20" y="297"/>
                    </a:lnTo>
                    <a:lnTo>
                      <a:pt x="24" y="290"/>
                    </a:lnTo>
                    <a:lnTo>
                      <a:pt x="30" y="284"/>
                    </a:lnTo>
                    <a:lnTo>
                      <a:pt x="35" y="278"/>
                    </a:lnTo>
                    <a:lnTo>
                      <a:pt x="41" y="273"/>
                    </a:lnTo>
                    <a:lnTo>
                      <a:pt x="47" y="269"/>
                    </a:lnTo>
                    <a:lnTo>
                      <a:pt x="54" y="265"/>
                    </a:lnTo>
                    <a:lnTo>
                      <a:pt x="61" y="262"/>
                    </a:lnTo>
                    <a:lnTo>
                      <a:pt x="69" y="259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4" y="131"/>
                    </a:lnTo>
                    <a:lnTo>
                      <a:pt x="96" y="127"/>
                    </a:lnTo>
                    <a:lnTo>
                      <a:pt x="99" y="123"/>
                    </a:lnTo>
                    <a:lnTo>
                      <a:pt x="103" y="120"/>
                    </a:lnTo>
                    <a:lnTo>
                      <a:pt x="108" y="117"/>
                    </a:lnTo>
                    <a:lnTo>
                      <a:pt x="112" y="115"/>
                    </a:lnTo>
                    <a:lnTo>
                      <a:pt x="116" y="114"/>
                    </a:lnTo>
                    <a:lnTo>
                      <a:pt x="121" y="113"/>
                    </a:lnTo>
                    <a:lnTo>
                      <a:pt x="121" y="113"/>
                    </a:lnTo>
                    <a:lnTo>
                      <a:pt x="151" y="113"/>
                    </a:lnTo>
                    <a:lnTo>
                      <a:pt x="178" y="111"/>
                    </a:lnTo>
                    <a:lnTo>
                      <a:pt x="202" y="109"/>
                    </a:lnTo>
                    <a:lnTo>
                      <a:pt x="224" y="105"/>
                    </a:lnTo>
                    <a:lnTo>
                      <a:pt x="243" y="101"/>
                    </a:lnTo>
                    <a:lnTo>
                      <a:pt x="259" y="97"/>
                    </a:lnTo>
                    <a:lnTo>
                      <a:pt x="273" y="92"/>
                    </a:lnTo>
                    <a:lnTo>
                      <a:pt x="285" y="86"/>
                    </a:lnTo>
                    <a:lnTo>
                      <a:pt x="296" y="80"/>
                    </a:lnTo>
                    <a:lnTo>
                      <a:pt x="305" y="73"/>
                    </a:lnTo>
                    <a:lnTo>
                      <a:pt x="313" y="67"/>
                    </a:lnTo>
                    <a:lnTo>
                      <a:pt x="320" y="60"/>
                    </a:lnTo>
                    <a:lnTo>
                      <a:pt x="325" y="54"/>
                    </a:lnTo>
                    <a:lnTo>
                      <a:pt x="330" y="47"/>
                    </a:lnTo>
                    <a:lnTo>
                      <a:pt x="338" y="34"/>
                    </a:lnTo>
                    <a:lnTo>
                      <a:pt x="338" y="34"/>
                    </a:lnTo>
                    <a:lnTo>
                      <a:pt x="346" y="20"/>
                    </a:lnTo>
                    <a:lnTo>
                      <a:pt x="351" y="14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60" y="5"/>
                    </a:lnTo>
                    <a:lnTo>
                      <a:pt x="365" y="2"/>
                    </a:lnTo>
                    <a:lnTo>
                      <a:pt x="371" y="1"/>
                    </a:lnTo>
                    <a:lnTo>
                      <a:pt x="376" y="0"/>
                    </a:lnTo>
                    <a:lnTo>
                      <a:pt x="381" y="1"/>
                    </a:lnTo>
                    <a:lnTo>
                      <a:pt x="387" y="2"/>
                    </a:lnTo>
                    <a:lnTo>
                      <a:pt x="391" y="5"/>
                    </a:lnTo>
                    <a:lnTo>
                      <a:pt x="396" y="8"/>
                    </a:lnTo>
                    <a:lnTo>
                      <a:pt x="396" y="8"/>
                    </a:lnTo>
                    <a:lnTo>
                      <a:pt x="401" y="14"/>
                    </a:lnTo>
                    <a:lnTo>
                      <a:pt x="406" y="20"/>
                    </a:lnTo>
                    <a:lnTo>
                      <a:pt x="415" y="34"/>
                    </a:lnTo>
                    <a:lnTo>
                      <a:pt x="415" y="34"/>
                    </a:lnTo>
                    <a:lnTo>
                      <a:pt x="423" y="47"/>
                    </a:lnTo>
                    <a:lnTo>
                      <a:pt x="428" y="54"/>
                    </a:lnTo>
                    <a:lnTo>
                      <a:pt x="433" y="60"/>
                    </a:lnTo>
                    <a:lnTo>
                      <a:pt x="439" y="67"/>
                    </a:lnTo>
                    <a:lnTo>
                      <a:pt x="447" y="73"/>
                    </a:lnTo>
                    <a:lnTo>
                      <a:pt x="456" y="80"/>
                    </a:lnTo>
                    <a:lnTo>
                      <a:pt x="467" y="86"/>
                    </a:lnTo>
                    <a:lnTo>
                      <a:pt x="479" y="92"/>
                    </a:lnTo>
                    <a:lnTo>
                      <a:pt x="493" y="97"/>
                    </a:lnTo>
                    <a:lnTo>
                      <a:pt x="510" y="101"/>
                    </a:lnTo>
                    <a:lnTo>
                      <a:pt x="529" y="105"/>
                    </a:lnTo>
                    <a:lnTo>
                      <a:pt x="550" y="109"/>
                    </a:lnTo>
                    <a:lnTo>
                      <a:pt x="574" y="111"/>
                    </a:lnTo>
                    <a:lnTo>
                      <a:pt x="601" y="113"/>
                    </a:lnTo>
                    <a:lnTo>
                      <a:pt x="631" y="113"/>
                    </a:lnTo>
                    <a:lnTo>
                      <a:pt x="631" y="113"/>
                    </a:lnTo>
                    <a:lnTo>
                      <a:pt x="636" y="114"/>
                    </a:lnTo>
                    <a:lnTo>
                      <a:pt x="641" y="115"/>
                    </a:lnTo>
                    <a:lnTo>
                      <a:pt x="645" y="117"/>
                    </a:lnTo>
                    <a:lnTo>
                      <a:pt x="649" y="120"/>
                    </a:lnTo>
                    <a:lnTo>
                      <a:pt x="653" y="123"/>
                    </a:lnTo>
                    <a:lnTo>
                      <a:pt x="655" y="127"/>
                    </a:lnTo>
                    <a:lnTo>
                      <a:pt x="658" y="131"/>
                    </a:lnTo>
                    <a:lnTo>
                      <a:pt x="659" y="137"/>
                    </a:lnTo>
                    <a:lnTo>
                      <a:pt x="683" y="259"/>
                    </a:lnTo>
                    <a:lnTo>
                      <a:pt x="683" y="259"/>
                    </a:lnTo>
                    <a:lnTo>
                      <a:pt x="691" y="262"/>
                    </a:lnTo>
                    <a:lnTo>
                      <a:pt x="698" y="265"/>
                    </a:lnTo>
                    <a:lnTo>
                      <a:pt x="704" y="269"/>
                    </a:lnTo>
                    <a:lnTo>
                      <a:pt x="712" y="273"/>
                    </a:lnTo>
                    <a:lnTo>
                      <a:pt x="718" y="278"/>
                    </a:lnTo>
                    <a:lnTo>
                      <a:pt x="723" y="284"/>
                    </a:lnTo>
                    <a:lnTo>
                      <a:pt x="728" y="290"/>
                    </a:lnTo>
                    <a:lnTo>
                      <a:pt x="733" y="297"/>
                    </a:lnTo>
                    <a:lnTo>
                      <a:pt x="737" y="305"/>
                    </a:lnTo>
                    <a:lnTo>
                      <a:pt x="741" y="312"/>
                    </a:lnTo>
                    <a:lnTo>
                      <a:pt x="744" y="321"/>
                    </a:lnTo>
                    <a:lnTo>
                      <a:pt x="747" y="330"/>
                    </a:lnTo>
                    <a:lnTo>
                      <a:pt x="749" y="339"/>
                    </a:lnTo>
                    <a:lnTo>
                      <a:pt x="751" y="349"/>
                    </a:lnTo>
                    <a:lnTo>
                      <a:pt x="751" y="359"/>
                    </a:lnTo>
                    <a:lnTo>
                      <a:pt x="752" y="369"/>
                    </a:lnTo>
                    <a:lnTo>
                      <a:pt x="752" y="369"/>
                    </a:lnTo>
                    <a:lnTo>
                      <a:pt x="751" y="379"/>
                    </a:lnTo>
                    <a:lnTo>
                      <a:pt x="751" y="388"/>
                    </a:lnTo>
                    <a:lnTo>
                      <a:pt x="749" y="398"/>
                    </a:lnTo>
                    <a:lnTo>
                      <a:pt x="747" y="406"/>
                    </a:lnTo>
                    <a:lnTo>
                      <a:pt x="745" y="415"/>
                    </a:lnTo>
                    <a:lnTo>
                      <a:pt x="742" y="424"/>
                    </a:lnTo>
                    <a:lnTo>
                      <a:pt x="738" y="432"/>
                    </a:lnTo>
                    <a:lnTo>
                      <a:pt x="734" y="439"/>
                    </a:lnTo>
                    <a:lnTo>
                      <a:pt x="730" y="446"/>
                    </a:lnTo>
                    <a:lnTo>
                      <a:pt x="725" y="452"/>
                    </a:lnTo>
                    <a:lnTo>
                      <a:pt x="719" y="458"/>
                    </a:lnTo>
                    <a:lnTo>
                      <a:pt x="714" y="463"/>
                    </a:lnTo>
                    <a:lnTo>
                      <a:pt x="707" y="467"/>
                    </a:lnTo>
                    <a:lnTo>
                      <a:pt x="700" y="471"/>
                    </a:lnTo>
                    <a:lnTo>
                      <a:pt x="694" y="475"/>
                    </a:lnTo>
                    <a:lnTo>
                      <a:pt x="686" y="478"/>
                    </a:lnTo>
                    <a:lnTo>
                      <a:pt x="686" y="478"/>
                    </a:lnTo>
                    <a:lnTo>
                      <a:pt x="684" y="494"/>
                    </a:lnTo>
                    <a:lnTo>
                      <a:pt x="681" y="510"/>
                    </a:lnTo>
                    <a:lnTo>
                      <a:pt x="677" y="526"/>
                    </a:lnTo>
                    <a:lnTo>
                      <a:pt x="672" y="541"/>
                    </a:lnTo>
                    <a:lnTo>
                      <a:pt x="666" y="556"/>
                    </a:lnTo>
                    <a:lnTo>
                      <a:pt x="659" y="570"/>
                    </a:lnTo>
                    <a:lnTo>
                      <a:pt x="652" y="584"/>
                    </a:lnTo>
                    <a:lnTo>
                      <a:pt x="644" y="597"/>
                    </a:lnTo>
                    <a:lnTo>
                      <a:pt x="635" y="611"/>
                    </a:lnTo>
                    <a:lnTo>
                      <a:pt x="625" y="623"/>
                    </a:lnTo>
                    <a:lnTo>
                      <a:pt x="615" y="635"/>
                    </a:lnTo>
                    <a:lnTo>
                      <a:pt x="604" y="647"/>
                    </a:lnTo>
                    <a:lnTo>
                      <a:pt x="593" y="658"/>
                    </a:lnTo>
                    <a:lnTo>
                      <a:pt x="582" y="668"/>
                    </a:lnTo>
                    <a:lnTo>
                      <a:pt x="558" y="688"/>
                    </a:lnTo>
                    <a:lnTo>
                      <a:pt x="534" y="706"/>
                    </a:lnTo>
                    <a:lnTo>
                      <a:pt x="509" y="722"/>
                    </a:lnTo>
                    <a:lnTo>
                      <a:pt x="484" y="735"/>
                    </a:lnTo>
                    <a:lnTo>
                      <a:pt x="460" y="746"/>
                    </a:lnTo>
                    <a:lnTo>
                      <a:pt x="436" y="754"/>
                    </a:lnTo>
                    <a:lnTo>
                      <a:pt x="415" y="761"/>
                    </a:lnTo>
                    <a:lnTo>
                      <a:pt x="394" y="764"/>
                    </a:lnTo>
                    <a:lnTo>
                      <a:pt x="376" y="766"/>
                    </a:lnTo>
                    <a:lnTo>
                      <a:pt x="376" y="766"/>
                    </a:lnTo>
                    <a:close/>
                    <a:moveTo>
                      <a:pt x="144" y="170"/>
                    </a:moveTo>
                    <a:lnTo>
                      <a:pt x="121" y="289"/>
                    </a:lnTo>
                    <a:lnTo>
                      <a:pt x="121" y="289"/>
                    </a:lnTo>
                    <a:lnTo>
                      <a:pt x="119" y="294"/>
                    </a:lnTo>
                    <a:lnTo>
                      <a:pt x="117" y="298"/>
                    </a:lnTo>
                    <a:lnTo>
                      <a:pt x="115" y="302"/>
                    </a:lnTo>
                    <a:lnTo>
                      <a:pt x="111" y="305"/>
                    </a:lnTo>
                    <a:lnTo>
                      <a:pt x="107" y="308"/>
                    </a:lnTo>
                    <a:lnTo>
                      <a:pt x="102" y="310"/>
                    </a:lnTo>
                    <a:lnTo>
                      <a:pt x="97" y="311"/>
                    </a:lnTo>
                    <a:lnTo>
                      <a:pt x="92" y="312"/>
                    </a:lnTo>
                    <a:lnTo>
                      <a:pt x="92" y="312"/>
                    </a:lnTo>
                    <a:lnTo>
                      <a:pt x="87" y="312"/>
                    </a:lnTo>
                    <a:lnTo>
                      <a:pt x="83" y="313"/>
                    </a:lnTo>
                    <a:lnTo>
                      <a:pt x="79" y="315"/>
                    </a:lnTo>
                    <a:lnTo>
                      <a:pt x="75" y="318"/>
                    </a:lnTo>
                    <a:lnTo>
                      <a:pt x="72" y="321"/>
                    </a:lnTo>
                    <a:lnTo>
                      <a:pt x="69" y="325"/>
                    </a:lnTo>
                    <a:lnTo>
                      <a:pt x="64" y="334"/>
                    </a:lnTo>
                    <a:lnTo>
                      <a:pt x="61" y="343"/>
                    </a:lnTo>
                    <a:lnTo>
                      <a:pt x="59" y="352"/>
                    </a:lnTo>
                    <a:lnTo>
                      <a:pt x="58" y="361"/>
                    </a:lnTo>
                    <a:lnTo>
                      <a:pt x="57" y="369"/>
                    </a:lnTo>
                    <a:lnTo>
                      <a:pt x="57" y="369"/>
                    </a:lnTo>
                    <a:lnTo>
                      <a:pt x="58" y="377"/>
                    </a:lnTo>
                    <a:lnTo>
                      <a:pt x="59" y="386"/>
                    </a:lnTo>
                    <a:lnTo>
                      <a:pt x="61" y="395"/>
                    </a:lnTo>
                    <a:lnTo>
                      <a:pt x="64" y="404"/>
                    </a:lnTo>
                    <a:lnTo>
                      <a:pt x="69" y="412"/>
                    </a:lnTo>
                    <a:lnTo>
                      <a:pt x="72" y="417"/>
                    </a:lnTo>
                    <a:lnTo>
                      <a:pt x="75" y="420"/>
                    </a:lnTo>
                    <a:lnTo>
                      <a:pt x="79" y="422"/>
                    </a:lnTo>
                    <a:lnTo>
                      <a:pt x="83" y="424"/>
                    </a:lnTo>
                    <a:lnTo>
                      <a:pt x="87" y="426"/>
                    </a:lnTo>
                    <a:lnTo>
                      <a:pt x="92" y="426"/>
                    </a:lnTo>
                    <a:lnTo>
                      <a:pt x="92" y="426"/>
                    </a:lnTo>
                    <a:lnTo>
                      <a:pt x="98" y="427"/>
                    </a:lnTo>
                    <a:lnTo>
                      <a:pt x="103" y="428"/>
                    </a:lnTo>
                    <a:lnTo>
                      <a:pt x="109" y="431"/>
                    </a:lnTo>
                    <a:lnTo>
                      <a:pt x="113" y="434"/>
                    </a:lnTo>
                    <a:lnTo>
                      <a:pt x="117" y="438"/>
                    </a:lnTo>
                    <a:lnTo>
                      <a:pt x="119" y="443"/>
                    </a:lnTo>
                    <a:lnTo>
                      <a:pt x="121" y="448"/>
                    </a:lnTo>
                    <a:lnTo>
                      <a:pt x="121" y="454"/>
                    </a:lnTo>
                    <a:lnTo>
                      <a:pt x="121" y="454"/>
                    </a:lnTo>
                    <a:lnTo>
                      <a:pt x="122" y="468"/>
                    </a:lnTo>
                    <a:lnTo>
                      <a:pt x="123" y="481"/>
                    </a:lnTo>
                    <a:lnTo>
                      <a:pt x="126" y="494"/>
                    </a:lnTo>
                    <a:lnTo>
                      <a:pt x="129" y="507"/>
                    </a:lnTo>
                    <a:lnTo>
                      <a:pt x="133" y="520"/>
                    </a:lnTo>
                    <a:lnTo>
                      <a:pt x="138" y="533"/>
                    </a:lnTo>
                    <a:lnTo>
                      <a:pt x="144" y="544"/>
                    </a:lnTo>
                    <a:lnTo>
                      <a:pt x="150" y="556"/>
                    </a:lnTo>
                    <a:lnTo>
                      <a:pt x="157" y="567"/>
                    </a:lnTo>
                    <a:lnTo>
                      <a:pt x="165" y="578"/>
                    </a:lnTo>
                    <a:lnTo>
                      <a:pt x="173" y="589"/>
                    </a:lnTo>
                    <a:lnTo>
                      <a:pt x="181" y="599"/>
                    </a:lnTo>
                    <a:lnTo>
                      <a:pt x="200" y="619"/>
                    </a:lnTo>
                    <a:lnTo>
                      <a:pt x="220" y="637"/>
                    </a:lnTo>
                    <a:lnTo>
                      <a:pt x="241" y="653"/>
                    </a:lnTo>
                    <a:lnTo>
                      <a:pt x="262" y="667"/>
                    </a:lnTo>
                    <a:lnTo>
                      <a:pt x="283" y="679"/>
                    </a:lnTo>
                    <a:lnTo>
                      <a:pt x="304" y="690"/>
                    </a:lnTo>
                    <a:lnTo>
                      <a:pt x="325" y="698"/>
                    </a:lnTo>
                    <a:lnTo>
                      <a:pt x="343" y="705"/>
                    </a:lnTo>
                    <a:lnTo>
                      <a:pt x="361" y="708"/>
                    </a:lnTo>
                    <a:lnTo>
                      <a:pt x="376" y="710"/>
                    </a:lnTo>
                    <a:lnTo>
                      <a:pt x="376" y="710"/>
                    </a:lnTo>
                    <a:lnTo>
                      <a:pt x="391" y="708"/>
                    </a:lnTo>
                    <a:lnTo>
                      <a:pt x="409" y="705"/>
                    </a:lnTo>
                    <a:lnTo>
                      <a:pt x="428" y="698"/>
                    </a:lnTo>
                    <a:lnTo>
                      <a:pt x="448" y="690"/>
                    </a:lnTo>
                    <a:lnTo>
                      <a:pt x="469" y="679"/>
                    </a:lnTo>
                    <a:lnTo>
                      <a:pt x="490" y="667"/>
                    </a:lnTo>
                    <a:lnTo>
                      <a:pt x="512" y="653"/>
                    </a:lnTo>
                    <a:lnTo>
                      <a:pt x="532" y="637"/>
                    </a:lnTo>
                    <a:lnTo>
                      <a:pt x="552" y="619"/>
                    </a:lnTo>
                    <a:lnTo>
                      <a:pt x="570" y="599"/>
                    </a:lnTo>
                    <a:lnTo>
                      <a:pt x="579" y="589"/>
                    </a:lnTo>
                    <a:lnTo>
                      <a:pt x="587" y="578"/>
                    </a:lnTo>
                    <a:lnTo>
                      <a:pt x="595" y="567"/>
                    </a:lnTo>
                    <a:lnTo>
                      <a:pt x="602" y="556"/>
                    </a:lnTo>
                    <a:lnTo>
                      <a:pt x="608" y="544"/>
                    </a:lnTo>
                    <a:lnTo>
                      <a:pt x="615" y="533"/>
                    </a:lnTo>
                    <a:lnTo>
                      <a:pt x="620" y="520"/>
                    </a:lnTo>
                    <a:lnTo>
                      <a:pt x="624" y="507"/>
                    </a:lnTo>
                    <a:lnTo>
                      <a:pt x="627" y="494"/>
                    </a:lnTo>
                    <a:lnTo>
                      <a:pt x="629" y="481"/>
                    </a:lnTo>
                    <a:lnTo>
                      <a:pt x="631" y="468"/>
                    </a:lnTo>
                    <a:lnTo>
                      <a:pt x="631" y="454"/>
                    </a:lnTo>
                    <a:lnTo>
                      <a:pt x="631" y="454"/>
                    </a:lnTo>
                    <a:lnTo>
                      <a:pt x="632" y="448"/>
                    </a:lnTo>
                    <a:lnTo>
                      <a:pt x="634" y="443"/>
                    </a:lnTo>
                    <a:lnTo>
                      <a:pt x="636" y="438"/>
                    </a:lnTo>
                    <a:lnTo>
                      <a:pt x="640" y="434"/>
                    </a:lnTo>
                    <a:lnTo>
                      <a:pt x="644" y="431"/>
                    </a:lnTo>
                    <a:lnTo>
                      <a:pt x="649" y="428"/>
                    </a:lnTo>
                    <a:lnTo>
                      <a:pt x="654" y="427"/>
                    </a:lnTo>
                    <a:lnTo>
                      <a:pt x="660" y="426"/>
                    </a:lnTo>
                    <a:lnTo>
                      <a:pt x="660" y="426"/>
                    </a:lnTo>
                    <a:lnTo>
                      <a:pt x="665" y="426"/>
                    </a:lnTo>
                    <a:lnTo>
                      <a:pt x="669" y="424"/>
                    </a:lnTo>
                    <a:lnTo>
                      <a:pt x="673" y="422"/>
                    </a:lnTo>
                    <a:lnTo>
                      <a:pt x="677" y="420"/>
                    </a:lnTo>
                    <a:lnTo>
                      <a:pt x="680" y="417"/>
                    </a:lnTo>
                    <a:lnTo>
                      <a:pt x="683" y="412"/>
                    </a:lnTo>
                    <a:lnTo>
                      <a:pt x="687" y="404"/>
                    </a:lnTo>
                    <a:lnTo>
                      <a:pt x="691" y="395"/>
                    </a:lnTo>
                    <a:lnTo>
                      <a:pt x="693" y="386"/>
                    </a:lnTo>
                    <a:lnTo>
                      <a:pt x="694" y="377"/>
                    </a:lnTo>
                    <a:lnTo>
                      <a:pt x="695" y="369"/>
                    </a:lnTo>
                    <a:lnTo>
                      <a:pt x="695" y="369"/>
                    </a:lnTo>
                    <a:lnTo>
                      <a:pt x="694" y="361"/>
                    </a:lnTo>
                    <a:lnTo>
                      <a:pt x="693" y="352"/>
                    </a:lnTo>
                    <a:lnTo>
                      <a:pt x="691" y="343"/>
                    </a:lnTo>
                    <a:lnTo>
                      <a:pt x="687" y="334"/>
                    </a:lnTo>
                    <a:lnTo>
                      <a:pt x="683" y="325"/>
                    </a:lnTo>
                    <a:lnTo>
                      <a:pt x="680" y="321"/>
                    </a:lnTo>
                    <a:lnTo>
                      <a:pt x="677" y="318"/>
                    </a:lnTo>
                    <a:lnTo>
                      <a:pt x="673" y="315"/>
                    </a:lnTo>
                    <a:lnTo>
                      <a:pt x="669" y="313"/>
                    </a:lnTo>
                    <a:lnTo>
                      <a:pt x="665" y="312"/>
                    </a:lnTo>
                    <a:lnTo>
                      <a:pt x="660" y="312"/>
                    </a:lnTo>
                    <a:lnTo>
                      <a:pt x="660" y="312"/>
                    </a:lnTo>
                    <a:lnTo>
                      <a:pt x="655" y="311"/>
                    </a:lnTo>
                    <a:lnTo>
                      <a:pt x="650" y="310"/>
                    </a:lnTo>
                    <a:lnTo>
                      <a:pt x="646" y="308"/>
                    </a:lnTo>
                    <a:lnTo>
                      <a:pt x="642" y="305"/>
                    </a:lnTo>
                    <a:lnTo>
                      <a:pt x="638" y="302"/>
                    </a:lnTo>
                    <a:lnTo>
                      <a:pt x="636" y="298"/>
                    </a:lnTo>
                    <a:lnTo>
                      <a:pt x="633" y="294"/>
                    </a:lnTo>
                    <a:lnTo>
                      <a:pt x="632" y="289"/>
                    </a:lnTo>
                    <a:lnTo>
                      <a:pt x="607" y="170"/>
                    </a:lnTo>
                    <a:lnTo>
                      <a:pt x="607" y="170"/>
                    </a:lnTo>
                    <a:lnTo>
                      <a:pt x="581" y="169"/>
                    </a:lnTo>
                    <a:lnTo>
                      <a:pt x="556" y="167"/>
                    </a:lnTo>
                    <a:lnTo>
                      <a:pt x="534" y="164"/>
                    </a:lnTo>
                    <a:lnTo>
                      <a:pt x="514" y="161"/>
                    </a:lnTo>
                    <a:lnTo>
                      <a:pt x="494" y="156"/>
                    </a:lnTo>
                    <a:lnTo>
                      <a:pt x="477" y="152"/>
                    </a:lnTo>
                    <a:lnTo>
                      <a:pt x="462" y="146"/>
                    </a:lnTo>
                    <a:lnTo>
                      <a:pt x="448" y="140"/>
                    </a:lnTo>
                    <a:lnTo>
                      <a:pt x="435" y="134"/>
                    </a:lnTo>
                    <a:lnTo>
                      <a:pt x="424" y="126"/>
                    </a:lnTo>
                    <a:lnTo>
                      <a:pt x="414" y="119"/>
                    </a:lnTo>
                    <a:lnTo>
                      <a:pt x="404" y="111"/>
                    </a:lnTo>
                    <a:lnTo>
                      <a:pt x="396" y="104"/>
                    </a:lnTo>
                    <a:lnTo>
                      <a:pt x="388" y="96"/>
                    </a:lnTo>
                    <a:lnTo>
                      <a:pt x="376" y="79"/>
                    </a:lnTo>
                    <a:lnTo>
                      <a:pt x="376" y="79"/>
                    </a:lnTo>
                    <a:lnTo>
                      <a:pt x="363" y="96"/>
                    </a:lnTo>
                    <a:lnTo>
                      <a:pt x="356" y="104"/>
                    </a:lnTo>
                    <a:lnTo>
                      <a:pt x="348" y="111"/>
                    </a:lnTo>
                    <a:lnTo>
                      <a:pt x="339" y="119"/>
                    </a:lnTo>
                    <a:lnTo>
                      <a:pt x="329" y="126"/>
                    </a:lnTo>
                    <a:lnTo>
                      <a:pt x="318" y="134"/>
                    </a:lnTo>
                    <a:lnTo>
                      <a:pt x="304" y="140"/>
                    </a:lnTo>
                    <a:lnTo>
                      <a:pt x="290" y="146"/>
                    </a:lnTo>
                    <a:lnTo>
                      <a:pt x="275" y="152"/>
                    </a:lnTo>
                    <a:lnTo>
                      <a:pt x="258" y="156"/>
                    </a:lnTo>
                    <a:lnTo>
                      <a:pt x="239" y="161"/>
                    </a:lnTo>
                    <a:lnTo>
                      <a:pt x="219" y="164"/>
                    </a:lnTo>
                    <a:lnTo>
                      <a:pt x="195" y="167"/>
                    </a:lnTo>
                    <a:lnTo>
                      <a:pt x="171" y="169"/>
                    </a:lnTo>
                    <a:lnTo>
                      <a:pt x="144" y="170"/>
                    </a:lnTo>
                    <a:lnTo>
                      <a:pt x="144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165">
                <a:extLst>
                  <a:ext uri="{FF2B5EF4-FFF2-40B4-BE49-F238E27FC236}">
                    <a16:creationId xmlns:a16="http://schemas.microsoft.com/office/drawing/2014/main" id="{E902FC7B-3236-4768-B085-58F8C57C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588" y="2528888"/>
                <a:ext cx="209550" cy="146050"/>
              </a:xfrm>
              <a:custGeom>
                <a:avLst/>
                <a:gdLst>
                  <a:gd name="T0" fmla="*/ 732 w 794"/>
                  <a:gd name="T1" fmla="*/ 551 h 551"/>
                  <a:gd name="T2" fmla="*/ 721 w 794"/>
                  <a:gd name="T3" fmla="*/ 547 h 551"/>
                  <a:gd name="T4" fmla="*/ 710 w 794"/>
                  <a:gd name="T5" fmla="*/ 535 h 551"/>
                  <a:gd name="T6" fmla="*/ 708 w 794"/>
                  <a:gd name="T7" fmla="*/ 518 h 551"/>
                  <a:gd name="T8" fmla="*/ 738 w 794"/>
                  <a:gd name="T9" fmla="*/ 307 h 551"/>
                  <a:gd name="T10" fmla="*/ 733 w 794"/>
                  <a:gd name="T11" fmla="*/ 256 h 551"/>
                  <a:gd name="T12" fmla="*/ 722 w 794"/>
                  <a:gd name="T13" fmla="*/ 218 h 551"/>
                  <a:gd name="T14" fmla="*/ 701 w 794"/>
                  <a:gd name="T15" fmla="*/ 178 h 551"/>
                  <a:gd name="T16" fmla="*/ 681 w 794"/>
                  <a:gd name="T17" fmla="*/ 151 h 551"/>
                  <a:gd name="T18" fmla="*/ 645 w 794"/>
                  <a:gd name="T19" fmla="*/ 118 h 551"/>
                  <a:gd name="T20" fmla="*/ 600 w 794"/>
                  <a:gd name="T21" fmla="*/ 93 h 551"/>
                  <a:gd name="T22" fmla="*/ 549 w 794"/>
                  <a:gd name="T23" fmla="*/ 75 h 551"/>
                  <a:gd name="T24" fmla="*/ 489 w 794"/>
                  <a:gd name="T25" fmla="*/ 63 h 551"/>
                  <a:gd name="T26" fmla="*/ 421 w 794"/>
                  <a:gd name="T27" fmla="*/ 57 h 551"/>
                  <a:gd name="T28" fmla="*/ 373 w 794"/>
                  <a:gd name="T29" fmla="*/ 57 h 551"/>
                  <a:gd name="T30" fmla="*/ 305 w 794"/>
                  <a:gd name="T31" fmla="*/ 63 h 551"/>
                  <a:gd name="T32" fmla="*/ 246 w 794"/>
                  <a:gd name="T33" fmla="*/ 75 h 551"/>
                  <a:gd name="T34" fmla="*/ 193 w 794"/>
                  <a:gd name="T35" fmla="*/ 94 h 551"/>
                  <a:gd name="T36" fmla="*/ 149 w 794"/>
                  <a:gd name="T37" fmla="*/ 119 h 551"/>
                  <a:gd name="T38" fmla="*/ 113 w 794"/>
                  <a:gd name="T39" fmla="*/ 152 h 551"/>
                  <a:gd name="T40" fmla="*/ 92 w 794"/>
                  <a:gd name="T41" fmla="*/ 178 h 551"/>
                  <a:gd name="T42" fmla="*/ 72 w 794"/>
                  <a:gd name="T43" fmla="*/ 219 h 551"/>
                  <a:gd name="T44" fmla="*/ 61 w 794"/>
                  <a:gd name="T45" fmla="*/ 256 h 551"/>
                  <a:gd name="T46" fmla="*/ 57 w 794"/>
                  <a:gd name="T47" fmla="*/ 304 h 551"/>
                  <a:gd name="T48" fmla="*/ 87 w 794"/>
                  <a:gd name="T49" fmla="*/ 517 h 551"/>
                  <a:gd name="T50" fmla="*/ 84 w 794"/>
                  <a:gd name="T51" fmla="*/ 534 h 551"/>
                  <a:gd name="T52" fmla="*/ 74 w 794"/>
                  <a:gd name="T53" fmla="*/ 546 h 551"/>
                  <a:gd name="T54" fmla="*/ 63 w 794"/>
                  <a:gd name="T55" fmla="*/ 549 h 551"/>
                  <a:gd name="T56" fmla="*/ 47 w 794"/>
                  <a:gd name="T57" fmla="*/ 547 h 551"/>
                  <a:gd name="T58" fmla="*/ 35 w 794"/>
                  <a:gd name="T59" fmla="*/ 536 h 551"/>
                  <a:gd name="T60" fmla="*/ 0 w 794"/>
                  <a:gd name="T61" fmla="*/ 315 h 551"/>
                  <a:gd name="T62" fmla="*/ 0 w 794"/>
                  <a:gd name="T63" fmla="*/ 294 h 551"/>
                  <a:gd name="T64" fmla="*/ 5 w 794"/>
                  <a:gd name="T65" fmla="*/ 246 h 551"/>
                  <a:gd name="T66" fmla="*/ 18 w 794"/>
                  <a:gd name="T67" fmla="*/ 198 h 551"/>
                  <a:gd name="T68" fmla="*/ 45 w 794"/>
                  <a:gd name="T69" fmla="*/ 148 h 551"/>
                  <a:gd name="T70" fmla="*/ 71 w 794"/>
                  <a:gd name="T71" fmla="*/ 113 h 551"/>
                  <a:gd name="T72" fmla="*/ 113 w 794"/>
                  <a:gd name="T73" fmla="*/ 75 h 551"/>
                  <a:gd name="T74" fmla="*/ 165 w 794"/>
                  <a:gd name="T75" fmla="*/ 44 h 551"/>
                  <a:gd name="T76" fmla="*/ 224 w 794"/>
                  <a:gd name="T77" fmla="*/ 21 h 551"/>
                  <a:gd name="T78" fmla="*/ 293 w 794"/>
                  <a:gd name="T79" fmla="*/ 7 h 551"/>
                  <a:gd name="T80" fmla="*/ 370 w 794"/>
                  <a:gd name="T81" fmla="*/ 0 h 551"/>
                  <a:gd name="T82" fmla="*/ 424 w 794"/>
                  <a:gd name="T83" fmla="*/ 0 h 551"/>
                  <a:gd name="T84" fmla="*/ 501 w 794"/>
                  <a:gd name="T85" fmla="*/ 7 h 551"/>
                  <a:gd name="T86" fmla="*/ 569 w 794"/>
                  <a:gd name="T87" fmla="*/ 21 h 551"/>
                  <a:gd name="T88" fmla="*/ 629 w 794"/>
                  <a:gd name="T89" fmla="*/ 44 h 551"/>
                  <a:gd name="T90" fmla="*/ 681 w 794"/>
                  <a:gd name="T91" fmla="*/ 75 h 551"/>
                  <a:gd name="T92" fmla="*/ 723 w 794"/>
                  <a:gd name="T93" fmla="*/ 113 h 551"/>
                  <a:gd name="T94" fmla="*/ 750 w 794"/>
                  <a:gd name="T95" fmla="*/ 148 h 551"/>
                  <a:gd name="T96" fmla="*/ 776 w 794"/>
                  <a:gd name="T97" fmla="*/ 198 h 551"/>
                  <a:gd name="T98" fmla="*/ 789 w 794"/>
                  <a:gd name="T99" fmla="*/ 246 h 551"/>
                  <a:gd name="T100" fmla="*/ 794 w 794"/>
                  <a:gd name="T101" fmla="*/ 293 h 551"/>
                  <a:gd name="T102" fmla="*/ 764 w 794"/>
                  <a:gd name="T103" fmla="*/ 527 h 551"/>
                  <a:gd name="T104" fmla="*/ 761 w 794"/>
                  <a:gd name="T105" fmla="*/ 537 h 551"/>
                  <a:gd name="T106" fmla="*/ 751 w 794"/>
                  <a:gd name="T107" fmla="*/ 547 h 551"/>
                  <a:gd name="T108" fmla="*/ 736 w 794"/>
                  <a:gd name="T109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4" h="551">
                    <a:moveTo>
                      <a:pt x="736" y="551"/>
                    </a:moveTo>
                    <a:lnTo>
                      <a:pt x="736" y="551"/>
                    </a:lnTo>
                    <a:lnTo>
                      <a:pt x="732" y="551"/>
                    </a:lnTo>
                    <a:lnTo>
                      <a:pt x="732" y="551"/>
                    </a:lnTo>
                    <a:lnTo>
                      <a:pt x="726" y="549"/>
                    </a:lnTo>
                    <a:lnTo>
                      <a:pt x="721" y="547"/>
                    </a:lnTo>
                    <a:lnTo>
                      <a:pt x="717" y="544"/>
                    </a:lnTo>
                    <a:lnTo>
                      <a:pt x="713" y="540"/>
                    </a:lnTo>
                    <a:lnTo>
                      <a:pt x="710" y="535"/>
                    </a:lnTo>
                    <a:lnTo>
                      <a:pt x="708" y="530"/>
                    </a:lnTo>
                    <a:lnTo>
                      <a:pt x="707" y="525"/>
                    </a:lnTo>
                    <a:lnTo>
                      <a:pt x="708" y="518"/>
                    </a:lnTo>
                    <a:lnTo>
                      <a:pt x="738" y="307"/>
                    </a:lnTo>
                    <a:lnTo>
                      <a:pt x="738" y="307"/>
                    </a:lnTo>
                    <a:lnTo>
                      <a:pt x="738" y="307"/>
                    </a:lnTo>
                    <a:lnTo>
                      <a:pt x="738" y="293"/>
                    </a:lnTo>
                    <a:lnTo>
                      <a:pt x="737" y="276"/>
                    </a:lnTo>
                    <a:lnTo>
                      <a:pt x="733" y="256"/>
                    </a:lnTo>
                    <a:lnTo>
                      <a:pt x="731" y="244"/>
                    </a:lnTo>
                    <a:lnTo>
                      <a:pt x="726" y="231"/>
                    </a:lnTo>
                    <a:lnTo>
                      <a:pt x="722" y="218"/>
                    </a:lnTo>
                    <a:lnTo>
                      <a:pt x="716" y="204"/>
                    </a:lnTo>
                    <a:lnTo>
                      <a:pt x="709" y="191"/>
                    </a:lnTo>
                    <a:lnTo>
                      <a:pt x="701" y="178"/>
                    </a:lnTo>
                    <a:lnTo>
                      <a:pt x="692" y="164"/>
                    </a:lnTo>
                    <a:lnTo>
                      <a:pt x="681" y="151"/>
                    </a:lnTo>
                    <a:lnTo>
                      <a:pt x="681" y="151"/>
                    </a:lnTo>
                    <a:lnTo>
                      <a:pt x="670" y="139"/>
                    </a:lnTo>
                    <a:lnTo>
                      <a:pt x="658" y="128"/>
                    </a:lnTo>
                    <a:lnTo>
                      <a:pt x="645" y="118"/>
                    </a:lnTo>
                    <a:lnTo>
                      <a:pt x="631" y="109"/>
                    </a:lnTo>
                    <a:lnTo>
                      <a:pt x="616" y="101"/>
                    </a:lnTo>
                    <a:lnTo>
                      <a:pt x="600" y="93"/>
                    </a:lnTo>
                    <a:lnTo>
                      <a:pt x="584" y="86"/>
                    </a:lnTo>
                    <a:lnTo>
                      <a:pt x="567" y="80"/>
                    </a:lnTo>
                    <a:lnTo>
                      <a:pt x="549" y="75"/>
                    </a:lnTo>
                    <a:lnTo>
                      <a:pt x="530" y="70"/>
                    </a:lnTo>
                    <a:lnTo>
                      <a:pt x="509" y="66"/>
                    </a:lnTo>
                    <a:lnTo>
                      <a:pt x="489" y="63"/>
                    </a:lnTo>
                    <a:lnTo>
                      <a:pt x="467" y="60"/>
                    </a:lnTo>
                    <a:lnTo>
                      <a:pt x="445" y="58"/>
                    </a:lnTo>
                    <a:lnTo>
                      <a:pt x="421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73" y="57"/>
                    </a:lnTo>
                    <a:lnTo>
                      <a:pt x="350" y="58"/>
                    </a:lnTo>
                    <a:lnTo>
                      <a:pt x="326" y="60"/>
                    </a:lnTo>
                    <a:lnTo>
                      <a:pt x="305" y="63"/>
                    </a:lnTo>
                    <a:lnTo>
                      <a:pt x="284" y="66"/>
                    </a:lnTo>
                    <a:lnTo>
                      <a:pt x="265" y="70"/>
                    </a:lnTo>
                    <a:lnTo>
                      <a:pt x="246" y="75"/>
                    </a:lnTo>
                    <a:lnTo>
                      <a:pt x="227" y="80"/>
                    </a:lnTo>
                    <a:lnTo>
                      <a:pt x="209" y="87"/>
                    </a:lnTo>
                    <a:lnTo>
                      <a:pt x="193" y="94"/>
                    </a:lnTo>
                    <a:lnTo>
                      <a:pt x="178" y="101"/>
                    </a:lnTo>
                    <a:lnTo>
                      <a:pt x="163" y="110"/>
                    </a:lnTo>
                    <a:lnTo>
                      <a:pt x="149" y="119"/>
                    </a:lnTo>
                    <a:lnTo>
                      <a:pt x="137" y="129"/>
                    </a:lnTo>
                    <a:lnTo>
                      <a:pt x="124" y="139"/>
                    </a:lnTo>
                    <a:lnTo>
                      <a:pt x="113" y="152"/>
                    </a:lnTo>
                    <a:lnTo>
                      <a:pt x="113" y="152"/>
                    </a:lnTo>
                    <a:lnTo>
                      <a:pt x="102" y="165"/>
                    </a:lnTo>
                    <a:lnTo>
                      <a:pt x="92" y="178"/>
                    </a:lnTo>
                    <a:lnTo>
                      <a:pt x="84" y="192"/>
                    </a:lnTo>
                    <a:lnTo>
                      <a:pt x="77" y="205"/>
                    </a:lnTo>
                    <a:lnTo>
                      <a:pt x="72" y="219"/>
                    </a:lnTo>
                    <a:lnTo>
                      <a:pt x="67" y="231"/>
                    </a:lnTo>
                    <a:lnTo>
                      <a:pt x="64" y="245"/>
                    </a:lnTo>
                    <a:lnTo>
                      <a:pt x="61" y="256"/>
                    </a:lnTo>
                    <a:lnTo>
                      <a:pt x="58" y="277"/>
                    </a:lnTo>
                    <a:lnTo>
                      <a:pt x="57" y="294"/>
                    </a:lnTo>
                    <a:lnTo>
                      <a:pt x="57" y="304"/>
                    </a:lnTo>
                    <a:lnTo>
                      <a:pt x="57" y="309"/>
                    </a:lnTo>
                    <a:lnTo>
                      <a:pt x="87" y="517"/>
                    </a:lnTo>
                    <a:lnTo>
                      <a:pt x="87" y="517"/>
                    </a:lnTo>
                    <a:lnTo>
                      <a:pt x="87" y="523"/>
                    </a:lnTo>
                    <a:lnTo>
                      <a:pt x="86" y="529"/>
                    </a:lnTo>
                    <a:lnTo>
                      <a:pt x="84" y="534"/>
                    </a:lnTo>
                    <a:lnTo>
                      <a:pt x="82" y="538"/>
                    </a:lnTo>
                    <a:lnTo>
                      <a:pt x="78" y="542"/>
                    </a:lnTo>
                    <a:lnTo>
                      <a:pt x="74" y="546"/>
                    </a:lnTo>
                    <a:lnTo>
                      <a:pt x="69" y="548"/>
                    </a:lnTo>
                    <a:lnTo>
                      <a:pt x="63" y="549"/>
                    </a:lnTo>
                    <a:lnTo>
                      <a:pt x="63" y="549"/>
                    </a:lnTo>
                    <a:lnTo>
                      <a:pt x="57" y="550"/>
                    </a:lnTo>
                    <a:lnTo>
                      <a:pt x="52" y="549"/>
                    </a:lnTo>
                    <a:lnTo>
                      <a:pt x="47" y="547"/>
                    </a:lnTo>
                    <a:lnTo>
                      <a:pt x="42" y="544"/>
                    </a:lnTo>
                    <a:lnTo>
                      <a:pt x="38" y="540"/>
                    </a:lnTo>
                    <a:lnTo>
                      <a:pt x="35" y="536"/>
                    </a:lnTo>
                    <a:lnTo>
                      <a:pt x="33" y="531"/>
                    </a:lnTo>
                    <a:lnTo>
                      <a:pt x="31" y="526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09"/>
                    </a:lnTo>
                    <a:lnTo>
                      <a:pt x="0" y="294"/>
                    </a:lnTo>
                    <a:lnTo>
                      <a:pt x="1" y="273"/>
                    </a:lnTo>
                    <a:lnTo>
                      <a:pt x="3" y="260"/>
                    </a:lnTo>
                    <a:lnTo>
                      <a:pt x="5" y="246"/>
                    </a:lnTo>
                    <a:lnTo>
                      <a:pt x="8" y="230"/>
                    </a:lnTo>
                    <a:lnTo>
                      <a:pt x="13" y="215"/>
                    </a:lnTo>
                    <a:lnTo>
                      <a:pt x="18" y="198"/>
                    </a:lnTo>
                    <a:lnTo>
                      <a:pt x="25" y="182"/>
                    </a:lnTo>
                    <a:lnTo>
                      <a:pt x="35" y="165"/>
                    </a:lnTo>
                    <a:lnTo>
                      <a:pt x="45" y="148"/>
                    </a:lnTo>
                    <a:lnTo>
                      <a:pt x="57" y="130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84" y="99"/>
                    </a:lnTo>
                    <a:lnTo>
                      <a:pt x="98" y="87"/>
                    </a:lnTo>
                    <a:lnTo>
                      <a:pt x="113" y="75"/>
                    </a:lnTo>
                    <a:lnTo>
                      <a:pt x="130" y="64"/>
                    </a:lnTo>
                    <a:lnTo>
                      <a:pt x="147" y="54"/>
                    </a:lnTo>
                    <a:lnTo>
                      <a:pt x="165" y="44"/>
                    </a:lnTo>
                    <a:lnTo>
                      <a:pt x="184" y="35"/>
                    </a:lnTo>
                    <a:lnTo>
                      <a:pt x="204" y="28"/>
                    </a:lnTo>
                    <a:lnTo>
                      <a:pt x="224" y="21"/>
                    </a:lnTo>
                    <a:lnTo>
                      <a:pt x="247" y="16"/>
                    </a:lnTo>
                    <a:lnTo>
                      <a:pt x="270" y="11"/>
                    </a:lnTo>
                    <a:lnTo>
                      <a:pt x="293" y="7"/>
                    </a:lnTo>
                    <a:lnTo>
                      <a:pt x="317" y="4"/>
                    </a:lnTo>
                    <a:lnTo>
                      <a:pt x="344" y="1"/>
                    </a:lnTo>
                    <a:lnTo>
                      <a:pt x="370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24" y="0"/>
                    </a:lnTo>
                    <a:lnTo>
                      <a:pt x="451" y="1"/>
                    </a:lnTo>
                    <a:lnTo>
                      <a:pt x="476" y="4"/>
                    </a:lnTo>
                    <a:lnTo>
                      <a:pt x="501" y="7"/>
                    </a:lnTo>
                    <a:lnTo>
                      <a:pt x="524" y="11"/>
                    </a:lnTo>
                    <a:lnTo>
                      <a:pt x="548" y="16"/>
                    </a:lnTo>
                    <a:lnTo>
                      <a:pt x="569" y="21"/>
                    </a:lnTo>
                    <a:lnTo>
                      <a:pt x="590" y="28"/>
                    </a:lnTo>
                    <a:lnTo>
                      <a:pt x="610" y="35"/>
                    </a:lnTo>
                    <a:lnTo>
                      <a:pt x="629" y="44"/>
                    </a:lnTo>
                    <a:lnTo>
                      <a:pt x="648" y="54"/>
                    </a:lnTo>
                    <a:lnTo>
                      <a:pt x="665" y="64"/>
                    </a:lnTo>
                    <a:lnTo>
                      <a:pt x="681" y="75"/>
                    </a:lnTo>
                    <a:lnTo>
                      <a:pt x="696" y="87"/>
                    </a:lnTo>
                    <a:lnTo>
                      <a:pt x="710" y="99"/>
                    </a:lnTo>
                    <a:lnTo>
                      <a:pt x="723" y="113"/>
                    </a:lnTo>
                    <a:lnTo>
                      <a:pt x="723" y="113"/>
                    </a:lnTo>
                    <a:lnTo>
                      <a:pt x="738" y="130"/>
                    </a:lnTo>
                    <a:lnTo>
                      <a:pt x="750" y="148"/>
                    </a:lnTo>
                    <a:lnTo>
                      <a:pt x="760" y="165"/>
                    </a:lnTo>
                    <a:lnTo>
                      <a:pt x="769" y="182"/>
                    </a:lnTo>
                    <a:lnTo>
                      <a:pt x="776" y="198"/>
                    </a:lnTo>
                    <a:lnTo>
                      <a:pt x="781" y="215"/>
                    </a:lnTo>
                    <a:lnTo>
                      <a:pt x="786" y="230"/>
                    </a:lnTo>
                    <a:lnTo>
                      <a:pt x="789" y="246"/>
                    </a:lnTo>
                    <a:lnTo>
                      <a:pt x="791" y="260"/>
                    </a:lnTo>
                    <a:lnTo>
                      <a:pt x="793" y="272"/>
                    </a:lnTo>
                    <a:lnTo>
                      <a:pt x="794" y="293"/>
                    </a:lnTo>
                    <a:lnTo>
                      <a:pt x="794" y="308"/>
                    </a:lnTo>
                    <a:lnTo>
                      <a:pt x="794" y="314"/>
                    </a:lnTo>
                    <a:lnTo>
                      <a:pt x="764" y="527"/>
                    </a:lnTo>
                    <a:lnTo>
                      <a:pt x="764" y="527"/>
                    </a:lnTo>
                    <a:lnTo>
                      <a:pt x="763" y="532"/>
                    </a:lnTo>
                    <a:lnTo>
                      <a:pt x="761" y="537"/>
                    </a:lnTo>
                    <a:lnTo>
                      <a:pt x="758" y="541"/>
                    </a:lnTo>
                    <a:lnTo>
                      <a:pt x="755" y="544"/>
                    </a:lnTo>
                    <a:lnTo>
                      <a:pt x="751" y="547"/>
                    </a:lnTo>
                    <a:lnTo>
                      <a:pt x="746" y="549"/>
                    </a:lnTo>
                    <a:lnTo>
                      <a:pt x="741" y="551"/>
                    </a:lnTo>
                    <a:lnTo>
                      <a:pt x="736" y="551"/>
                    </a:lnTo>
                    <a:lnTo>
                      <a:pt x="736" y="5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66">
                <a:extLst>
                  <a:ext uri="{FF2B5EF4-FFF2-40B4-BE49-F238E27FC236}">
                    <a16:creationId xmlns:a16="http://schemas.microsoft.com/office/drawing/2014/main" id="{1F0336B9-592A-4C53-9A0E-DB8F21635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975" y="2752726"/>
                <a:ext cx="358775" cy="136525"/>
              </a:xfrm>
              <a:custGeom>
                <a:avLst/>
                <a:gdLst>
                  <a:gd name="T0" fmla="*/ 29 w 1360"/>
                  <a:gd name="T1" fmla="*/ 517 h 517"/>
                  <a:gd name="T2" fmla="*/ 13 w 1360"/>
                  <a:gd name="T3" fmla="*/ 512 h 517"/>
                  <a:gd name="T4" fmla="*/ 2 w 1360"/>
                  <a:gd name="T5" fmla="*/ 499 h 517"/>
                  <a:gd name="T6" fmla="*/ 0 w 1360"/>
                  <a:gd name="T7" fmla="*/ 347 h 517"/>
                  <a:gd name="T8" fmla="*/ 3 w 1360"/>
                  <a:gd name="T9" fmla="*/ 307 h 517"/>
                  <a:gd name="T10" fmla="*/ 19 w 1360"/>
                  <a:gd name="T11" fmla="*/ 252 h 517"/>
                  <a:gd name="T12" fmla="*/ 46 w 1360"/>
                  <a:gd name="T13" fmla="*/ 201 h 517"/>
                  <a:gd name="T14" fmla="*/ 83 w 1360"/>
                  <a:gd name="T15" fmla="*/ 159 h 517"/>
                  <a:gd name="T16" fmla="*/ 130 w 1360"/>
                  <a:gd name="T17" fmla="*/ 124 h 517"/>
                  <a:gd name="T18" fmla="*/ 518 w 1360"/>
                  <a:gd name="T19" fmla="*/ 1 h 517"/>
                  <a:gd name="T20" fmla="*/ 529 w 1360"/>
                  <a:gd name="T21" fmla="*/ 0 h 517"/>
                  <a:gd name="T22" fmla="*/ 543 w 1360"/>
                  <a:gd name="T23" fmla="*/ 6 h 517"/>
                  <a:gd name="T24" fmla="*/ 553 w 1360"/>
                  <a:gd name="T25" fmla="*/ 20 h 517"/>
                  <a:gd name="T26" fmla="*/ 554 w 1360"/>
                  <a:gd name="T27" fmla="*/ 31 h 517"/>
                  <a:gd name="T28" fmla="*/ 547 w 1360"/>
                  <a:gd name="T29" fmla="*/ 46 h 517"/>
                  <a:gd name="T30" fmla="*/ 534 w 1360"/>
                  <a:gd name="T31" fmla="*/ 56 h 517"/>
                  <a:gd name="T32" fmla="*/ 170 w 1360"/>
                  <a:gd name="T33" fmla="*/ 168 h 517"/>
                  <a:gd name="T34" fmla="*/ 132 w 1360"/>
                  <a:gd name="T35" fmla="*/ 191 h 517"/>
                  <a:gd name="T36" fmla="*/ 100 w 1360"/>
                  <a:gd name="T37" fmla="*/ 222 h 517"/>
                  <a:gd name="T38" fmla="*/ 77 w 1360"/>
                  <a:gd name="T39" fmla="*/ 260 h 517"/>
                  <a:gd name="T40" fmla="*/ 62 w 1360"/>
                  <a:gd name="T41" fmla="*/ 301 h 517"/>
                  <a:gd name="T42" fmla="*/ 57 w 1360"/>
                  <a:gd name="T43" fmla="*/ 347 h 517"/>
                  <a:gd name="T44" fmla="*/ 1303 w 1360"/>
                  <a:gd name="T45" fmla="*/ 347 h 517"/>
                  <a:gd name="T46" fmla="*/ 1301 w 1360"/>
                  <a:gd name="T47" fmla="*/ 316 h 517"/>
                  <a:gd name="T48" fmla="*/ 1289 w 1360"/>
                  <a:gd name="T49" fmla="*/ 273 h 517"/>
                  <a:gd name="T50" fmla="*/ 1268 w 1360"/>
                  <a:gd name="T51" fmla="*/ 233 h 517"/>
                  <a:gd name="T52" fmla="*/ 1239 w 1360"/>
                  <a:gd name="T53" fmla="*/ 200 h 517"/>
                  <a:gd name="T54" fmla="*/ 1202 w 1360"/>
                  <a:gd name="T55" fmla="*/ 174 h 517"/>
                  <a:gd name="T56" fmla="*/ 827 w 1360"/>
                  <a:gd name="T57" fmla="*/ 56 h 517"/>
                  <a:gd name="T58" fmla="*/ 817 w 1360"/>
                  <a:gd name="T59" fmla="*/ 49 h 517"/>
                  <a:gd name="T60" fmla="*/ 807 w 1360"/>
                  <a:gd name="T61" fmla="*/ 36 h 517"/>
                  <a:gd name="T62" fmla="*/ 807 w 1360"/>
                  <a:gd name="T63" fmla="*/ 20 h 517"/>
                  <a:gd name="T64" fmla="*/ 814 w 1360"/>
                  <a:gd name="T65" fmla="*/ 10 h 517"/>
                  <a:gd name="T66" fmla="*/ 827 w 1360"/>
                  <a:gd name="T67" fmla="*/ 1 h 517"/>
                  <a:gd name="T68" fmla="*/ 843 w 1360"/>
                  <a:gd name="T69" fmla="*/ 1 h 517"/>
                  <a:gd name="T70" fmla="*/ 1211 w 1360"/>
                  <a:gd name="T71" fmla="*/ 115 h 517"/>
                  <a:gd name="T72" fmla="*/ 1262 w 1360"/>
                  <a:gd name="T73" fmla="*/ 145 h 517"/>
                  <a:gd name="T74" fmla="*/ 1303 w 1360"/>
                  <a:gd name="T75" fmla="*/ 186 h 517"/>
                  <a:gd name="T76" fmla="*/ 1334 w 1360"/>
                  <a:gd name="T77" fmla="*/ 234 h 517"/>
                  <a:gd name="T78" fmla="*/ 1354 w 1360"/>
                  <a:gd name="T79" fmla="*/ 289 h 517"/>
                  <a:gd name="T80" fmla="*/ 1360 w 1360"/>
                  <a:gd name="T81" fmla="*/ 347 h 517"/>
                  <a:gd name="T82" fmla="*/ 1360 w 1360"/>
                  <a:gd name="T83" fmla="*/ 494 h 517"/>
                  <a:gd name="T84" fmla="*/ 1352 w 1360"/>
                  <a:gd name="T85" fmla="*/ 508 h 517"/>
                  <a:gd name="T86" fmla="*/ 1338 w 1360"/>
                  <a:gd name="T87" fmla="*/ 516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517">
                    <a:moveTo>
                      <a:pt x="1332" y="517"/>
                    </a:moveTo>
                    <a:lnTo>
                      <a:pt x="29" y="517"/>
                    </a:lnTo>
                    <a:lnTo>
                      <a:pt x="29" y="517"/>
                    </a:lnTo>
                    <a:lnTo>
                      <a:pt x="23" y="516"/>
                    </a:lnTo>
                    <a:lnTo>
                      <a:pt x="18" y="514"/>
                    </a:lnTo>
                    <a:lnTo>
                      <a:pt x="13" y="512"/>
                    </a:lnTo>
                    <a:lnTo>
                      <a:pt x="9" y="508"/>
                    </a:lnTo>
                    <a:lnTo>
                      <a:pt x="4" y="504"/>
                    </a:lnTo>
                    <a:lnTo>
                      <a:pt x="2" y="499"/>
                    </a:lnTo>
                    <a:lnTo>
                      <a:pt x="0" y="494"/>
                    </a:lnTo>
                    <a:lnTo>
                      <a:pt x="0" y="488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27"/>
                    </a:lnTo>
                    <a:lnTo>
                      <a:pt x="3" y="307"/>
                    </a:lnTo>
                    <a:lnTo>
                      <a:pt x="6" y="289"/>
                    </a:lnTo>
                    <a:lnTo>
                      <a:pt x="12" y="270"/>
                    </a:lnTo>
                    <a:lnTo>
                      <a:pt x="19" y="252"/>
                    </a:lnTo>
                    <a:lnTo>
                      <a:pt x="27" y="234"/>
                    </a:lnTo>
                    <a:lnTo>
                      <a:pt x="35" y="217"/>
                    </a:lnTo>
                    <a:lnTo>
                      <a:pt x="46" y="201"/>
                    </a:lnTo>
                    <a:lnTo>
                      <a:pt x="57" y="186"/>
                    </a:lnTo>
                    <a:lnTo>
                      <a:pt x="69" y="172"/>
                    </a:lnTo>
                    <a:lnTo>
                      <a:pt x="83" y="159"/>
                    </a:lnTo>
                    <a:lnTo>
                      <a:pt x="97" y="145"/>
                    </a:lnTo>
                    <a:lnTo>
                      <a:pt x="114" y="134"/>
                    </a:lnTo>
                    <a:lnTo>
                      <a:pt x="130" y="124"/>
                    </a:lnTo>
                    <a:lnTo>
                      <a:pt x="147" y="115"/>
                    </a:lnTo>
                    <a:lnTo>
                      <a:pt x="165" y="108"/>
                    </a:lnTo>
                    <a:lnTo>
                      <a:pt x="518" y="1"/>
                    </a:lnTo>
                    <a:lnTo>
                      <a:pt x="518" y="1"/>
                    </a:lnTo>
                    <a:lnTo>
                      <a:pt x="523" y="0"/>
                    </a:lnTo>
                    <a:lnTo>
                      <a:pt x="529" y="0"/>
                    </a:lnTo>
                    <a:lnTo>
                      <a:pt x="534" y="1"/>
                    </a:lnTo>
                    <a:lnTo>
                      <a:pt x="539" y="3"/>
                    </a:lnTo>
                    <a:lnTo>
                      <a:pt x="543" y="6"/>
                    </a:lnTo>
                    <a:lnTo>
                      <a:pt x="547" y="10"/>
                    </a:lnTo>
                    <a:lnTo>
                      <a:pt x="550" y="14"/>
                    </a:lnTo>
                    <a:lnTo>
                      <a:pt x="553" y="20"/>
                    </a:lnTo>
                    <a:lnTo>
                      <a:pt x="553" y="20"/>
                    </a:lnTo>
                    <a:lnTo>
                      <a:pt x="554" y="25"/>
                    </a:lnTo>
                    <a:lnTo>
                      <a:pt x="554" y="31"/>
                    </a:lnTo>
                    <a:lnTo>
                      <a:pt x="553" y="36"/>
                    </a:lnTo>
                    <a:lnTo>
                      <a:pt x="550" y="41"/>
                    </a:lnTo>
                    <a:lnTo>
                      <a:pt x="547" y="46"/>
                    </a:lnTo>
                    <a:lnTo>
                      <a:pt x="544" y="49"/>
                    </a:lnTo>
                    <a:lnTo>
                      <a:pt x="539" y="53"/>
                    </a:lnTo>
                    <a:lnTo>
                      <a:pt x="534" y="56"/>
                    </a:lnTo>
                    <a:lnTo>
                      <a:pt x="183" y="162"/>
                    </a:lnTo>
                    <a:lnTo>
                      <a:pt x="183" y="162"/>
                    </a:lnTo>
                    <a:lnTo>
                      <a:pt x="170" y="168"/>
                    </a:lnTo>
                    <a:lnTo>
                      <a:pt x="157" y="174"/>
                    </a:lnTo>
                    <a:lnTo>
                      <a:pt x="144" y="182"/>
                    </a:lnTo>
                    <a:lnTo>
                      <a:pt x="132" y="191"/>
                    </a:lnTo>
                    <a:lnTo>
                      <a:pt x="121" y="200"/>
                    </a:lnTo>
                    <a:lnTo>
                      <a:pt x="111" y="211"/>
                    </a:lnTo>
                    <a:lnTo>
                      <a:pt x="100" y="222"/>
                    </a:lnTo>
                    <a:lnTo>
                      <a:pt x="92" y="233"/>
                    </a:lnTo>
                    <a:lnTo>
                      <a:pt x="84" y="247"/>
                    </a:lnTo>
                    <a:lnTo>
                      <a:pt x="77" y="260"/>
                    </a:lnTo>
                    <a:lnTo>
                      <a:pt x="71" y="273"/>
                    </a:lnTo>
                    <a:lnTo>
                      <a:pt x="66" y="287"/>
                    </a:lnTo>
                    <a:lnTo>
                      <a:pt x="62" y="301"/>
                    </a:lnTo>
                    <a:lnTo>
                      <a:pt x="59" y="316"/>
                    </a:lnTo>
                    <a:lnTo>
                      <a:pt x="57" y="331"/>
                    </a:lnTo>
                    <a:lnTo>
                      <a:pt x="57" y="347"/>
                    </a:lnTo>
                    <a:lnTo>
                      <a:pt x="57" y="460"/>
                    </a:lnTo>
                    <a:lnTo>
                      <a:pt x="1303" y="460"/>
                    </a:lnTo>
                    <a:lnTo>
                      <a:pt x="1303" y="347"/>
                    </a:lnTo>
                    <a:lnTo>
                      <a:pt x="1303" y="347"/>
                    </a:lnTo>
                    <a:lnTo>
                      <a:pt x="1303" y="331"/>
                    </a:lnTo>
                    <a:lnTo>
                      <a:pt x="1301" y="316"/>
                    </a:lnTo>
                    <a:lnTo>
                      <a:pt x="1298" y="301"/>
                    </a:lnTo>
                    <a:lnTo>
                      <a:pt x="1294" y="287"/>
                    </a:lnTo>
                    <a:lnTo>
                      <a:pt x="1289" y="273"/>
                    </a:lnTo>
                    <a:lnTo>
                      <a:pt x="1283" y="260"/>
                    </a:lnTo>
                    <a:lnTo>
                      <a:pt x="1276" y="247"/>
                    </a:lnTo>
                    <a:lnTo>
                      <a:pt x="1268" y="233"/>
                    </a:lnTo>
                    <a:lnTo>
                      <a:pt x="1259" y="222"/>
                    </a:lnTo>
                    <a:lnTo>
                      <a:pt x="1250" y="211"/>
                    </a:lnTo>
                    <a:lnTo>
                      <a:pt x="1239" y="200"/>
                    </a:lnTo>
                    <a:lnTo>
                      <a:pt x="1228" y="191"/>
                    </a:lnTo>
                    <a:lnTo>
                      <a:pt x="1216" y="182"/>
                    </a:lnTo>
                    <a:lnTo>
                      <a:pt x="1202" y="174"/>
                    </a:lnTo>
                    <a:lnTo>
                      <a:pt x="1189" y="167"/>
                    </a:lnTo>
                    <a:lnTo>
                      <a:pt x="1175" y="161"/>
                    </a:lnTo>
                    <a:lnTo>
                      <a:pt x="827" y="56"/>
                    </a:lnTo>
                    <a:lnTo>
                      <a:pt x="827" y="56"/>
                    </a:lnTo>
                    <a:lnTo>
                      <a:pt x="822" y="53"/>
                    </a:lnTo>
                    <a:lnTo>
                      <a:pt x="817" y="49"/>
                    </a:lnTo>
                    <a:lnTo>
                      <a:pt x="813" y="46"/>
                    </a:lnTo>
                    <a:lnTo>
                      <a:pt x="809" y="41"/>
                    </a:lnTo>
                    <a:lnTo>
                      <a:pt x="807" y="36"/>
                    </a:lnTo>
                    <a:lnTo>
                      <a:pt x="806" y="31"/>
                    </a:lnTo>
                    <a:lnTo>
                      <a:pt x="806" y="25"/>
                    </a:lnTo>
                    <a:lnTo>
                      <a:pt x="807" y="20"/>
                    </a:lnTo>
                    <a:lnTo>
                      <a:pt x="807" y="20"/>
                    </a:lnTo>
                    <a:lnTo>
                      <a:pt x="810" y="14"/>
                    </a:lnTo>
                    <a:lnTo>
                      <a:pt x="814" y="10"/>
                    </a:lnTo>
                    <a:lnTo>
                      <a:pt x="817" y="6"/>
                    </a:lnTo>
                    <a:lnTo>
                      <a:pt x="822" y="3"/>
                    </a:lnTo>
                    <a:lnTo>
                      <a:pt x="827" y="1"/>
                    </a:lnTo>
                    <a:lnTo>
                      <a:pt x="832" y="0"/>
                    </a:lnTo>
                    <a:lnTo>
                      <a:pt x="838" y="0"/>
                    </a:lnTo>
                    <a:lnTo>
                      <a:pt x="843" y="1"/>
                    </a:lnTo>
                    <a:lnTo>
                      <a:pt x="1193" y="107"/>
                    </a:lnTo>
                    <a:lnTo>
                      <a:pt x="1193" y="107"/>
                    </a:lnTo>
                    <a:lnTo>
                      <a:pt x="1211" y="115"/>
                    </a:lnTo>
                    <a:lnTo>
                      <a:pt x="1230" y="124"/>
                    </a:lnTo>
                    <a:lnTo>
                      <a:pt x="1246" y="134"/>
                    </a:lnTo>
                    <a:lnTo>
                      <a:pt x="1262" y="145"/>
                    </a:lnTo>
                    <a:lnTo>
                      <a:pt x="1276" y="159"/>
                    </a:lnTo>
                    <a:lnTo>
                      <a:pt x="1290" y="172"/>
                    </a:lnTo>
                    <a:lnTo>
                      <a:pt x="1303" y="186"/>
                    </a:lnTo>
                    <a:lnTo>
                      <a:pt x="1314" y="201"/>
                    </a:lnTo>
                    <a:lnTo>
                      <a:pt x="1325" y="217"/>
                    </a:lnTo>
                    <a:lnTo>
                      <a:pt x="1334" y="234"/>
                    </a:lnTo>
                    <a:lnTo>
                      <a:pt x="1342" y="252"/>
                    </a:lnTo>
                    <a:lnTo>
                      <a:pt x="1349" y="270"/>
                    </a:lnTo>
                    <a:lnTo>
                      <a:pt x="1354" y="289"/>
                    </a:lnTo>
                    <a:lnTo>
                      <a:pt x="1357" y="307"/>
                    </a:lnTo>
                    <a:lnTo>
                      <a:pt x="1360" y="327"/>
                    </a:lnTo>
                    <a:lnTo>
                      <a:pt x="1360" y="347"/>
                    </a:lnTo>
                    <a:lnTo>
                      <a:pt x="1360" y="488"/>
                    </a:lnTo>
                    <a:lnTo>
                      <a:pt x="1360" y="488"/>
                    </a:lnTo>
                    <a:lnTo>
                      <a:pt x="1360" y="494"/>
                    </a:lnTo>
                    <a:lnTo>
                      <a:pt x="1358" y="499"/>
                    </a:lnTo>
                    <a:lnTo>
                      <a:pt x="1356" y="504"/>
                    </a:lnTo>
                    <a:lnTo>
                      <a:pt x="1352" y="508"/>
                    </a:lnTo>
                    <a:lnTo>
                      <a:pt x="1348" y="512"/>
                    </a:lnTo>
                    <a:lnTo>
                      <a:pt x="1343" y="514"/>
                    </a:lnTo>
                    <a:lnTo>
                      <a:pt x="1338" y="516"/>
                    </a:lnTo>
                    <a:lnTo>
                      <a:pt x="1332" y="517"/>
                    </a:lnTo>
                    <a:lnTo>
                      <a:pt x="1332" y="5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67">
                <a:extLst>
                  <a:ext uri="{FF2B5EF4-FFF2-40B4-BE49-F238E27FC236}">
                    <a16:creationId xmlns:a16="http://schemas.microsoft.com/office/drawing/2014/main" id="{64003D03-D71C-4BCC-8977-6B0AD916D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2975" y="2655888"/>
                <a:ext cx="44450" cy="23813"/>
              </a:xfrm>
              <a:custGeom>
                <a:avLst/>
                <a:gdLst>
                  <a:gd name="T0" fmla="*/ 142 w 170"/>
                  <a:gd name="T1" fmla="*/ 85 h 85"/>
                  <a:gd name="T2" fmla="*/ 131 w 170"/>
                  <a:gd name="T3" fmla="*/ 83 h 85"/>
                  <a:gd name="T4" fmla="*/ 121 w 170"/>
                  <a:gd name="T5" fmla="*/ 77 h 85"/>
                  <a:gd name="T6" fmla="*/ 115 w 170"/>
                  <a:gd name="T7" fmla="*/ 68 h 85"/>
                  <a:gd name="T8" fmla="*/ 113 w 170"/>
                  <a:gd name="T9" fmla="*/ 57 h 85"/>
                  <a:gd name="T10" fmla="*/ 103 w 170"/>
                  <a:gd name="T11" fmla="*/ 57 h 85"/>
                  <a:gd name="T12" fmla="*/ 85 w 170"/>
                  <a:gd name="T13" fmla="*/ 57 h 85"/>
                  <a:gd name="T14" fmla="*/ 77 w 170"/>
                  <a:gd name="T15" fmla="*/ 57 h 85"/>
                  <a:gd name="T16" fmla="*/ 57 w 170"/>
                  <a:gd name="T17" fmla="*/ 57 h 85"/>
                  <a:gd name="T18" fmla="*/ 56 w 170"/>
                  <a:gd name="T19" fmla="*/ 62 h 85"/>
                  <a:gd name="T20" fmla="*/ 51 w 170"/>
                  <a:gd name="T21" fmla="*/ 72 h 85"/>
                  <a:gd name="T22" fmla="*/ 43 w 170"/>
                  <a:gd name="T23" fmla="*/ 79 h 85"/>
                  <a:gd name="T24" fmla="*/ 34 w 170"/>
                  <a:gd name="T25" fmla="*/ 83 h 85"/>
                  <a:gd name="T26" fmla="*/ 28 w 170"/>
                  <a:gd name="T27" fmla="*/ 83 h 85"/>
                  <a:gd name="T28" fmla="*/ 17 w 170"/>
                  <a:gd name="T29" fmla="*/ 81 h 85"/>
                  <a:gd name="T30" fmla="*/ 8 w 170"/>
                  <a:gd name="T31" fmla="*/ 76 h 85"/>
                  <a:gd name="T32" fmla="*/ 2 w 170"/>
                  <a:gd name="T33" fmla="*/ 67 h 85"/>
                  <a:gd name="T34" fmla="*/ 0 w 170"/>
                  <a:gd name="T35" fmla="*/ 57 h 85"/>
                  <a:gd name="T36" fmla="*/ 0 w 170"/>
                  <a:gd name="T37" fmla="*/ 45 h 85"/>
                  <a:gd name="T38" fmla="*/ 8 w 170"/>
                  <a:gd name="T39" fmla="*/ 24 h 85"/>
                  <a:gd name="T40" fmla="*/ 14 w 170"/>
                  <a:gd name="T41" fmla="*/ 16 h 85"/>
                  <a:gd name="T42" fmla="*/ 28 w 170"/>
                  <a:gd name="T43" fmla="*/ 6 h 85"/>
                  <a:gd name="T44" fmla="*/ 44 w 170"/>
                  <a:gd name="T45" fmla="*/ 2 h 85"/>
                  <a:gd name="T46" fmla="*/ 61 w 170"/>
                  <a:gd name="T47" fmla="*/ 0 h 85"/>
                  <a:gd name="T48" fmla="*/ 85 w 170"/>
                  <a:gd name="T49" fmla="*/ 0 h 85"/>
                  <a:gd name="T50" fmla="*/ 92 w 170"/>
                  <a:gd name="T51" fmla="*/ 0 h 85"/>
                  <a:gd name="T52" fmla="*/ 117 w 170"/>
                  <a:gd name="T53" fmla="*/ 0 h 85"/>
                  <a:gd name="T54" fmla="*/ 134 w 170"/>
                  <a:gd name="T55" fmla="*/ 3 h 85"/>
                  <a:gd name="T56" fmla="*/ 148 w 170"/>
                  <a:gd name="T57" fmla="*/ 10 h 85"/>
                  <a:gd name="T58" fmla="*/ 155 w 170"/>
                  <a:gd name="T59" fmla="*/ 16 h 85"/>
                  <a:gd name="T60" fmla="*/ 166 w 170"/>
                  <a:gd name="T61" fmla="*/ 33 h 85"/>
                  <a:gd name="T62" fmla="*/ 170 w 170"/>
                  <a:gd name="T63" fmla="*/ 57 h 85"/>
                  <a:gd name="T64" fmla="*/ 169 w 170"/>
                  <a:gd name="T65" fmla="*/ 62 h 85"/>
                  <a:gd name="T66" fmla="*/ 165 w 170"/>
                  <a:gd name="T67" fmla="*/ 72 h 85"/>
                  <a:gd name="T68" fmla="*/ 158 w 170"/>
                  <a:gd name="T69" fmla="*/ 80 h 85"/>
                  <a:gd name="T70" fmla="*/ 147 w 170"/>
                  <a:gd name="T71" fmla="*/ 84 h 85"/>
                  <a:gd name="T72" fmla="*/ 142 w 170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85">
                    <a:moveTo>
                      <a:pt x="142" y="85"/>
                    </a:moveTo>
                    <a:lnTo>
                      <a:pt x="142" y="85"/>
                    </a:lnTo>
                    <a:lnTo>
                      <a:pt x="136" y="84"/>
                    </a:lnTo>
                    <a:lnTo>
                      <a:pt x="131" y="83"/>
                    </a:lnTo>
                    <a:lnTo>
                      <a:pt x="125" y="80"/>
                    </a:lnTo>
                    <a:lnTo>
                      <a:pt x="121" y="77"/>
                    </a:lnTo>
                    <a:lnTo>
                      <a:pt x="118" y="73"/>
                    </a:lnTo>
                    <a:lnTo>
                      <a:pt x="115" y="68"/>
                    </a:lnTo>
                    <a:lnTo>
                      <a:pt x="113" y="63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03" y="57"/>
                    </a:lnTo>
                    <a:lnTo>
                      <a:pt x="92" y="57"/>
                    </a:lnTo>
                    <a:lnTo>
                      <a:pt x="85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66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62"/>
                    </a:lnTo>
                    <a:lnTo>
                      <a:pt x="54" y="67"/>
                    </a:lnTo>
                    <a:lnTo>
                      <a:pt x="51" y="72"/>
                    </a:lnTo>
                    <a:lnTo>
                      <a:pt x="47" y="76"/>
                    </a:lnTo>
                    <a:lnTo>
                      <a:pt x="43" y="79"/>
                    </a:lnTo>
                    <a:lnTo>
                      <a:pt x="39" y="81"/>
                    </a:lnTo>
                    <a:lnTo>
                      <a:pt x="34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2" y="83"/>
                    </a:lnTo>
                    <a:lnTo>
                      <a:pt x="17" y="81"/>
                    </a:lnTo>
                    <a:lnTo>
                      <a:pt x="12" y="79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3" y="33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7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2"/>
                    </a:lnTo>
                    <a:lnTo>
                      <a:pt x="134" y="3"/>
                    </a:lnTo>
                    <a:lnTo>
                      <a:pt x="141" y="6"/>
                    </a:lnTo>
                    <a:lnTo>
                      <a:pt x="148" y="10"/>
                    </a:lnTo>
                    <a:lnTo>
                      <a:pt x="155" y="16"/>
                    </a:lnTo>
                    <a:lnTo>
                      <a:pt x="155" y="16"/>
                    </a:lnTo>
                    <a:lnTo>
                      <a:pt x="161" y="24"/>
                    </a:lnTo>
                    <a:lnTo>
                      <a:pt x="166" y="33"/>
                    </a:lnTo>
                    <a:lnTo>
                      <a:pt x="169" y="45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9" y="62"/>
                    </a:lnTo>
                    <a:lnTo>
                      <a:pt x="168" y="68"/>
                    </a:lnTo>
                    <a:lnTo>
                      <a:pt x="165" y="72"/>
                    </a:lnTo>
                    <a:lnTo>
                      <a:pt x="162" y="77"/>
                    </a:lnTo>
                    <a:lnTo>
                      <a:pt x="158" y="80"/>
                    </a:lnTo>
                    <a:lnTo>
                      <a:pt x="153" y="83"/>
                    </a:lnTo>
                    <a:lnTo>
                      <a:pt x="147" y="84"/>
                    </a:lnTo>
                    <a:lnTo>
                      <a:pt x="142" y="85"/>
                    </a:lnTo>
                    <a:lnTo>
                      <a:pt x="14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68">
                <a:extLst>
                  <a:ext uri="{FF2B5EF4-FFF2-40B4-BE49-F238E27FC236}">
                    <a16:creationId xmlns:a16="http://schemas.microsoft.com/office/drawing/2014/main" id="{BDD2204E-7542-434D-8195-381AFED91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2655888"/>
                <a:ext cx="44450" cy="23813"/>
              </a:xfrm>
              <a:custGeom>
                <a:avLst/>
                <a:gdLst>
                  <a:gd name="T0" fmla="*/ 142 w 170"/>
                  <a:gd name="T1" fmla="*/ 85 h 85"/>
                  <a:gd name="T2" fmla="*/ 131 w 170"/>
                  <a:gd name="T3" fmla="*/ 83 h 85"/>
                  <a:gd name="T4" fmla="*/ 123 w 170"/>
                  <a:gd name="T5" fmla="*/ 77 h 85"/>
                  <a:gd name="T6" fmla="*/ 117 w 170"/>
                  <a:gd name="T7" fmla="*/ 68 h 85"/>
                  <a:gd name="T8" fmla="*/ 114 w 170"/>
                  <a:gd name="T9" fmla="*/ 57 h 85"/>
                  <a:gd name="T10" fmla="*/ 103 w 170"/>
                  <a:gd name="T11" fmla="*/ 57 h 85"/>
                  <a:gd name="T12" fmla="*/ 85 w 170"/>
                  <a:gd name="T13" fmla="*/ 57 h 85"/>
                  <a:gd name="T14" fmla="*/ 77 w 170"/>
                  <a:gd name="T15" fmla="*/ 57 h 85"/>
                  <a:gd name="T16" fmla="*/ 57 w 170"/>
                  <a:gd name="T17" fmla="*/ 57 h 85"/>
                  <a:gd name="T18" fmla="*/ 56 w 170"/>
                  <a:gd name="T19" fmla="*/ 62 h 85"/>
                  <a:gd name="T20" fmla="*/ 51 w 170"/>
                  <a:gd name="T21" fmla="*/ 72 h 85"/>
                  <a:gd name="T22" fmla="*/ 44 w 170"/>
                  <a:gd name="T23" fmla="*/ 79 h 85"/>
                  <a:gd name="T24" fmla="*/ 34 w 170"/>
                  <a:gd name="T25" fmla="*/ 83 h 85"/>
                  <a:gd name="T26" fmla="*/ 29 w 170"/>
                  <a:gd name="T27" fmla="*/ 83 h 85"/>
                  <a:gd name="T28" fmla="*/ 18 w 170"/>
                  <a:gd name="T29" fmla="*/ 81 h 85"/>
                  <a:gd name="T30" fmla="*/ 9 w 170"/>
                  <a:gd name="T31" fmla="*/ 76 h 85"/>
                  <a:gd name="T32" fmla="*/ 2 w 170"/>
                  <a:gd name="T33" fmla="*/ 67 h 85"/>
                  <a:gd name="T34" fmla="*/ 0 w 170"/>
                  <a:gd name="T35" fmla="*/ 57 h 85"/>
                  <a:gd name="T36" fmla="*/ 1 w 170"/>
                  <a:gd name="T37" fmla="*/ 45 h 85"/>
                  <a:gd name="T38" fmla="*/ 9 w 170"/>
                  <a:gd name="T39" fmla="*/ 24 h 85"/>
                  <a:gd name="T40" fmla="*/ 16 w 170"/>
                  <a:gd name="T41" fmla="*/ 16 h 85"/>
                  <a:gd name="T42" fmla="*/ 30 w 170"/>
                  <a:gd name="T43" fmla="*/ 6 h 85"/>
                  <a:gd name="T44" fmla="*/ 45 w 170"/>
                  <a:gd name="T45" fmla="*/ 2 h 85"/>
                  <a:gd name="T46" fmla="*/ 61 w 170"/>
                  <a:gd name="T47" fmla="*/ 0 h 85"/>
                  <a:gd name="T48" fmla="*/ 85 w 170"/>
                  <a:gd name="T49" fmla="*/ 0 h 85"/>
                  <a:gd name="T50" fmla="*/ 92 w 170"/>
                  <a:gd name="T51" fmla="*/ 0 h 85"/>
                  <a:gd name="T52" fmla="*/ 118 w 170"/>
                  <a:gd name="T53" fmla="*/ 0 h 85"/>
                  <a:gd name="T54" fmla="*/ 134 w 170"/>
                  <a:gd name="T55" fmla="*/ 3 h 85"/>
                  <a:gd name="T56" fmla="*/ 149 w 170"/>
                  <a:gd name="T57" fmla="*/ 10 h 85"/>
                  <a:gd name="T58" fmla="*/ 155 w 170"/>
                  <a:gd name="T59" fmla="*/ 16 h 85"/>
                  <a:gd name="T60" fmla="*/ 167 w 170"/>
                  <a:gd name="T61" fmla="*/ 33 h 85"/>
                  <a:gd name="T62" fmla="*/ 170 w 170"/>
                  <a:gd name="T63" fmla="*/ 57 h 85"/>
                  <a:gd name="T64" fmla="*/ 170 w 170"/>
                  <a:gd name="T65" fmla="*/ 62 h 85"/>
                  <a:gd name="T66" fmla="*/ 166 w 170"/>
                  <a:gd name="T67" fmla="*/ 72 h 85"/>
                  <a:gd name="T68" fmla="*/ 158 w 170"/>
                  <a:gd name="T69" fmla="*/ 80 h 85"/>
                  <a:gd name="T70" fmla="*/ 148 w 170"/>
                  <a:gd name="T71" fmla="*/ 84 h 85"/>
                  <a:gd name="T72" fmla="*/ 142 w 170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85">
                    <a:moveTo>
                      <a:pt x="142" y="85"/>
                    </a:moveTo>
                    <a:lnTo>
                      <a:pt x="142" y="85"/>
                    </a:lnTo>
                    <a:lnTo>
                      <a:pt x="137" y="84"/>
                    </a:lnTo>
                    <a:lnTo>
                      <a:pt x="131" y="83"/>
                    </a:lnTo>
                    <a:lnTo>
                      <a:pt x="127" y="80"/>
                    </a:lnTo>
                    <a:lnTo>
                      <a:pt x="123" y="77"/>
                    </a:lnTo>
                    <a:lnTo>
                      <a:pt x="119" y="73"/>
                    </a:lnTo>
                    <a:lnTo>
                      <a:pt x="117" y="68"/>
                    </a:lnTo>
                    <a:lnTo>
                      <a:pt x="115" y="63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03" y="57"/>
                    </a:lnTo>
                    <a:lnTo>
                      <a:pt x="93" y="57"/>
                    </a:lnTo>
                    <a:lnTo>
                      <a:pt x="85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6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62"/>
                    </a:lnTo>
                    <a:lnTo>
                      <a:pt x="54" y="67"/>
                    </a:lnTo>
                    <a:lnTo>
                      <a:pt x="51" y="72"/>
                    </a:lnTo>
                    <a:lnTo>
                      <a:pt x="48" y="76"/>
                    </a:lnTo>
                    <a:lnTo>
                      <a:pt x="44" y="79"/>
                    </a:lnTo>
                    <a:lnTo>
                      <a:pt x="39" y="81"/>
                    </a:lnTo>
                    <a:lnTo>
                      <a:pt x="34" y="83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4" y="83"/>
                    </a:lnTo>
                    <a:lnTo>
                      <a:pt x="18" y="81"/>
                    </a:lnTo>
                    <a:lnTo>
                      <a:pt x="13" y="79"/>
                    </a:lnTo>
                    <a:lnTo>
                      <a:pt x="9" y="76"/>
                    </a:lnTo>
                    <a:lnTo>
                      <a:pt x="6" y="72"/>
                    </a:lnTo>
                    <a:lnTo>
                      <a:pt x="2" y="67"/>
                    </a:lnTo>
                    <a:lnTo>
                      <a:pt x="1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7" y="2"/>
                    </a:lnTo>
                    <a:lnTo>
                      <a:pt x="134" y="3"/>
                    </a:lnTo>
                    <a:lnTo>
                      <a:pt x="142" y="6"/>
                    </a:lnTo>
                    <a:lnTo>
                      <a:pt x="149" y="10"/>
                    </a:lnTo>
                    <a:lnTo>
                      <a:pt x="155" y="16"/>
                    </a:lnTo>
                    <a:lnTo>
                      <a:pt x="155" y="16"/>
                    </a:lnTo>
                    <a:lnTo>
                      <a:pt x="162" y="24"/>
                    </a:lnTo>
                    <a:lnTo>
                      <a:pt x="167" y="33"/>
                    </a:lnTo>
                    <a:lnTo>
                      <a:pt x="169" y="45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70" y="62"/>
                    </a:lnTo>
                    <a:lnTo>
                      <a:pt x="168" y="68"/>
                    </a:lnTo>
                    <a:lnTo>
                      <a:pt x="166" y="72"/>
                    </a:lnTo>
                    <a:lnTo>
                      <a:pt x="162" y="77"/>
                    </a:lnTo>
                    <a:lnTo>
                      <a:pt x="158" y="80"/>
                    </a:lnTo>
                    <a:lnTo>
                      <a:pt x="153" y="83"/>
                    </a:lnTo>
                    <a:lnTo>
                      <a:pt x="148" y="84"/>
                    </a:lnTo>
                    <a:lnTo>
                      <a:pt x="142" y="85"/>
                    </a:lnTo>
                    <a:lnTo>
                      <a:pt x="14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03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080;p42">
            <a:extLst>
              <a:ext uri="{FF2B5EF4-FFF2-40B4-BE49-F238E27FC236}">
                <a16:creationId xmlns:a16="http://schemas.microsoft.com/office/drawing/2014/main" id="{979EA7A7-8729-4625-85B3-79862EE02ABA}"/>
              </a:ext>
            </a:extLst>
          </p:cNvPr>
          <p:cNvGrpSpPr/>
          <p:nvPr/>
        </p:nvGrpSpPr>
        <p:grpSpPr>
          <a:xfrm>
            <a:off x="854686" y="1197723"/>
            <a:ext cx="10482627" cy="4896796"/>
            <a:chOff x="531936" y="1142908"/>
            <a:chExt cx="8080133" cy="3774508"/>
          </a:xfrm>
        </p:grpSpPr>
        <p:sp>
          <p:nvSpPr>
            <p:cNvPr id="3" name="Google Shape;5081;p42">
              <a:extLst>
                <a:ext uri="{FF2B5EF4-FFF2-40B4-BE49-F238E27FC236}">
                  <a16:creationId xmlns:a16="http://schemas.microsoft.com/office/drawing/2014/main" id="{BD778390-EC30-496B-902C-65F3957DE5EF}"/>
                </a:ext>
              </a:extLst>
            </p:cNvPr>
            <p:cNvSpPr/>
            <p:nvPr/>
          </p:nvSpPr>
          <p:spPr>
            <a:xfrm>
              <a:off x="531936" y="1142908"/>
              <a:ext cx="3968549" cy="1792454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Google Shape;5082;p42">
              <a:extLst>
                <a:ext uri="{FF2B5EF4-FFF2-40B4-BE49-F238E27FC236}">
                  <a16:creationId xmlns:a16="http://schemas.microsoft.com/office/drawing/2014/main" id="{0B0B3EB7-6E84-4B39-8454-585241CF2014}"/>
                </a:ext>
              </a:extLst>
            </p:cNvPr>
            <p:cNvSpPr/>
            <p:nvPr/>
          </p:nvSpPr>
          <p:spPr>
            <a:xfrm>
              <a:off x="531936" y="3124962"/>
              <a:ext cx="3968549" cy="1792454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Google Shape;5083;p42">
              <a:extLst>
                <a:ext uri="{FF2B5EF4-FFF2-40B4-BE49-F238E27FC236}">
                  <a16:creationId xmlns:a16="http://schemas.microsoft.com/office/drawing/2014/main" id="{271C1937-073E-438F-9A0E-1FD0D0BBA205}"/>
                </a:ext>
              </a:extLst>
            </p:cNvPr>
            <p:cNvSpPr/>
            <p:nvPr/>
          </p:nvSpPr>
          <p:spPr>
            <a:xfrm>
              <a:off x="4643520" y="1142908"/>
              <a:ext cx="3968549" cy="1792454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Google Shape;5084;p42">
              <a:extLst>
                <a:ext uri="{FF2B5EF4-FFF2-40B4-BE49-F238E27FC236}">
                  <a16:creationId xmlns:a16="http://schemas.microsoft.com/office/drawing/2014/main" id="{3B547E55-25A8-4425-BC3C-A3D01B3E268D}"/>
                </a:ext>
              </a:extLst>
            </p:cNvPr>
            <p:cNvSpPr/>
            <p:nvPr/>
          </p:nvSpPr>
          <p:spPr>
            <a:xfrm>
              <a:off x="4643520" y="3124962"/>
              <a:ext cx="3968549" cy="1792454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Google Shape;5130;p42">
            <a:extLst>
              <a:ext uri="{FF2B5EF4-FFF2-40B4-BE49-F238E27FC236}">
                <a16:creationId xmlns:a16="http://schemas.microsoft.com/office/drawing/2014/main" id="{3F68ECDC-5201-4BF4-B481-9BFC69FAB024}"/>
              </a:ext>
            </a:extLst>
          </p:cNvPr>
          <p:cNvSpPr/>
          <p:nvPr/>
        </p:nvSpPr>
        <p:spPr>
          <a:xfrm>
            <a:off x="4381989" y="1523801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333" b="1" ker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Google Shape;5131;p42">
            <a:extLst>
              <a:ext uri="{FF2B5EF4-FFF2-40B4-BE49-F238E27FC236}">
                <a16:creationId xmlns:a16="http://schemas.microsoft.com/office/drawing/2014/main" id="{89181F5E-4D8B-4455-88A6-110873E7890C}"/>
              </a:ext>
            </a:extLst>
          </p:cNvPr>
          <p:cNvSpPr/>
          <p:nvPr/>
        </p:nvSpPr>
        <p:spPr>
          <a:xfrm>
            <a:off x="7080289" y="1523191"/>
            <a:ext cx="729721" cy="728821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333" b="1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sz="3333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Google Shape;5132;p42">
            <a:extLst>
              <a:ext uri="{FF2B5EF4-FFF2-40B4-BE49-F238E27FC236}">
                <a16:creationId xmlns:a16="http://schemas.microsoft.com/office/drawing/2014/main" id="{C00C3BBF-54CA-41E3-854A-DDC3F4554471}"/>
              </a:ext>
            </a:extLst>
          </p:cNvPr>
          <p:cNvSpPr/>
          <p:nvPr/>
        </p:nvSpPr>
        <p:spPr>
          <a:xfrm>
            <a:off x="4381980" y="5039594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333" b="1" ker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sz="3333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Google Shape;5134;p42">
            <a:extLst>
              <a:ext uri="{FF2B5EF4-FFF2-40B4-BE49-F238E27FC236}">
                <a16:creationId xmlns:a16="http://schemas.microsoft.com/office/drawing/2014/main" id="{3C98BF76-3FB2-4CCA-896C-CB137BCBE910}"/>
              </a:ext>
            </a:extLst>
          </p:cNvPr>
          <p:cNvSpPr/>
          <p:nvPr/>
        </p:nvSpPr>
        <p:spPr>
          <a:xfrm>
            <a:off x="7080280" y="5039594"/>
            <a:ext cx="729721" cy="728848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333" b="1" ker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Google Shape;5135;p42">
            <a:extLst>
              <a:ext uri="{FF2B5EF4-FFF2-40B4-BE49-F238E27FC236}">
                <a16:creationId xmlns:a16="http://schemas.microsoft.com/office/drawing/2014/main" id="{F1B2EB63-E99B-4C92-8AFF-174D7BE0DEE3}"/>
              </a:ext>
            </a:extLst>
          </p:cNvPr>
          <p:cNvSpPr/>
          <p:nvPr/>
        </p:nvSpPr>
        <p:spPr>
          <a:xfrm rot="-3892796">
            <a:off x="5833743" y="5404544"/>
            <a:ext cx="524461" cy="945629"/>
          </a:xfrm>
          <a:custGeom>
            <a:avLst/>
            <a:gdLst/>
            <a:ahLst/>
            <a:cxnLst/>
            <a:rect l="l" t="t" r="r" b="b"/>
            <a:pathLst>
              <a:path w="24174" h="36529" extrusionOk="0">
                <a:moveTo>
                  <a:pt x="2282" y="0"/>
                </a:moveTo>
                <a:cubicBezTo>
                  <a:pt x="1936" y="0"/>
                  <a:pt x="1641" y="210"/>
                  <a:pt x="1477" y="585"/>
                </a:cubicBezTo>
                <a:cubicBezTo>
                  <a:pt x="776" y="2253"/>
                  <a:pt x="343" y="3887"/>
                  <a:pt x="76" y="5655"/>
                </a:cubicBezTo>
                <a:cubicBezTo>
                  <a:pt x="1" y="6182"/>
                  <a:pt x="435" y="6475"/>
                  <a:pt x="876" y="6475"/>
                </a:cubicBezTo>
                <a:cubicBezTo>
                  <a:pt x="1216" y="6475"/>
                  <a:pt x="1561" y="6300"/>
                  <a:pt x="1677" y="5922"/>
                </a:cubicBezTo>
                <a:cubicBezTo>
                  <a:pt x="1810" y="5488"/>
                  <a:pt x="1944" y="5088"/>
                  <a:pt x="2077" y="4654"/>
                </a:cubicBezTo>
                <a:cubicBezTo>
                  <a:pt x="4212" y="17363"/>
                  <a:pt x="12385" y="29972"/>
                  <a:pt x="23459" y="36477"/>
                </a:cubicBezTo>
                <a:cubicBezTo>
                  <a:pt x="23518" y="36512"/>
                  <a:pt x="23580" y="36528"/>
                  <a:pt x="23641" y="36528"/>
                </a:cubicBezTo>
                <a:cubicBezTo>
                  <a:pt x="23923" y="36528"/>
                  <a:pt x="24173" y="36190"/>
                  <a:pt x="23926" y="35943"/>
                </a:cubicBezTo>
                <a:cubicBezTo>
                  <a:pt x="18823" y="31207"/>
                  <a:pt x="13786" y="26737"/>
                  <a:pt x="9950" y="20833"/>
                </a:cubicBezTo>
                <a:cubicBezTo>
                  <a:pt x="6380" y="15295"/>
                  <a:pt x="3945" y="8991"/>
                  <a:pt x="3245" y="2419"/>
                </a:cubicBezTo>
                <a:lnTo>
                  <a:pt x="3245" y="2419"/>
                </a:lnTo>
                <a:cubicBezTo>
                  <a:pt x="3812" y="2786"/>
                  <a:pt x="4312" y="3220"/>
                  <a:pt x="4879" y="3787"/>
                </a:cubicBezTo>
                <a:cubicBezTo>
                  <a:pt x="5064" y="3980"/>
                  <a:pt x="5278" y="4060"/>
                  <a:pt x="5486" y="4060"/>
                </a:cubicBezTo>
                <a:cubicBezTo>
                  <a:pt x="6139" y="4060"/>
                  <a:pt x="6729" y="3261"/>
                  <a:pt x="6147" y="2653"/>
                </a:cubicBezTo>
                <a:cubicBezTo>
                  <a:pt x="5113" y="1585"/>
                  <a:pt x="4045" y="818"/>
                  <a:pt x="2744" y="118"/>
                </a:cubicBezTo>
                <a:cubicBezTo>
                  <a:pt x="2585" y="38"/>
                  <a:pt x="2429" y="0"/>
                  <a:pt x="2282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Google Shape;5136;p42">
            <a:extLst>
              <a:ext uri="{FF2B5EF4-FFF2-40B4-BE49-F238E27FC236}">
                <a16:creationId xmlns:a16="http://schemas.microsoft.com/office/drawing/2014/main" id="{5E9DF544-E2C4-438A-8229-9AB5A9A3D31A}"/>
              </a:ext>
            </a:extLst>
          </p:cNvPr>
          <p:cNvSpPr/>
          <p:nvPr/>
        </p:nvSpPr>
        <p:spPr>
          <a:xfrm rot="6930594">
            <a:off x="5833750" y="1274414"/>
            <a:ext cx="524456" cy="945705"/>
          </a:xfrm>
          <a:custGeom>
            <a:avLst/>
            <a:gdLst/>
            <a:ahLst/>
            <a:cxnLst/>
            <a:rect l="l" t="t" r="r" b="b"/>
            <a:pathLst>
              <a:path w="24174" h="36529" extrusionOk="0">
                <a:moveTo>
                  <a:pt x="2282" y="0"/>
                </a:moveTo>
                <a:cubicBezTo>
                  <a:pt x="1936" y="0"/>
                  <a:pt x="1641" y="210"/>
                  <a:pt x="1477" y="585"/>
                </a:cubicBezTo>
                <a:cubicBezTo>
                  <a:pt x="776" y="2253"/>
                  <a:pt x="343" y="3887"/>
                  <a:pt x="76" y="5655"/>
                </a:cubicBezTo>
                <a:cubicBezTo>
                  <a:pt x="1" y="6182"/>
                  <a:pt x="435" y="6475"/>
                  <a:pt x="876" y="6475"/>
                </a:cubicBezTo>
                <a:cubicBezTo>
                  <a:pt x="1216" y="6475"/>
                  <a:pt x="1561" y="6300"/>
                  <a:pt x="1677" y="5922"/>
                </a:cubicBezTo>
                <a:cubicBezTo>
                  <a:pt x="1810" y="5488"/>
                  <a:pt x="1944" y="5088"/>
                  <a:pt x="2077" y="4654"/>
                </a:cubicBezTo>
                <a:cubicBezTo>
                  <a:pt x="4212" y="17363"/>
                  <a:pt x="12385" y="29972"/>
                  <a:pt x="23459" y="36477"/>
                </a:cubicBezTo>
                <a:cubicBezTo>
                  <a:pt x="23518" y="36512"/>
                  <a:pt x="23580" y="36528"/>
                  <a:pt x="23641" y="36528"/>
                </a:cubicBezTo>
                <a:cubicBezTo>
                  <a:pt x="23923" y="36528"/>
                  <a:pt x="24173" y="36190"/>
                  <a:pt x="23926" y="35943"/>
                </a:cubicBezTo>
                <a:cubicBezTo>
                  <a:pt x="18823" y="31207"/>
                  <a:pt x="13786" y="26737"/>
                  <a:pt x="9950" y="20833"/>
                </a:cubicBezTo>
                <a:cubicBezTo>
                  <a:pt x="6380" y="15295"/>
                  <a:pt x="3945" y="8991"/>
                  <a:pt x="3245" y="2419"/>
                </a:cubicBezTo>
                <a:lnTo>
                  <a:pt x="3245" y="2419"/>
                </a:lnTo>
                <a:cubicBezTo>
                  <a:pt x="3812" y="2786"/>
                  <a:pt x="4312" y="3220"/>
                  <a:pt x="4879" y="3787"/>
                </a:cubicBezTo>
                <a:cubicBezTo>
                  <a:pt x="5064" y="3980"/>
                  <a:pt x="5278" y="4060"/>
                  <a:pt x="5486" y="4060"/>
                </a:cubicBezTo>
                <a:cubicBezTo>
                  <a:pt x="6139" y="4060"/>
                  <a:pt x="6729" y="3261"/>
                  <a:pt x="6147" y="2653"/>
                </a:cubicBezTo>
                <a:cubicBezTo>
                  <a:pt x="5113" y="1585"/>
                  <a:pt x="4045" y="818"/>
                  <a:pt x="2744" y="118"/>
                </a:cubicBezTo>
                <a:cubicBezTo>
                  <a:pt x="2585" y="38"/>
                  <a:pt x="2429" y="0"/>
                  <a:pt x="2282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Google Shape;5137;p42">
            <a:extLst>
              <a:ext uri="{FF2B5EF4-FFF2-40B4-BE49-F238E27FC236}">
                <a16:creationId xmlns:a16="http://schemas.microsoft.com/office/drawing/2014/main" id="{DB1722FE-EC1C-43AB-BBC8-BCCD5D0DCCD4}"/>
              </a:ext>
            </a:extLst>
          </p:cNvPr>
          <p:cNvSpPr/>
          <p:nvPr/>
        </p:nvSpPr>
        <p:spPr>
          <a:xfrm rot="-8999518">
            <a:off x="8139010" y="3285128"/>
            <a:ext cx="524448" cy="945661"/>
          </a:xfrm>
          <a:custGeom>
            <a:avLst/>
            <a:gdLst/>
            <a:ahLst/>
            <a:cxnLst/>
            <a:rect l="l" t="t" r="r" b="b"/>
            <a:pathLst>
              <a:path w="24174" h="36529" extrusionOk="0">
                <a:moveTo>
                  <a:pt x="2282" y="0"/>
                </a:moveTo>
                <a:cubicBezTo>
                  <a:pt x="1936" y="0"/>
                  <a:pt x="1641" y="210"/>
                  <a:pt x="1477" y="585"/>
                </a:cubicBezTo>
                <a:cubicBezTo>
                  <a:pt x="776" y="2253"/>
                  <a:pt x="343" y="3887"/>
                  <a:pt x="76" y="5655"/>
                </a:cubicBezTo>
                <a:cubicBezTo>
                  <a:pt x="1" y="6182"/>
                  <a:pt x="435" y="6475"/>
                  <a:pt x="876" y="6475"/>
                </a:cubicBezTo>
                <a:cubicBezTo>
                  <a:pt x="1216" y="6475"/>
                  <a:pt x="1561" y="6300"/>
                  <a:pt x="1677" y="5922"/>
                </a:cubicBezTo>
                <a:cubicBezTo>
                  <a:pt x="1810" y="5488"/>
                  <a:pt x="1944" y="5088"/>
                  <a:pt x="2077" y="4654"/>
                </a:cubicBezTo>
                <a:cubicBezTo>
                  <a:pt x="4212" y="17363"/>
                  <a:pt x="12385" y="29972"/>
                  <a:pt x="23459" y="36477"/>
                </a:cubicBezTo>
                <a:cubicBezTo>
                  <a:pt x="23518" y="36512"/>
                  <a:pt x="23580" y="36528"/>
                  <a:pt x="23641" y="36528"/>
                </a:cubicBezTo>
                <a:cubicBezTo>
                  <a:pt x="23923" y="36528"/>
                  <a:pt x="24173" y="36190"/>
                  <a:pt x="23926" y="35943"/>
                </a:cubicBezTo>
                <a:cubicBezTo>
                  <a:pt x="18823" y="31207"/>
                  <a:pt x="13786" y="26737"/>
                  <a:pt x="9950" y="20833"/>
                </a:cubicBezTo>
                <a:cubicBezTo>
                  <a:pt x="6380" y="15295"/>
                  <a:pt x="3945" y="8991"/>
                  <a:pt x="3245" y="2419"/>
                </a:cubicBezTo>
                <a:lnTo>
                  <a:pt x="3245" y="2419"/>
                </a:lnTo>
                <a:cubicBezTo>
                  <a:pt x="3812" y="2786"/>
                  <a:pt x="4312" y="3220"/>
                  <a:pt x="4879" y="3787"/>
                </a:cubicBezTo>
                <a:cubicBezTo>
                  <a:pt x="5064" y="3980"/>
                  <a:pt x="5278" y="4060"/>
                  <a:pt x="5486" y="4060"/>
                </a:cubicBezTo>
                <a:cubicBezTo>
                  <a:pt x="6139" y="4060"/>
                  <a:pt x="6729" y="3261"/>
                  <a:pt x="6147" y="2653"/>
                </a:cubicBezTo>
                <a:cubicBezTo>
                  <a:pt x="5113" y="1585"/>
                  <a:pt x="4045" y="818"/>
                  <a:pt x="2744" y="118"/>
                </a:cubicBezTo>
                <a:cubicBezTo>
                  <a:pt x="2585" y="38"/>
                  <a:pt x="2429" y="0"/>
                  <a:pt x="2282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Google Shape;5138;p42">
            <a:extLst>
              <a:ext uri="{FF2B5EF4-FFF2-40B4-BE49-F238E27FC236}">
                <a16:creationId xmlns:a16="http://schemas.microsoft.com/office/drawing/2014/main" id="{6DE0E70F-B572-4864-97C4-2B5A2E14E005}"/>
              </a:ext>
            </a:extLst>
          </p:cNvPr>
          <p:cNvSpPr/>
          <p:nvPr/>
        </p:nvSpPr>
        <p:spPr>
          <a:xfrm rot="1800482">
            <a:off x="3528543" y="3285128"/>
            <a:ext cx="524448" cy="945661"/>
          </a:xfrm>
          <a:custGeom>
            <a:avLst/>
            <a:gdLst/>
            <a:ahLst/>
            <a:cxnLst/>
            <a:rect l="l" t="t" r="r" b="b"/>
            <a:pathLst>
              <a:path w="24174" h="36529" extrusionOk="0">
                <a:moveTo>
                  <a:pt x="2282" y="0"/>
                </a:moveTo>
                <a:cubicBezTo>
                  <a:pt x="1936" y="0"/>
                  <a:pt x="1641" y="210"/>
                  <a:pt x="1477" y="585"/>
                </a:cubicBezTo>
                <a:cubicBezTo>
                  <a:pt x="776" y="2253"/>
                  <a:pt x="343" y="3887"/>
                  <a:pt x="76" y="5655"/>
                </a:cubicBezTo>
                <a:cubicBezTo>
                  <a:pt x="1" y="6182"/>
                  <a:pt x="435" y="6475"/>
                  <a:pt x="876" y="6475"/>
                </a:cubicBezTo>
                <a:cubicBezTo>
                  <a:pt x="1216" y="6475"/>
                  <a:pt x="1561" y="6300"/>
                  <a:pt x="1677" y="5922"/>
                </a:cubicBezTo>
                <a:cubicBezTo>
                  <a:pt x="1810" y="5488"/>
                  <a:pt x="1944" y="5088"/>
                  <a:pt x="2077" y="4654"/>
                </a:cubicBezTo>
                <a:cubicBezTo>
                  <a:pt x="4212" y="17363"/>
                  <a:pt x="12385" y="29972"/>
                  <a:pt x="23459" y="36477"/>
                </a:cubicBezTo>
                <a:cubicBezTo>
                  <a:pt x="23518" y="36512"/>
                  <a:pt x="23580" y="36528"/>
                  <a:pt x="23641" y="36528"/>
                </a:cubicBezTo>
                <a:cubicBezTo>
                  <a:pt x="23923" y="36528"/>
                  <a:pt x="24173" y="36190"/>
                  <a:pt x="23926" y="35943"/>
                </a:cubicBezTo>
                <a:cubicBezTo>
                  <a:pt x="18823" y="31207"/>
                  <a:pt x="13786" y="26737"/>
                  <a:pt x="9950" y="20833"/>
                </a:cubicBezTo>
                <a:cubicBezTo>
                  <a:pt x="6380" y="15295"/>
                  <a:pt x="3945" y="8991"/>
                  <a:pt x="3245" y="2419"/>
                </a:cubicBezTo>
                <a:lnTo>
                  <a:pt x="3245" y="2419"/>
                </a:lnTo>
                <a:cubicBezTo>
                  <a:pt x="3812" y="2786"/>
                  <a:pt x="4312" y="3220"/>
                  <a:pt x="4879" y="3787"/>
                </a:cubicBezTo>
                <a:cubicBezTo>
                  <a:pt x="5064" y="3980"/>
                  <a:pt x="5278" y="4060"/>
                  <a:pt x="5486" y="4060"/>
                </a:cubicBezTo>
                <a:cubicBezTo>
                  <a:pt x="6139" y="4060"/>
                  <a:pt x="6729" y="3261"/>
                  <a:pt x="6147" y="2653"/>
                </a:cubicBezTo>
                <a:cubicBezTo>
                  <a:pt x="5113" y="1585"/>
                  <a:pt x="4045" y="818"/>
                  <a:pt x="2744" y="118"/>
                </a:cubicBezTo>
                <a:cubicBezTo>
                  <a:pt x="2585" y="38"/>
                  <a:pt x="2429" y="0"/>
                  <a:pt x="2282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D5296A2-EC12-4B16-B8DB-CD730A189767}"/>
              </a:ext>
            </a:extLst>
          </p:cNvPr>
          <p:cNvSpPr txBox="1"/>
          <p:nvPr/>
        </p:nvSpPr>
        <p:spPr>
          <a:xfrm>
            <a:off x="1293613" y="1747266"/>
            <a:ext cx="2693577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Synergistically, Synergistically utilize technically sound portals with,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AFE05F-80F1-4E19-82F6-830D0E213BB3}"/>
              </a:ext>
            </a:extLst>
          </p:cNvPr>
          <p:cNvSpPr txBox="1"/>
          <p:nvPr/>
        </p:nvSpPr>
        <p:spPr>
          <a:xfrm>
            <a:off x="8099732" y="1696928"/>
            <a:ext cx="2693577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Synergistically, Synergistically utilize technically sound portals with,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2CC40BF-5A99-4612-8496-7C416831113C}"/>
              </a:ext>
            </a:extLst>
          </p:cNvPr>
          <p:cNvSpPr txBox="1"/>
          <p:nvPr/>
        </p:nvSpPr>
        <p:spPr>
          <a:xfrm>
            <a:off x="1346152" y="4366497"/>
            <a:ext cx="2693577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Synergistically, Synergistically utilize technically sound portals with,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0ED86B4-5D00-4BE9-B2A5-9824C7A474B7}"/>
              </a:ext>
            </a:extLst>
          </p:cNvPr>
          <p:cNvSpPr txBox="1"/>
          <p:nvPr/>
        </p:nvSpPr>
        <p:spPr>
          <a:xfrm>
            <a:off x="8152271" y="4316159"/>
            <a:ext cx="2693577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Synergistically, Synergistically utilize technically sound portals with,</a:t>
            </a:r>
          </a:p>
        </p:txBody>
      </p:sp>
      <p:pic>
        <p:nvPicPr>
          <p:cNvPr id="19" name="Google Shape;226;p32">
            <a:extLst>
              <a:ext uri="{FF2B5EF4-FFF2-40B4-BE49-F238E27FC236}">
                <a16:creationId xmlns:a16="http://schemas.microsoft.com/office/drawing/2014/main" id="{5A4C5C80-FB6F-4985-9433-5D11777BA23A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954" y="2585244"/>
            <a:ext cx="2227154" cy="2227154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3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035466-0746-491B-B0F0-CA4CD158A30A}"/>
              </a:ext>
            </a:extLst>
          </p:cNvPr>
          <p:cNvSpPr/>
          <p:nvPr/>
        </p:nvSpPr>
        <p:spPr>
          <a:xfrm>
            <a:off x="1396207" y="2984691"/>
            <a:ext cx="1096942" cy="123111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36CB8-F963-4C82-977E-DEB13F385D58}"/>
              </a:ext>
            </a:extLst>
          </p:cNvPr>
          <p:cNvSpPr/>
          <p:nvPr/>
        </p:nvSpPr>
        <p:spPr>
          <a:xfrm>
            <a:off x="1396207" y="1789735"/>
            <a:ext cx="74295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ED880-E032-4BD8-91C4-77E5DE83EB30}"/>
              </a:ext>
            </a:extLst>
          </p:cNvPr>
          <p:cNvSpPr/>
          <p:nvPr/>
        </p:nvSpPr>
        <p:spPr>
          <a:xfrm>
            <a:off x="2430463" y="1789735"/>
            <a:ext cx="74295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D14E1A-BA27-4696-86BB-12FB40C8A0F9}"/>
              </a:ext>
            </a:extLst>
          </p:cNvPr>
          <p:cNvSpPr/>
          <p:nvPr/>
        </p:nvSpPr>
        <p:spPr>
          <a:xfrm>
            <a:off x="3464719" y="1789735"/>
            <a:ext cx="74295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681EC58-F10A-482F-91C6-E68944688C7E}"/>
              </a:ext>
            </a:extLst>
          </p:cNvPr>
          <p:cNvGrpSpPr/>
          <p:nvPr/>
        </p:nvGrpSpPr>
        <p:grpSpPr>
          <a:xfrm>
            <a:off x="1587501" y="1981029"/>
            <a:ext cx="2428875" cy="360363"/>
            <a:chOff x="1246982" y="1448594"/>
            <a:chExt cx="2428875" cy="3603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9822E5-5CB3-46DC-8C30-A5C42D6B4A0C}"/>
                </a:ext>
              </a:extLst>
            </p:cNvPr>
            <p:cNvGrpSpPr/>
            <p:nvPr/>
          </p:nvGrpSpPr>
          <p:grpSpPr>
            <a:xfrm>
              <a:off x="1246982" y="1448594"/>
              <a:ext cx="360362" cy="360363"/>
              <a:chOff x="4116388" y="2528888"/>
              <a:chExt cx="360362" cy="360363"/>
            </a:xfrm>
            <a:solidFill>
              <a:srgbClr val="4B5117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3A462A-7694-411E-B117-E2F0E54A2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388" y="2760663"/>
                <a:ext cx="179388" cy="128588"/>
              </a:xfrm>
              <a:custGeom>
                <a:avLst/>
                <a:gdLst>
                  <a:gd name="T0" fmla="*/ 28 w 680"/>
                  <a:gd name="T1" fmla="*/ 484 h 484"/>
                  <a:gd name="T2" fmla="*/ 22 w 680"/>
                  <a:gd name="T3" fmla="*/ 483 h 484"/>
                  <a:gd name="T4" fmla="*/ 12 w 680"/>
                  <a:gd name="T5" fmla="*/ 479 h 484"/>
                  <a:gd name="T6" fmla="*/ 8 w 680"/>
                  <a:gd name="T7" fmla="*/ 475 h 484"/>
                  <a:gd name="T8" fmla="*/ 2 w 680"/>
                  <a:gd name="T9" fmla="*/ 466 h 484"/>
                  <a:gd name="T10" fmla="*/ 0 w 680"/>
                  <a:gd name="T11" fmla="*/ 455 h 484"/>
                  <a:gd name="T12" fmla="*/ 1 w 680"/>
                  <a:gd name="T13" fmla="*/ 422 h 484"/>
                  <a:gd name="T14" fmla="*/ 9 w 680"/>
                  <a:gd name="T15" fmla="*/ 350 h 484"/>
                  <a:gd name="T16" fmla="*/ 17 w 680"/>
                  <a:gd name="T17" fmla="*/ 306 h 484"/>
                  <a:gd name="T18" fmla="*/ 29 w 680"/>
                  <a:gd name="T19" fmla="*/ 261 h 484"/>
                  <a:gd name="T20" fmla="*/ 45 w 680"/>
                  <a:gd name="T21" fmla="*/ 219 h 484"/>
                  <a:gd name="T22" fmla="*/ 65 w 680"/>
                  <a:gd name="T23" fmla="*/ 181 h 484"/>
                  <a:gd name="T24" fmla="*/ 73 w 680"/>
                  <a:gd name="T25" fmla="*/ 170 h 484"/>
                  <a:gd name="T26" fmla="*/ 94 w 680"/>
                  <a:gd name="T27" fmla="*/ 149 h 484"/>
                  <a:gd name="T28" fmla="*/ 121 w 680"/>
                  <a:gd name="T29" fmla="*/ 129 h 484"/>
                  <a:gd name="T30" fmla="*/ 152 w 680"/>
                  <a:gd name="T31" fmla="*/ 110 h 484"/>
                  <a:gd name="T32" fmla="*/ 206 w 680"/>
                  <a:gd name="T33" fmla="*/ 84 h 484"/>
                  <a:gd name="T34" fmla="*/ 291 w 680"/>
                  <a:gd name="T35" fmla="*/ 50 h 484"/>
                  <a:gd name="T36" fmla="*/ 336 w 680"/>
                  <a:gd name="T37" fmla="*/ 33 h 484"/>
                  <a:gd name="T38" fmla="*/ 438 w 680"/>
                  <a:gd name="T39" fmla="*/ 53 h 484"/>
                  <a:gd name="T40" fmla="*/ 356 w 680"/>
                  <a:gd name="T41" fmla="*/ 85 h 484"/>
                  <a:gd name="T42" fmla="*/ 278 w 680"/>
                  <a:gd name="T43" fmla="*/ 116 h 484"/>
                  <a:gd name="T44" fmla="*/ 206 w 680"/>
                  <a:gd name="T45" fmla="*/ 147 h 484"/>
                  <a:gd name="T46" fmla="*/ 161 w 680"/>
                  <a:gd name="T47" fmla="*/ 171 h 484"/>
                  <a:gd name="T48" fmla="*/ 136 w 680"/>
                  <a:gd name="T49" fmla="*/ 187 h 484"/>
                  <a:gd name="T50" fmla="*/ 118 w 680"/>
                  <a:gd name="T51" fmla="*/ 204 h 484"/>
                  <a:gd name="T52" fmla="*/ 112 w 680"/>
                  <a:gd name="T53" fmla="*/ 213 h 484"/>
                  <a:gd name="T54" fmla="*/ 99 w 680"/>
                  <a:gd name="T55" fmla="*/ 237 h 484"/>
                  <a:gd name="T56" fmla="*/ 88 w 680"/>
                  <a:gd name="T57" fmla="*/ 263 h 484"/>
                  <a:gd name="T58" fmla="*/ 72 w 680"/>
                  <a:gd name="T59" fmla="*/ 323 h 484"/>
                  <a:gd name="T60" fmla="*/ 63 w 680"/>
                  <a:gd name="T61" fmla="*/ 380 h 484"/>
                  <a:gd name="T62" fmla="*/ 58 w 680"/>
                  <a:gd name="T63" fmla="*/ 427 h 484"/>
                  <a:gd name="T64" fmla="*/ 680 w 680"/>
                  <a:gd name="T65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0" h="484">
                    <a:moveTo>
                      <a:pt x="680" y="484"/>
                    </a:moveTo>
                    <a:lnTo>
                      <a:pt x="28" y="484"/>
                    </a:lnTo>
                    <a:lnTo>
                      <a:pt x="28" y="484"/>
                    </a:lnTo>
                    <a:lnTo>
                      <a:pt x="22" y="483"/>
                    </a:lnTo>
                    <a:lnTo>
                      <a:pt x="17" y="481"/>
                    </a:lnTo>
                    <a:lnTo>
                      <a:pt x="12" y="479"/>
                    </a:lnTo>
                    <a:lnTo>
                      <a:pt x="8" y="475"/>
                    </a:lnTo>
                    <a:lnTo>
                      <a:pt x="8" y="475"/>
                    </a:lnTo>
                    <a:lnTo>
                      <a:pt x="4" y="471"/>
                    </a:lnTo>
                    <a:lnTo>
                      <a:pt x="2" y="466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1" y="422"/>
                    </a:lnTo>
                    <a:lnTo>
                      <a:pt x="4" y="389"/>
                    </a:lnTo>
                    <a:lnTo>
                      <a:pt x="9" y="350"/>
                    </a:lnTo>
                    <a:lnTo>
                      <a:pt x="13" y="328"/>
                    </a:lnTo>
                    <a:lnTo>
                      <a:pt x="17" y="306"/>
                    </a:lnTo>
                    <a:lnTo>
                      <a:pt x="22" y="283"/>
                    </a:lnTo>
                    <a:lnTo>
                      <a:pt x="29" y="261"/>
                    </a:lnTo>
                    <a:lnTo>
                      <a:pt x="36" y="240"/>
                    </a:lnTo>
                    <a:lnTo>
                      <a:pt x="45" y="219"/>
                    </a:lnTo>
                    <a:lnTo>
                      <a:pt x="54" y="199"/>
                    </a:lnTo>
                    <a:lnTo>
                      <a:pt x="65" y="181"/>
                    </a:lnTo>
                    <a:lnTo>
                      <a:pt x="65" y="181"/>
                    </a:lnTo>
                    <a:lnTo>
                      <a:pt x="73" y="170"/>
                    </a:lnTo>
                    <a:lnTo>
                      <a:pt x="83" y="159"/>
                    </a:lnTo>
                    <a:lnTo>
                      <a:pt x="94" y="149"/>
                    </a:lnTo>
                    <a:lnTo>
                      <a:pt x="107" y="139"/>
                    </a:lnTo>
                    <a:lnTo>
                      <a:pt x="121" y="129"/>
                    </a:lnTo>
                    <a:lnTo>
                      <a:pt x="135" y="120"/>
                    </a:lnTo>
                    <a:lnTo>
                      <a:pt x="152" y="110"/>
                    </a:lnTo>
                    <a:lnTo>
                      <a:pt x="170" y="101"/>
                    </a:lnTo>
                    <a:lnTo>
                      <a:pt x="206" y="84"/>
                    </a:lnTo>
                    <a:lnTo>
                      <a:pt x="248" y="67"/>
                    </a:lnTo>
                    <a:lnTo>
                      <a:pt x="291" y="50"/>
                    </a:lnTo>
                    <a:lnTo>
                      <a:pt x="336" y="33"/>
                    </a:lnTo>
                    <a:lnTo>
                      <a:pt x="336" y="33"/>
                    </a:lnTo>
                    <a:lnTo>
                      <a:pt x="418" y="0"/>
                    </a:lnTo>
                    <a:lnTo>
                      <a:pt x="438" y="53"/>
                    </a:lnTo>
                    <a:lnTo>
                      <a:pt x="438" y="53"/>
                    </a:lnTo>
                    <a:lnTo>
                      <a:pt x="356" y="85"/>
                    </a:lnTo>
                    <a:lnTo>
                      <a:pt x="356" y="85"/>
                    </a:lnTo>
                    <a:lnTo>
                      <a:pt x="278" y="116"/>
                    </a:lnTo>
                    <a:lnTo>
                      <a:pt x="240" y="131"/>
                    </a:lnTo>
                    <a:lnTo>
                      <a:pt x="206" y="147"/>
                    </a:lnTo>
                    <a:lnTo>
                      <a:pt x="175" y="163"/>
                    </a:lnTo>
                    <a:lnTo>
                      <a:pt x="161" y="171"/>
                    </a:lnTo>
                    <a:lnTo>
                      <a:pt x="149" y="179"/>
                    </a:lnTo>
                    <a:lnTo>
                      <a:pt x="136" y="187"/>
                    </a:lnTo>
                    <a:lnTo>
                      <a:pt x="127" y="195"/>
                    </a:lnTo>
                    <a:lnTo>
                      <a:pt x="118" y="204"/>
                    </a:lnTo>
                    <a:lnTo>
                      <a:pt x="112" y="213"/>
                    </a:lnTo>
                    <a:lnTo>
                      <a:pt x="112" y="213"/>
                    </a:lnTo>
                    <a:lnTo>
                      <a:pt x="105" y="225"/>
                    </a:lnTo>
                    <a:lnTo>
                      <a:pt x="99" y="237"/>
                    </a:lnTo>
                    <a:lnTo>
                      <a:pt x="93" y="250"/>
                    </a:lnTo>
                    <a:lnTo>
                      <a:pt x="88" y="263"/>
                    </a:lnTo>
                    <a:lnTo>
                      <a:pt x="79" y="292"/>
                    </a:lnTo>
                    <a:lnTo>
                      <a:pt x="72" y="323"/>
                    </a:lnTo>
                    <a:lnTo>
                      <a:pt x="67" y="352"/>
                    </a:lnTo>
                    <a:lnTo>
                      <a:pt x="63" y="380"/>
                    </a:lnTo>
                    <a:lnTo>
                      <a:pt x="60" y="406"/>
                    </a:lnTo>
                    <a:lnTo>
                      <a:pt x="58" y="427"/>
                    </a:lnTo>
                    <a:lnTo>
                      <a:pt x="680" y="427"/>
                    </a:lnTo>
                    <a:lnTo>
                      <a:pt x="680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E3C38B9-7702-47DF-A85D-0B78CECE7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2760663"/>
                <a:ext cx="180975" cy="128588"/>
              </a:xfrm>
              <a:custGeom>
                <a:avLst/>
                <a:gdLst>
                  <a:gd name="T0" fmla="*/ 0 w 681"/>
                  <a:gd name="T1" fmla="*/ 484 h 484"/>
                  <a:gd name="T2" fmla="*/ 623 w 681"/>
                  <a:gd name="T3" fmla="*/ 427 h 484"/>
                  <a:gd name="T4" fmla="*/ 622 w 681"/>
                  <a:gd name="T5" fmla="*/ 406 h 484"/>
                  <a:gd name="T6" fmla="*/ 617 w 681"/>
                  <a:gd name="T7" fmla="*/ 352 h 484"/>
                  <a:gd name="T8" fmla="*/ 607 w 681"/>
                  <a:gd name="T9" fmla="*/ 292 h 484"/>
                  <a:gd name="T10" fmla="*/ 599 w 681"/>
                  <a:gd name="T11" fmla="*/ 263 h 484"/>
                  <a:gd name="T12" fmla="*/ 588 w 681"/>
                  <a:gd name="T13" fmla="*/ 237 h 484"/>
                  <a:gd name="T14" fmla="*/ 575 w 681"/>
                  <a:gd name="T15" fmla="*/ 213 h 484"/>
                  <a:gd name="T16" fmla="*/ 569 w 681"/>
                  <a:gd name="T17" fmla="*/ 204 h 484"/>
                  <a:gd name="T18" fmla="*/ 549 w 681"/>
                  <a:gd name="T19" fmla="*/ 187 h 484"/>
                  <a:gd name="T20" fmla="*/ 525 w 681"/>
                  <a:gd name="T21" fmla="*/ 170 h 484"/>
                  <a:gd name="T22" fmla="*/ 480 w 681"/>
                  <a:gd name="T23" fmla="*/ 146 h 484"/>
                  <a:gd name="T24" fmla="*/ 408 w 681"/>
                  <a:gd name="T25" fmla="*/ 114 h 484"/>
                  <a:gd name="T26" fmla="*/ 329 w 681"/>
                  <a:gd name="T27" fmla="*/ 83 h 484"/>
                  <a:gd name="T28" fmla="*/ 273 w 681"/>
                  <a:gd name="T29" fmla="*/ 0 h 484"/>
                  <a:gd name="T30" fmla="*/ 349 w 681"/>
                  <a:gd name="T31" fmla="*/ 31 h 484"/>
                  <a:gd name="T32" fmla="*/ 395 w 681"/>
                  <a:gd name="T33" fmla="*/ 48 h 484"/>
                  <a:gd name="T34" fmla="*/ 480 w 681"/>
                  <a:gd name="T35" fmla="*/ 83 h 484"/>
                  <a:gd name="T36" fmla="*/ 534 w 681"/>
                  <a:gd name="T37" fmla="*/ 109 h 484"/>
                  <a:gd name="T38" fmla="*/ 565 w 681"/>
                  <a:gd name="T39" fmla="*/ 129 h 484"/>
                  <a:gd name="T40" fmla="*/ 593 w 681"/>
                  <a:gd name="T41" fmla="*/ 149 h 484"/>
                  <a:gd name="T42" fmla="*/ 614 w 681"/>
                  <a:gd name="T43" fmla="*/ 170 h 484"/>
                  <a:gd name="T44" fmla="*/ 622 w 681"/>
                  <a:gd name="T45" fmla="*/ 181 h 484"/>
                  <a:gd name="T46" fmla="*/ 642 w 681"/>
                  <a:gd name="T47" fmla="*/ 220 h 484"/>
                  <a:gd name="T48" fmla="*/ 657 w 681"/>
                  <a:gd name="T49" fmla="*/ 262 h 484"/>
                  <a:gd name="T50" fmla="*/ 668 w 681"/>
                  <a:gd name="T51" fmla="*/ 307 h 484"/>
                  <a:gd name="T52" fmla="*/ 675 w 681"/>
                  <a:gd name="T53" fmla="*/ 350 h 484"/>
                  <a:gd name="T54" fmla="*/ 680 w 681"/>
                  <a:gd name="T55" fmla="*/ 423 h 484"/>
                  <a:gd name="T56" fmla="*/ 681 w 681"/>
                  <a:gd name="T57" fmla="*/ 456 h 484"/>
                  <a:gd name="T58" fmla="*/ 680 w 681"/>
                  <a:gd name="T59" fmla="*/ 462 h 484"/>
                  <a:gd name="T60" fmla="*/ 676 w 681"/>
                  <a:gd name="T61" fmla="*/ 471 h 484"/>
                  <a:gd name="T62" fmla="*/ 668 w 681"/>
                  <a:gd name="T63" fmla="*/ 479 h 484"/>
                  <a:gd name="T64" fmla="*/ 657 w 681"/>
                  <a:gd name="T65" fmla="*/ 483 h 484"/>
                  <a:gd name="T66" fmla="*/ 651 w 681"/>
                  <a:gd name="T67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1" h="484">
                    <a:moveTo>
                      <a:pt x="651" y="484"/>
                    </a:moveTo>
                    <a:lnTo>
                      <a:pt x="0" y="484"/>
                    </a:lnTo>
                    <a:lnTo>
                      <a:pt x="0" y="427"/>
                    </a:lnTo>
                    <a:lnTo>
                      <a:pt x="623" y="427"/>
                    </a:lnTo>
                    <a:lnTo>
                      <a:pt x="623" y="427"/>
                    </a:lnTo>
                    <a:lnTo>
                      <a:pt x="622" y="406"/>
                    </a:lnTo>
                    <a:lnTo>
                      <a:pt x="620" y="380"/>
                    </a:lnTo>
                    <a:lnTo>
                      <a:pt x="617" y="352"/>
                    </a:lnTo>
                    <a:lnTo>
                      <a:pt x="613" y="323"/>
                    </a:lnTo>
                    <a:lnTo>
                      <a:pt x="607" y="292"/>
                    </a:lnTo>
                    <a:lnTo>
                      <a:pt x="603" y="278"/>
                    </a:lnTo>
                    <a:lnTo>
                      <a:pt x="599" y="263"/>
                    </a:lnTo>
                    <a:lnTo>
                      <a:pt x="594" y="250"/>
                    </a:lnTo>
                    <a:lnTo>
                      <a:pt x="588" y="237"/>
                    </a:lnTo>
                    <a:lnTo>
                      <a:pt x="582" y="225"/>
                    </a:lnTo>
                    <a:lnTo>
                      <a:pt x="575" y="213"/>
                    </a:lnTo>
                    <a:lnTo>
                      <a:pt x="575" y="213"/>
                    </a:lnTo>
                    <a:lnTo>
                      <a:pt x="569" y="204"/>
                    </a:lnTo>
                    <a:lnTo>
                      <a:pt x="559" y="195"/>
                    </a:lnTo>
                    <a:lnTo>
                      <a:pt x="549" y="187"/>
                    </a:lnTo>
                    <a:lnTo>
                      <a:pt x="538" y="178"/>
                    </a:lnTo>
                    <a:lnTo>
                      <a:pt x="525" y="170"/>
                    </a:lnTo>
                    <a:lnTo>
                      <a:pt x="511" y="162"/>
                    </a:lnTo>
                    <a:lnTo>
                      <a:pt x="480" y="146"/>
                    </a:lnTo>
                    <a:lnTo>
                      <a:pt x="445" y="130"/>
                    </a:lnTo>
                    <a:lnTo>
                      <a:pt x="408" y="114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251" y="53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349" y="31"/>
                    </a:lnTo>
                    <a:lnTo>
                      <a:pt x="349" y="31"/>
                    </a:lnTo>
                    <a:lnTo>
                      <a:pt x="395" y="48"/>
                    </a:lnTo>
                    <a:lnTo>
                      <a:pt x="438" y="65"/>
                    </a:lnTo>
                    <a:lnTo>
                      <a:pt x="480" y="83"/>
                    </a:lnTo>
                    <a:lnTo>
                      <a:pt x="517" y="100"/>
                    </a:lnTo>
                    <a:lnTo>
                      <a:pt x="534" y="109"/>
                    </a:lnTo>
                    <a:lnTo>
                      <a:pt x="550" y="119"/>
                    </a:lnTo>
                    <a:lnTo>
                      <a:pt x="565" y="129"/>
                    </a:lnTo>
                    <a:lnTo>
                      <a:pt x="580" y="138"/>
                    </a:lnTo>
                    <a:lnTo>
                      <a:pt x="593" y="149"/>
                    </a:lnTo>
                    <a:lnTo>
                      <a:pt x="604" y="159"/>
                    </a:lnTo>
                    <a:lnTo>
                      <a:pt x="614" y="170"/>
                    </a:lnTo>
                    <a:lnTo>
                      <a:pt x="622" y="181"/>
                    </a:lnTo>
                    <a:lnTo>
                      <a:pt x="622" y="181"/>
                    </a:lnTo>
                    <a:lnTo>
                      <a:pt x="633" y="199"/>
                    </a:lnTo>
                    <a:lnTo>
                      <a:pt x="642" y="220"/>
                    </a:lnTo>
                    <a:lnTo>
                      <a:pt x="650" y="240"/>
                    </a:lnTo>
                    <a:lnTo>
                      <a:pt x="657" y="262"/>
                    </a:lnTo>
                    <a:lnTo>
                      <a:pt x="662" y="284"/>
                    </a:lnTo>
                    <a:lnTo>
                      <a:pt x="668" y="307"/>
                    </a:lnTo>
                    <a:lnTo>
                      <a:pt x="672" y="329"/>
                    </a:lnTo>
                    <a:lnTo>
                      <a:pt x="675" y="350"/>
                    </a:lnTo>
                    <a:lnTo>
                      <a:pt x="678" y="390"/>
                    </a:lnTo>
                    <a:lnTo>
                      <a:pt x="680" y="423"/>
                    </a:lnTo>
                    <a:lnTo>
                      <a:pt x="681" y="446"/>
                    </a:lnTo>
                    <a:lnTo>
                      <a:pt x="681" y="456"/>
                    </a:lnTo>
                    <a:lnTo>
                      <a:pt x="681" y="456"/>
                    </a:lnTo>
                    <a:lnTo>
                      <a:pt x="680" y="462"/>
                    </a:lnTo>
                    <a:lnTo>
                      <a:pt x="678" y="467"/>
                    </a:lnTo>
                    <a:lnTo>
                      <a:pt x="676" y="471"/>
                    </a:lnTo>
                    <a:lnTo>
                      <a:pt x="672" y="476"/>
                    </a:lnTo>
                    <a:lnTo>
                      <a:pt x="668" y="479"/>
                    </a:lnTo>
                    <a:lnTo>
                      <a:pt x="662" y="481"/>
                    </a:lnTo>
                    <a:lnTo>
                      <a:pt x="657" y="483"/>
                    </a:lnTo>
                    <a:lnTo>
                      <a:pt x="651" y="484"/>
                    </a:lnTo>
                    <a:lnTo>
                      <a:pt x="651" y="4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CC2EE15-62E9-4A69-8178-93D56C2D4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813051"/>
                <a:ext cx="90488" cy="76200"/>
              </a:xfrm>
              <a:custGeom>
                <a:avLst/>
                <a:gdLst>
                  <a:gd name="T0" fmla="*/ 28 w 341"/>
                  <a:gd name="T1" fmla="*/ 287 h 287"/>
                  <a:gd name="T2" fmla="*/ 22 w 341"/>
                  <a:gd name="T3" fmla="*/ 286 h 287"/>
                  <a:gd name="T4" fmla="*/ 11 w 341"/>
                  <a:gd name="T5" fmla="*/ 280 h 287"/>
                  <a:gd name="T6" fmla="*/ 6 w 341"/>
                  <a:gd name="T7" fmla="*/ 276 h 287"/>
                  <a:gd name="T8" fmla="*/ 1 w 341"/>
                  <a:gd name="T9" fmla="*/ 264 h 287"/>
                  <a:gd name="T10" fmla="*/ 1 w 341"/>
                  <a:gd name="T11" fmla="*/ 251 h 287"/>
                  <a:gd name="T12" fmla="*/ 7 w 341"/>
                  <a:gd name="T13" fmla="*/ 229 h 287"/>
                  <a:gd name="T14" fmla="*/ 25 w 341"/>
                  <a:gd name="T15" fmla="*/ 174 h 287"/>
                  <a:gd name="T16" fmla="*/ 44 w 341"/>
                  <a:gd name="T17" fmla="*/ 132 h 287"/>
                  <a:gd name="T18" fmla="*/ 65 w 341"/>
                  <a:gd name="T19" fmla="*/ 88 h 287"/>
                  <a:gd name="T20" fmla="*/ 91 w 341"/>
                  <a:gd name="T21" fmla="*/ 50 h 287"/>
                  <a:gd name="T22" fmla="*/ 105 w 341"/>
                  <a:gd name="T23" fmla="*/ 34 h 287"/>
                  <a:gd name="T24" fmla="*/ 121 w 341"/>
                  <a:gd name="T25" fmla="*/ 20 h 287"/>
                  <a:gd name="T26" fmla="*/ 138 w 341"/>
                  <a:gd name="T27" fmla="*/ 9 h 287"/>
                  <a:gd name="T28" fmla="*/ 156 w 341"/>
                  <a:gd name="T29" fmla="*/ 2 h 287"/>
                  <a:gd name="T30" fmla="*/ 174 w 341"/>
                  <a:gd name="T31" fmla="*/ 0 h 287"/>
                  <a:gd name="T32" fmla="*/ 183 w 341"/>
                  <a:gd name="T33" fmla="*/ 0 h 287"/>
                  <a:gd name="T34" fmla="*/ 201 w 341"/>
                  <a:gd name="T35" fmla="*/ 5 h 287"/>
                  <a:gd name="T36" fmla="*/ 218 w 341"/>
                  <a:gd name="T37" fmla="*/ 15 h 287"/>
                  <a:gd name="T38" fmla="*/ 234 w 341"/>
                  <a:gd name="T39" fmla="*/ 27 h 287"/>
                  <a:gd name="T40" fmla="*/ 249 w 341"/>
                  <a:gd name="T41" fmla="*/ 42 h 287"/>
                  <a:gd name="T42" fmla="*/ 269 w 341"/>
                  <a:gd name="T43" fmla="*/ 69 h 287"/>
                  <a:gd name="T44" fmla="*/ 292 w 341"/>
                  <a:gd name="T45" fmla="*/ 111 h 287"/>
                  <a:gd name="T46" fmla="*/ 310 w 341"/>
                  <a:gd name="T47" fmla="*/ 154 h 287"/>
                  <a:gd name="T48" fmla="*/ 324 w 341"/>
                  <a:gd name="T49" fmla="*/ 195 h 287"/>
                  <a:gd name="T50" fmla="*/ 340 w 341"/>
                  <a:gd name="T51" fmla="*/ 252 h 287"/>
                  <a:gd name="T52" fmla="*/ 341 w 341"/>
                  <a:gd name="T53" fmla="*/ 258 h 287"/>
                  <a:gd name="T54" fmla="*/ 337 w 341"/>
                  <a:gd name="T55" fmla="*/ 271 h 287"/>
                  <a:gd name="T56" fmla="*/ 334 w 341"/>
                  <a:gd name="T57" fmla="*/ 276 h 287"/>
                  <a:gd name="T58" fmla="*/ 324 w 341"/>
                  <a:gd name="T59" fmla="*/ 284 h 287"/>
                  <a:gd name="T60" fmla="*/ 312 w 341"/>
                  <a:gd name="T61" fmla="*/ 287 h 287"/>
                  <a:gd name="T62" fmla="*/ 67 w 341"/>
                  <a:gd name="T63" fmla="*/ 230 h 287"/>
                  <a:gd name="T64" fmla="*/ 276 w 341"/>
                  <a:gd name="T65" fmla="*/ 230 h 287"/>
                  <a:gd name="T66" fmla="*/ 255 w 341"/>
                  <a:gd name="T67" fmla="*/ 169 h 287"/>
                  <a:gd name="T68" fmla="*/ 229 w 341"/>
                  <a:gd name="T69" fmla="*/ 113 h 287"/>
                  <a:gd name="T70" fmla="*/ 215 w 341"/>
                  <a:gd name="T71" fmla="*/ 90 h 287"/>
                  <a:gd name="T72" fmla="*/ 201 w 341"/>
                  <a:gd name="T73" fmla="*/ 72 h 287"/>
                  <a:gd name="T74" fmla="*/ 188 w 341"/>
                  <a:gd name="T75" fmla="*/ 61 h 287"/>
                  <a:gd name="T76" fmla="*/ 174 w 341"/>
                  <a:gd name="T77" fmla="*/ 57 h 287"/>
                  <a:gd name="T78" fmla="*/ 167 w 341"/>
                  <a:gd name="T79" fmla="*/ 58 h 287"/>
                  <a:gd name="T80" fmla="*/ 153 w 341"/>
                  <a:gd name="T81" fmla="*/ 66 h 287"/>
                  <a:gd name="T82" fmla="*/ 139 w 341"/>
                  <a:gd name="T83" fmla="*/ 80 h 287"/>
                  <a:gd name="T84" fmla="*/ 123 w 341"/>
                  <a:gd name="T85" fmla="*/ 101 h 287"/>
                  <a:gd name="T86" fmla="*/ 102 w 341"/>
                  <a:gd name="T87" fmla="*/ 140 h 287"/>
                  <a:gd name="T88" fmla="*/ 77 w 341"/>
                  <a:gd name="T89" fmla="*/ 199 h 287"/>
                  <a:gd name="T90" fmla="*/ 67 w 341"/>
                  <a:gd name="T91" fmla="*/ 23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287">
                    <a:moveTo>
                      <a:pt x="312" y="287"/>
                    </a:moveTo>
                    <a:lnTo>
                      <a:pt x="28" y="287"/>
                    </a:lnTo>
                    <a:lnTo>
                      <a:pt x="28" y="287"/>
                    </a:lnTo>
                    <a:lnTo>
                      <a:pt x="22" y="286"/>
                    </a:lnTo>
                    <a:lnTo>
                      <a:pt x="16" y="284"/>
                    </a:lnTo>
                    <a:lnTo>
                      <a:pt x="11" y="280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3" y="270"/>
                    </a:lnTo>
                    <a:lnTo>
                      <a:pt x="1" y="264"/>
                    </a:lnTo>
                    <a:lnTo>
                      <a:pt x="0" y="258"/>
                    </a:lnTo>
                    <a:lnTo>
                      <a:pt x="1" y="251"/>
                    </a:lnTo>
                    <a:lnTo>
                      <a:pt x="1" y="251"/>
                    </a:lnTo>
                    <a:lnTo>
                      <a:pt x="7" y="229"/>
                    </a:lnTo>
                    <a:lnTo>
                      <a:pt x="18" y="194"/>
                    </a:lnTo>
                    <a:lnTo>
                      <a:pt x="25" y="174"/>
                    </a:lnTo>
                    <a:lnTo>
                      <a:pt x="33" y="153"/>
                    </a:lnTo>
                    <a:lnTo>
                      <a:pt x="44" y="132"/>
                    </a:lnTo>
                    <a:lnTo>
                      <a:pt x="54" y="111"/>
                    </a:lnTo>
                    <a:lnTo>
                      <a:pt x="65" y="88"/>
                    </a:lnTo>
                    <a:lnTo>
                      <a:pt x="78" y="68"/>
                    </a:lnTo>
                    <a:lnTo>
                      <a:pt x="91" y="50"/>
                    </a:lnTo>
                    <a:lnTo>
                      <a:pt x="98" y="42"/>
                    </a:lnTo>
                    <a:lnTo>
                      <a:pt x="105" y="34"/>
                    </a:lnTo>
                    <a:lnTo>
                      <a:pt x="113" y="27"/>
                    </a:lnTo>
                    <a:lnTo>
                      <a:pt x="121" y="20"/>
                    </a:lnTo>
                    <a:lnTo>
                      <a:pt x="129" y="15"/>
                    </a:lnTo>
                    <a:lnTo>
                      <a:pt x="138" y="9"/>
                    </a:lnTo>
                    <a:lnTo>
                      <a:pt x="147" y="5"/>
                    </a:lnTo>
                    <a:lnTo>
                      <a:pt x="156" y="2"/>
                    </a:lnTo>
                    <a:lnTo>
                      <a:pt x="165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3" y="0"/>
                    </a:lnTo>
                    <a:lnTo>
                      <a:pt x="193" y="2"/>
                    </a:lnTo>
                    <a:lnTo>
                      <a:pt x="201" y="5"/>
                    </a:lnTo>
                    <a:lnTo>
                      <a:pt x="210" y="9"/>
                    </a:lnTo>
                    <a:lnTo>
                      <a:pt x="218" y="15"/>
                    </a:lnTo>
                    <a:lnTo>
                      <a:pt x="226" y="20"/>
                    </a:lnTo>
                    <a:lnTo>
                      <a:pt x="234" y="27"/>
                    </a:lnTo>
                    <a:lnTo>
                      <a:pt x="242" y="34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69" y="69"/>
                    </a:lnTo>
                    <a:lnTo>
                      <a:pt x="281" y="89"/>
                    </a:lnTo>
                    <a:lnTo>
                      <a:pt x="292" y="111"/>
                    </a:lnTo>
                    <a:lnTo>
                      <a:pt x="301" y="132"/>
                    </a:lnTo>
                    <a:lnTo>
                      <a:pt x="310" y="154"/>
                    </a:lnTo>
                    <a:lnTo>
                      <a:pt x="317" y="175"/>
                    </a:lnTo>
                    <a:lnTo>
                      <a:pt x="324" y="195"/>
                    </a:lnTo>
                    <a:lnTo>
                      <a:pt x="334" y="230"/>
                    </a:lnTo>
                    <a:lnTo>
                      <a:pt x="340" y="252"/>
                    </a:lnTo>
                    <a:lnTo>
                      <a:pt x="340" y="252"/>
                    </a:lnTo>
                    <a:lnTo>
                      <a:pt x="341" y="258"/>
                    </a:lnTo>
                    <a:lnTo>
                      <a:pt x="340" y="265"/>
                    </a:lnTo>
                    <a:lnTo>
                      <a:pt x="337" y="271"/>
                    </a:lnTo>
                    <a:lnTo>
                      <a:pt x="334" y="276"/>
                    </a:lnTo>
                    <a:lnTo>
                      <a:pt x="334" y="276"/>
                    </a:lnTo>
                    <a:lnTo>
                      <a:pt x="329" y="280"/>
                    </a:lnTo>
                    <a:lnTo>
                      <a:pt x="324" y="284"/>
                    </a:lnTo>
                    <a:lnTo>
                      <a:pt x="318" y="286"/>
                    </a:lnTo>
                    <a:lnTo>
                      <a:pt x="312" y="287"/>
                    </a:lnTo>
                    <a:lnTo>
                      <a:pt x="312" y="287"/>
                    </a:lnTo>
                    <a:close/>
                    <a:moveTo>
                      <a:pt x="67" y="230"/>
                    </a:moveTo>
                    <a:lnTo>
                      <a:pt x="276" y="230"/>
                    </a:lnTo>
                    <a:lnTo>
                      <a:pt x="276" y="230"/>
                    </a:lnTo>
                    <a:lnTo>
                      <a:pt x="266" y="199"/>
                    </a:lnTo>
                    <a:lnTo>
                      <a:pt x="255" y="169"/>
                    </a:lnTo>
                    <a:lnTo>
                      <a:pt x="243" y="140"/>
                    </a:lnTo>
                    <a:lnTo>
                      <a:pt x="229" y="113"/>
                    </a:lnTo>
                    <a:lnTo>
                      <a:pt x="222" y="101"/>
                    </a:lnTo>
                    <a:lnTo>
                      <a:pt x="215" y="90"/>
                    </a:lnTo>
                    <a:lnTo>
                      <a:pt x="208" y="80"/>
                    </a:lnTo>
                    <a:lnTo>
                      <a:pt x="201" y="72"/>
                    </a:lnTo>
                    <a:lnTo>
                      <a:pt x="194" y="66"/>
                    </a:lnTo>
                    <a:lnTo>
                      <a:pt x="188" y="61"/>
                    </a:lnTo>
                    <a:lnTo>
                      <a:pt x="181" y="58"/>
                    </a:lnTo>
                    <a:lnTo>
                      <a:pt x="174" y="57"/>
                    </a:lnTo>
                    <a:lnTo>
                      <a:pt x="174" y="57"/>
                    </a:lnTo>
                    <a:lnTo>
                      <a:pt x="167" y="58"/>
                    </a:lnTo>
                    <a:lnTo>
                      <a:pt x="160" y="61"/>
                    </a:lnTo>
                    <a:lnTo>
                      <a:pt x="153" y="66"/>
                    </a:lnTo>
                    <a:lnTo>
                      <a:pt x="146" y="72"/>
                    </a:lnTo>
                    <a:lnTo>
                      <a:pt x="139" y="80"/>
                    </a:lnTo>
                    <a:lnTo>
                      <a:pt x="131" y="90"/>
                    </a:lnTo>
                    <a:lnTo>
                      <a:pt x="123" y="101"/>
                    </a:lnTo>
                    <a:lnTo>
                      <a:pt x="116" y="113"/>
                    </a:lnTo>
                    <a:lnTo>
                      <a:pt x="102" y="140"/>
                    </a:lnTo>
                    <a:lnTo>
                      <a:pt x="89" y="169"/>
                    </a:lnTo>
                    <a:lnTo>
                      <a:pt x="77" y="199"/>
                    </a:lnTo>
                    <a:lnTo>
                      <a:pt x="67" y="230"/>
                    </a:lnTo>
                    <a:lnTo>
                      <a:pt x="67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D2FDE19-8B03-4689-873B-3248A476EF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8938" y="2738438"/>
                <a:ext cx="106363" cy="96838"/>
              </a:xfrm>
              <a:custGeom>
                <a:avLst/>
                <a:gdLst>
                  <a:gd name="T0" fmla="*/ 30 w 400"/>
                  <a:gd name="T1" fmla="*/ 369 h 369"/>
                  <a:gd name="T2" fmla="*/ 19 w 400"/>
                  <a:gd name="T3" fmla="*/ 367 h 369"/>
                  <a:gd name="T4" fmla="*/ 11 w 400"/>
                  <a:gd name="T5" fmla="*/ 363 h 369"/>
                  <a:gd name="T6" fmla="*/ 8 w 400"/>
                  <a:gd name="T7" fmla="*/ 360 h 369"/>
                  <a:gd name="T8" fmla="*/ 3 w 400"/>
                  <a:gd name="T9" fmla="*/ 353 h 369"/>
                  <a:gd name="T10" fmla="*/ 1 w 400"/>
                  <a:gd name="T11" fmla="*/ 345 h 369"/>
                  <a:gd name="T12" fmla="*/ 1 w 400"/>
                  <a:gd name="T13" fmla="*/ 336 h 369"/>
                  <a:gd name="T14" fmla="*/ 61 w 400"/>
                  <a:gd name="T15" fmla="*/ 157 h 369"/>
                  <a:gd name="T16" fmla="*/ 65 w 400"/>
                  <a:gd name="T17" fmla="*/ 148 h 369"/>
                  <a:gd name="T18" fmla="*/ 79 w 400"/>
                  <a:gd name="T19" fmla="*/ 118 h 369"/>
                  <a:gd name="T20" fmla="*/ 107 w 400"/>
                  <a:gd name="T21" fmla="*/ 79 h 369"/>
                  <a:gd name="T22" fmla="*/ 142 w 400"/>
                  <a:gd name="T23" fmla="*/ 47 h 369"/>
                  <a:gd name="T24" fmla="*/ 169 w 400"/>
                  <a:gd name="T25" fmla="*/ 28 h 369"/>
                  <a:gd name="T26" fmla="*/ 211 w 400"/>
                  <a:gd name="T27" fmla="*/ 4 h 369"/>
                  <a:gd name="T28" fmla="*/ 218 w 400"/>
                  <a:gd name="T29" fmla="*/ 1 h 369"/>
                  <a:gd name="T30" fmla="*/ 233 w 400"/>
                  <a:gd name="T31" fmla="*/ 1 h 369"/>
                  <a:gd name="T32" fmla="*/ 240 w 400"/>
                  <a:gd name="T33" fmla="*/ 4 h 369"/>
                  <a:gd name="T34" fmla="*/ 250 w 400"/>
                  <a:gd name="T35" fmla="*/ 15 h 369"/>
                  <a:gd name="T36" fmla="*/ 254 w 400"/>
                  <a:gd name="T37" fmla="*/ 29 h 369"/>
                  <a:gd name="T38" fmla="*/ 254 w 400"/>
                  <a:gd name="T39" fmla="*/ 72 h 369"/>
                  <a:gd name="T40" fmla="*/ 279 w 400"/>
                  <a:gd name="T41" fmla="*/ 87 h 369"/>
                  <a:gd name="T42" fmla="*/ 311 w 400"/>
                  <a:gd name="T43" fmla="*/ 100 h 369"/>
                  <a:gd name="T44" fmla="*/ 345 w 400"/>
                  <a:gd name="T45" fmla="*/ 111 h 369"/>
                  <a:gd name="T46" fmla="*/ 372 w 400"/>
                  <a:gd name="T47" fmla="*/ 114 h 369"/>
                  <a:gd name="T48" fmla="*/ 377 w 400"/>
                  <a:gd name="T49" fmla="*/ 115 h 369"/>
                  <a:gd name="T50" fmla="*/ 386 w 400"/>
                  <a:gd name="T51" fmla="*/ 118 h 369"/>
                  <a:gd name="T52" fmla="*/ 393 w 400"/>
                  <a:gd name="T53" fmla="*/ 123 h 369"/>
                  <a:gd name="T54" fmla="*/ 398 w 400"/>
                  <a:gd name="T55" fmla="*/ 131 h 369"/>
                  <a:gd name="T56" fmla="*/ 399 w 400"/>
                  <a:gd name="T57" fmla="*/ 135 h 369"/>
                  <a:gd name="T58" fmla="*/ 400 w 400"/>
                  <a:gd name="T59" fmla="*/ 144 h 369"/>
                  <a:gd name="T60" fmla="*/ 398 w 400"/>
                  <a:gd name="T61" fmla="*/ 153 h 369"/>
                  <a:gd name="T62" fmla="*/ 394 w 400"/>
                  <a:gd name="T63" fmla="*/ 161 h 369"/>
                  <a:gd name="T64" fmla="*/ 386 w 400"/>
                  <a:gd name="T65" fmla="*/ 167 h 369"/>
                  <a:gd name="T66" fmla="*/ 44 w 400"/>
                  <a:gd name="T67" fmla="*/ 365 h 369"/>
                  <a:gd name="T68" fmla="*/ 30 w 400"/>
                  <a:gd name="T69" fmla="*/ 369 h 369"/>
                  <a:gd name="T70" fmla="*/ 197 w 400"/>
                  <a:gd name="T71" fmla="*/ 77 h 369"/>
                  <a:gd name="T72" fmla="*/ 184 w 400"/>
                  <a:gd name="T73" fmla="*/ 85 h 369"/>
                  <a:gd name="T74" fmla="*/ 159 w 400"/>
                  <a:gd name="T75" fmla="*/ 107 h 369"/>
                  <a:gd name="T76" fmla="*/ 137 w 400"/>
                  <a:gd name="T77" fmla="*/ 134 h 369"/>
                  <a:gd name="T78" fmla="*/ 120 w 400"/>
                  <a:gd name="T79" fmla="*/ 162 h 369"/>
                  <a:gd name="T80" fmla="*/ 80 w 400"/>
                  <a:gd name="T81" fmla="*/ 278 h 369"/>
                  <a:gd name="T82" fmla="*/ 294 w 400"/>
                  <a:gd name="T83" fmla="*/ 155 h 369"/>
                  <a:gd name="T84" fmla="*/ 244 w 400"/>
                  <a:gd name="T85" fmla="*/ 133 h 369"/>
                  <a:gd name="T86" fmla="*/ 222 w 400"/>
                  <a:gd name="T87" fmla="*/ 120 h 369"/>
                  <a:gd name="T88" fmla="*/ 205 w 400"/>
                  <a:gd name="T89" fmla="*/ 105 h 369"/>
                  <a:gd name="T90" fmla="*/ 201 w 400"/>
                  <a:gd name="T91" fmla="*/ 101 h 369"/>
                  <a:gd name="T92" fmla="*/ 197 w 400"/>
                  <a:gd name="T93" fmla="*/ 91 h 369"/>
                  <a:gd name="T94" fmla="*/ 197 w 400"/>
                  <a:gd name="T95" fmla="*/ 7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0" h="369">
                    <a:moveTo>
                      <a:pt x="30" y="369"/>
                    </a:moveTo>
                    <a:lnTo>
                      <a:pt x="30" y="369"/>
                    </a:lnTo>
                    <a:lnTo>
                      <a:pt x="24" y="369"/>
                    </a:lnTo>
                    <a:lnTo>
                      <a:pt x="19" y="367"/>
                    </a:lnTo>
                    <a:lnTo>
                      <a:pt x="15" y="365"/>
                    </a:lnTo>
                    <a:lnTo>
                      <a:pt x="11" y="363"/>
                    </a:lnTo>
                    <a:lnTo>
                      <a:pt x="11" y="363"/>
                    </a:lnTo>
                    <a:lnTo>
                      <a:pt x="8" y="360"/>
                    </a:lnTo>
                    <a:lnTo>
                      <a:pt x="5" y="356"/>
                    </a:lnTo>
                    <a:lnTo>
                      <a:pt x="3" y="353"/>
                    </a:lnTo>
                    <a:lnTo>
                      <a:pt x="2" y="349"/>
                    </a:lnTo>
                    <a:lnTo>
                      <a:pt x="1" y="345"/>
                    </a:lnTo>
                    <a:lnTo>
                      <a:pt x="0" y="340"/>
                    </a:lnTo>
                    <a:lnTo>
                      <a:pt x="1" y="336"/>
                    </a:lnTo>
                    <a:lnTo>
                      <a:pt x="2" y="332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48"/>
                    </a:lnTo>
                    <a:lnTo>
                      <a:pt x="69" y="138"/>
                    </a:lnTo>
                    <a:lnTo>
                      <a:pt x="79" y="118"/>
                    </a:lnTo>
                    <a:lnTo>
                      <a:pt x="92" y="98"/>
                    </a:lnTo>
                    <a:lnTo>
                      <a:pt x="107" y="79"/>
                    </a:lnTo>
                    <a:lnTo>
                      <a:pt x="124" y="62"/>
                    </a:lnTo>
                    <a:lnTo>
                      <a:pt x="142" y="47"/>
                    </a:lnTo>
                    <a:lnTo>
                      <a:pt x="160" y="34"/>
                    </a:lnTo>
                    <a:lnTo>
                      <a:pt x="169" y="28"/>
                    </a:lnTo>
                    <a:lnTo>
                      <a:pt x="178" y="23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218" y="1"/>
                    </a:lnTo>
                    <a:lnTo>
                      <a:pt x="225" y="0"/>
                    </a:lnTo>
                    <a:lnTo>
                      <a:pt x="233" y="1"/>
                    </a:lnTo>
                    <a:lnTo>
                      <a:pt x="240" y="4"/>
                    </a:lnTo>
                    <a:lnTo>
                      <a:pt x="240" y="4"/>
                    </a:lnTo>
                    <a:lnTo>
                      <a:pt x="246" y="9"/>
                    </a:lnTo>
                    <a:lnTo>
                      <a:pt x="250" y="15"/>
                    </a:lnTo>
                    <a:lnTo>
                      <a:pt x="253" y="22"/>
                    </a:lnTo>
                    <a:lnTo>
                      <a:pt x="254" y="29"/>
                    </a:lnTo>
                    <a:lnTo>
                      <a:pt x="254" y="72"/>
                    </a:lnTo>
                    <a:lnTo>
                      <a:pt x="254" y="72"/>
                    </a:lnTo>
                    <a:lnTo>
                      <a:pt x="265" y="80"/>
                    </a:lnTo>
                    <a:lnTo>
                      <a:pt x="279" y="87"/>
                    </a:lnTo>
                    <a:lnTo>
                      <a:pt x="295" y="94"/>
                    </a:lnTo>
                    <a:lnTo>
                      <a:pt x="311" y="100"/>
                    </a:lnTo>
                    <a:lnTo>
                      <a:pt x="328" y="106"/>
                    </a:lnTo>
                    <a:lnTo>
                      <a:pt x="345" y="111"/>
                    </a:lnTo>
                    <a:lnTo>
                      <a:pt x="359" y="113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77" y="115"/>
                    </a:lnTo>
                    <a:lnTo>
                      <a:pt x="381" y="116"/>
                    </a:lnTo>
                    <a:lnTo>
                      <a:pt x="386" y="118"/>
                    </a:lnTo>
                    <a:lnTo>
                      <a:pt x="389" y="120"/>
                    </a:lnTo>
                    <a:lnTo>
                      <a:pt x="393" y="123"/>
                    </a:lnTo>
                    <a:lnTo>
                      <a:pt x="396" y="127"/>
                    </a:lnTo>
                    <a:lnTo>
                      <a:pt x="398" y="131"/>
                    </a:lnTo>
                    <a:lnTo>
                      <a:pt x="399" y="135"/>
                    </a:lnTo>
                    <a:lnTo>
                      <a:pt x="399" y="135"/>
                    </a:lnTo>
                    <a:lnTo>
                      <a:pt x="400" y="140"/>
                    </a:lnTo>
                    <a:lnTo>
                      <a:pt x="400" y="144"/>
                    </a:lnTo>
                    <a:lnTo>
                      <a:pt x="400" y="149"/>
                    </a:lnTo>
                    <a:lnTo>
                      <a:pt x="398" y="153"/>
                    </a:lnTo>
                    <a:lnTo>
                      <a:pt x="396" y="157"/>
                    </a:lnTo>
                    <a:lnTo>
                      <a:pt x="394" y="161"/>
                    </a:lnTo>
                    <a:lnTo>
                      <a:pt x="390" y="164"/>
                    </a:lnTo>
                    <a:lnTo>
                      <a:pt x="386" y="167"/>
                    </a:lnTo>
                    <a:lnTo>
                      <a:pt x="44" y="365"/>
                    </a:lnTo>
                    <a:lnTo>
                      <a:pt x="44" y="365"/>
                    </a:lnTo>
                    <a:lnTo>
                      <a:pt x="37" y="368"/>
                    </a:lnTo>
                    <a:lnTo>
                      <a:pt x="30" y="369"/>
                    </a:lnTo>
                    <a:lnTo>
                      <a:pt x="30" y="369"/>
                    </a:lnTo>
                    <a:close/>
                    <a:moveTo>
                      <a:pt x="197" y="77"/>
                    </a:moveTo>
                    <a:lnTo>
                      <a:pt x="197" y="77"/>
                    </a:lnTo>
                    <a:lnTo>
                      <a:pt x="184" y="85"/>
                    </a:lnTo>
                    <a:lnTo>
                      <a:pt x="171" y="95"/>
                    </a:lnTo>
                    <a:lnTo>
                      <a:pt x="159" y="107"/>
                    </a:lnTo>
                    <a:lnTo>
                      <a:pt x="148" y="121"/>
                    </a:lnTo>
                    <a:lnTo>
                      <a:pt x="137" y="134"/>
                    </a:lnTo>
                    <a:lnTo>
                      <a:pt x="127" y="148"/>
                    </a:lnTo>
                    <a:lnTo>
                      <a:pt x="120" y="162"/>
                    </a:lnTo>
                    <a:lnTo>
                      <a:pt x="114" y="175"/>
                    </a:lnTo>
                    <a:lnTo>
                      <a:pt x="80" y="278"/>
                    </a:lnTo>
                    <a:lnTo>
                      <a:pt x="294" y="155"/>
                    </a:lnTo>
                    <a:lnTo>
                      <a:pt x="294" y="155"/>
                    </a:lnTo>
                    <a:lnTo>
                      <a:pt x="268" y="145"/>
                    </a:lnTo>
                    <a:lnTo>
                      <a:pt x="244" y="133"/>
                    </a:lnTo>
                    <a:lnTo>
                      <a:pt x="233" y="127"/>
                    </a:lnTo>
                    <a:lnTo>
                      <a:pt x="222" y="120"/>
                    </a:lnTo>
                    <a:lnTo>
                      <a:pt x="213" y="113"/>
                    </a:lnTo>
                    <a:lnTo>
                      <a:pt x="205" y="105"/>
                    </a:lnTo>
                    <a:lnTo>
                      <a:pt x="205" y="105"/>
                    </a:lnTo>
                    <a:lnTo>
                      <a:pt x="201" y="101"/>
                    </a:lnTo>
                    <a:lnTo>
                      <a:pt x="199" y="96"/>
                    </a:lnTo>
                    <a:lnTo>
                      <a:pt x="197" y="91"/>
                    </a:lnTo>
                    <a:lnTo>
                      <a:pt x="197" y="85"/>
                    </a:lnTo>
                    <a:lnTo>
                      <a:pt x="197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C619C28-443E-43C9-B1B2-6592E8AA99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838" y="2738438"/>
                <a:ext cx="106363" cy="96838"/>
              </a:xfrm>
              <a:custGeom>
                <a:avLst/>
                <a:gdLst>
                  <a:gd name="T0" fmla="*/ 372 w 401"/>
                  <a:gd name="T1" fmla="*/ 369 h 369"/>
                  <a:gd name="T2" fmla="*/ 358 w 401"/>
                  <a:gd name="T3" fmla="*/ 365 h 369"/>
                  <a:gd name="T4" fmla="*/ 14 w 401"/>
                  <a:gd name="T5" fmla="*/ 167 h 369"/>
                  <a:gd name="T6" fmla="*/ 7 w 401"/>
                  <a:gd name="T7" fmla="*/ 161 h 369"/>
                  <a:gd name="T8" fmla="*/ 2 w 401"/>
                  <a:gd name="T9" fmla="*/ 153 h 369"/>
                  <a:gd name="T10" fmla="*/ 0 w 401"/>
                  <a:gd name="T11" fmla="*/ 144 h 369"/>
                  <a:gd name="T12" fmla="*/ 1 w 401"/>
                  <a:gd name="T13" fmla="*/ 135 h 369"/>
                  <a:gd name="T14" fmla="*/ 3 w 401"/>
                  <a:gd name="T15" fmla="*/ 131 h 369"/>
                  <a:gd name="T16" fmla="*/ 8 w 401"/>
                  <a:gd name="T17" fmla="*/ 123 h 369"/>
                  <a:gd name="T18" fmla="*/ 15 w 401"/>
                  <a:gd name="T19" fmla="*/ 118 h 369"/>
                  <a:gd name="T20" fmla="*/ 24 w 401"/>
                  <a:gd name="T21" fmla="*/ 115 h 369"/>
                  <a:gd name="T22" fmla="*/ 28 w 401"/>
                  <a:gd name="T23" fmla="*/ 114 h 369"/>
                  <a:gd name="T24" fmla="*/ 55 w 401"/>
                  <a:gd name="T25" fmla="*/ 111 h 369"/>
                  <a:gd name="T26" fmla="*/ 87 w 401"/>
                  <a:gd name="T27" fmla="*/ 101 h 369"/>
                  <a:gd name="T28" fmla="*/ 118 w 401"/>
                  <a:gd name="T29" fmla="*/ 88 h 369"/>
                  <a:gd name="T30" fmla="*/ 143 w 401"/>
                  <a:gd name="T31" fmla="*/ 73 h 369"/>
                  <a:gd name="T32" fmla="*/ 143 w 401"/>
                  <a:gd name="T33" fmla="*/ 29 h 369"/>
                  <a:gd name="T34" fmla="*/ 147 w 401"/>
                  <a:gd name="T35" fmla="*/ 16 h 369"/>
                  <a:gd name="T36" fmla="*/ 157 w 401"/>
                  <a:gd name="T37" fmla="*/ 4 h 369"/>
                  <a:gd name="T38" fmla="*/ 163 w 401"/>
                  <a:gd name="T39" fmla="*/ 1 h 369"/>
                  <a:gd name="T40" fmla="*/ 177 w 401"/>
                  <a:gd name="T41" fmla="*/ 1 h 369"/>
                  <a:gd name="T42" fmla="*/ 223 w 401"/>
                  <a:gd name="T43" fmla="*/ 24 h 369"/>
                  <a:gd name="T44" fmla="*/ 232 w 401"/>
                  <a:gd name="T45" fmla="*/ 28 h 369"/>
                  <a:gd name="T46" fmla="*/ 260 w 401"/>
                  <a:gd name="T47" fmla="*/ 47 h 369"/>
                  <a:gd name="T48" fmla="*/ 294 w 401"/>
                  <a:gd name="T49" fmla="*/ 80 h 369"/>
                  <a:gd name="T50" fmla="*/ 323 w 401"/>
                  <a:gd name="T51" fmla="*/ 118 h 369"/>
                  <a:gd name="T52" fmla="*/ 338 w 401"/>
                  <a:gd name="T53" fmla="*/ 148 h 369"/>
                  <a:gd name="T54" fmla="*/ 400 w 401"/>
                  <a:gd name="T55" fmla="*/ 332 h 369"/>
                  <a:gd name="T56" fmla="*/ 401 w 401"/>
                  <a:gd name="T57" fmla="*/ 336 h 369"/>
                  <a:gd name="T58" fmla="*/ 401 w 401"/>
                  <a:gd name="T59" fmla="*/ 345 h 369"/>
                  <a:gd name="T60" fmla="*/ 398 w 401"/>
                  <a:gd name="T61" fmla="*/ 353 h 369"/>
                  <a:gd name="T62" fmla="*/ 393 w 401"/>
                  <a:gd name="T63" fmla="*/ 360 h 369"/>
                  <a:gd name="T64" fmla="*/ 390 w 401"/>
                  <a:gd name="T65" fmla="*/ 363 h 369"/>
                  <a:gd name="T66" fmla="*/ 381 w 401"/>
                  <a:gd name="T67" fmla="*/ 367 h 369"/>
                  <a:gd name="T68" fmla="*/ 372 w 401"/>
                  <a:gd name="T69" fmla="*/ 369 h 369"/>
                  <a:gd name="T70" fmla="*/ 106 w 401"/>
                  <a:gd name="T71" fmla="*/ 154 h 369"/>
                  <a:gd name="T72" fmla="*/ 287 w 401"/>
                  <a:gd name="T73" fmla="*/ 175 h 369"/>
                  <a:gd name="T74" fmla="*/ 282 w 401"/>
                  <a:gd name="T75" fmla="*/ 161 h 369"/>
                  <a:gd name="T76" fmla="*/ 264 w 401"/>
                  <a:gd name="T77" fmla="*/ 133 h 369"/>
                  <a:gd name="T78" fmla="*/ 240 w 401"/>
                  <a:gd name="T79" fmla="*/ 105 h 369"/>
                  <a:gd name="T80" fmla="*/ 214 w 401"/>
                  <a:gd name="T81" fmla="*/ 83 h 369"/>
                  <a:gd name="T82" fmla="*/ 200 w 401"/>
                  <a:gd name="T83" fmla="*/ 85 h 369"/>
                  <a:gd name="T84" fmla="*/ 200 w 401"/>
                  <a:gd name="T85" fmla="*/ 91 h 369"/>
                  <a:gd name="T86" fmla="*/ 196 w 401"/>
                  <a:gd name="T87" fmla="*/ 101 h 369"/>
                  <a:gd name="T88" fmla="*/ 191 w 401"/>
                  <a:gd name="T89" fmla="*/ 105 h 369"/>
                  <a:gd name="T90" fmla="*/ 175 w 401"/>
                  <a:gd name="T91" fmla="*/ 120 h 369"/>
                  <a:gd name="T92" fmla="*/ 155 w 401"/>
                  <a:gd name="T93" fmla="*/ 132 h 369"/>
                  <a:gd name="T94" fmla="*/ 106 w 401"/>
                  <a:gd name="T95" fmla="*/ 15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1" h="369">
                    <a:moveTo>
                      <a:pt x="372" y="369"/>
                    </a:moveTo>
                    <a:lnTo>
                      <a:pt x="372" y="369"/>
                    </a:lnTo>
                    <a:lnTo>
                      <a:pt x="365" y="368"/>
                    </a:lnTo>
                    <a:lnTo>
                      <a:pt x="358" y="365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0" y="164"/>
                    </a:lnTo>
                    <a:lnTo>
                      <a:pt x="7" y="161"/>
                    </a:lnTo>
                    <a:lnTo>
                      <a:pt x="4" y="157"/>
                    </a:lnTo>
                    <a:lnTo>
                      <a:pt x="2" y="153"/>
                    </a:lnTo>
                    <a:lnTo>
                      <a:pt x="1" y="149"/>
                    </a:lnTo>
                    <a:lnTo>
                      <a:pt x="0" y="144"/>
                    </a:lnTo>
                    <a:lnTo>
                      <a:pt x="0" y="140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3" y="131"/>
                    </a:lnTo>
                    <a:lnTo>
                      <a:pt x="5" y="127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5" y="118"/>
                    </a:lnTo>
                    <a:lnTo>
                      <a:pt x="19" y="116"/>
                    </a:lnTo>
                    <a:lnTo>
                      <a:pt x="24" y="115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41" y="113"/>
                    </a:lnTo>
                    <a:lnTo>
                      <a:pt x="55" y="111"/>
                    </a:lnTo>
                    <a:lnTo>
                      <a:pt x="71" y="106"/>
                    </a:lnTo>
                    <a:lnTo>
                      <a:pt x="87" y="101"/>
                    </a:lnTo>
                    <a:lnTo>
                      <a:pt x="103" y="94"/>
                    </a:lnTo>
                    <a:lnTo>
                      <a:pt x="118" y="88"/>
                    </a:lnTo>
                    <a:lnTo>
                      <a:pt x="132" y="80"/>
                    </a:lnTo>
                    <a:lnTo>
                      <a:pt x="143" y="73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4" y="22"/>
                    </a:lnTo>
                    <a:lnTo>
                      <a:pt x="147" y="16"/>
                    </a:lnTo>
                    <a:lnTo>
                      <a:pt x="151" y="9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63" y="1"/>
                    </a:lnTo>
                    <a:lnTo>
                      <a:pt x="170" y="0"/>
                    </a:lnTo>
                    <a:lnTo>
                      <a:pt x="177" y="1"/>
                    </a:lnTo>
                    <a:lnTo>
                      <a:pt x="184" y="3"/>
                    </a:lnTo>
                    <a:lnTo>
                      <a:pt x="223" y="24"/>
                    </a:lnTo>
                    <a:lnTo>
                      <a:pt x="223" y="24"/>
                    </a:lnTo>
                    <a:lnTo>
                      <a:pt x="232" y="28"/>
                    </a:lnTo>
                    <a:lnTo>
                      <a:pt x="242" y="34"/>
                    </a:lnTo>
                    <a:lnTo>
                      <a:pt x="260" y="47"/>
                    </a:lnTo>
                    <a:lnTo>
                      <a:pt x="277" y="62"/>
                    </a:lnTo>
                    <a:lnTo>
                      <a:pt x="294" y="80"/>
                    </a:lnTo>
                    <a:lnTo>
                      <a:pt x="310" y="98"/>
                    </a:lnTo>
                    <a:lnTo>
                      <a:pt x="323" y="118"/>
                    </a:lnTo>
                    <a:lnTo>
                      <a:pt x="334" y="138"/>
                    </a:lnTo>
                    <a:lnTo>
                      <a:pt x="338" y="148"/>
                    </a:lnTo>
                    <a:lnTo>
                      <a:pt x="341" y="157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1" y="336"/>
                    </a:lnTo>
                    <a:lnTo>
                      <a:pt x="401" y="340"/>
                    </a:lnTo>
                    <a:lnTo>
                      <a:pt x="401" y="345"/>
                    </a:lnTo>
                    <a:lnTo>
                      <a:pt x="400" y="349"/>
                    </a:lnTo>
                    <a:lnTo>
                      <a:pt x="398" y="353"/>
                    </a:lnTo>
                    <a:lnTo>
                      <a:pt x="396" y="356"/>
                    </a:lnTo>
                    <a:lnTo>
                      <a:pt x="393" y="360"/>
                    </a:lnTo>
                    <a:lnTo>
                      <a:pt x="390" y="363"/>
                    </a:lnTo>
                    <a:lnTo>
                      <a:pt x="390" y="363"/>
                    </a:lnTo>
                    <a:lnTo>
                      <a:pt x="386" y="365"/>
                    </a:lnTo>
                    <a:lnTo>
                      <a:pt x="381" y="367"/>
                    </a:lnTo>
                    <a:lnTo>
                      <a:pt x="377" y="369"/>
                    </a:lnTo>
                    <a:lnTo>
                      <a:pt x="372" y="369"/>
                    </a:lnTo>
                    <a:lnTo>
                      <a:pt x="372" y="369"/>
                    </a:lnTo>
                    <a:close/>
                    <a:moveTo>
                      <a:pt x="106" y="154"/>
                    </a:moveTo>
                    <a:lnTo>
                      <a:pt x="322" y="279"/>
                    </a:lnTo>
                    <a:lnTo>
                      <a:pt x="287" y="175"/>
                    </a:lnTo>
                    <a:lnTo>
                      <a:pt x="287" y="175"/>
                    </a:lnTo>
                    <a:lnTo>
                      <a:pt x="282" y="161"/>
                    </a:lnTo>
                    <a:lnTo>
                      <a:pt x="274" y="147"/>
                    </a:lnTo>
                    <a:lnTo>
                      <a:pt x="264" y="133"/>
                    </a:lnTo>
                    <a:lnTo>
                      <a:pt x="252" y="119"/>
                    </a:lnTo>
                    <a:lnTo>
                      <a:pt x="240" y="105"/>
                    </a:lnTo>
                    <a:lnTo>
                      <a:pt x="227" y="93"/>
                    </a:lnTo>
                    <a:lnTo>
                      <a:pt x="214" y="83"/>
                    </a:lnTo>
                    <a:lnTo>
                      <a:pt x="200" y="75"/>
                    </a:lnTo>
                    <a:lnTo>
                      <a:pt x="200" y="85"/>
                    </a:lnTo>
                    <a:lnTo>
                      <a:pt x="200" y="85"/>
                    </a:lnTo>
                    <a:lnTo>
                      <a:pt x="200" y="91"/>
                    </a:lnTo>
                    <a:lnTo>
                      <a:pt x="198" y="96"/>
                    </a:lnTo>
                    <a:lnTo>
                      <a:pt x="196" y="101"/>
                    </a:lnTo>
                    <a:lnTo>
                      <a:pt x="191" y="105"/>
                    </a:lnTo>
                    <a:lnTo>
                      <a:pt x="191" y="105"/>
                    </a:lnTo>
                    <a:lnTo>
                      <a:pt x="184" y="113"/>
                    </a:lnTo>
                    <a:lnTo>
                      <a:pt x="175" y="120"/>
                    </a:lnTo>
                    <a:lnTo>
                      <a:pt x="165" y="126"/>
                    </a:lnTo>
                    <a:lnTo>
                      <a:pt x="155" y="132"/>
                    </a:lnTo>
                    <a:lnTo>
                      <a:pt x="131" y="144"/>
                    </a:lnTo>
                    <a:lnTo>
                      <a:pt x="106" y="154"/>
                    </a:lnTo>
                    <a:lnTo>
                      <a:pt x="106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8AC1E5D-2A7A-4642-81DB-FC7709812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13" y="2789238"/>
                <a:ext cx="60325" cy="38100"/>
              </a:xfrm>
              <a:custGeom>
                <a:avLst/>
                <a:gdLst>
                  <a:gd name="T0" fmla="*/ 113 w 226"/>
                  <a:gd name="T1" fmla="*/ 149 h 149"/>
                  <a:gd name="T2" fmla="*/ 113 w 226"/>
                  <a:gd name="T3" fmla="*/ 149 h 149"/>
                  <a:gd name="T4" fmla="*/ 102 w 226"/>
                  <a:gd name="T5" fmla="*/ 148 h 149"/>
                  <a:gd name="T6" fmla="*/ 90 w 226"/>
                  <a:gd name="T7" fmla="*/ 147 h 149"/>
                  <a:gd name="T8" fmla="*/ 80 w 226"/>
                  <a:gd name="T9" fmla="*/ 144 h 149"/>
                  <a:gd name="T10" fmla="*/ 68 w 226"/>
                  <a:gd name="T11" fmla="*/ 140 h 149"/>
                  <a:gd name="T12" fmla="*/ 59 w 226"/>
                  <a:gd name="T13" fmla="*/ 135 h 149"/>
                  <a:gd name="T14" fmla="*/ 49 w 226"/>
                  <a:gd name="T15" fmla="*/ 130 h 149"/>
                  <a:gd name="T16" fmla="*/ 41 w 226"/>
                  <a:gd name="T17" fmla="*/ 123 h 149"/>
                  <a:gd name="T18" fmla="*/ 33 w 226"/>
                  <a:gd name="T19" fmla="*/ 116 h 149"/>
                  <a:gd name="T20" fmla="*/ 26 w 226"/>
                  <a:gd name="T21" fmla="*/ 108 h 149"/>
                  <a:gd name="T22" fmla="*/ 19 w 226"/>
                  <a:gd name="T23" fmla="*/ 98 h 149"/>
                  <a:gd name="T24" fmla="*/ 13 w 226"/>
                  <a:gd name="T25" fmla="*/ 89 h 149"/>
                  <a:gd name="T26" fmla="*/ 9 w 226"/>
                  <a:gd name="T27" fmla="*/ 79 h 149"/>
                  <a:gd name="T28" fmla="*/ 5 w 226"/>
                  <a:gd name="T29" fmla="*/ 69 h 149"/>
                  <a:gd name="T30" fmla="*/ 2 w 226"/>
                  <a:gd name="T31" fmla="*/ 58 h 149"/>
                  <a:gd name="T32" fmla="*/ 0 w 226"/>
                  <a:gd name="T33" fmla="*/ 47 h 149"/>
                  <a:gd name="T34" fmla="*/ 0 w 226"/>
                  <a:gd name="T35" fmla="*/ 36 h 149"/>
                  <a:gd name="T36" fmla="*/ 0 w 226"/>
                  <a:gd name="T37" fmla="*/ 2 h 149"/>
                  <a:gd name="T38" fmla="*/ 56 w 226"/>
                  <a:gd name="T39" fmla="*/ 2 h 149"/>
                  <a:gd name="T40" fmla="*/ 56 w 226"/>
                  <a:gd name="T41" fmla="*/ 36 h 149"/>
                  <a:gd name="T42" fmla="*/ 56 w 226"/>
                  <a:gd name="T43" fmla="*/ 36 h 149"/>
                  <a:gd name="T44" fmla="*/ 57 w 226"/>
                  <a:gd name="T45" fmla="*/ 47 h 149"/>
                  <a:gd name="T46" fmla="*/ 60 w 226"/>
                  <a:gd name="T47" fmla="*/ 57 h 149"/>
                  <a:gd name="T48" fmla="*/ 66 w 226"/>
                  <a:gd name="T49" fmla="*/ 67 h 149"/>
                  <a:gd name="T50" fmla="*/ 72 w 226"/>
                  <a:gd name="T51" fmla="*/ 75 h 149"/>
                  <a:gd name="T52" fmla="*/ 82 w 226"/>
                  <a:gd name="T53" fmla="*/ 82 h 149"/>
                  <a:gd name="T54" fmla="*/ 91 w 226"/>
                  <a:gd name="T55" fmla="*/ 87 h 149"/>
                  <a:gd name="T56" fmla="*/ 102 w 226"/>
                  <a:gd name="T57" fmla="*/ 91 h 149"/>
                  <a:gd name="T58" fmla="*/ 113 w 226"/>
                  <a:gd name="T59" fmla="*/ 92 h 149"/>
                  <a:gd name="T60" fmla="*/ 113 w 226"/>
                  <a:gd name="T61" fmla="*/ 92 h 149"/>
                  <a:gd name="T62" fmla="*/ 124 w 226"/>
                  <a:gd name="T63" fmla="*/ 91 h 149"/>
                  <a:gd name="T64" fmla="*/ 135 w 226"/>
                  <a:gd name="T65" fmla="*/ 87 h 149"/>
                  <a:gd name="T66" fmla="*/ 144 w 226"/>
                  <a:gd name="T67" fmla="*/ 82 h 149"/>
                  <a:gd name="T68" fmla="*/ 153 w 226"/>
                  <a:gd name="T69" fmla="*/ 75 h 149"/>
                  <a:gd name="T70" fmla="*/ 160 w 226"/>
                  <a:gd name="T71" fmla="*/ 67 h 149"/>
                  <a:gd name="T72" fmla="*/ 165 w 226"/>
                  <a:gd name="T73" fmla="*/ 57 h 149"/>
                  <a:gd name="T74" fmla="*/ 168 w 226"/>
                  <a:gd name="T75" fmla="*/ 47 h 149"/>
                  <a:gd name="T76" fmla="*/ 169 w 226"/>
                  <a:gd name="T77" fmla="*/ 36 h 149"/>
                  <a:gd name="T78" fmla="*/ 169 w 226"/>
                  <a:gd name="T79" fmla="*/ 0 h 149"/>
                  <a:gd name="T80" fmla="*/ 226 w 226"/>
                  <a:gd name="T81" fmla="*/ 0 h 149"/>
                  <a:gd name="T82" fmla="*/ 226 w 226"/>
                  <a:gd name="T83" fmla="*/ 36 h 149"/>
                  <a:gd name="T84" fmla="*/ 226 w 226"/>
                  <a:gd name="T85" fmla="*/ 36 h 149"/>
                  <a:gd name="T86" fmla="*/ 226 w 226"/>
                  <a:gd name="T87" fmla="*/ 47 h 149"/>
                  <a:gd name="T88" fmla="*/ 224 w 226"/>
                  <a:gd name="T89" fmla="*/ 58 h 149"/>
                  <a:gd name="T90" fmla="*/ 221 w 226"/>
                  <a:gd name="T91" fmla="*/ 69 h 149"/>
                  <a:gd name="T92" fmla="*/ 218 w 226"/>
                  <a:gd name="T93" fmla="*/ 79 h 149"/>
                  <a:gd name="T94" fmla="*/ 213 w 226"/>
                  <a:gd name="T95" fmla="*/ 89 h 149"/>
                  <a:gd name="T96" fmla="*/ 207 w 226"/>
                  <a:gd name="T97" fmla="*/ 98 h 149"/>
                  <a:gd name="T98" fmla="*/ 201 w 226"/>
                  <a:gd name="T99" fmla="*/ 108 h 149"/>
                  <a:gd name="T100" fmla="*/ 193 w 226"/>
                  <a:gd name="T101" fmla="*/ 116 h 149"/>
                  <a:gd name="T102" fmla="*/ 185 w 226"/>
                  <a:gd name="T103" fmla="*/ 123 h 149"/>
                  <a:gd name="T104" fmla="*/ 177 w 226"/>
                  <a:gd name="T105" fmla="*/ 130 h 149"/>
                  <a:gd name="T106" fmla="*/ 167 w 226"/>
                  <a:gd name="T107" fmla="*/ 135 h 149"/>
                  <a:gd name="T108" fmla="*/ 157 w 226"/>
                  <a:gd name="T109" fmla="*/ 140 h 149"/>
                  <a:gd name="T110" fmla="*/ 146 w 226"/>
                  <a:gd name="T111" fmla="*/ 144 h 149"/>
                  <a:gd name="T112" fmla="*/ 136 w 226"/>
                  <a:gd name="T113" fmla="*/ 147 h 149"/>
                  <a:gd name="T114" fmla="*/ 125 w 226"/>
                  <a:gd name="T115" fmla="*/ 148 h 149"/>
                  <a:gd name="T116" fmla="*/ 113 w 226"/>
                  <a:gd name="T117" fmla="*/ 149 h 149"/>
                  <a:gd name="T118" fmla="*/ 113 w 226"/>
                  <a:gd name="T1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6" h="149">
                    <a:moveTo>
                      <a:pt x="113" y="149"/>
                    </a:moveTo>
                    <a:lnTo>
                      <a:pt x="113" y="149"/>
                    </a:lnTo>
                    <a:lnTo>
                      <a:pt x="102" y="148"/>
                    </a:lnTo>
                    <a:lnTo>
                      <a:pt x="90" y="147"/>
                    </a:lnTo>
                    <a:lnTo>
                      <a:pt x="80" y="144"/>
                    </a:lnTo>
                    <a:lnTo>
                      <a:pt x="68" y="140"/>
                    </a:lnTo>
                    <a:lnTo>
                      <a:pt x="59" y="135"/>
                    </a:lnTo>
                    <a:lnTo>
                      <a:pt x="49" y="130"/>
                    </a:lnTo>
                    <a:lnTo>
                      <a:pt x="41" y="123"/>
                    </a:lnTo>
                    <a:lnTo>
                      <a:pt x="33" y="116"/>
                    </a:lnTo>
                    <a:lnTo>
                      <a:pt x="26" y="108"/>
                    </a:lnTo>
                    <a:lnTo>
                      <a:pt x="19" y="98"/>
                    </a:lnTo>
                    <a:lnTo>
                      <a:pt x="13" y="89"/>
                    </a:lnTo>
                    <a:lnTo>
                      <a:pt x="9" y="79"/>
                    </a:lnTo>
                    <a:lnTo>
                      <a:pt x="5" y="69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6"/>
                    </a:lnTo>
                    <a:lnTo>
                      <a:pt x="0" y="2"/>
                    </a:lnTo>
                    <a:lnTo>
                      <a:pt x="56" y="2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7" y="47"/>
                    </a:lnTo>
                    <a:lnTo>
                      <a:pt x="60" y="57"/>
                    </a:lnTo>
                    <a:lnTo>
                      <a:pt x="66" y="67"/>
                    </a:lnTo>
                    <a:lnTo>
                      <a:pt x="72" y="75"/>
                    </a:lnTo>
                    <a:lnTo>
                      <a:pt x="82" y="82"/>
                    </a:lnTo>
                    <a:lnTo>
                      <a:pt x="91" y="87"/>
                    </a:lnTo>
                    <a:lnTo>
                      <a:pt x="102" y="91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24" y="91"/>
                    </a:lnTo>
                    <a:lnTo>
                      <a:pt x="135" y="87"/>
                    </a:lnTo>
                    <a:lnTo>
                      <a:pt x="144" y="82"/>
                    </a:lnTo>
                    <a:lnTo>
                      <a:pt x="153" y="75"/>
                    </a:lnTo>
                    <a:lnTo>
                      <a:pt x="160" y="67"/>
                    </a:lnTo>
                    <a:lnTo>
                      <a:pt x="165" y="57"/>
                    </a:lnTo>
                    <a:lnTo>
                      <a:pt x="168" y="47"/>
                    </a:lnTo>
                    <a:lnTo>
                      <a:pt x="169" y="36"/>
                    </a:lnTo>
                    <a:lnTo>
                      <a:pt x="169" y="0"/>
                    </a:lnTo>
                    <a:lnTo>
                      <a:pt x="226" y="0"/>
                    </a:lnTo>
                    <a:lnTo>
                      <a:pt x="226" y="36"/>
                    </a:lnTo>
                    <a:lnTo>
                      <a:pt x="226" y="36"/>
                    </a:lnTo>
                    <a:lnTo>
                      <a:pt x="226" y="47"/>
                    </a:lnTo>
                    <a:lnTo>
                      <a:pt x="224" y="58"/>
                    </a:lnTo>
                    <a:lnTo>
                      <a:pt x="221" y="69"/>
                    </a:lnTo>
                    <a:lnTo>
                      <a:pt x="218" y="79"/>
                    </a:lnTo>
                    <a:lnTo>
                      <a:pt x="213" y="89"/>
                    </a:lnTo>
                    <a:lnTo>
                      <a:pt x="207" y="98"/>
                    </a:lnTo>
                    <a:lnTo>
                      <a:pt x="201" y="108"/>
                    </a:lnTo>
                    <a:lnTo>
                      <a:pt x="193" y="116"/>
                    </a:lnTo>
                    <a:lnTo>
                      <a:pt x="185" y="123"/>
                    </a:lnTo>
                    <a:lnTo>
                      <a:pt x="177" y="130"/>
                    </a:lnTo>
                    <a:lnTo>
                      <a:pt x="167" y="135"/>
                    </a:lnTo>
                    <a:lnTo>
                      <a:pt x="157" y="140"/>
                    </a:lnTo>
                    <a:lnTo>
                      <a:pt x="146" y="144"/>
                    </a:lnTo>
                    <a:lnTo>
                      <a:pt x="136" y="147"/>
                    </a:lnTo>
                    <a:lnTo>
                      <a:pt x="125" y="148"/>
                    </a:lnTo>
                    <a:lnTo>
                      <a:pt x="113" y="149"/>
                    </a:lnTo>
                    <a:lnTo>
                      <a:pt x="113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5ADAE02-6E1D-473C-9328-309661F4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2528888"/>
                <a:ext cx="160338" cy="231775"/>
              </a:xfrm>
              <a:custGeom>
                <a:avLst/>
                <a:gdLst>
                  <a:gd name="T0" fmla="*/ 406 w 607"/>
                  <a:gd name="T1" fmla="*/ 692 h 875"/>
                  <a:gd name="T2" fmla="*/ 439 w 607"/>
                  <a:gd name="T3" fmla="*/ 660 h 875"/>
                  <a:gd name="T4" fmla="*/ 478 w 607"/>
                  <a:gd name="T5" fmla="*/ 598 h 875"/>
                  <a:gd name="T6" fmla="*/ 490 w 607"/>
                  <a:gd name="T7" fmla="*/ 531 h 875"/>
                  <a:gd name="T8" fmla="*/ 506 w 607"/>
                  <a:gd name="T9" fmla="*/ 509 h 875"/>
                  <a:gd name="T10" fmla="*/ 521 w 607"/>
                  <a:gd name="T11" fmla="*/ 475 h 875"/>
                  <a:gd name="T12" fmla="*/ 516 w 607"/>
                  <a:gd name="T13" fmla="*/ 430 h 875"/>
                  <a:gd name="T14" fmla="*/ 491 w 607"/>
                  <a:gd name="T15" fmla="*/ 401 h 875"/>
                  <a:gd name="T16" fmla="*/ 504 w 607"/>
                  <a:gd name="T17" fmla="*/ 349 h 875"/>
                  <a:gd name="T18" fmla="*/ 549 w 607"/>
                  <a:gd name="T19" fmla="*/ 196 h 875"/>
                  <a:gd name="T20" fmla="*/ 545 w 607"/>
                  <a:gd name="T21" fmla="*/ 134 h 875"/>
                  <a:gd name="T22" fmla="*/ 496 w 607"/>
                  <a:gd name="T23" fmla="*/ 89 h 875"/>
                  <a:gd name="T24" fmla="*/ 402 w 607"/>
                  <a:gd name="T25" fmla="*/ 62 h 875"/>
                  <a:gd name="T26" fmla="*/ 304 w 607"/>
                  <a:gd name="T27" fmla="*/ 57 h 875"/>
                  <a:gd name="T28" fmla="*/ 208 w 607"/>
                  <a:gd name="T29" fmla="*/ 74 h 875"/>
                  <a:gd name="T30" fmla="*/ 156 w 607"/>
                  <a:gd name="T31" fmla="*/ 105 h 875"/>
                  <a:gd name="T32" fmla="*/ 143 w 607"/>
                  <a:gd name="T33" fmla="*/ 129 h 875"/>
                  <a:gd name="T34" fmla="*/ 122 w 607"/>
                  <a:gd name="T35" fmla="*/ 138 h 875"/>
                  <a:gd name="T36" fmla="*/ 79 w 607"/>
                  <a:gd name="T37" fmla="*/ 150 h 875"/>
                  <a:gd name="T38" fmla="*/ 59 w 607"/>
                  <a:gd name="T39" fmla="*/ 189 h 875"/>
                  <a:gd name="T40" fmla="*/ 66 w 607"/>
                  <a:gd name="T41" fmla="*/ 284 h 875"/>
                  <a:gd name="T42" fmla="*/ 94 w 607"/>
                  <a:gd name="T43" fmla="*/ 387 h 875"/>
                  <a:gd name="T44" fmla="*/ 79 w 607"/>
                  <a:gd name="T45" fmla="*/ 418 h 875"/>
                  <a:gd name="T46" fmla="*/ 64 w 607"/>
                  <a:gd name="T47" fmla="*/ 440 h 875"/>
                  <a:gd name="T48" fmla="*/ 63 w 607"/>
                  <a:gd name="T49" fmla="*/ 484 h 875"/>
                  <a:gd name="T50" fmla="*/ 84 w 607"/>
                  <a:gd name="T51" fmla="*/ 514 h 875"/>
                  <a:gd name="T52" fmla="*/ 92 w 607"/>
                  <a:gd name="T53" fmla="*/ 536 h 875"/>
                  <a:gd name="T54" fmla="*/ 114 w 607"/>
                  <a:gd name="T55" fmla="*/ 625 h 875"/>
                  <a:gd name="T56" fmla="*/ 160 w 607"/>
                  <a:gd name="T57" fmla="*/ 679 h 875"/>
                  <a:gd name="T58" fmla="*/ 176 w 607"/>
                  <a:gd name="T59" fmla="*/ 705 h 875"/>
                  <a:gd name="T60" fmla="*/ 97 w 607"/>
                  <a:gd name="T61" fmla="*/ 696 h 875"/>
                  <a:gd name="T62" fmla="*/ 48 w 607"/>
                  <a:gd name="T63" fmla="*/ 613 h 875"/>
                  <a:gd name="T64" fmla="*/ 31 w 607"/>
                  <a:gd name="T65" fmla="*/ 549 h 875"/>
                  <a:gd name="T66" fmla="*/ 5 w 607"/>
                  <a:gd name="T67" fmla="*/ 484 h 875"/>
                  <a:gd name="T68" fmla="*/ 19 w 607"/>
                  <a:gd name="T69" fmla="*/ 399 h 875"/>
                  <a:gd name="T70" fmla="*/ 30 w 607"/>
                  <a:gd name="T71" fmla="*/ 372 h 875"/>
                  <a:gd name="T72" fmla="*/ 1 w 607"/>
                  <a:gd name="T73" fmla="*/ 232 h 875"/>
                  <a:gd name="T74" fmla="*/ 17 w 607"/>
                  <a:gd name="T75" fmla="*/ 137 h 875"/>
                  <a:gd name="T76" fmla="*/ 58 w 607"/>
                  <a:gd name="T77" fmla="*/ 96 h 875"/>
                  <a:gd name="T78" fmla="*/ 110 w 607"/>
                  <a:gd name="T79" fmla="*/ 71 h 875"/>
                  <a:gd name="T80" fmla="*/ 185 w 607"/>
                  <a:gd name="T81" fmla="*/ 21 h 875"/>
                  <a:gd name="T82" fmla="*/ 290 w 607"/>
                  <a:gd name="T83" fmla="*/ 1 h 875"/>
                  <a:gd name="T84" fmla="*/ 407 w 607"/>
                  <a:gd name="T85" fmla="*/ 5 h 875"/>
                  <a:gd name="T86" fmla="*/ 525 w 607"/>
                  <a:gd name="T87" fmla="*/ 40 h 875"/>
                  <a:gd name="T88" fmla="*/ 591 w 607"/>
                  <a:gd name="T89" fmla="*/ 100 h 875"/>
                  <a:gd name="T90" fmla="*/ 606 w 607"/>
                  <a:gd name="T91" fmla="*/ 148 h 875"/>
                  <a:gd name="T92" fmla="*/ 598 w 607"/>
                  <a:gd name="T93" fmla="*/ 245 h 875"/>
                  <a:gd name="T94" fmla="*/ 557 w 607"/>
                  <a:gd name="T95" fmla="*/ 370 h 875"/>
                  <a:gd name="T96" fmla="*/ 569 w 607"/>
                  <a:gd name="T97" fmla="*/ 407 h 875"/>
                  <a:gd name="T98" fmla="*/ 575 w 607"/>
                  <a:gd name="T99" fmla="*/ 497 h 875"/>
                  <a:gd name="T100" fmla="*/ 549 w 607"/>
                  <a:gd name="T101" fmla="*/ 549 h 875"/>
                  <a:gd name="T102" fmla="*/ 532 w 607"/>
                  <a:gd name="T103" fmla="*/ 615 h 875"/>
                  <a:gd name="T104" fmla="*/ 482 w 607"/>
                  <a:gd name="T105" fmla="*/ 697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7" h="875">
                    <a:moveTo>
                      <a:pt x="459" y="875"/>
                    </a:moveTo>
                    <a:lnTo>
                      <a:pt x="402" y="875"/>
                    </a:lnTo>
                    <a:lnTo>
                      <a:pt x="402" y="705"/>
                    </a:lnTo>
                    <a:lnTo>
                      <a:pt x="402" y="705"/>
                    </a:lnTo>
                    <a:lnTo>
                      <a:pt x="403" y="698"/>
                    </a:lnTo>
                    <a:lnTo>
                      <a:pt x="406" y="692"/>
                    </a:lnTo>
                    <a:lnTo>
                      <a:pt x="410" y="686"/>
                    </a:lnTo>
                    <a:lnTo>
                      <a:pt x="415" y="681"/>
                    </a:lnTo>
                    <a:lnTo>
                      <a:pt x="415" y="681"/>
                    </a:lnTo>
                    <a:lnTo>
                      <a:pt x="419" y="679"/>
                    </a:lnTo>
                    <a:lnTo>
                      <a:pt x="428" y="671"/>
                    </a:lnTo>
                    <a:lnTo>
                      <a:pt x="439" y="660"/>
                    </a:lnTo>
                    <a:lnTo>
                      <a:pt x="446" y="652"/>
                    </a:lnTo>
                    <a:lnTo>
                      <a:pt x="454" y="644"/>
                    </a:lnTo>
                    <a:lnTo>
                      <a:pt x="460" y="634"/>
                    </a:lnTo>
                    <a:lnTo>
                      <a:pt x="467" y="624"/>
                    </a:lnTo>
                    <a:lnTo>
                      <a:pt x="473" y="611"/>
                    </a:lnTo>
                    <a:lnTo>
                      <a:pt x="478" y="598"/>
                    </a:lnTo>
                    <a:lnTo>
                      <a:pt x="483" y="584"/>
                    </a:lnTo>
                    <a:lnTo>
                      <a:pt x="486" y="569"/>
                    </a:lnTo>
                    <a:lnTo>
                      <a:pt x="488" y="553"/>
                    </a:lnTo>
                    <a:lnTo>
                      <a:pt x="489" y="536"/>
                    </a:lnTo>
                    <a:lnTo>
                      <a:pt x="489" y="536"/>
                    </a:lnTo>
                    <a:lnTo>
                      <a:pt x="490" y="531"/>
                    </a:lnTo>
                    <a:lnTo>
                      <a:pt x="491" y="526"/>
                    </a:lnTo>
                    <a:lnTo>
                      <a:pt x="493" y="522"/>
                    </a:lnTo>
                    <a:lnTo>
                      <a:pt x="495" y="517"/>
                    </a:lnTo>
                    <a:lnTo>
                      <a:pt x="498" y="514"/>
                    </a:lnTo>
                    <a:lnTo>
                      <a:pt x="502" y="511"/>
                    </a:lnTo>
                    <a:lnTo>
                      <a:pt x="506" y="509"/>
                    </a:lnTo>
                    <a:lnTo>
                      <a:pt x="510" y="507"/>
                    </a:lnTo>
                    <a:lnTo>
                      <a:pt x="510" y="507"/>
                    </a:lnTo>
                    <a:lnTo>
                      <a:pt x="512" y="504"/>
                    </a:lnTo>
                    <a:lnTo>
                      <a:pt x="515" y="498"/>
                    </a:lnTo>
                    <a:lnTo>
                      <a:pt x="519" y="484"/>
                    </a:lnTo>
                    <a:lnTo>
                      <a:pt x="521" y="475"/>
                    </a:lnTo>
                    <a:lnTo>
                      <a:pt x="522" y="466"/>
                    </a:lnTo>
                    <a:lnTo>
                      <a:pt x="522" y="457"/>
                    </a:lnTo>
                    <a:lnTo>
                      <a:pt x="521" y="447"/>
                    </a:lnTo>
                    <a:lnTo>
                      <a:pt x="521" y="447"/>
                    </a:lnTo>
                    <a:lnTo>
                      <a:pt x="519" y="438"/>
                    </a:lnTo>
                    <a:lnTo>
                      <a:pt x="516" y="430"/>
                    </a:lnTo>
                    <a:lnTo>
                      <a:pt x="511" y="423"/>
                    </a:lnTo>
                    <a:lnTo>
                      <a:pt x="506" y="418"/>
                    </a:lnTo>
                    <a:lnTo>
                      <a:pt x="506" y="418"/>
                    </a:lnTo>
                    <a:lnTo>
                      <a:pt x="499" y="414"/>
                    </a:lnTo>
                    <a:lnTo>
                      <a:pt x="494" y="408"/>
                    </a:lnTo>
                    <a:lnTo>
                      <a:pt x="491" y="401"/>
                    </a:lnTo>
                    <a:lnTo>
                      <a:pt x="490" y="393"/>
                    </a:lnTo>
                    <a:lnTo>
                      <a:pt x="490" y="393"/>
                    </a:lnTo>
                    <a:lnTo>
                      <a:pt x="491" y="386"/>
                    </a:lnTo>
                    <a:lnTo>
                      <a:pt x="493" y="377"/>
                    </a:lnTo>
                    <a:lnTo>
                      <a:pt x="504" y="349"/>
                    </a:lnTo>
                    <a:lnTo>
                      <a:pt x="504" y="349"/>
                    </a:lnTo>
                    <a:lnTo>
                      <a:pt x="521" y="304"/>
                    </a:lnTo>
                    <a:lnTo>
                      <a:pt x="530" y="279"/>
                    </a:lnTo>
                    <a:lnTo>
                      <a:pt x="538" y="252"/>
                    </a:lnTo>
                    <a:lnTo>
                      <a:pt x="544" y="223"/>
                    </a:lnTo>
                    <a:lnTo>
                      <a:pt x="547" y="209"/>
                    </a:lnTo>
                    <a:lnTo>
                      <a:pt x="549" y="196"/>
                    </a:lnTo>
                    <a:lnTo>
                      <a:pt x="550" y="182"/>
                    </a:lnTo>
                    <a:lnTo>
                      <a:pt x="550" y="169"/>
                    </a:lnTo>
                    <a:lnTo>
                      <a:pt x="549" y="156"/>
                    </a:lnTo>
                    <a:lnTo>
                      <a:pt x="547" y="144"/>
                    </a:lnTo>
                    <a:lnTo>
                      <a:pt x="547" y="144"/>
                    </a:lnTo>
                    <a:lnTo>
                      <a:pt x="545" y="134"/>
                    </a:lnTo>
                    <a:lnTo>
                      <a:pt x="540" y="126"/>
                    </a:lnTo>
                    <a:lnTo>
                      <a:pt x="534" y="118"/>
                    </a:lnTo>
                    <a:lnTo>
                      <a:pt x="527" y="110"/>
                    </a:lnTo>
                    <a:lnTo>
                      <a:pt x="518" y="102"/>
                    </a:lnTo>
                    <a:lnTo>
                      <a:pt x="508" y="95"/>
                    </a:lnTo>
                    <a:lnTo>
                      <a:pt x="496" y="89"/>
                    </a:lnTo>
                    <a:lnTo>
                      <a:pt x="483" y="83"/>
                    </a:lnTo>
                    <a:lnTo>
                      <a:pt x="469" y="78"/>
                    </a:lnTo>
                    <a:lnTo>
                      <a:pt x="454" y="73"/>
                    </a:lnTo>
                    <a:lnTo>
                      <a:pt x="437" y="68"/>
                    </a:lnTo>
                    <a:lnTo>
                      <a:pt x="420" y="65"/>
                    </a:lnTo>
                    <a:lnTo>
                      <a:pt x="402" y="62"/>
                    </a:lnTo>
                    <a:lnTo>
                      <a:pt x="383" y="59"/>
                    </a:lnTo>
                    <a:lnTo>
                      <a:pt x="364" y="58"/>
                    </a:lnTo>
                    <a:lnTo>
                      <a:pt x="343" y="57"/>
                    </a:lnTo>
                    <a:lnTo>
                      <a:pt x="343" y="57"/>
                    </a:lnTo>
                    <a:lnTo>
                      <a:pt x="323" y="57"/>
                    </a:lnTo>
                    <a:lnTo>
                      <a:pt x="304" y="57"/>
                    </a:lnTo>
                    <a:lnTo>
                      <a:pt x="285" y="59"/>
                    </a:lnTo>
                    <a:lnTo>
                      <a:pt x="268" y="61"/>
                    </a:lnTo>
                    <a:lnTo>
                      <a:pt x="251" y="63"/>
                    </a:lnTo>
                    <a:lnTo>
                      <a:pt x="236" y="66"/>
                    </a:lnTo>
                    <a:lnTo>
                      <a:pt x="221" y="70"/>
                    </a:lnTo>
                    <a:lnTo>
                      <a:pt x="208" y="74"/>
                    </a:lnTo>
                    <a:lnTo>
                      <a:pt x="196" y="79"/>
                    </a:lnTo>
                    <a:lnTo>
                      <a:pt x="186" y="83"/>
                    </a:lnTo>
                    <a:lnTo>
                      <a:pt x="176" y="88"/>
                    </a:lnTo>
                    <a:lnTo>
                      <a:pt x="168" y="94"/>
                    </a:lnTo>
                    <a:lnTo>
                      <a:pt x="161" y="99"/>
                    </a:lnTo>
                    <a:lnTo>
                      <a:pt x="156" y="105"/>
                    </a:lnTo>
                    <a:lnTo>
                      <a:pt x="152" y="111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8" y="121"/>
                    </a:lnTo>
                    <a:lnTo>
                      <a:pt x="145" y="125"/>
                    </a:lnTo>
                    <a:lnTo>
                      <a:pt x="143" y="129"/>
                    </a:lnTo>
                    <a:lnTo>
                      <a:pt x="139" y="132"/>
                    </a:lnTo>
                    <a:lnTo>
                      <a:pt x="135" y="134"/>
                    </a:lnTo>
                    <a:lnTo>
                      <a:pt x="131" y="136"/>
                    </a:lnTo>
                    <a:lnTo>
                      <a:pt x="127" y="137"/>
                    </a:lnTo>
                    <a:lnTo>
                      <a:pt x="122" y="138"/>
                    </a:lnTo>
                    <a:lnTo>
                      <a:pt x="122" y="138"/>
                    </a:lnTo>
                    <a:lnTo>
                      <a:pt x="113" y="138"/>
                    </a:lnTo>
                    <a:lnTo>
                      <a:pt x="105" y="139"/>
                    </a:lnTo>
                    <a:lnTo>
                      <a:pt x="98" y="141"/>
                    </a:lnTo>
                    <a:lnTo>
                      <a:pt x="91" y="144"/>
                    </a:lnTo>
                    <a:lnTo>
                      <a:pt x="85" y="146"/>
                    </a:lnTo>
                    <a:lnTo>
                      <a:pt x="79" y="150"/>
                    </a:lnTo>
                    <a:lnTo>
                      <a:pt x="75" y="154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66" y="167"/>
                    </a:lnTo>
                    <a:lnTo>
                      <a:pt x="62" y="177"/>
                    </a:lnTo>
                    <a:lnTo>
                      <a:pt x="59" y="189"/>
                    </a:lnTo>
                    <a:lnTo>
                      <a:pt x="58" y="201"/>
                    </a:lnTo>
                    <a:lnTo>
                      <a:pt x="57" y="214"/>
                    </a:lnTo>
                    <a:lnTo>
                      <a:pt x="58" y="227"/>
                    </a:lnTo>
                    <a:lnTo>
                      <a:pt x="59" y="242"/>
                    </a:lnTo>
                    <a:lnTo>
                      <a:pt x="61" y="256"/>
                    </a:lnTo>
                    <a:lnTo>
                      <a:pt x="66" y="284"/>
                    </a:lnTo>
                    <a:lnTo>
                      <a:pt x="73" y="311"/>
                    </a:lnTo>
                    <a:lnTo>
                      <a:pt x="79" y="336"/>
                    </a:lnTo>
                    <a:lnTo>
                      <a:pt x="85" y="356"/>
                    </a:lnTo>
                    <a:lnTo>
                      <a:pt x="85" y="356"/>
                    </a:lnTo>
                    <a:lnTo>
                      <a:pt x="92" y="380"/>
                    </a:lnTo>
                    <a:lnTo>
                      <a:pt x="94" y="387"/>
                    </a:lnTo>
                    <a:lnTo>
                      <a:pt x="94" y="393"/>
                    </a:lnTo>
                    <a:lnTo>
                      <a:pt x="94" y="393"/>
                    </a:lnTo>
                    <a:lnTo>
                      <a:pt x="93" y="401"/>
                    </a:lnTo>
                    <a:lnTo>
                      <a:pt x="90" y="408"/>
                    </a:lnTo>
                    <a:lnTo>
                      <a:pt x="85" y="414"/>
                    </a:lnTo>
                    <a:lnTo>
                      <a:pt x="79" y="418"/>
                    </a:lnTo>
                    <a:lnTo>
                      <a:pt x="79" y="418"/>
                    </a:lnTo>
                    <a:lnTo>
                      <a:pt x="75" y="421"/>
                    </a:lnTo>
                    <a:lnTo>
                      <a:pt x="72" y="424"/>
                    </a:lnTo>
                    <a:lnTo>
                      <a:pt x="69" y="428"/>
                    </a:lnTo>
                    <a:lnTo>
                      <a:pt x="67" y="432"/>
                    </a:lnTo>
                    <a:lnTo>
                      <a:pt x="64" y="440"/>
                    </a:lnTo>
                    <a:lnTo>
                      <a:pt x="62" y="448"/>
                    </a:lnTo>
                    <a:lnTo>
                      <a:pt x="62" y="448"/>
                    </a:lnTo>
                    <a:lnTo>
                      <a:pt x="61" y="458"/>
                    </a:lnTo>
                    <a:lnTo>
                      <a:pt x="61" y="467"/>
                    </a:lnTo>
                    <a:lnTo>
                      <a:pt x="62" y="476"/>
                    </a:lnTo>
                    <a:lnTo>
                      <a:pt x="63" y="484"/>
                    </a:lnTo>
                    <a:lnTo>
                      <a:pt x="67" y="498"/>
                    </a:lnTo>
                    <a:lnTo>
                      <a:pt x="72" y="508"/>
                    </a:lnTo>
                    <a:lnTo>
                      <a:pt x="72" y="508"/>
                    </a:lnTo>
                    <a:lnTo>
                      <a:pt x="76" y="509"/>
                    </a:lnTo>
                    <a:lnTo>
                      <a:pt x="80" y="511"/>
                    </a:lnTo>
                    <a:lnTo>
                      <a:pt x="84" y="514"/>
                    </a:lnTo>
                    <a:lnTo>
                      <a:pt x="87" y="518"/>
                    </a:lnTo>
                    <a:lnTo>
                      <a:pt x="89" y="522"/>
                    </a:lnTo>
                    <a:lnTo>
                      <a:pt x="91" y="526"/>
                    </a:lnTo>
                    <a:lnTo>
                      <a:pt x="92" y="531"/>
                    </a:lnTo>
                    <a:lnTo>
                      <a:pt x="92" y="536"/>
                    </a:lnTo>
                    <a:lnTo>
                      <a:pt x="92" y="536"/>
                    </a:lnTo>
                    <a:lnTo>
                      <a:pt x="93" y="553"/>
                    </a:lnTo>
                    <a:lnTo>
                      <a:pt x="95" y="569"/>
                    </a:lnTo>
                    <a:lnTo>
                      <a:pt x="99" y="585"/>
                    </a:lnTo>
                    <a:lnTo>
                      <a:pt x="103" y="599"/>
                    </a:lnTo>
                    <a:lnTo>
                      <a:pt x="108" y="612"/>
                    </a:lnTo>
                    <a:lnTo>
                      <a:pt x="114" y="625"/>
                    </a:lnTo>
                    <a:lnTo>
                      <a:pt x="121" y="635"/>
                    </a:lnTo>
                    <a:lnTo>
                      <a:pt x="127" y="645"/>
                    </a:lnTo>
                    <a:lnTo>
                      <a:pt x="134" y="654"/>
                    </a:lnTo>
                    <a:lnTo>
                      <a:pt x="140" y="661"/>
                    </a:lnTo>
                    <a:lnTo>
                      <a:pt x="152" y="672"/>
                    </a:lnTo>
                    <a:lnTo>
                      <a:pt x="160" y="679"/>
                    </a:lnTo>
                    <a:lnTo>
                      <a:pt x="164" y="682"/>
                    </a:lnTo>
                    <a:lnTo>
                      <a:pt x="164" y="682"/>
                    </a:lnTo>
                    <a:lnTo>
                      <a:pt x="169" y="686"/>
                    </a:lnTo>
                    <a:lnTo>
                      <a:pt x="173" y="692"/>
                    </a:lnTo>
                    <a:lnTo>
                      <a:pt x="175" y="698"/>
                    </a:lnTo>
                    <a:lnTo>
                      <a:pt x="176" y="705"/>
                    </a:lnTo>
                    <a:lnTo>
                      <a:pt x="176" y="875"/>
                    </a:lnTo>
                    <a:lnTo>
                      <a:pt x="119" y="875"/>
                    </a:lnTo>
                    <a:lnTo>
                      <a:pt x="119" y="720"/>
                    </a:lnTo>
                    <a:lnTo>
                      <a:pt x="119" y="720"/>
                    </a:lnTo>
                    <a:lnTo>
                      <a:pt x="109" y="710"/>
                    </a:lnTo>
                    <a:lnTo>
                      <a:pt x="97" y="696"/>
                    </a:lnTo>
                    <a:lnTo>
                      <a:pt x="84" y="681"/>
                    </a:lnTo>
                    <a:lnTo>
                      <a:pt x="71" y="662"/>
                    </a:lnTo>
                    <a:lnTo>
                      <a:pt x="65" y="651"/>
                    </a:lnTo>
                    <a:lnTo>
                      <a:pt x="59" y="640"/>
                    </a:lnTo>
                    <a:lnTo>
                      <a:pt x="54" y="627"/>
                    </a:lnTo>
                    <a:lnTo>
                      <a:pt x="48" y="613"/>
                    </a:lnTo>
                    <a:lnTo>
                      <a:pt x="44" y="599"/>
                    </a:lnTo>
                    <a:lnTo>
                      <a:pt x="40" y="585"/>
                    </a:lnTo>
                    <a:lnTo>
                      <a:pt x="37" y="569"/>
                    </a:lnTo>
                    <a:lnTo>
                      <a:pt x="36" y="553"/>
                    </a:lnTo>
                    <a:lnTo>
                      <a:pt x="36" y="553"/>
                    </a:lnTo>
                    <a:lnTo>
                      <a:pt x="31" y="549"/>
                    </a:lnTo>
                    <a:lnTo>
                      <a:pt x="27" y="544"/>
                    </a:lnTo>
                    <a:lnTo>
                      <a:pt x="20" y="532"/>
                    </a:lnTo>
                    <a:lnTo>
                      <a:pt x="13" y="516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5" y="484"/>
                    </a:lnTo>
                    <a:lnTo>
                      <a:pt x="4" y="468"/>
                    </a:lnTo>
                    <a:lnTo>
                      <a:pt x="4" y="452"/>
                    </a:lnTo>
                    <a:lnTo>
                      <a:pt x="6" y="436"/>
                    </a:lnTo>
                    <a:lnTo>
                      <a:pt x="10" y="420"/>
                    </a:lnTo>
                    <a:lnTo>
                      <a:pt x="16" y="406"/>
                    </a:lnTo>
                    <a:lnTo>
                      <a:pt x="19" y="399"/>
                    </a:lnTo>
                    <a:lnTo>
                      <a:pt x="23" y="393"/>
                    </a:lnTo>
                    <a:lnTo>
                      <a:pt x="28" y="387"/>
                    </a:lnTo>
                    <a:lnTo>
                      <a:pt x="33" y="382"/>
                    </a:lnTo>
                    <a:lnTo>
                      <a:pt x="33" y="382"/>
                    </a:lnTo>
                    <a:lnTo>
                      <a:pt x="30" y="372"/>
                    </a:lnTo>
                    <a:lnTo>
                      <a:pt x="30" y="372"/>
                    </a:lnTo>
                    <a:lnTo>
                      <a:pt x="23" y="346"/>
                    </a:lnTo>
                    <a:lnTo>
                      <a:pt x="15" y="316"/>
                    </a:lnTo>
                    <a:lnTo>
                      <a:pt x="7" y="283"/>
                    </a:lnTo>
                    <a:lnTo>
                      <a:pt x="4" y="267"/>
                    </a:lnTo>
                    <a:lnTo>
                      <a:pt x="2" y="250"/>
                    </a:lnTo>
                    <a:lnTo>
                      <a:pt x="1" y="232"/>
                    </a:lnTo>
                    <a:lnTo>
                      <a:pt x="0" y="215"/>
                    </a:lnTo>
                    <a:lnTo>
                      <a:pt x="1" y="198"/>
                    </a:lnTo>
                    <a:lnTo>
                      <a:pt x="2" y="182"/>
                    </a:lnTo>
                    <a:lnTo>
                      <a:pt x="6" y="167"/>
                    </a:lnTo>
                    <a:lnTo>
                      <a:pt x="10" y="152"/>
                    </a:lnTo>
                    <a:lnTo>
                      <a:pt x="17" y="137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32" y="116"/>
                    </a:lnTo>
                    <a:lnTo>
                      <a:pt x="39" y="108"/>
                    </a:lnTo>
                    <a:lnTo>
                      <a:pt x="48" y="102"/>
                    </a:lnTo>
                    <a:lnTo>
                      <a:pt x="58" y="96"/>
                    </a:lnTo>
                    <a:lnTo>
                      <a:pt x="68" y="91"/>
                    </a:lnTo>
                    <a:lnTo>
                      <a:pt x="79" y="87"/>
                    </a:lnTo>
                    <a:lnTo>
                      <a:pt x="90" y="85"/>
                    </a:lnTo>
                    <a:lnTo>
                      <a:pt x="103" y="83"/>
                    </a:lnTo>
                    <a:lnTo>
                      <a:pt x="103" y="83"/>
                    </a:lnTo>
                    <a:lnTo>
                      <a:pt x="110" y="71"/>
                    </a:lnTo>
                    <a:lnTo>
                      <a:pt x="119" y="61"/>
                    </a:lnTo>
                    <a:lnTo>
                      <a:pt x="130" y="51"/>
                    </a:lnTo>
                    <a:lnTo>
                      <a:pt x="142" y="42"/>
                    </a:lnTo>
                    <a:lnTo>
                      <a:pt x="156" y="34"/>
                    </a:lnTo>
                    <a:lnTo>
                      <a:pt x="170" y="27"/>
                    </a:lnTo>
                    <a:lnTo>
                      <a:pt x="185" y="21"/>
                    </a:lnTo>
                    <a:lnTo>
                      <a:pt x="202" y="16"/>
                    </a:lnTo>
                    <a:lnTo>
                      <a:pt x="218" y="12"/>
                    </a:lnTo>
                    <a:lnTo>
                      <a:pt x="236" y="8"/>
                    </a:lnTo>
                    <a:lnTo>
                      <a:pt x="254" y="5"/>
                    </a:lnTo>
                    <a:lnTo>
                      <a:pt x="272" y="3"/>
                    </a:lnTo>
                    <a:lnTo>
                      <a:pt x="290" y="1"/>
                    </a:lnTo>
                    <a:lnTo>
                      <a:pt x="309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65" y="1"/>
                    </a:lnTo>
                    <a:lnTo>
                      <a:pt x="386" y="2"/>
                    </a:lnTo>
                    <a:lnTo>
                      <a:pt x="407" y="5"/>
                    </a:lnTo>
                    <a:lnTo>
                      <a:pt x="427" y="8"/>
                    </a:lnTo>
                    <a:lnTo>
                      <a:pt x="448" y="13"/>
                    </a:lnTo>
                    <a:lnTo>
                      <a:pt x="469" y="18"/>
                    </a:lnTo>
                    <a:lnTo>
                      <a:pt x="488" y="24"/>
                    </a:lnTo>
                    <a:lnTo>
                      <a:pt x="507" y="32"/>
                    </a:lnTo>
                    <a:lnTo>
                      <a:pt x="525" y="40"/>
                    </a:lnTo>
                    <a:lnTo>
                      <a:pt x="541" y="51"/>
                    </a:lnTo>
                    <a:lnTo>
                      <a:pt x="557" y="61"/>
                    </a:lnTo>
                    <a:lnTo>
                      <a:pt x="570" y="73"/>
                    </a:lnTo>
                    <a:lnTo>
                      <a:pt x="582" y="86"/>
                    </a:lnTo>
                    <a:lnTo>
                      <a:pt x="587" y="93"/>
                    </a:lnTo>
                    <a:lnTo>
                      <a:pt x="591" y="100"/>
                    </a:lnTo>
                    <a:lnTo>
                      <a:pt x="595" y="108"/>
                    </a:lnTo>
                    <a:lnTo>
                      <a:pt x="598" y="116"/>
                    </a:lnTo>
                    <a:lnTo>
                      <a:pt x="601" y="124"/>
                    </a:lnTo>
                    <a:lnTo>
                      <a:pt x="603" y="132"/>
                    </a:lnTo>
                    <a:lnTo>
                      <a:pt x="603" y="132"/>
                    </a:lnTo>
                    <a:lnTo>
                      <a:pt x="606" y="148"/>
                    </a:lnTo>
                    <a:lnTo>
                      <a:pt x="607" y="164"/>
                    </a:lnTo>
                    <a:lnTo>
                      <a:pt x="607" y="180"/>
                    </a:lnTo>
                    <a:lnTo>
                      <a:pt x="606" y="196"/>
                    </a:lnTo>
                    <a:lnTo>
                      <a:pt x="604" y="212"/>
                    </a:lnTo>
                    <a:lnTo>
                      <a:pt x="601" y="228"/>
                    </a:lnTo>
                    <a:lnTo>
                      <a:pt x="598" y="245"/>
                    </a:lnTo>
                    <a:lnTo>
                      <a:pt x="594" y="261"/>
                    </a:lnTo>
                    <a:lnTo>
                      <a:pt x="585" y="292"/>
                    </a:lnTo>
                    <a:lnTo>
                      <a:pt x="576" y="320"/>
                    </a:lnTo>
                    <a:lnTo>
                      <a:pt x="566" y="347"/>
                    </a:lnTo>
                    <a:lnTo>
                      <a:pt x="557" y="370"/>
                    </a:lnTo>
                    <a:lnTo>
                      <a:pt x="557" y="370"/>
                    </a:lnTo>
                    <a:lnTo>
                      <a:pt x="551" y="383"/>
                    </a:lnTo>
                    <a:lnTo>
                      <a:pt x="551" y="383"/>
                    </a:lnTo>
                    <a:lnTo>
                      <a:pt x="557" y="388"/>
                    </a:lnTo>
                    <a:lnTo>
                      <a:pt x="562" y="394"/>
                    </a:lnTo>
                    <a:lnTo>
                      <a:pt x="566" y="401"/>
                    </a:lnTo>
                    <a:lnTo>
                      <a:pt x="569" y="407"/>
                    </a:lnTo>
                    <a:lnTo>
                      <a:pt x="574" y="421"/>
                    </a:lnTo>
                    <a:lnTo>
                      <a:pt x="578" y="437"/>
                    </a:lnTo>
                    <a:lnTo>
                      <a:pt x="579" y="453"/>
                    </a:lnTo>
                    <a:lnTo>
                      <a:pt x="579" y="468"/>
                    </a:lnTo>
                    <a:lnTo>
                      <a:pt x="578" y="483"/>
                    </a:lnTo>
                    <a:lnTo>
                      <a:pt x="575" y="497"/>
                    </a:lnTo>
                    <a:lnTo>
                      <a:pt x="575" y="497"/>
                    </a:lnTo>
                    <a:lnTo>
                      <a:pt x="570" y="515"/>
                    </a:lnTo>
                    <a:lnTo>
                      <a:pt x="563" y="531"/>
                    </a:lnTo>
                    <a:lnTo>
                      <a:pt x="559" y="538"/>
                    </a:lnTo>
                    <a:lnTo>
                      <a:pt x="555" y="543"/>
                    </a:lnTo>
                    <a:lnTo>
                      <a:pt x="549" y="549"/>
                    </a:lnTo>
                    <a:lnTo>
                      <a:pt x="545" y="553"/>
                    </a:lnTo>
                    <a:lnTo>
                      <a:pt x="545" y="553"/>
                    </a:lnTo>
                    <a:lnTo>
                      <a:pt x="543" y="569"/>
                    </a:lnTo>
                    <a:lnTo>
                      <a:pt x="540" y="585"/>
                    </a:lnTo>
                    <a:lnTo>
                      <a:pt x="537" y="600"/>
                    </a:lnTo>
                    <a:lnTo>
                      <a:pt x="532" y="615"/>
                    </a:lnTo>
                    <a:lnTo>
                      <a:pt x="527" y="628"/>
                    </a:lnTo>
                    <a:lnTo>
                      <a:pt x="522" y="640"/>
                    </a:lnTo>
                    <a:lnTo>
                      <a:pt x="516" y="651"/>
                    </a:lnTo>
                    <a:lnTo>
                      <a:pt x="509" y="662"/>
                    </a:lnTo>
                    <a:lnTo>
                      <a:pt x="496" y="681"/>
                    </a:lnTo>
                    <a:lnTo>
                      <a:pt x="482" y="697"/>
                    </a:lnTo>
                    <a:lnTo>
                      <a:pt x="470" y="710"/>
                    </a:lnTo>
                    <a:lnTo>
                      <a:pt x="459" y="720"/>
                    </a:lnTo>
                    <a:lnTo>
                      <a:pt x="459" y="8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7332AC-0112-4586-BB24-E8722CA52913}"/>
                </a:ext>
              </a:extLst>
            </p:cNvPr>
            <p:cNvGrpSpPr/>
            <p:nvPr/>
          </p:nvGrpSpPr>
          <p:grpSpPr>
            <a:xfrm>
              <a:off x="3315494" y="1448594"/>
              <a:ext cx="360363" cy="360363"/>
              <a:chOff x="9155113" y="2528888"/>
              <a:chExt cx="360363" cy="360363"/>
            </a:xfrm>
            <a:solidFill>
              <a:srgbClr val="4B5117"/>
            </a:solidFill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048FDB0F-A3B2-4227-87B8-8E86FFA886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6075" y="2581276"/>
                <a:ext cx="198438" cy="203200"/>
              </a:xfrm>
              <a:custGeom>
                <a:avLst/>
                <a:gdLst>
                  <a:gd name="T0" fmla="*/ 291 w 751"/>
                  <a:gd name="T1" fmla="*/ 746 h 766"/>
                  <a:gd name="T2" fmla="*/ 158 w 751"/>
                  <a:gd name="T3" fmla="*/ 658 h 766"/>
                  <a:gd name="T4" fmla="*/ 99 w 751"/>
                  <a:gd name="T5" fmla="*/ 584 h 766"/>
                  <a:gd name="T6" fmla="*/ 66 w 751"/>
                  <a:gd name="T7" fmla="*/ 494 h 766"/>
                  <a:gd name="T8" fmla="*/ 38 w 751"/>
                  <a:gd name="T9" fmla="*/ 463 h 766"/>
                  <a:gd name="T10" fmla="*/ 10 w 751"/>
                  <a:gd name="T11" fmla="*/ 424 h 766"/>
                  <a:gd name="T12" fmla="*/ 0 w 751"/>
                  <a:gd name="T13" fmla="*/ 369 h 766"/>
                  <a:gd name="T14" fmla="*/ 8 w 751"/>
                  <a:gd name="T15" fmla="*/ 321 h 766"/>
                  <a:gd name="T16" fmla="*/ 34 w 751"/>
                  <a:gd name="T17" fmla="*/ 278 h 766"/>
                  <a:gd name="T18" fmla="*/ 92 w 751"/>
                  <a:gd name="T19" fmla="*/ 137 h 766"/>
                  <a:gd name="T20" fmla="*/ 106 w 751"/>
                  <a:gd name="T21" fmla="*/ 117 h 766"/>
                  <a:gd name="T22" fmla="*/ 177 w 751"/>
                  <a:gd name="T23" fmla="*/ 111 h 766"/>
                  <a:gd name="T24" fmla="*/ 284 w 751"/>
                  <a:gd name="T25" fmla="*/ 86 h 766"/>
                  <a:gd name="T26" fmla="*/ 329 w 751"/>
                  <a:gd name="T27" fmla="*/ 47 h 766"/>
                  <a:gd name="T28" fmla="*/ 355 w 751"/>
                  <a:gd name="T29" fmla="*/ 8 h 766"/>
                  <a:gd name="T30" fmla="*/ 385 w 751"/>
                  <a:gd name="T31" fmla="*/ 2 h 766"/>
                  <a:gd name="T32" fmla="*/ 414 w 751"/>
                  <a:gd name="T33" fmla="*/ 34 h 766"/>
                  <a:gd name="T34" fmla="*/ 446 w 751"/>
                  <a:gd name="T35" fmla="*/ 73 h 766"/>
                  <a:gd name="T36" fmla="*/ 528 w 751"/>
                  <a:gd name="T37" fmla="*/ 105 h 766"/>
                  <a:gd name="T38" fmla="*/ 635 w 751"/>
                  <a:gd name="T39" fmla="*/ 114 h 766"/>
                  <a:gd name="T40" fmla="*/ 656 w 751"/>
                  <a:gd name="T41" fmla="*/ 131 h 766"/>
                  <a:gd name="T42" fmla="*/ 704 w 751"/>
                  <a:gd name="T43" fmla="*/ 269 h 766"/>
                  <a:gd name="T44" fmla="*/ 736 w 751"/>
                  <a:gd name="T45" fmla="*/ 305 h 766"/>
                  <a:gd name="T46" fmla="*/ 750 w 751"/>
                  <a:gd name="T47" fmla="*/ 359 h 766"/>
                  <a:gd name="T48" fmla="*/ 746 w 751"/>
                  <a:gd name="T49" fmla="*/ 406 h 766"/>
                  <a:gd name="T50" fmla="*/ 724 w 751"/>
                  <a:gd name="T51" fmla="*/ 452 h 766"/>
                  <a:gd name="T52" fmla="*/ 685 w 751"/>
                  <a:gd name="T53" fmla="*/ 478 h 766"/>
                  <a:gd name="T54" fmla="*/ 665 w 751"/>
                  <a:gd name="T55" fmla="*/ 556 h 766"/>
                  <a:gd name="T56" fmla="*/ 614 w 751"/>
                  <a:gd name="T57" fmla="*/ 635 h 766"/>
                  <a:gd name="T58" fmla="*/ 508 w 751"/>
                  <a:gd name="T59" fmla="*/ 722 h 766"/>
                  <a:gd name="T60" fmla="*/ 375 w 751"/>
                  <a:gd name="T61" fmla="*/ 766 h 766"/>
                  <a:gd name="T62" fmla="*/ 116 w 751"/>
                  <a:gd name="T63" fmla="*/ 298 h 766"/>
                  <a:gd name="T64" fmla="*/ 91 w 751"/>
                  <a:gd name="T65" fmla="*/ 312 h 766"/>
                  <a:gd name="T66" fmla="*/ 71 w 751"/>
                  <a:gd name="T67" fmla="*/ 321 h 766"/>
                  <a:gd name="T68" fmla="*/ 56 w 751"/>
                  <a:gd name="T69" fmla="*/ 369 h 766"/>
                  <a:gd name="T70" fmla="*/ 68 w 751"/>
                  <a:gd name="T71" fmla="*/ 412 h 766"/>
                  <a:gd name="T72" fmla="*/ 91 w 751"/>
                  <a:gd name="T73" fmla="*/ 426 h 766"/>
                  <a:gd name="T74" fmla="*/ 115 w 751"/>
                  <a:gd name="T75" fmla="*/ 438 h 766"/>
                  <a:gd name="T76" fmla="*/ 122 w 751"/>
                  <a:gd name="T77" fmla="*/ 481 h 766"/>
                  <a:gd name="T78" fmla="*/ 149 w 751"/>
                  <a:gd name="T79" fmla="*/ 556 h 766"/>
                  <a:gd name="T80" fmla="*/ 219 w 751"/>
                  <a:gd name="T81" fmla="*/ 637 h 766"/>
                  <a:gd name="T82" fmla="*/ 342 w 751"/>
                  <a:gd name="T83" fmla="*/ 705 h 766"/>
                  <a:gd name="T84" fmla="*/ 427 w 751"/>
                  <a:gd name="T85" fmla="*/ 698 h 766"/>
                  <a:gd name="T86" fmla="*/ 551 w 751"/>
                  <a:gd name="T87" fmla="*/ 619 h 766"/>
                  <a:gd name="T88" fmla="*/ 608 w 751"/>
                  <a:gd name="T89" fmla="*/ 544 h 766"/>
                  <a:gd name="T90" fmla="*/ 630 w 751"/>
                  <a:gd name="T91" fmla="*/ 468 h 766"/>
                  <a:gd name="T92" fmla="*/ 639 w 751"/>
                  <a:gd name="T93" fmla="*/ 434 h 766"/>
                  <a:gd name="T94" fmla="*/ 663 w 751"/>
                  <a:gd name="T95" fmla="*/ 426 h 766"/>
                  <a:gd name="T96" fmla="*/ 686 w 751"/>
                  <a:gd name="T97" fmla="*/ 404 h 766"/>
                  <a:gd name="T98" fmla="*/ 693 w 751"/>
                  <a:gd name="T99" fmla="*/ 361 h 766"/>
                  <a:gd name="T100" fmla="*/ 676 w 751"/>
                  <a:gd name="T101" fmla="*/ 318 h 766"/>
                  <a:gd name="T102" fmla="*/ 653 w 751"/>
                  <a:gd name="T103" fmla="*/ 311 h 766"/>
                  <a:gd name="T104" fmla="*/ 632 w 751"/>
                  <a:gd name="T105" fmla="*/ 294 h 766"/>
                  <a:gd name="T106" fmla="*/ 533 w 751"/>
                  <a:gd name="T107" fmla="*/ 164 h 766"/>
                  <a:gd name="T108" fmla="*/ 434 w 751"/>
                  <a:gd name="T109" fmla="*/ 134 h 766"/>
                  <a:gd name="T110" fmla="*/ 375 w 751"/>
                  <a:gd name="T111" fmla="*/ 79 h 766"/>
                  <a:gd name="T112" fmla="*/ 328 w 751"/>
                  <a:gd name="T113" fmla="*/ 126 h 766"/>
                  <a:gd name="T114" fmla="*/ 238 w 751"/>
                  <a:gd name="T115" fmla="*/ 16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1" h="766">
                    <a:moveTo>
                      <a:pt x="375" y="766"/>
                    </a:moveTo>
                    <a:lnTo>
                      <a:pt x="375" y="766"/>
                    </a:lnTo>
                    <a:lnTo>
                      <a:pt x="357" y="764"/>
                    </a:lnTo>
                    <a:lnTo>
                      <a:pt x="337" y="761"/>
                    </a:lnTo>
                    <a:lnTo>
                      <a:pt x="315" y="754"/>
                    </a:lnTo>
                    <a:lnTo>
                      <a:pt x="291" y="746"/>
                    </a:lnTo>
                    <a:lnTo>
                      <a:pt x="267" y="735"/>
                    </a:lnTo>
                    <a:lnTo>
                      <a:pt x="242" y="722"/>
                    </a:lnTo>
                    <a:lnTo>
                      <a:pt x="218" y="706"/>
                    </a:lnTo>
                    <a:lnTo>
                      <a:pt x="192" y="688"/>
                    </a:lnTo>
                    <a:lnTo>
                      <a:pt x="169" y="668"/>
                    </a:lnTo>
                    <a:lnTo>
                      <a:pt x="158" y="658"/>
                    </a:lnTo>
                    <a:lnTo>
                      <a:pt x="147" y="647"/>
                    </a:lnTo>
                    <a:lnTo>
                      <a:pt x="136" y="635"/>
                    </a:lnTo>
                    <a:lnTo>
                      <a:pt x="126" y="623"/>
                    </a:lnTo>
                    <a:lnTo>
                      <a:pt x="117" y="611"/>
                    </a:lnTo>
                    <a:lnTo>
                      <a:pt x="108" y="597"/>
                    </a:lnTo>
                    <a:lnTo>
                      <a:pt x="99" y="584"/>
                    </a:lnTo>
                    <a:lnTo>
                      <a:pt x="91" y="570"/>
                    </a:lnTo>
                    <a:lnTo>
                      <a:pt x="85" y="556"/>
                    </a:lnTo>
                    <a:lnTo>
                      <a:pt x="79" y="541"/>
                    </a:lnTo>
                    <a:lnTo>
                      <a:pt x="74" y="526"/>
                    </a:lnTo>
                    <a:lnTo>
                      <a:pt x="70" y="510"/>
                    </a:lnTo>
                    <a:lnTo>
                      <a:pt x="66" y="494"/>
                    </a:lnTo>
                    <a:lnTo>
                      <a:pt x="64" y="478"/>
                    </a:lnTo>
                    <a:lnTo>
                      <a:pt x="64" y="478"/>
                    </a:lnTo>
                    <a:lnTo>
                      <a:pt x="57" y="475"/>
                    </a:lnTo>
                    <a:lnTo>
                      <a:pt x="50" y="471"/>
                    </a:lnTo>
                    <a:lnTo>
                      <a:pt x="44" y="467"/>
                    </a:lnTo>
                    <a:lnTo>
                      <a:pt x="38" y="463"/>
                    </a:lnTo>
                    <a:lnTo>
                      <a:pt x="32" y="458"/>
                    </a:lnTo>
                    <a:lnTo>
                      <a:pt x="27" y="452"/>
                    </a:lnTo>
                    <a:lnTo>
                      <a:pt x="22" y="446"/>
                    </a:lnTo>
                    <a:lnTo>
                      <a:pt x="18" y="439"/>
                    </a:lnTo>
                    <a:lnTo>
                      <a:pt x="14" y="432"/>
                    </a:lnTo>
                    <a:lnTo>
                      <a:pt x="10" y="424"/>
                    </a:lnTo>
                    <a:lnTo>
                      <a:pt x="7" y="415"/>
                    </a:lnTo>
                    <a:lnTo>
                      <a:pt x="5" y="406"/>
                    </a:lnTo>
                    <a:lnTo>
                      <a:pt x="3" y="398"/>
                    </a:lnTo>
                    <a:lnTo>
                      <a:pt x="1" y="388"/>
                    </a:lnTo>
                    <a:lnTo>
                      <a:pt x="0" y="379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0" y="359"/>
                    </a:lnTo>
                    <a:lnTo>
                      <a:pt x="1" y="349"/>
                    </a:lnTo>
                    <a:lnTo>
                      <a:pt x="3" y="339"/>
                    </a:lnTo>
                    <a:lnTo>
                      <a:pt x="5" y="330"/>
                    </a:lnTo>
                    <a:lnTo>
                      <a:pt x="8" y="321"/>
                    </a:lnTo>
                    <a:lnTo>
                      <a:pt x="11" y="312"/>
                    </a:lnTo>
                    <a:lnTo>
                      <a:pt x="14" y="305"/>
                    </a:lnTo>
                    <a:lnTo>
                      <a:pt x="19" y="297"/>
                    </a:lnTo>
                    <a:lnTo>
                      <a:pt x="23" y="290"/>
                    </a:lnTo>
                    <a:lnTo>
                      <a:pt x="28" y="284"/>
                    </a:lnTo>
                    <a:lnTo>
                      <a:pt x="34" y="278"/>
                    </a:lnTo>
                    <a:lnTo>
                      <a:pt x="40" y="273"/>
                    </a:lnTo>
                    <a:lnTo>
                      <a:pt x="46" y="269"/>
                    </a:lnTo>
                    <a:lnTo>
                      <a:pt x="53" y="265"/>
                    </a:lnTo>
                    <a:lnTo>
                      <a:pt x="60" y="262"/>
                    </a:lnTo>
                    <a:lnTo>
                      <a:pt x="67" y="259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3" y="131"/>
                    </a:lnTo>
                    <a:lnTo>
                      <a:pt x="95" y="127"/>
                    </a:lnTo>
                    <a:lnTo>
                      <a:pt x="98" y="123"/>
                    </a:lnTo>
                    <a:lnTo>
                      <a:pt x="102" y="120"/>
                    </a:lnTo>
                    <a:lnTo>
                      <a:pt x="106" y="117"/>
                    </a:lnTo>
                    <a:lnTo>
                      <a:pt x="111" y="115"/>
                    </a:lnTo>
                    <a:lnTo>
                      <a:pt x="115" y="114"/>
                    </a:lnTo>
                    <a:lnTo>
                      <a:pt x="120" y="113"/>
                    </a:lnTo>
                    <a:lnTo>
                      <a:pt x="120" y="113"/>
                    </a:lnTo>
                    <a:lnTo>
                      <a:pt x="150" y="113"/>
                    </a:lnTo>
                    <a:lnTo>
                      <a:pt x="177" y="111"/>
                    </a:lnTo>
                    <a:lnTo>
                      <a:pt x="202" y="109"/>
                    </a:lnTo>
                    <a:lnTo>
                      <a:pt x="223" y="105"/>
                    </a:lnTo>
                    <a:lnTo>
                      <a:pt x="241" y="101"/>
                    </a:lnTo>
                    <a:lnTo>
                      <a:pt x="258" y="97"/>
                    </a:lnTo>
                    <a:lnTo>
                      <a:pt x="272" y="92"/>
                    </a:lnTo>
                    <a:lnTo>
                      <a:pt x="284" y="86"/>
                    </a:lnTo>
                    <a:lnTo>
                      <a:pt x="295" y="80"/>
                    </a:lnTo>
                    <a:lnTo>
                      <a:pt x="305" y="73"/>
                    </a:lnTo>
                    <a:lnTo>
                      <a:pt x="312" y="67"/>
                    </a:lnTo>
                    <a:lnTo>
                      <a:pt x="319" y="60"/>
                    </a:lnTo>
                    <a:lnTo>
                      <a:pt x="324" y="54"/>
                    </a:lnTo>
                    <a:lnTo>
                      <a:pt x="329" y="47"/>
                    </a:lnTo>
                    <a:lnTo>
                      <a:pt x="337" y="34"/>
                    </a:lnTo>
                    <a:lnTo>
                      <a:pt x="337" y="34"/>
                    </a:lnTo>
                    <a:lnTo>
                      <a:pt x="345" y="20"/>
                    </a:lnTo>
                    <a:lnTo>
                      <a:pt x="350" y="14"/>
                    </a:lnTo>
                    <a:lnTo>
                      <a:pt x="355" y="8"/>
                    </a:lnTo>
                    <a:lnTo>
                      <a:pt x="355" y="8"/>
                    </a:lnTo>
                    <a:lnTo>
                      <a:pt x="359" y="5"/>
                    </a:lnTo>
                    <a:lnTo>
                      <a:pt x="364" y="2"/>
                    </a:lnTo>
                    <a:lnTo>
                      <a:pt x="369" y="1"/>
                    </a:lnTo>
                    <a:lnTo>
                      <a:pt x="375" y="0"/>
                    </a:lnTo>
                    <a:lnTo>
                      <a:pt x="380" y="1"/>
                    </a:lnTo>
                    <a:lnTo>
                      <a:pt x="385" y="2"/>
                    </a:lnTo>
                    <a:lnTo>
                      <a:pt x="390" y="5"/>
                    </a:lnTo>
                    <a:lnTo>
                      <a:pt x="395" y="8"/>
                    </a:lnTo>
                    <a:lnTo>
                      <a:pt x="395" y="8"/>
                    </a:lnTo>
                    <a:lnTo>
                      <a:pt x="400" y="14"/>
                    </a:lnTo>
                    <a:lnTo>
                      <a:pt x="406" y="20"/>
                    </a:lnTo>
                    <a:lnTo>
                      <a:pt x="414" y="34"/>
                    </a:lnTo>
                    <a:lnTo>
                      <a:pt x="414" y="34"/>
                    </a:lnTo>
                    <a:lnTo>
                      <a:pt x="422" y="47"/>
                    </a:lnTo>
                    <a:lnTo>
                      <a:pt x="426" y="54"/>
                    </a:lnTo>
                    <a:lnTo>
                      <a:pt x="432" y="60"/>
                    </a:lnTo>
                    <a:lnTo>
                      <a:pt x="438" y="67"/>
                    </a:lnTo>
                    <a:lnTo>
                      <a:pt x="446" y="73"/>
                    </a:lnTo>
                    <a:lnTo>
                      <a:pt x="455" y="80"/>
                    </a:lnTo>
                    <a:lnTo>
                      <a:pt x="465" y="86"/>
                    </a:lnTo>
                    <a:lnTo>
                      <a:pt x="478" y="92"/>
                    </a:lnTo>
                    <a:lnTo>
                      <a:pt x="492" y="97"/>
                    </a:lnTo>
                    <a:lnTo>
                      <a:pt x="509" y="101"/>
                    </a:lnTo>
                    <a:lnTo>
                      <a:pt x="528" y="105"/>
                    </a:lnTo>
                    <a:lnTo>
                      <a:pt x="549" y="109"/>
                    </a:lnTo>
                    <a:lnTo>
                      <a:pt x="573" y="111"/>
                    </a:lnTo>
                    <a:lnTo>
                      <a:pt x="600" y="113"/>
                    </a:lnTo>
                    <a:lnTo>
                      <a:pt x="630" y="113"/>
                    </a:lnTo>
                    <a:lnTo>
                      <a:pt x="630" y="113"/>
                    </a:lnTo>
                    <a:lnTo>
                      <a:pt x="635" y="114"/>
                    </a:lnTo>
                    <a:lnTo>
                      <a:pt x="640" y="115"/>
                    </a:lnTo>
                    <a:lnTo>
                      <a:pt x="644" y="117"/>
                    </a:lnTo>
                    <a:lnTo>
                      <a:pt x="648" y="120"/>
                    </a:lnTo>
                    <a:lnTo>
                      <a:pt x="651" y="123"/>
                    </a:lnTo>
                    <a:lnTo>
                      <a:pt x="654" y="127"/>
                    </a:lnTo>
                    <a:lnTo>
                      <a:pt x="656" y="131"/>
                    </a:lnTo>
                    <a:lnTo>
                      <a:pt x="658" y="137"/>
                    </a:lnTo>
                    <a:lnTo>
                      <a:pt x="682" y="259"/>
                    </a:lnTo>
                    <a:lnTo>
                      <a:pt x="682" y="259"/>
                    </a:lnTo>
                    <a:lnTo>
                      <a:pt x="689" y="262"/>
                    </a:lnTo>
                    <a:lnTo>
                      <a:pt x="696" y="265"/>
                    </a:lnTo>
                    <a:lnTo>
                      <a:pt x="704" y="269"/>
                    </a:lnTo>
                    <a:lnTo>
                      <a:pt x="711" y="273"/>
                    </a:lnTo>
                    <a:lnTo>
                      <a:pt x="717" y="278"/>
                    </a:lnTo>
                    <a:lnTo>
                      <a:pt x="722" y="284"/>
                    </a:lnTo>
                    <a:lnTo>
                      <a:pt x="727" y="290"/>
                    </a:lnTo>
                    <a:lnTo>
                      <a:pt x="732" y="297"/>
                    </a:lnTo>
                    <a:lnTo>
                      <a:pt x="736" y="305"/>
                    </a:lnTo>
                    <a:lnTo>
                      <a:pt x="740" y="312"/>
                    </a:lnTo>
                    <a:lnTo>
                      <a:pt x="743" y="321"/>
                    </a:lnTo>
                    <a:lnTo>
                      <a:pt x="746" y="330"/>
                    </a:lnTo>
                    <a:lnTo>
                      <a:pt x="748" y="339"/>
                    </a:lnTo>
                    <a:lnTo>
                      <a:pt x="749" y="349"/>
                    </a:lnTo>
                    <a:lnTo>
                      <a:pt x="750" y="359"/>
                    </a:lnTo>
                    <a:lnTo>
                      <a:pt x="751" y="369"/>
                    </a:lnTo>
                    <a:lnTo>
                      <a:pt x="751" y="369"/>
                    </a:lnTo>
                    <a:lnTo>
                      <a:pt x="750" y="379"/>
                    </a:lnTo>
                    <a:lnTo>
                      <a:pt x="749" y="388"/>
                    </a:lnTo>
                    <a:lnTo>
                      <a:pt x="748" y="398"/>
                    </a:lnTo>
                    <a:lnTo>
                      <a:pt x="746" y="406"/>
                    </a:lnTo>
                    <a:lnTo>
                      <a:pt x="743" y="415"/>
                    </a:lnTo>
                    <a:lnTo>
                      <a:pt x="740" y="424"/>
                    </a:lnTo>
                    <a:lnTo>
                      <a:pt x="737" y="432"/>
                    </a:lnTo>
                    <a:lnTo>
                      <a:pt x="733" y="439"/>
                    </a:lnTo>
                    <a:lnTo>
                      <a:pt x="728" y="446"/>
                    </a:lnTo>
                    <a:lnTo>
                      <a:pt x="724" y="452"/>
                    </a:lnTo>
                    <a:lnTo>
                      <a:pt x="718" y="458"/>
                    </a:lnTo>
                    <a:lnTo>
                      <a:pt x="713" y="463"/>
                    </a:lnTo>
                    <a:lnTo>
                      <a:pt x="706" y="467"/>
                    </a:lnTo>
                    <a:lnTo>
                      <a:pt x="699" y="471"/>
                    </a:lnTo>
                    <a:lnTo>
                      <a:pt x="692" y="475"/>
                    </a:lnTo>
                    <a:lnTo>
                      <a:pt x="685" y="478"/>
                    </a:lnTo>
                    <a:lnTo>
                      <a:pt x="685" y="478"/>
                    </a:lnTo>
                    <a:lnTo>
                      <a:pt x="683" y="494"/>
                    </a:lnTo>
                    <a:lnTo>
                      <a:pt x="680" y="510"/>
                    </a:lnTo>
                    <a:lnTo>
                      <a:pt x="676" y="526"/>
                    </a:lnTo>
                    <a:lnTo>
                      <a:pt x="671" y="541"/>
                    </a:lnTo>
                    <a:lnTo>
                      <a:pt x="665" y="556"/>
                    </a:lnTo>
                    <a:lnTo>
                      <a:pt x="658" y="570"/>
                    </a:lnTo>
                    <a:lnTo>
                      <a:pt x="651" y="584"/>
                    </a:lnTo>
                    <a:lnTo>
                      <a:pt x="642" y="597"/>
                    </a:lnTo>
                    <a:lnTo>
                      <a:pt x="634" y="611"/>
                    </a:lnTo>
                    <a:lnTo>
                      <a:pt x="624" y="623"/>
                    </a:lnTo>
                    <a:lnTo>
                      <a:pt x="614" y="635"/>
                    </a:lnTo>
                    <a:lnTo>
                      <a:pt x="604" y="647"/>
                    </a:lnTo>
                    <a:lnTo>
                      <a:pt x="592" y="658"/>
                    </a:lnTo>
                    <a:lnTo>
                      <a:pt x="580" y="668"/>
                    </a:lnTo>
                    <a:lnTo>
                      <a:pt x="557" y="688"/>
                    </a:lnTo>
                    <a:lnTo>
                      <a:pt x="533" y="706"/>
                    </a:lnTo>
                    <a:lnTo>
                      <a:pt x="508" y="722"/>
                    </a:lnTo>
                    <a:lnTo>
                      <a:pt x="483" y="735"/>
                    </a:lnTo>
                    <a:lnTo>
                      <a:pt x="458" y="746"/>
                    </a:lnTo>
                    <a:lnTo>
                      <a:pt x="435" y="754"/>
                    </a:lnTo>
                    <a:lnTo>
                      <a:pt x="413" y="761"/>
                    </a:lnTo>
                    <a:lnTo>
                      <a:pt x="392" y="764"/>
                    </a:lnTo>
                    <a:lnTo>
                      <a:pt x="375" y="766"/>
                    </a:lnTo>
                    <a:lnTo>
                      <a:pt x="375" y="766"/>
                    </a:lnTo>
                    <a:close/>
                    <a:moveTo>
                      <a:pt x="143" y="170"/>
                    </a:moveTo>
                    <a:lnTo>
                      <a:pt x="120" y="289"/>
                    </a:lnTo>
                    <a:lnTo>
                      <a:pt x="120" y="289"/>
                    </a:lnTo>
                    <a:lnTo>
                      <a:pt x="118" y="294"/>
                    </a:lnTo>
                    <a:lnTo>
                      <a:pt x="116" y="298"/>
                    </a:lnTo>
                    <a:lnTo>
                      <a:pt x="113" y="302"/>
                    </a:lnTo>
                    <a:lnTo>
                      <a:pt x="110" y="305"/>
                    </a:lnTo>
                    <a:lnTo>
                      <a:pt x="106" y="308"/>
                    </a:lnTo>
                    <a:lnTo>
                      <a:pt x="102" y="310"/>
                    </a:lnTo>
                    <a:lnTo>
                      <a:pt x="96" y="311"/>
                    </a:lnTo>
                    <a:lnTo>
                      <a:pt x="91" y="312"/>
                    </a:lnTo>
                    <a:lnTo>
                      <a:pt x="91" y="312"/>
                    </a:lnTo>
                    <a:lnTo>
                      <a:pt x="86" y="312"/>
                    </a:lnTo>
                    <a:lnTo>
                      <a:pt x="82" y="313"/>
                    </a:lnTo>
                    <a:lnTo>
                      <a:pt x="78" y="315"/>
                    </a:lnTo>
                    <a:lnTo>
                      <a:pt x="74" y="318"/>
                    </a:lnTo>
                    <a:lnTo>
                      <a:pt x="71" y="321"/>
                    </a:lnTo>
                    <a:lnTo>
                      <a:pt x="68" y="325"/>
                    </a:lnTo>
                    <a:lnTo>
                      <a:pt x="63" y="334"/>
                    </a:lnTo>
                    <a:lnTo>
                      <a:pt x="60" y="343"/>
                    </a:lnTo>
                    <a:lnTo>
                      <a:pt x="58" y="352"/>
                    </a:lnTo>
                    <a:lnTo>
                      <a:pt x="56" y="361"/>
                    </a:lnTo>
                    <a:lnTo>
                      <a:pt x="56" y="369"/>
                    </a:lnTo>
                    <a:lnTo>
                      <a:pt x="56" y="369"/>
                    </a:lnTo>
                    <a:lnTo>
                      <a:pt x="56" y="377"/>
                    </a:lnTo>
                    <a:lnTo>
                      <a:pt x="58" y="386"/>
                    </a:lnTo>
                    <a:lnTo>
                      <a:pt x="60" y="395"/>
                    </a:lnTo>
                    <a:lnTo>
                      <a:pt x="63" y="404"/>
                    </a:lnTo>
                    <a:lnTo>
                      <a:pt x="68" y="412"/>
                    </a:lnTo>
                    <a:lnTo>
                      <a:pt x="71" y="417"/>
                    </a:lnTo>
                    <a:lnTo>
                      <a:pt x="74" y="420"/>
                    </a:lnTo>
                    <a:lnTo>
                      <a:pt x="78" y="422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91" y="426"/>
                    </a:lnTo>
                    <a:lnTo>
                      <a:pt x="91" y="426"/>
                    </a:lnTo>
                    <a:lnTo>
                      <a:pt x="97" y="427"/>
                    </a:lnTo>
                    <a:lnTo>
                      <a:pt x="103" y="428"/>
                    </a:lnTo>
                    <a:lnTo>
                      <a:pt x="108" y="431"/>
                    </a:lnTo>
                    <a:lnTo>
                      <a:pt x="112" y="434"/>
                    </a:lnTo>
                    <a:lnTo>
                      <a:pt x="115" y="438"/>
                    </a:lnTo>
                    <a:lnTo>
                      <a:pt x="118" y="443"/>
                    </a:lnTo>
                    <a:lnTo>
                      <a:pt x="120" y="448"/>
                    </a:lnTo>
                    <a:lnTo>
                      <a:pt x="120" y="454"/>
                    </a:lnTo>
                    <a:lnTo>
                      <a:pt x="120" y="454"/>
                    </a:lnTo>
                    <a:lnTo>
                      <a:pt x="121" y="468"/>
                    </a:lnTo>
                    <a:lnTo>
                      <a:pt x="122" y="481"/>
                    </a:lnTo>
                    <a:lnTo>
                      <a:pt x="125" y="494"/>
                    </a:lnTo>
                    <a:lnTo>
                      <a:pt x="128" y="507"/>
                    </a:lnTo>
                    <a:lnTo>
                      <a:pt x="132" y="520"/>
                    </a:lnTo>
                    <a:lnTo>
                      <a:pt x="137" y="533"/>
                    </a:lnTo>
                    <a:lnTo>
                      <a:pt x="143" y="544"/>
                    </a:lnTo>
                    <a:lnTo>
                      <a:pt x="149" y="556"/>
                    </a:lnTo>
                    <a:lnTo>
                      <a:pt x="156" y="567"/>
                    </a:lnTo>
                    <a:lnTo>
                      <a:pt x="164" y="578"/>
                    </a:lnTo>
                    <a:lnTo>
                      <a:pt x="172" y="589"/>
                    </a:lnTo>
                    <a:lnTo>
                      <a:pt x="180" y="599"/>
                    </a:lnTo>
                    <a:lnTo>
                      <a:pt x="199" y="619"/>
                    </a:lnTo>
                    <a:lnTo>
                      <a:pt x="219" y="637"/>
                    </a:lnTo>
                    <a:lnTo>
                      <a:pt x="240" y="653"/>
                    </a:lnTo>
                    <a:lnTo>
                      <a:pt x="261" y="667"/>
                    </a:lnTo>
                    <a:lnTo>
                      <a:pt x="282" y="679"/>
                    </a:lnTo>
                    <a:lnTo>
                      <a:pt x="304" y="690"/>
                    </a:lnTo>
                    <a:lnTo>
                      <a:pt x="323" y="698"/>
                    </a:lnTo>
                    <a:lnTo>
                      <a:pt x="342" y="705"/>
                    </a:lnTo>
                    <a:lnTo>
                      <a:pt x="360" y="708"/>
                    </a:lnTo>
                    <a:lnTo>
                      <a:pt x="375" y="710"/>
                    </a:lnTo>
                    <a:lnTo>
                      <a:pt x="375" y="710"/>
                    </a:lnTo>
                    <a:lnTo>
                      <a:pt x="390" y="708"/>
                    </a:lnTo>
                    <a:lnTo>
                      <a:pt x="408" y="705"/>
                    </a:lnTo>
                    <a:lnTo>
                      <a:pt x="427" y="698"/>
                    </a:lnTo>
                    <a:lnTo>
                      <a:pt x="447" y="690"/>
                    </a:lnTo>
                    <a:lnTo>
                      <a:pt x="468" y="679"/>
                    </a:lnTo>
                    <a:lnTo>
                      <a:pt x="489" y="667"/>
                    </a:lnTo>
                    <a:lnTo>
                      <a:pt x="511" y="653"/>
                    </a:lnTo>
                    <a:lnTo>
                      <a:pt x="531" y="637"/>
                    </a:lnTo>
                    <a:lnTo>
                      <a:pt x="551" y="619"/>
                    </a:lnTo>
                    <a:lnTo>
                      <a:pt x="569" y="599"/>
                    </a:lnTo>
                    <a:lnTo>
                      <a:pt x="578" y="589"/>
                    </a:lnTo>
                    <a:lnTo>
                      <a:pt x="586" y="578"/>
                    </a:lnTo>
                    <a:lnTo>
                      <a:pt x="593" y="567"/>
                    </a:lnTo>
                    <a:lnTo>
                      <a:pt x="600" y="556"/>
                    </a:lnTo>
                    <a:lnTo>
                      <a:pt x="608" y="544"/>
                    </a:lnTo>
                    <a:lnTo>
                      <a:pt x="613" y="533"/>
                    </a:lnTo>
                    <a:lnTo>
                      <a:pt x="618" y="520"/>
                    </a:lnTo>
                    <a:lnTo>
                      <a:pt x="623" y="507"/>
                    </a:lnTo>
                    <a:lnTo>
                      <a:pt x="626" y="494"/>
                    </a:lnTo>
                    <a:lnTo>
                      <a:pt x="628" y="481"/>
                    </a:lnTo>
                    <a:lnTo>
                      <a:pt x="630" y="468"/>
                    </a:lnTo>
                    <a:lnTo>
                      <a:pt x="630" y="454"/>
                    </a:lnTo>
                    <a:lnTo>
                      <a:pt x="630" y="454"/>
                    </a:lnTo>
                    <a:lnTo>
                      <a:pt x="631" y="448"/>
                    </a:lnTo>
                    <a:lnTo>
                      <a:pt x="633" y="443"/>
                    </a:lnTo>
                    <a:lnTo>
                      <a:pt x="635" y="438"/>
                    </a:lnTo>
                    <a:lnTo>
                      <a:pt x="639" y="434"/>
                    </a:lnTo>
                    <a:lnTo>
                      <a:pt x="643" y="431"/>
                    </a:lnTo>
                    <a:lnTo>
                      <a:pt x="647" y="428"/>
                    </a:lnTo>
                    <a:lnTo>
                      <a:pt x="653" y="427"/>
                    </a:lnTo>
                    <a:lnTo>
                      <a:pt x="658" y="426"/>
                    </a:lnTo>
                    <a:lnTo>
                      <a:pt x="658" y="426"/>
                    </a:lnTo>
                    <a:lnTo>
                      <a:pt x="663" y="426"/>
                    </a:lnTo>
                    <a:lnTo>
                      <a:pt x="668" y="424"/>
                    </a:lnTo>
                    <a:lnTo>
                      <a:pt x="672" y="422"/>
                    </a:lnTo>
                    <a:lnTo>
                      <a:pt x="676" y="420"/>
                    </a:lnTo>
                    <a:lnTo>
                      <a:pt x="679" y="417"/>
                    </a:lnTo>
                    <a:lnTo>
                      <a:pt x="682" y="412"/>
                    </a:lnTo>
                    <a:lnTo>
                      <a:pt x="686" y="404"/>
                    </a:lnTo>
                    <a:lnTo>
                      <a:pt x="690" y="395"/>
                    </a:lnTo>
                    <a:lnTo>
                      <a:pt x="692" y="386"/>
                    </a:lnTo>
                    <a:lnTo>
                      <a:pt x="693" y="377"/>
                    </a:lnTo>
                    <a:lnTo>
                      <a:pt x="693" y="369"/>
                    </a:lnTo>
                    <a:lnTo>
                      <a:pt x="693" y="369"/>
                    </a:lnTo>
                    <a:lnTo>
                      <a:pt x="693" y="361"/>
                    </a:lnTo>
                    <a:lnTo>
                      <a:pt x="692" y="352"/>
                    </a:lnTo>
                    <a:lnTo>
                      <a:pt x="690" y="343"/>
                    </a:lnTo>
                    <a:lnTo>
                      <a:pt x="686" y="334"/>
                    </a:lnTo>
                    <a:lnTo>
                      <a:pt x="682" y="325"/>
                    </a:lnTo>
                    <a:lnTo>
                      <a:pt x="679" y="321"/>
                    </a:lnTo>
                    <a:lnTo>
                      <a:pt x="676" y="318"/>
                    </a:lnTo>
                    <a:lnTo>
                      <a:pt x="672" y="315"/>
                    </a:lnTo>
                    <a:lnTo>
                      <a:pt x="668" y="313"/>
                    </a:lnTo>
                    <a:lnTo>
                      <a:pt x="663" y="312"/>
                    </a:lnTo>
                    <a:lnTo>
                      <a:pt x="658" y="312"/>
                    </a:lnTo>
                    <a:lnTo>
                      <a:pt x="658" y="312"/>
                    </a:lnTo>
                    <a:lnTo>
                      <a:pt x="653" y="311"/>
                    </a:lnTo>
                    <a:lnTo>
                      <a:pt x="649" y="310"/>
                    </a:lnTo>
                    <a:lnTo>
                      <a:pt x="644" y="308"/>
                    </a:lnTo>
                    <a:lnTo>
                      <a:pt x="641" y="305"/>
                    </a:lnTo>
                    <a:lnTo>
                      <a:pt x="637" y="302"/>
                    </a:lnTo>
                    <a:lnTo>
                      <a:pt x="634" y="298"/>
                    </a:lnTo>
                    <a:lnTo>
                      <a:pt x="632" y="294"/>
                    </a:lnTo>
                    <a:lnTo>
                      <a:pt x="631" y="289"/>
                    </a:lnTo>
                    <a:lnTo>
                      <a:pt x="607" y="170"/>
                    </a:lnTo>
                    <a:lnTo>
                      <a:pt x="607" y="170"/>
                    </a:lnTo>
                    <a:lnTo>
                      <a:pt x="580" y="169"/>
                    </a:lnTo>
                    <a:lnTo>
                      <a:pt x="555" y="167"/>
                    </a:lnTo>
                    <a:lnTo>
                      <a:pt x="533" y="164"/>
                    </a:lnTo>
                    <a:lnTo>
                      <a:pt x="512" y="161"/>
                    </a:lnTo>
                    <a:lnTo>
                      <a:pt x="493" y="156"/>
                    </a:lnTo>
                    <a:lnTo>
                      <a:pt x="476" y="152"/>
                    </a:lnTo>
                    <a:lnTo>
                      <a:pt x="460" y="146"/>
                    </a:lnTo>
                    <a:lnTo>
                      <a:pt x="447" y="140"/>
                    </a:lnTo>
                    <a:lnTo>
                      <a:pt x="434" y="134"/>
                    </a:lnTo>
                    <a:lnTo>
                      <a:pt x="423" y="126"/>
                    </a:lnTo>
                    <a:lnTo>
                      <a:pt x="413" y="119"/>
                    </a:lnTo>
                    <a:lnTo>
                      <a:pt x="404" y="111"/>
                    </a:lnTo>
                    <a:lnTo>
                      <a:pt x="395" y="104"/>
                    </a:lnTo>
                    <a:lnTo>
                      <a:pt x="387" y="96"/>
                    </a:lnTo>
                    <a:lnTo>
                      <a:pt x="375" y="79"/>
                    </a:lnTo>
                    <a:lnTo>
                      <a:pt x="375" y="79"/>
                    </a:lnTo>
                    <a:lnTo>
                      <a:pt x="362" y="96"/>
                    </a:lnTo>
                    <a:lnTo>
                      <a:pt x="355" y="104"/>
                    </a:lnTo>
                    <a:lnTo>
                      <a:pt x="347" y="111"/>
                    </a:lnTo>
                    <a:lnTo>
                      <a:pt x="338" y="119"/>
                    </a:lnTo>
                    <a:lnTo>
                      <a:pt x="328" y="126"/>
                    </a:lnTo>
                    <a:lnTo>
                      <a:pt x="317" y="134"/>
                    </a:lnTo>
                    <a:lnTo>
                      <a:pt x="304" y="140"/>
                    </a:lnTo>
                    <a:lnTo>
                      <a:pt x="289" y="146"/>
                    </a:lnTo>
                    <a:lnTo>
                      <a:pt x="274" y="152"/>
                    </a:lnTo>
                    <a:lnTo>
                      <a:pt x="257" y="156"/>
                    </a:lnTo>
                    <a:lnTo>
                      <a:pt x="238" y="161"/>
                    </a:lnTo>
                    <a:lnTo>
                      <a:pt x="218" y="164"/>
                    </a:lnTo>
                    <a:lnTo>
                      <a:pt x="194" y="167"/>
                    </a:lnTo>
                    <a:lnTo>
                      <a:pt x="170" y="169"/>
                    </a:lnTo>
                    <a:lnTo>
                      <a:pt x="143" y="170"/>
                    </a:lnTo>
                    <a:lnTo>
                      <a:pt x="143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3500418C-CA84-4539-A4F4-4F584254D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1313" y="2528888"/>
                <a:ext cx="209550" cy="146050"/>
              </a:xfrm>
              <a:custGeom>
                <a:avLst/>
                <a:gdLst>
                  <a:gd name="T0" fmla="*/ 733 w 794"/>
                  <a:gd name="T1" fmla="*/ 553 h 553"/>
                  <a:gd name="T2" fmla="*/ 722 w 794"/>
                  <a:gd name="T3" fmla="*/ 549 h 553"/>
                  <a:gd name="T4" fmla="*/ 711 w 794"/>
                  <a:gd name="T5" fmla="*/ 537 h 553"/>
                  <a:gd name="T6" fmla="*/ 708 w 794"/>
                  <a:gd name="T7" fmla="*/ 521 h 553"/>
                  <a:gd name="T8" fmla="*/ 738 w 794"/>
                  <a:gd name="T9" fmla="*/ 308 h 553"/>
                  <a:gd name="T10" fmla="*/ 733 w 794"/>
                  <a:gd name="T11" fmla="*/ 256 h 553"/>
                  <a:gd name="T12" fmla="*/ 722 w 794"/>
                  <a:gd name="T13" fmla="*/ 218 h 553"/>
                  <a:gd name="T14" fmla="*/ 701 w 794"/>
                  <a:gd name="T15" fmla="*/ 178 h 553"/>
                  <a:gd name="T16" fmla="*/ 680 w 794"/>
                  <a:gd name="T17" fmla="*/ 151 h 553"/>
                  <a:gd name="T18" fmla="*/ 645 w 794"/>
                  <a:gd name="T19" fmla="*/ 118 h 553"/>
                  <a:gd name="T20" fmla="*/ 600 w 794"/>
                  <a:gd name="T21" fmla="*/ 93 h 553"/>
                  <a:gd name="T22" fmla="*/ 549 w 794"/>
                  <a:gd name="T23" fmla="*/ 75 h 553"/>
                  <a:gd name="T24" fmla="*/ 488 w 794"/>
                  <a:gd name="T25" fmla="*/ 63 h 553"/>
                  <a:gd name="T26" fmla="*/ 421 w 794"/>
                  <a:gd name="T27" fmla="*/ 57 h 553"/>
                  <a:gd name="T28" fmla="*/ 373 w 794"/>
                  <a:gd name="T29" fmla="*/ 57 h 553"/>
                  <a:gd name="T30" fmla="*/ 305 w 794"/>
                  <a:gd name="T31" fmla="*/ 63 h 553"/>
                  <a:gd name="T32" fmla="*/ 245 w 794"/>
                  <a:gd name="T33" fmla="*/ 75 h 553"/>
                  <a:gd name="T34" fmla="*/ 193 w 794"/>
                  <a:gd name="T35" fmla="*/ 94 h 553"/>
                  <a:gd name="T36" fmla="*/ 149 w 794"/>
                  <a:gd name="T37" fmla="*/ 119 h 553"/>
                  <a:gd name="T38" fmla="*/ 112 w 794"/>
                  <a:gd name="T39" fmla="*/ 152 h 553"/>
                  <a:gd name="T40" fmla="*/ 92 w 794"/>
                  <a:gd name="T41" fmla="*/ 178 h 553"/>
                  <a:gd name="T42" fmla="*/ 71 w 794"/>
                  <a:gd name="T43" fmla="*/ 219 h 553"/>
                  <a:gd name="T44" fmla="*/ 61 w 794"/>
                  <a:gd name="T45" fmla="*/ 256 h 553"/>
                  <a:gd name="T46" fmla="*/ 57 w 794"/>
                  <a:gd name="T47" fmla="*/ 304 h 553"/>
                  <a:gd name="T48" fmla="*/ 86 w 794"/>
                  <a:gd name="T49" fmla="*/ 521 h 553"/>
                  <a:gd name="T50" fmla="*/ 83 w 794"/>
                  <a:gd name="T51" fmla="*/ 537 h 553"/>
                  <a:gd name="T52" fmla="*/ 72 w 794"/>
                  <a:gd name="T53" fmla="*/ 549 h 553"/>
                  <a:gd name="T54" fmla="*/ 61 w 794"/>
                  <a:gd name="T55" fmla="*/ 553 h 553"/>
                  <a:gd name="T56" fmla="*/ 45 w 794"/>
                  <a:gd name="T57" fmla="*/ 550 h 553"/>
                  <a:gd name="T58" fmla="*/ 34 w 794"/>
                  <a:gd name="T59" fmla="*/ 539 h 553"/>
                  <a:gd name="T60" fmla="*/ 0 w 794"/>
                  <a:gd name="T61" fmla="*/ 315 h 553"/>
                  <a:gd name="T62" fmla="*/ 0 w 794"/>
                  <a:gd name="T63" fmla="*/ 294 h 553"/>
                  <a:gd name="T64" fmla="*/ 5 w 794"/>
                  <a:gd name="T65" fmla="*/ 246 h 553"/>
                  <a:gd name="T66" fmla="*/ 18 w 794"/>
                  <a:gd name="T67" fmla="*/ 198 h 553"/>
                  <a:gd name="T68" fmla="*/ 45 w 794"/>
                  <a:gd name="T69" fmla="*/ 148 h 553"/>
                  <a:gd name="T70" fmla="*/ 71 w 794"/>
                  <a:gd name="T71" fmla="*/ 113 h 553"/>
                  <a:gd name="T72" fmla="*/ 113 w 794"/>
                  <a:gd name="T73" fmla="*/ 75 h 553"/>
                  <a:gd name="T74" fmla="*/ 165 w 794"/>
                  <a:gd name="T75" fmla="*/ 44 h 553"/>
                  <a:gd name="T76" fmla="*/ 225 w 794"/>
                  <a:gd name="T77" fmla="*/ 21 h 553"/>
                  <a:gd name="T78" fmla="*/ 293 w 794"/>
                  <a:gd name="T79" fmla="*/ 7 h 553"/>
                  <a:gd name="T80" fmla="*/ 370 w 794"/>
                  <a:gd name="T81" fmla="*/ 0 h 553"/>
                  <a:gd name="T82" fmla="*/ 425 w 794"/>
                  <a:gd name="T83" fmla="*/ 0 h 553"/>
                  <a:gd name="T84" fmla="*/ 501 w 794"/>
                  <a:gd name="T85" fmla="*/ 7 h 553"/>
                  <a:gd name="T86" fmla="*/ 569 w 794"/>
                  <a:gd name="T87" fmla="*/ 21 h 553"/>
                  <a:gd name="T88" fmla="*/ 630 w 794"/>
                  <a:gd name="T89" fmla="*/ 44 h 553"/>
                  <a:gd name="T90" fmla="*/ 680 w 794"/>
                  <a:gd name="T91" fmla="*/ 75 h 553"/>
                  <a:gd name="T92" fmla="*/ 723 w 794"/>
                  <a:gd name="T93" fmla="*/ 113 h 553"/>
                  <a:gd name="T94" fmla="*/ 750 w 794"/>
                  <a:gd name="T95" fmla="*/ 148 h 553"/>
                  <a:gd name="T96" fmla="*/ 775 w 794"/>
                  <a:gd name="T97" fmla="*/ 198 h 553"/>
                  <a:gd name="T98" fmla="*/ 789 w 794"/>
                  <a:gd name="T99" fmla="*/ 246 h 553"/>
                  <a:gd name="T100" fmla="*/ 794 w 794"/>
                  <a:gd name="T101" fmla="*/ 293 h 553"/>
                  <a:gd name="T102" fmla="*/ 765 w 794"/>
                  <a:gd name="T103" fmla="*/ 529 h 553"/>
                  <a:gd name="T104" fmla="*/ 761 w 794"/>
                  <a:gd name="T105" fmla="*/ 538 h 553"/>
                  <a:gd name="T106" fmla="*/ 751 w 794"/>
                  <a:gd name="T107" fmla="*/ 549 h 553"/>
                  <a:gd name="T108" fmla="*/ 737 w 794"/>
                  <a:gd name="T10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4" h="553">
                    <a:moveTo>
                      <a:pt x="737" y="553"/>
                    </a:moveTo>
                    <a:lnTo>
                      <a:pt x="737" y="553"/>
                    </a:lnTo>
                    <a:lnTo>
                      <a:pt x="733" y="553"/>
                    </a:lnTo>
                    <a:lnTo>
                      <a:pt x="733" y="553"/>
                    </a:lnTo>
                    <a:lnTo>
                      <a:pt x="728" y="551"/>
                    </a:lnTo>
                    <a:lnTo>
                      <a:pt x="722" y="549"/>
                    </a:lnTo>
                    <a:lnTo>
                      <a:pt x="717" y="546"/>
                    </a:lnTo>
                    <a:lnTo>
                      <a:pt x="713" y="542"/>
                    </a:lnTo>
                    <a:lnTo>
                      <a:pt x="711" y="537"/>
                    </a:lnTo>
                    <a:lnTo>
                      <a:pt x="709" y="532"/>
                    </a:lnTo>
                    <a:lnTo>
                      <a:pt x="708" y="527"/>
                    </a:lnTo>
                    <a:lnTo>
                      <a:pt x="708" y="521"/>
                    </a:lnTo>
                    <a:lnTo>
                      <a:pt x="738" y="308"/>
                    </a:lnTo>
                    <a:lnTo>
                      <a:pt x="738" y="308"/>
                    </a:lnTo>
                    <a:lnTo>
                      <a:pt x="738" y="308"/>
                    </a:lnTo>
                    <a:lnTo>
                      <a:pt x="738" y="293"/>
                    </a:lnTo>
                    <a:lnTo>
                      <a:pt x="737" y="277"/>
                    </a:lnTo>
                    <a:lnTo>
                      <a:pt x="733" y="256"/>
                    </a:lnTo>
                    <a:lnTo>
                      <a:pt x="731" y="244"/>
                    </a:lnTo>
                    <a:lnTo>
                      <a:pt x="727" y="231"/>
                    </a:lnTo>
                    <a:lnTo>
                      <a:pt x="722" y="218"/>
                    </a:lnTo>
                    <a:lnTo>
                      <a:pt x="716" y="204"/>
                    </a:lnTo>
                    <a:lnTo>
                      <a:pt x="709" y="191"/>
                    </a:lnTo>
                    <a:lnTo>
                      <a:pt x="701" y="178"/>
                    </a:lnTo>
                    <a:lnTo>
                      <a:pt x="692" y="164"/>
                    </a:lnTo>
                    <a:lnTo>
                      <a:pt x="680" y="151"/>
                    </a:lnTo>
                    <a:lnTo>
                      <a:pt x="680" y="151"/>
                    </a:lnTo>
                    <a:lnTo>
                      <a:pt x="669" y="139"/>
                    </a:lnTo>
                    <a:lnTo>
                      <a:pt x="658" y="128"/>
                    </a:lnTo>
                    <a:lnTo>
                      <a:pt x="645" y="118"/>
                    </a:lnTo>
                    <a:lnTo>
                      <a:pt x="631" y="109"/>
                    </a:lnTo>
                    <a:lnTo>
                      <a:pt x="615" y="101"/>
                    </a:lnTo>
                    <a:lnTo>
                      <a:pt x="600" y="93"/>
                    </a:lnTo>
                    <a:lnTo>
                      <a:pt x="584" y="86"/>
                    </a:lnTo>
                    <a:lnTo>
                      <a:pt x="567" y="80"/>
                    </a:lnTo>
                    <a:lnTo>
                      <a:pt x="549" y="75"/>
                    </a:lnTo>
                    <a:lnTo>
                      <a:pt x="530" y="70"/>
                    </a:lnTo>
                    <a:lnTo>
                      <a:pt x="509" y="66"/>
                    </a:lnTo>
                    <a:lnTo>
                      <a:pt x="488" y="63"/>
                    </a:lnTo>
                    <a:lnTo>
                      <a:pt x="467" y="60"/>
                    </a:lnTo>
                    <a:lnTo>
                      <a:pt x="445" y="58"/>
                    </a:lnTo>
                    <a:lnTo>
                      <a:pt x="421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73" y="57"/>
                    </a:lnTo>
                    <a:lnTo>
                      <a:pt x="350" y="58"/>
                    </a:lnTo>
                    <a:lnTo>
                      <a:pt x="327" y="60"/>
                    </a:lnTo>
                    <a:lnTo>
                      <a:pt x="305" y="63"/>
                    </a:lnTo>
                    <a:lnTo>
                      <a:pt x="284" y="66"/>
                    </a:lnTo>
                    <a:lnTo>
                      <a:pt x="264" y="70"/>
                    </a:lnTo>
                    <a:lnTo>
                      <a:pt x="245" y="75"/>
                    </a:lnTo>
                    <a:lnTo>
                      <a:pt x="227" y="80"/>
                    </a:lnTo>
                    <a:lnTo>
                      <a:pt x="209" y="87"/>
                    </a:lnTo>
                    <a:lnTo>
                      <a:pt x="193" y="94"/>
                    </a:lnTo>
                    <a:lnTo>
                      <a:pt x="177" y="101"/>
                    </a:lnTo>
                    <a:lnTo>
                      <a:pt x="163" y="110"/>
                    </a:lnTo>
                    <a:lnTo>
                      <a:pt x="149" y="119"/>
                    </a:lnTo>
                    <a:lnTo>
                      <a:pt x="136" y="129"/>
                    </a:lnTo>
                    <a:lnTo>
                      <a:pt x="124" y="139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01" y="165"/>
                    </a:lnTo>
                    <a:lnTo>
                      <a:pt x="92" y="178"/>
                    </a:lnTo>
                    <a:lnTo>
                      <a:pt x="84" y="192"/>
                    </a:lnTo>
                    <a:lnTo>
                      <a:pt x="77" y="205"/>
                    </a:lnTo>
                    <a:lnTo>
                      <a:pt x="71" y="219"/>
                    </a:lnTo>
                    <a:lnTo>
                      <a:pt x="67" y="231"/>
                    </a:lnTo>
                    <a:lnTo>
                      <a:pt x="64" y="245"/>
                    </a:lnTo>
                    <a:lnTo>
                      <a:pt x="61" y="256"/>
                    </a:lnTo>
                    <a:lnTo>
                      <a:pt x="58" y="277"/>
                    </a:lnTo>
                    <a:lnTo>
                      <a:pt x="57" y="294"/>
                    </a:lnTo>
                    <a:lnTo>
                      <a:pt x="57" y="304"/>
                    </a:lnTo>
                    <a:lnTo>
                      <a:pt x="57" y="309"/>
                    </a:lnTo>
                    <a:lnTo>
                      <a:pt x="86" y="521"/>
                    </a:lnTo>
                    <a:lnTo>
                      <a:pt x="86" y="521"/>
                    </a:lnTo>
                    <a:lnTo>
                      <a:pt x="86" y="527"/>
                    </a:lnTo>
                    <a:lnTo>
                      <a:pt x="85" y="532"/>
                    </a:lnTo>
                    <a:lnTo>
                      <a:pt x="83" y="537"/>
                    </a:lnTo>
                    <a:lnTo>
                      <a:pt x="80" y="542"/>
                    </a:lnTo>
                    <a:lnTo>
                      <a:pt x="76" y="546"/>
                    </a:lnTo>
                    <a:lnTo>
                      <a:pt x="72" y="549"/>
                    </a:lnTo>
                    <a:lnTo>
                      <a:pt x="67" y="551"/>
                    </a:lnTo>
                    <a:lnTo>
                      <a:pt x="61" y="553"/>
                    </a:lnTo>
                    <a:lnTo>
                      <a:pt x="61" y="553"/>
                    </a:lnTo>
                    <a:lnTo>
                      <a:pt x="56" y="553"/>
                    </a:lnTo>
                    <a:lnTo>
                      <a:pt x="50" y="552"/>
                    </a:lnTo>
                    <a:lnTo>
                      <a:pt x="45" y="550"/>
                    </a:lnTo>
                    <a:lnTo>
                      <a:pt x="41" y="547"/>
                    </a:lnTo>
                    <a:lnTo>
                      <a:pt x="37" y="544"/>
                    </a:lnTo>
                    <a:lnTo>
                      <a:pt x="34" y="539"/>
                    </a:lnTo>
                    <a:lnTo>
                      <a:pt x="31" y="534"/>
                    </a:lnTo>
                    <a:lnTo>
                      <a:pt x="30" y="529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09"/>
                    </a:lnTo>
                    <a:lnTo>
                      <a:pt x="0" y="294"/>
                    </a:lnTo>
                    <a:lnTo>
                      <a:pt x="1" y="273"/>
                    </a:lnTo>
                    <a:lnTo>
                      <a:pt x="2" y="260"/>
                    </a:lnTo>
                    <a:lnTo>
                      <a:pt x="5" y="246"/>
                    </a:lnTo>
                    <a:lnTo>
                      <a:pt x="8" y="230"/>
                    </a:lnTo>
                    <a:lnTo>
                      <a:pt x="13" y="215"/>
                    </a:lnTo>
                    <a:lnTo>
                      <a:pt x="18" y="198"/>
                    </a:lnTo>
                    <a:lnTo>
                      <a:pt x="26" y="182"/>
                    </a:lnTo>
                    <a:lnTo>
                      <a:pt x="35" y="165"/>
                    </a:lnTo>
                    <a:lnTo>
                      <a:pt x="45" y="148"/>
                    </a:lnTo>
                    <a:lnTo>
                      <a:pt x="57" y="130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84" y="99"/>
                    </a:lnTo>
                    <a:lnTo>
                      <a:pt x="98" y="87"/>
                    </a:lnTo>
                    <a:lnTo>
                      <a:pt x="113" y="75"/>
                    </a:lnTo>
                    <a:lnTo>
                      <a:pt x="130" y="64"/>
                    </a:lnTo>
                    <a:lnTo>
                      <a:pt x="147" y="54"/>
                    </a:lnTo>
                    <a:lnTo>
                      <a:pt x="165" y="44"/>
                    </a:lnTo>
                    <a:lnTo>
                      <a:pt x="184" y="35"/>
                    </a:lnTo>
                    <a:lnTo>
                      <a:pt x="204" y="28"/>
                    </a:lnTo>
                    <a:lnTo>
                      <a:pt x="225" y="21"/>
                    </a:lnTo>
                    <a:lnTo>
                      <a:pt x="247" y="16"/>
                    </a:lnTo>
                    <a:lnTo>
                      <a:pt x="269" y="11"/>
                    </a:lnTo>
                    <a:lnTo>
                      <a:pt x="293" y="7"/>
                    </a:lnTo>
                    <a:lnTo>
                      <a:pt x="317" y="4"/>
                    </a:lnTo>
                    <a:lnTo>
                      <a:pt x="343" y="1"/>
                    </a:lnTo>
                    <a:lnTo>
                      <a:pt x="370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25" y="0"/>
                    </a:lnTo>
                    <a:lnTo>
                      <a:pt x="451" y="1"/>
                    </a:lnTo>
                    <a:lnTo>
                      <a:pt x="476" y="4"/>
                    </a:lnTo>
                    <a:lnTo>
                      <a:pt x="501" y="7"/>
                    </a:lnTo>
                    <a:lnTo>
                      <a:pt x="525" y="11"/>
                    </a:lnTo>
                    <a:lnTo>
                      <a:pt x="548" y="16"/>
                    </a:lnTo>
                    <a:lnTo>
                      <a:pt x="569" y="21"/>
                    </a:lnTo>
                    <a:lnTo>
                      <a:pt x="590" y="28"/>
                    </a:lnTo>
                    <a:lnTo>
                      <a:pt x="610" y="35"/>
                    </a:lnTo>
                    <a:lnTo>
                      <a:pt x="630" y="44"/>
                    </a:lnTo>
                    <a:lnTo>
                      <a:pt x="647" y="54"/>
                    </a:lnTo>
                    <a:lnTo>
                      <a:pt x="664" y="64"/>
                    </a:lnTo>
                    <a:lnTo>
                      <a:pt x="680" y="75"/>
                    </a:lnTo>
                    <a:lnTo>
                      <a:pt x="695" y="87"/>
                    </a:lnTo>
                    <a:lnTo>
                      <a:pt x="710" y="99"/>
                    </a:lnTo>
                    <a:lnTo>
                      <a:pt x="723" y="113"/>
                    </a:lnTo>
                    <a:lnTo>
                      <a:pt x="723" y="113"/>
                    </a:lnTo>
                    <a:lnTo>
                      <a:pt x="738" y="130"/>
                    </a:lnTo>
                    <a:lnTo>
                      <a:pt x="750" y="148"/>
                    </a:lnTo>
                    <a:lnTo>
                      <a:pt x="760" y="165"/>
                    </a:lnTo>
                    <a:lnTo>
                      <a:pt x="768" y="182"/>
                    </a:lnTo>
                    <a:lnTo>
                      <a:pt x="775" y="198"/>
                    </a:lnTo>
                    <a:lnTo>
                      <a:pt x="781" y="215"/>
                    </a:lnTo>
                    <a:lnTo>
                      <a:pt x="785" y="230"/>
                    </a:lnTo>
                    <a:lnTo>
                      <a:pt x="789" y="246"/>
                    </a:lnTo>
                    <a:lnTo>
                      <a:pt x="791" y="260"/>
                    </a:lnTo>
                    <a:lnTo>
                      <a:pt x="793" y="272"/>
                    </a:lnTo>
                    <a:lnTo>
                      <a:pt x="794" y="293"/>
                    </a:lnTo>
                    <a:lnTo>
                      <a:pt x="794" y="308"/>
                    </a:lnTo>
                    <a:lnTo>
                      <a:pt x="793" y="314"/>
                    </a:lnTo>
                    <a:lnTo>
                      <a:pt x="765" y="529"/>
                    </a:lnTo>
                    <a:lnTo>
                      <a:pt x="765" y="529"/>
                    </a:lnTo>
                    <a:lnTo>
                      <a:pt x="763" y="534"/>
                    </a:lnTo>
                    <a:lnTo>
                      <a:pt x="761" y="538"/>
                    </a:lnTo>
                    <a:lnTo>
                      <a:pt x="759" y="542"/>
                    </a:lnTo>
                    <a:lnTo>
                      <a:pt x="755" y="546"/>
                    </a:lnTo>
                    <a:lnTo>
                      <a:pt x="751" y="549"/>
                    </a:lnTo>
                    <a:lnTo>
                      <a:pt x="747" y="551"/>
                    </a:lnTo>
                    <a:lnTo>
                      <a:pt x="742" y="552"/>
                    </a:lnTo>
                    <a:lnTo>
                      <a:pt x="737" y="553"/>
                    </a:lnTo>
                    <a:lnTo>
                      <a:pt x="737" y="5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C69B39D-4E64-449D-A2A6-E4B11CC6C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5113" y="2754313"/>
                <a:ext cx="360363" cy="134938"/>
              </a:xfrm>
              <a:custGeom>
                <a:avLst/>
                <a:gdLst>
                  <a:gd name="T0" fmla="*/ 29 w 1361"/>
                  <a:gd name="T1" fmla="*/ 510 h 510"/>
                  <a:gd name="T2" fmla="*/ 14 w 1361"/>
                  <a:gd name="T3" fmla="*/ 505 h 510"/>
                  <a:gd name="T4" fmla="*/ 4 w 1361"/>
                  <a:gd name="T5" fmla="*/ 492 h 510"/>
                  <a:gd name="T6" fmla="*/ 0 w 1361"/>
                  <a:gd name="T7" fmla="*/ 340 h 510"/>
                  <a:gd name="T8" fmla="*/ 4 w 1361"/>
                  <a:gd name="T9" fmla="*/ 300 h 510"/>
                  <a:gd name="T10" fmla="*/ 20 w 1361"/>
                  <a:gd name="T11" fmla="*/ 245 h 510"/>
                  <a:gd name="T12" fmla="*/ 46 w 1361"/>
                  <a:gd name="T13" fmla="*/ 194 h 510"/>
                  <a:gd name="T14" fmla="*/ 84 w 1361"/>
                  <a:gd name="T15" fmla="*/ 152 h 510"/>
                  <a:gd name="T16" fmla="*/ 131 w 1361"/>
                  <a:gd name="T17" fmla="*/ 117 h 510"/>
                  <a:gd name="T18" fmla="*/ 530 w 1361"/>
                  <a:gd name="T19" fmla="*/ 1 h 510"/>
                  <a:gd name="T20" fmla="*/ 541 w 1361"/>
                  <a:gd name="T21" fmla="*/ 1 h 510"/>
                  <a:gd name="T22" fmla="*/ 555 w 1361"/>
                  <a:gd name="T23" fmla="*/ 7 h 510"/>
                  <a:gd name="T24" fmla="*/ 564 w 1361"/>
                  <a:gd name="T25" fmla="*/ 21 h 510"/>
                  <a:gd name="T26" fmla="*/ 565 w 1361"/>
                  <a:gd name="T27" fmla="*/ 32 h 510"/>
                  <a:gd name="T28" fmla="*/ 558 w 1361"/>
                  <a:gd name="T29" fmla="*/ 48 h 510"/>
                  <a:gd name="T30" fmla="*/ 544 w 1361"/>
                  <a:gd name="T31" fmla="*/ 56 h 510"/>
                  <a:gd name="T32" fmla="*/ 170 w 1361"/>
                  <a:gd name="T33" fmla="*/ 161 h 510"/>
                  <a:gd name="T34" fmla="*/ 133 w 1361"/>
                  <a:gd name="T35" fmla="*/ 184 h 510"/>
                  <a:gd name="T36" fmla="*/ 101 w 1361"/>
                  <a:gd name="T37" fmla="*/ 215 h 510"/>
                  <a:gd name="T38" fmla="*/ 78 w 1361"/>
                  <a:gd name="T39" fmla="*/ 253 h 510"/>
                  <a:gd name="T40" fmla="*/ 63 w 1361"/>
                  <a:gd name="T41" fmla="*/ 294 h 510"/>
                  <a:gd name="T42" fmla="*/ 57 w 1361"/>
                  <a:gd name="T43" fmla="*/ 340 h 510"/>
                  <a:gd name="T44" fmla="*/ 1304 w 1361"/>
                  <a:gd name="T45" fmla="*/ 340 h 510"/>
                  <a:gd name="T46" fmla="*/ 1302 w 1361"/>
                  <a:gd name="T47" fmla="*/ 309 h 510"/>
                  <a:gd name="T48" fmla="*/ 1290 w 1361"/>
                  <a:gd name="T49" fmla="*/ 266 h 510"/>
                  <a:gd name="T50" fmla="*/ 1269 w 1361"/>
                  <a:gd name="T51" fmla="*/ 226 h 510"/>
                  <a:gd name="T52" fmla="*/ 1240 w 1361"/>
                  <a:gd name="T53" fmla="*/ 193 h 510"/>
                  <a:gd name="T54" fmla="*/ 1203 w 1361"/>
                  <a:gd name="T55" fmla="*/ 167 h 510"/>
                  <a:gd name="T56" fmla="*/ 819 w 1361"/>
                  <a:gd name="T57" fmla="*/ 56 h 510"/>
                  <a:gd name="T58" fmla="*/ 809 w 1361"/>
                  <a:gd name="T59" fmla="*/ 51 h 510"/>
                  <a:gd name="T60" fmla="*/ 799 w 1361"/>
                  <a:gd name="T61" fmla="*/ 36 h 510"/>
                  <a:gd name="T62" fmla="*/ 799 w 1361"/>
                  <a:gd name="T63" fmla="*/ 20 h 510"/>
                  <a:gd name="T64" fmla="*/ 804 w 1361"/>
                  <a:gd name="T65" fmla="*/ 10 h 510"/>
                  <a:gd name="T66" fmla="*/ 818 w 1361"/>
                  <a:gd name="T67" fmla="*/ 1 h 510"/>
                  <a:gd name="T68" fmla="*/ 834 w 1361"/>
                  <a:gd name="T69" fmla="*/ 0 h 510"/>
                  <a:gd name="T70" fmla="*/ 1212 w 1361"/>
                  <a:gd name="T71" fmla="*/ 108 h 510"/>
                  <a:gd name="T72" fmla="*/ 1262 w 1361"/>
                  <a:gd name="T73" fmla="*/ 138 h 510"/>
                  <a:gd name="T74" fmla="*/ 1303 w 1361"/>
                  <a:gd name="T75" fmla="*/ 179 h 510"/>
                  <a:gd name="T76" fmla="*/ 1335 w 1361"/>
                  <a:gd name="T77" fmla="*/ 227 h 510"/>
                  <a:gd name="T78" fmla="*/ 1354 w 1361"/>
                  <a:gd name="T79" fmla="*/ 282 h 510"/>
                  <a:gd name="T80" fmla="*/ 1361 w 1361"/>
                  <a:gd name="T81" fmla="*/ 340 h 510"/>
                  <a:gd name="T82" fmla="*/ 1361 w 1361"/>
                  <a:gd name="T83" fmla="*/ 487 h 510"/>
                  <a:gd name="T84" fmla="*/ 1353 w 1361"/>
                  <a:gd name="T85" fmla="*/ 501 h 510"/>
                  <a:gd name="T86" fmla="*/ 1339 w 1361"/>
                  <a:gd name="T87" fmla="*/ 5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1" h="510">
                    <a:moveTo>
                      <a:pt x="1333" y="510"/>
                    </a:moveTo>
                    <a:lnTo>
                      <a:pt x="29" y="510"/>
                    </a:lnTo>
                    <a:lnTo>
                      <a:pt x="29" y="510"/>
                    </a:lnTo>
                    <a:lnTo>
                      <a:pt x="24" y="509"/>
                    </a:lnTo>
                    <a:lnTo>
                      <a:pt x="18" y="507"/>
                    </a:lnTo>
                    <a:lnTo>
                      <a:pt x="14" y="505"/>
                    </a:lnTo>
                    <a:lnTo>
                      <a:pt x="10" y="501"/>
                    </a:lnTo>
                    <a:lnTo>
                      <a:pt x="6" y="497"/>
                    </a:lnTo>
                    <a:lnTo>
                      <a:pt x="4" y="492"/>
                    </a:lnTo>
                    <a:lnTo>
                      <a:pt x="1" y="487"/>
                    </a:lnTo>
                    <a:lnTo>
                      <a:pt x="0" y="481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1" y="320"/>
                    </a:lnTo>
                    <a:lnTo>
                      <a:pt x="4" y="300"/>
                    </a:lnTo>
                    <a:lnTo>
                      <a:pt x="8" y="282"/>
                    </a:lnTo>
                    <a:lnTo>
                      <a:pt x="13" y="263"/>
                    </a:lnTo>
                    <a:lnTo>
                      <a:pt x="20" y="245"/>
                    </a:lnTo>
                    <a:lnTo>
                      <a:pt x="27" y="227"/>
                    </a:lnTo>
                    <a:lnTo>
                      <a:pt x="36" y="210"/>
                    </a:lnTo>
                    <a:lnTo>
                      <a:pt x="46" y="194"/>
                    </a:lnTo>
                    <a:lnTo>
                      <a:pt x="58" y="179"/>
                    </a:lnTo>
                    <a:lnTo>
                      <a:pt x="70" y="165"/>
                    </a:lnTo>
                    <a:lnTo>
                      <a:pt x="84" y="152"/>
                    </a:lnTo>
                    <a:lnTo>
                      <a:pt x="98" y="138"/>
                    </a:lnTo>
                    <a:lnTo>
                      <a:pt x="115" y="127"/>
                    </a:lnTo>
                    <a:lnTo>
                      <a:pt x="131" y="117"/>
                    </a:lnTo>
                    <a:lnTo>
                      <a:pt x="148" y="108"/>
                    </a:lnTo>
                    <a:lnTo>
                      <a:pt x="166" y="101"/>
                    </a:lnTo>
                    <a:lnTo>
                      <a:pt x="530" y="1"/>
                    </a:lnTo>
                    <a:lnTo>
                      <a:pt x="530" y="1"/>
                    </a:lnTo>
                    <a:lnTo>
                      <a:pt x="535" y="0"/>
                    </a:lnTo>
                    <a:lnTo>
                      <a:pt x="541" y="1"/>
                    </a:lnTo>
                    <a:lnTo>
                      <a:pt x="546" y="2"/>
                    </a:lnTo>
                    <a:lnTo>
                      <a:pt x="551" y="4"/>
                    </a:lnTo>
                    <a:lnTo>
                      <a:pt x="555" y="7"/>
                    </a:lnTo>
                    <a:lnTo>
                      <a:pt x="559" y="11"/>
                    </a:lnTo>
                    <a:lnTo>
                      <a:pt x="562" y="16"/>
                    </a:lnTo>
                    <a:lnTo>
                      <a:pt x="564" y="21"/>
                    </a:lnTo>
                    <a:lnTo>
                      <a:pt x="564" y="21"/>
                    </a:lnTo>
                    <a:lnTo>
                      <a:pt x="565" y="26"/>
                    </a:lnTo>
                    <a:lnTo>
                      <a:pt x="565" y="32"/>
                    </a:lnTo>
                    <a:lnTo>
                      <a:pt x="564" y="37"/>
                    </a:lnTo>
                    <a:lnTo>
                      <a:pt x="561" y="42"/>
                    </a:lnTo>
                    <a:lnTo>
                      <a:pt x="558" y="48"/>
                    </a:lnTo>
                    <a:lnTo>
                      <a:pt x="554" y="51"/>
                    </a:lnTo>
                    <a:lnTo>
                      <a:pt x="550" y="54"/>
                    </a:lnTo>
                    <a:lnTo>
                      <a:pt x="544" y="56"/>
                    </a:lnTo>
                    <a:lnTo>
                      <a:pt x="183" y="155"/>
                    </a:lnTo>
                    <a:lnTo>
                      <a:pt x="183" y="155"/>
                    </a:lnTo>
                    <a:lnTo>
                      <a:pt x="170" y="161"/>
                    </a:lnTo>
                    <a:lnTo>
                      <a:pt x="157" y="168"/>
                    </a:lnTo>
                    <a:lnTo>
                      <a:pt x="145" y="175"/>
                    </a:lnTo>
                    <a:lnTo>
                      <a:pt x="133" y="184"/>
                    </a:lnTo>
                    <a:lnTo>
                      <a:pt x="122" y="193"/>
                    </a:lnTo>
                    <a:lnTo>
                      <a:pt x="111" y="204"/>
                    </a:lnTo>
                    <a:lnTo>
                      <a:pt x="101" y="215"/>
                    </a:lnTo>
                    <a:lnTo>
                      <a:pt x="92" y="227"/>
                    </a:lnTo>
                    <a:lnTo>
                      <a:pt x="84" y="240"/>
                    </a:lnTo>
                    <a:lnTo>
                      <a:pt x="78" y="253"/>
                    </a:lnTo>
                    <a:lnTo>
                      <a:pt x="72" y="266"/>
                    </a:lnTo>
                    <a:lnTo>
                      <a:pt x="67" y="280"/>
                    </a:lnTo>
                    <a:lnTo>
                      <a:pt x="63" y="294"/>
                    </a:lnTo>
                    <a:lnTo>
                      <a:pt x="60" y="309"/>
                    </a:lnTo>
                    <a:lnTo>
                      <a:pt x="58" y="324"/>
                    </a:lnTo>
                    <a:lnTo>
                      <a:pt x="57" y="340"/>
                    </a:lnTo>
                    <a:lnTo>
                      <a:pt x="57" y="453"/>
                    </a:lnTo>
                    <a:lnTo>
                      <a:pt x="1304" y="453"/>
                    </a:lnTo>
                    <a:lnTo>
                      <a:pt x="1304" y="340"/>
                    </a:lnTo>
                    <a:lnTo>
                      <a:pt x="1304" y="340"/>
                    </a:lnTo>
                    <a:lnTo>
                      <a:pt x="1303" y="324"/>
                    </a:lnTo>
                    <a:lnTo>
                      <a:pt x="1302" y="309"/>
                    </a:lnTo>
                    <a:lnTo>
                      <a:pt x="1299" y="294"/>
                    </a:lnTo>
                    <a:lnTo>
                      <a:pt x="1295" y="280"/>
                    </a:lnTo>
                    <a:lnTo>
                      <a:pt x="1290" y="266"/>
                    </a:lnTo>
                    <a:lnTo>
                      <a:pt x="1284" y="253"/>
                    </a:lnTo>
                    <a:lnTo>
                      <a:pt x="1277" y="240"/>
                    </a:lnTo>
                    <a:lnTo>
                      <a:pt x="1269" y="226"/>
                    </a:lnTo>
                    <a:lnTo>
                      <a:pt x="1260" y="215"/>
                    </a:lnTo>
                    <a:lnTo>
                      <a:pt x="1250" y="204"/>
                    </a:lnTo>
                    <a:lnTo>
                      <a:pt x="1240" y="193"/>
                    </a:lnTo>
                    <a:lnTo>
                      <a:pt x="1229" y="184"/>
                    </a:lnTo>
                    <a:lnTo>
                      <a:pt x="1217" y="175"/>
                    </a:lnTo>
                    <a:lnTo>
                      <a:pt x="1203" y="167"/>
                    </a:lnTo>
                    <a:lnTo>
                      <a:pt x="1190" y="160"/>
                    </a:lnTo>
                    <a:lnTo>
                      <a:pt x="1176" y="154"/>
                    </a:lnTo>
                    <a:lnTo>
                      <a:pt x="819" y="56"/>
                    </a:lnTo>
                    <a:lnTo>
                      <a:pt x="819" y="56"/>
                    </a:lnTo>
                    <a:lnTo>
                      <a:pt x="814" y="53"/>
                    </a:lnTo>
                    <a:lnTo>
                      <a:pt x="809" y="51"/>
                    </a:lnTo>
                    <a:lnTo>
                      <a:pt x="804" y="46"/>
                    </a:lnTo>
                    <a:lnTo>
                      <a:pt x="801" y="41"/>
                    </a:lnTo>
                    <a:lnTo>
                      <a:pt x="799" y="36"/>
                    </a:lnTo>
                    <a:lnTo>
                      <a:pt x="798" y="31"/>
                    </a:lnTo>
                    <a:lnTo>
                      <a:pt x="798" y="26"/>
                    </a:lnTo>
                    <a:lnTo>
                      <a:pt x="799" y="20"/>
                    </a:lnTo>
                    <a:lnTo>
                      <a:pt x="799" y="20"/>
                    </a:lnTo>
                    <a:lnTo>
                      <a:pt x="801" y="15"/>
                    </a:lnTo>
                    <a:lnTo>
                      <a:pt x="804" y="10"/>
                    </a:lnTo>
                    <a:lnTo>
                      <a:pt x="807" y="6"/>
                    </a:lnTo>
                    <a:lnTo>
                      <a:pt x="813" y="3"/>
                    </a:lnTo>
                    <a:lnTo>
                      <a:pt x="818" y="1"/>
                    </a:lnTo>
                    <a:lnTo>
                      <a:pt x="823" y="0"/>
                    </a:lnTo>
                    <a:lnTo>
                      <a:pt x="829" y="0"/>
                    </a:lnTo>
                    <a:lnTo>
                      <a:pt x="834" y="0"/>
                    </a:lnTo>
                    <a:lnTo>
                      <a:pt x="1193" y="100"/>
                    </a:lnTo>
                    <a:lnTo>
                      <a:pt x="1193" y="100"/>
                    </a:lnTo>
                    <a:lnTo>
                      <a:pt x="1212" y="108"/>
                    </a:lnTo>
                    <a:lnTo>
                      <a:pt x="1230" y="117"/>
                    </a:lnTo>
                    <a:lnTo>
                      <a:pt x="1247" y="127"/>
                    </a:lnTo>
                    <a:lnTo>
                      <a:pt x="1262" y="138"/>
                    </a:lnTo>
                    <a:lnTo>
                      <a:pt x="1277" y="152"/>
                    </a:lnTo>
                    <a:lnTo>
                      <a:pt x="1291" y="165"/>
                    </a:lnTo>
                    <a:lnTo>
                      <a:pt x="1303" y="179"/>
                    </a:lnTo>
                    <a:lnTo>
                      <a:pt x="1316" y="194"/>
                    </a:lnTo>
                    <a:lnTo>
                      <a:pt x="1326" y="210"/>
                    </a:lnTo>
                    <a:lnTo>
                      <a:pt x="1335" y="227"/>
                    </a:lnTo>
                    <a:lnTo>
                      <a:pt x="1343" y="245"/>
                    </a:lnTo>
                    <a:lnTo>
                      <a:pt x="1349" y="263"/>
                    </a:lnTo>
                    <a:lnTo>
                      <a:pt x="1354" y="282"/>
                    </a:lnTo>
                    <a:lnTo>
                      <a:pt x="1358" y="300"/>
                    </a:lnTo>
                    <a:lnTo>
                      <a:pt x="1360" y="320"/>
                    </a:lnTo>
                    <a:lnTo>
                      <a:pt x="1361" y="340"/>
                    </a:lnTo>
                    <a:lnTo>
                      <a:pt x="1361" y="481"/>
                    </a:lnTo>
                    <a:lnTo>
                      <a:pt x="1361" y="481"/>
                    </a:lnTo>
                    <a:lnTo>
                      <a:pt x="1361" y="487"/>
                    </a:lnTo>
                    <a:lnTo>
                      <a:pt x="1359" y="492"/>
                    </a:lnTo>
                    <a:lnTo>
                      <a:pt x="1356" y="497"/>
                    </a:lnTo>
                    <a:lnTo>
                      <a:pt x="1353" y="501"/>
                    </a:lnTo>
                    <a:lnTo>
                      <a:pt x="1349" y="505"/>
                    </a:lnTo>
                    <a:lnTo>
                      <a:pt x="1344" y="507"/>
                    </a:lnTo>
                    <a:lnTo>
                      <a:pt x="1339" y="509"/>
                    </a:lnTo>
                    <a:lnTo>
                      <a:pt x="1333" y="510"/>
                    </a:lnTo>
                    <a:lnTo>
                      <a:pt x="1333" y="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65B47009-2F5E-4388-AEFB-331D56427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2655888"/>
                <a:ext cx="44450" cy="23813"/>
              </a:xfrm>
              <a:custGeom>
                <a:avLst/>
                <a:gdLst>
                  <a:gd name="T0" fmla="*/ 143 w 171"/>
                  <a:gd name="T1" fmla="*/ 85 h 85"/>
                  <a:gd name="T2" fmla="*/ 132 w 171"/>
                  <a:gd name="T3" fmla="*/ 83 h 85"/>
                  <a:gd name="T4" fmla="*/ 122 w 171"/>
                  <a:gd name="T5" fmla="*/ 77 h 85"/>
                  <a:gd name="T6" fmla="*/ 116 w 171"/>
                  <a:gd name="T7" fmla="*/ 68 h 85"/>
                  <a:gd name="T8" fmla="*/ 114 w 171"/>
                  <a:gd name="T9" fmla="*/ 57 h 85"/>
                  <a:gd name="T10" fmla="*/ 104 w 171"/>
                  <a:gd name="T11" fmla="*/ 57 h 85"/>
                  <a:gd name="T12" fmla="*/ 86 w 171"/>
                  <a:gd name="T13" fmla="*/ 57 h 85"/>
                  <a:gd name="T14" fmla="*/ 78 w 171"/>
                  <a:gd name="T15" fmla="*/ 57 h 85"/>
                  <a:gd name="T16" fmla="*/ 57 w 171"/>
                  <a:gd name="T17" fmla="*/ 57 h 85"/>
                  <a:gd name="T18" fmla="*/ 56 w 171"/>
                  <a:gd name="T19" fmla="*/ 63 h 85"/>
                  <a:gd name="T20" fmla="*/ 52 w 171"/>
                  <a:gd name="T21" fmla="*/ 72 h 85"/>
                  <a:gd name="T22" fmla="*/ 44 w 171"/>
                  <a:gd name="T23" fmla="*/ 79 h 85"/>
                  <a:gd name="T24" fmla="*/ 35 w 171"/>
                  <a:gd name="T25" fmla="*/ 83 h 85"/>
                  <a:gd name="T26" fmla="*/ 30 w 171"/>
                  <a:gd name="T27" fmla="*/ 83 h 85"/>
                  <a:gd name="T28" fmla="*/ 18 w 171"/>
                  <a:gd name="T29" fmla="*/ 81 h 85"/>
                  <a:gd name="T30" fmla="*/ 9 w 171"/>
                  <a:gd name="T31" fmla="*/ 76 h 85"/>
                  <a:gd name="T32" fmla="*/ 3 w 171"/>
                  <a:gd name="T33" fmla="*/ 68 h 85"/>
                  <a:gd name="T34" fmla="*/ 0 w 171"/>
                  <a:gd name="T35" fmla="*/ 57 h 85"/>
                  <a:gd name="T36" fmla="*/ 1 w 171"/>
                  <a:gd name="T37" fmla="*/ 45 h 85"/>
                  <a:gd name="T38" fmla="*/ 9 w 171"/>
                  <a:gd name="T39" fmla="*/ 24 h 85"/>
                  <a:gd name="T40" fmla="*/ 15 w 171"/>
                  <a:gd name="T41" fmla="*/ 16 h 85"/>
                  <a:gd name="T42" fmla="*/ 30 w 171"/>
                  <a:gd name="T43" fmla="*/ 6 h 85"/>
                  <a:gd name="T44" fmla="*/ 45 w 171"/>
                  <a:gd name="T45" fmla="*/ 2 h 85"/>
                  <a:gd name="T46" fmla="*/ 62 w 171"/>
                  <a:gd name="T47" fmla="*/ 0 h 85"/>
                  <a:gd name="T48" fmla="*/ 86 w 171"/>
                  <a:gd name="T49" fmla="*/ 0 h 85"/>
                  <a:gd name="T50" fmla="*/ 93 w 171"/>
                  <a:gd name="T51" fmla="*/ 0 h 85"/>
                  <a:gd name="T52" fmla="*/ 118 w 171"/>
                  <a:gd name="T53" fmla="*/ 1 h 85"/>
                  <a:gd name="T54" fmla="*/ 135 w 171"/>
                  <a:gd name="T55" fmla="*/ 4 h 85"/>
                  <a:gd name="T56" fmla="*/ 149 w 171"/>
                  <a:gd name="T57" fmla="*/ 10 h 85"/>
                  <a:gd name="T58" fmla="*/ 156 w 171"/>
                  <a:gd name="T59" fmla="*/ 16 h 85"/>
                  <a:gd name="T60" fmla="*/ 167 w 171"/>
                  <a:gd name="T61" fmla="*/ 33 h 85"/>
                  <a:gd name="T62" fmla="*/ 171 w 171"/>
                  <a:gd name="T63" fmla="*/ 57 h 85"/>
                  <a:gd name="T64" fmla="*/ 170 w 171"/>
                  <a:gd name="T65" fmla="*/ 63 h 85"/>
                  <a:gd name="T66" fmla="*/ 166 w 171"/>
                  <a:gd name="T67" fmla="*/ 73 h 85"/>
                  <a:gd name="T68" fmla="*/ 158 w 171"/>
                  <a:gd name="T69" fmla="*/ 80 h 85"/>
                  <a:gd name="T70" fmla="*/ 148 w 171"/>
                  <a:gd name="T71" fmla="*/ 84 h 85"/>
                  <a:gd name="T72" fmla="*/ 143 w 171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85">
                    <a:moveTo>
                      <a:pt x="143" y="85"/>
                    </a:moveTo>
                    <a:lnTo>
                      <a:pt x="143" y="85"/>
                    </a:lnTo>
                    <a:lnTo>
                      <a:pt x="137" y="84"/>
                    </a:lnTo>
                    <a:lnTo>
                      <a:pt x="132" y="83"/>
                    </a:lnTo>
                    <a:lnTo>
                      <a:pt x="127" y="80"/>
                    </a:lnTo>
                    <a:lnTo>
                      <a:pt x="122" y="77"/>
                    </a:lnTo>
                    <a:lnTo>
                      <a:pt x="119" y="73"/>
                    </a:lnTo>
                    <a:lnTo>
                      <a:pt x="116" y="68"/>
                    </a:lnTo>
                    <a:lnTo>
                      <a:pt x="114" y="63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04" y="57"/>
                    </a:lnTo>
                    <a:lnTo>
                      <a:pt x="93" y="57"/>
                    </a:lnTo>
                    <a:lnTo>
                      <a:pt x="86" y="57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6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63"/>
                    </a:lnTo>
                    <a:lnTo>
                      <a:pt x="54" y="67"/>
                    </a:lnTo>
                    <a:lnTo>
                      <a:pt x="52" y="72"/>
                    </a:lnTo>
                    <a:lnTo>
                      <a:pt x="48" y="76"/>
                    </a:lnTo>
                    <a:lnTo>
                      <a:pt x="44" y="79"/>
                    </a:lnTo>
                    <a:lnTo>
                      <a:pt x="40" y="81"/>
                    </a:lnTo>
                    <a:lnTo>
                      <a:pt x="35" y="83"/>
                    </a:lnTo>
                    <a:lnTo>
                      <a:pt x="30" y="83"/>
                    </a:lnTo>
                    <a:lnTo>
                      <a:pt x="30" y="83"/>
                    </a:lnTo>
                    <a:lnTo>
                      <a:pt x="23" y="83"/>
                    </a:lnTo>
                    <a:lnTo>
                      <a:pt x="18" y="81"/>
                    </a:lnTo>
                    <a:lnTo>
                      <a:pt x="13" y="79"/>
                    </a:lnTo>
                    <a:lnTo>
                      <a:pt x="9" y="76"/>
                    </a:lnTo>
                    <a:lnTo>
                      <a:pt x="5" y="72"/>
                    </a:lnTo>
                    <a:lnTo>
                      <a:pt x="3" y="68"/>
                    </a:lnTo>
                    <a:lnTo>
                      <a:pt x="1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3"/>
                    </a:lnTo>
                    <a:lnTo>
                      <a:pt x="9" y="24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2" y="10"/>
                    </a:lnTo>
                    <a:lnTo>
                      <a:pt x="30" y="6"/>
                    </a:lnTo>
                    <a:lnTo>
                      <a:pt x="37" y="4"/>
                    </a:lnTo>
                    <a:lnTo>
                      <a:pt x="45" y="2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118" y="1"/>
                    </a:lnTo>
                    <a:lnTo>
                      <a:pt x="127" y="2"/>
                    </a:lnTo>
                    <a:lnTo>
                      <a:pt x="135" y="4"/>
                    </a:lnTo>
                    <a:lnTo>
                      <a:pt x="142" y="6"/>
                    </a:lnTo>
                    <a:lnTo>
                      <a:pt x="149" y="10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62" y="24"/>
                    </a:lnTo>
                    <a:lnTo>
                      <a:pt x="167" y="33"/>
                    </a:lnTo>
                    <a:lnTo>
                      <a:pt x="170" y="45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0" y="63"/>
                    </a:lnTo>
                    <a:lnTo>
                      <a:pt x="168" y="68"/>
                    </a:lnTo>
                    <a:lnTo>
                      <a:pt x="166" y="73"/>
                    </a:lnTo>
                    <a:lnTo>
                      <a:pt x="162" y="77"/>
                    </a:lnTo>
                    <a:lnTo>
                      <a:pt x="158" y="80"/>
                    </a:lnTo>
                    <a:lnTo>
                      <a:pt x="154" y="83"/>
                    </a:lnTo>
                    <a:lnTo>
                      <a:pt x="148" y="84"/>
                    </a:lnTo>
                    <a:lnTo>
                      <a:pt x="143" y="85"/>
                    </a:lnTo>
                    <a:lnTo>
                      <a:pt x="14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CB917374-1991-4F6B-9639-DCDC69DB7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2438" y="2655888"/>
                <a:ext cx="46038" cy="23813"/>
              </a:xfrm>
              <a:custGeom>
                <a:avLst/>
                <a:gdLst>
                  <a:gd name="T0" fmla="*/ 141 w 169"/>
                  <a:gd name="T1" fmla="*/ 85 h 85"/>
                  <a:gd name="T2" fmla="*/ 130 w 169"/>
                  <a:gd name="T3" fmla="*/ 83 h 85"/>
                  <a:gd name="T4" fmla="*/ 121 w 169"/>
                  <a:gd name="T5" fmla="*/ 77 h 85"/>
                  <a:gd name="T6" fmla="*/ 115 w 169"/>
                  <a:gd name="T7" fmla="*/ 68 h 85"/>
                  <a:gd name="T8" fmla="*/ 113 w 169"/>
                  <a:gd name="T9" fmla="*/ 57 h 85"/>
                  <a:gd name="T10" fmla="*/ 103 w 169"/>
                  <a:gd name="T11" fmla="*/ 57 h 85"/>
                  <a:gd name="T12" fmla="*/ 84 w 169"/>
                  <a:gd name="T13" fmla="*/ 57 h 85"/>
                  <a:gd name="T14" fmla="*/ 76 w 169"/>
                  <a:gd name="T15" fmla="*/ 57 h 85"/>
                  <a:gd name="T16" fmla="*/ 56 w 169"/>
                  <a:gd name="T17" fmla="*/ 57 h 85"/>
                  <a:gd name="T18" fmla="*/ 55 w 169"/>
                  <a:gd name="T19" fmla="*/ 63 h 85"/>
                  <a:gd name="T20" fmla="*/ 50 w 169"/>
                  <a:gd name="T21" fmla="*/ 72 h 85"/>
                  <a:gd name="T22" fmla="*/ 43 w 169"/>
                  <a:gd name="T23" fmla="*/ 79 h 85"/>
                  <a:gd name="T24" fmla="*/ 33 w 169"/>
                  <a:gd name="T25" fmla="*/ 83 h 85"/>
                  <a:gd name="T26" fmla="*/ 28 w 169"/>
                  <a:gd name="T27" fmla="*/ 83 h 85"/>
                  <a:gd name="T28" fmla="*/ 17 w 169"/>
                  <a:gd name="T29" fmla="*/ 81 h 85"/>
                  <a:gd name="T30" fmla="*/ 8 w 169"/>
                  <a:gd name="T31" fmla="*/ 76 h 85"/>
                  <a:gd name="T32" fmla="*/ 2 w 169"/>
                  <a:gd name="T33" fmla="*/ 68 h 85"/>
                  <a:gd name="T34" fmla="*/ 0 w 169"/>
                  <a:gd name="T35" fmla="*/ 57 h 85"/>
                  <a:gd name="T36" fmla="*/ 1 w 169"/>
                  <a:gd name="T37" fmla="*/ 45 h 85"/>
                  <a:gd name="T38" fmla="*/ 8 w 169"/>
                  <a:gd name="T39" fmla="*/ 24 h 85"/>
                  <a:gd name="T40" fmla="*/ 15 w 169"/>
                  <a:gd name="T41" fmla="*/ 16 h 85"/>
                  <a:gd name="T42" fmla="*/ 28 w 169"/>
                  <a:gd name="T43" fmla="*/ 6 h 85"/>
                  <a:gd name="T44" fmla="*/ 44 w 169"/>
                  <a:gd name="T45" fmla="*/ 2 h 85"/>
                  <a:gd name="T46" fmla="*/ 60 w 169"/>
                  <a:gd name="T47" fmla="*/ 0 h 85"/>
                  <a:gd name="T48" fmla="*/ 84 w 169"/>
                  <a:gd name="T49" fmla="*/ 0 h 85"/>
                  <a:gd name="T50" fmla="*/ 91 w 169"/>
                  <a:gd name="T51" fmla="*/ 0 h 85"/>
                  <a:gd name="T52" fmla="*/ 117 w 169"/>
                  <a:gd name="T53" fmla="*/ 1 h 85"/>
                  <a:gd name="T54" fmla="*/ 133 w 169"/>
                  <a:gd name="T55" fmla="*/ 4 h 85"/>
                  <a:gd name="T56" fmla="*/ 148 w 169"/>
                  <a:gd name="T57" fmla="*/ 10 h 85"/>
                  <a:gd name="T58" fmla="*/ 154 w 169"/>
                  <a:gd name="T59" fmla="*/ 16 h 85"/>
                  <a:gd name="T60" fmla="*/ 165 w 169"/>
                  <a:gd name="T61" fmla="*/ 33 h 85"/>
                  <a:gd name="T62" fmla="*/ 169 w 169"/>
                  <a:gd name="T63" fmla="*/ 57 h 85"/>
                  <a:gd name="T64" fmla="*/ 169 w 169"/>
                  <a:gd name="T65" fmla="*/ 63 h 85"/>
                  <a:gd name="T66" fmla="*/ 164 w 169"/>
                  <a:gd name="T67" fmla="*/ 73 h 85"/>
                  <a:gd name="T68" fmla="*/ 157 w 169"/>
                  <a:gd name="T69" fmla="*/ 80 h 85"/>
                  <a:gd name="T70" fmla="*/ 147 w 169"/>
                  <a:gd name="T71" fmla="*/ 84 h 85"/>
                  <a:gd name="T72" fmla="*/ 141 w 169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" h="85">
                    <a:moveTo>
                      <a:pt x="141" y="85"/>
                    </a:moveTo>
                    <a:lnTo>
                      <a:pt x="141" y="85"/>
                    </a:lnTo>
                    <a:lnTo>
                      <a:pt x="136" y="84"/>
                    </a:lnTo>
                    <a:lnTo>
                      <a:pt x="130" y="83"/>
                    </a:lnTo>
                    <a:lnTo>
                      <a:pt x="126" y="80"/>
                    </a:lnTo>
                    <a:lnTo>
                      <a:pt x="121" y="77"/>
                    </a:lnTo>
                    <a:lnTo>
                      <a:pt x="118" y="73"/>
                    </a:lnTo>
                    <a:lnTo>
                      <a:pt x="115" y="68"/>
                    </a:lnTo>
                    <a:lnTo>
                      <a:pt x="114" y="63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03" y="57"/>
                    </a:lnTo>
                    <a:lnTo>
                      <a:pt x="92" y="57"/>
                    </a:lnTo>
                    <a:lnTo>
                      <a:pt x="84" y="57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66" y="57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55" y="63"/>
                    </a:lnTo>
                    <a:lnTo>
                      <a:pt x="53" y="67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3" y="79"/>
                    </a:lnTo>
                    <a:lnTo>
                      <a:pt x="38" y="81"/>
                    </a:lnTo>
                    <a:lnTo>
                      <a:pt x="33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2" y="83"/>
                    </a:lnTo>
                    <a:lnTo>
                      <a:pt x="17" y="81"/>
                    </a:lnTo>
                    <a:lnTo>
                      <a:pt x="12" y="79"/>
                    </a:lnTo>
                    <a:lnTo>
                      <a:pt x="8" y="76"/>
                    </a:lnTo>
                    <a:lnTo>
                      <a:pt x="5" y="72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3"/>
                    </a:lnTo>
                    <a:lnTo>
                      <a:pt x="8" y="24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109" y="0"/>
                    </a:lnTo>
                    <a:lnTo>
                      <a:pt x="117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1" y="6"/>
                    </a:lnTo>
                    <a:lnTo>
                      <a:pt x="148" y="10"/>
                    </a:lnTo>
                    <a:lnTo>
                      <a:pt x="154" y="16"/>
                    </a:lnTo>
                    <a:lnTo>
                      <a:pt x="154" y="16"/>
                    </a:lnTo>
                    <a:lnTo>
                      <a:pt x="161" y="24"/>
                    </a:lnTo>
                    <a:lnTo>
                      <a:pt x="165" y="33"/>
                    </a:lnTo>
                    <a:lnTo>
                      <a:pt x="168" y="45"/>
                    </a:lnTo>
                    <a:lnTo>
                      <a:pt x="169" y="57"/>
                    </a:lnTo>
                    <a:lnTo>
                      <a:pt x="169" y="57"/>
                    </a:lnTo>
                    <a:lnTo>
                      <a:pt x="169" y="63"/>
                    </a:lnTo>
                    <a:lnTo>
                      <a:pt x="167" y="68"/>
                    </a:lnTo>
                    <a:lnTo>
                      <a:pt x="164" y="73"/>
                    </a:lnTo>
                    <a:lnTo>
                      <a:pt x="161" y="77"/>
                    </a:lnTo>
                    <a:lnTo>
                      <a:pt x="157" y="80"/>
                    </a:lnTo>
                    <a:lnTo>
                      <a:pt x="152" y="83"/>
                    </a:lnTo>
                    <a:lnTo>
                      <a:pt x="147" y="84"/>
                    </a:lnTo>
                    <a:lnTo>
                      <a:pt x="141" y="85"/>
                    </a:lnTo>
                    <a:lnTo>
                      <a:pt x="141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332BD975-04B8-4E0F-AED1-192C3F4A66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83700" y="2806701"/>
                <a:ext cx="104775" cy="82550"/>
              </a:xfrm>
              <a:custGeom>
                <a:avLst/>
                <a:gdLst>
                  <a:gd name="T0" fmla="*/ 369 w 397"/>
                  <a:gd name="T1" fmla="*/ 311 h 311"/>
                  <a:gd name="T2" fmla="*/ 29 w 397"/>
                  <a:gd name="T3" fmla="*/ 311 h 311"/>
                  <a:gd name="T4" fmla="*/ 29 w 397"/>
                  <a:gd name="T5" fmla="*/ 311 h 311"/>
                  <a:gd name="T6" fmla="*/ 21 w 397"/>
                  <a:gd name="T7" fmla="*/ 310 h 311"/>
                  <a:gd name="T8" fmla="*/ 14 w 397"/>
                  <a:gd name="T9" fmla="*/ 307 h 311"/>
                  <a:gd name="T10" fmla="*/ 8 w 397"/>
                  <a:gd name="T11" fmla="*/ 302 h 311"/>
                  <a:gd name="T12" fmla="*/ 4 w 397"/>
                  <a:gd name="T13" fmla="*/ 296 h 311"/>
                  <a:gd name="T14" fmla="*/ 4 w 397"/>
                  <a:gd name="T15" fmla="*/ 296 h 311"/>
                  <a:gd name="T16" fmla="*/ 1 w 397"/>
                  <a:gd name="T17" fmla="*/ 289 h 311"/>
                  <a:gd name="T18" fmla="*/ 0 w 397"/>
                  <a:gd name="T19" fmla="*/ 281 h 311"/>
                  <a:gd name="T20" fmla="*/ 2 w 397"/>
                  <a:gd name="T21" fmla="*/ 274 h 311"/>
                  <a:gd name="T22" fmla="*/ 5 w 397"/>
                  <a:gd name="T23" fmla="*/ 267 h 311"/>
                  <a:gd name="T24" fmla="*/ 175 w 397"/>
                  <a:gd name="T25" fmla="*/ 11 h 311"/>
                  <a:gd name="T26" fmla="*/ 175 w 397"/>
                  <a:gd name="T27" fmla="*/ 11 h 311"/>
                  <a:gd name="T28" fmla="*/ 180 w 397"/>
                  <a:gd name="T29" fmla="*/ 6 h 311"/>
                  <a:gd name="T30" fmla="*/ 186 w 397"/>
                  <a:gd name="T31" fmla="*/ 3 h 311"/>
                  <a:gd name="T32" fmla="*/ 192 w 397"/>
                  <a:gd name="T33" fmla="*/ 0 h 311"/>
                  <a:gd name="T34" fmla="*/ 199 w 397"/>
                  <a:gd name="T35" fmla="*/ 0 h 311"/>
                  <a:gd name="T36" fmla="*/ 206 w 397"/>
                  <a:gd name="T37" fmla="*/ 0 h 311"/>
                  <a:gd name="T38" fmla="*/ 212 w 397"/>
                  <a:gd name="T39" fmla="*/ 3 h 311"/>
                  <a:gd name="T40" fmla="*/ 218 w 397"/>
                  <a:gd name="T41" fmla="*/ 6 h 311"/>
                  <a:gd name="T42" fmla="*/ 222 w 397"/>
                  <a:gd name="T43" fmla="*/ 11 h 311"/>
                  <a:gd name="T44" fmla="*/ 392 w 397"/>
                  <a:gd name="T45" fmla="*/ 267 h 311"/>
                  <a:gd name="T46" fmla="*/ 392 w 397"/>
                  <a:gd name="T47" fmla="*/ 267 h 311"/>
                  <a:gd name="T48" fmla="*/ 396 w 397"/>
                  <a:gd name="T49" fmla="*/ 274 h 311"/>
                  <a:gd name="T50" fmla="*/ 397 w 397"/>
                  <a:gd name="T51" fmla="*/ 281 h 311"/>
                  <a:gd name="T52" fmla="*/ 397 w 397"/>
                  <a:gd name="T53" fmla="*/ 289 h 311"/>
                  <a:gd name="T54" fmla="*/ 394 w 397"/>
                  <a:gd name="T55" fmla="*/ 296 h 311"/>
                  <a:gd name="T56" fmla="*/ 394 w 397"/>
                  <a:gd name="T57" fmla="*/ 296 h 311"/>
                  <a:gd name="T58" fmla="*/ 389 w 397"/>
                  <a:gd name="T59" fmla="*/ 302 h 311"/>
                  <a:gd name="T60" fmla="*/ 384 w 397"/>
                  <a:gd name="T61" fmla="*/ 307 h 311"/>
                  <a:gd name="T62" fmla="*/ 377 w 397"/>
                  <a:gd name="T63" fmla="*/ 310 h 311"/>
                  <a:gd name="T64" fmla="*/ 369 w 397"/>
                  <a:gd name="T65" fmla="*/ 311 h 311"/>
                  <a:gd name="T66" fmla="*/ 369 w 397"/>
                  <a:gd name="T67" fmla="*/ 311 h 311"/>
                  <a:gd name="T68" fmla="*/ 82 w 397"/>
                  <a:gd name="T69" fmla="*/ 254 h 311"/>
                  <a:gd name="T70" fmla="*/ 316 w 397"/>
                  <a:gd name="T71" fmla="*/ 254 h 311"/>
                  <a:gd name="T72" fmla="*/ 199 w 397"/>
                  <a:gd name="T73" fmla="*/ 79 h 311"/>
                  <a:gd name="T74" fmla="*/ 82 w 397"/>
                  <a:gd name="T75" fmla="*/ 25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7" h="311">
                    <a:moveTo>
                      <a:pt x="369" y="311"/>
                    </a:moveTo>
                    <a:lnTo>
                      <a:pt x="29" y="311"/>
                    </a:lnTo>
                    <a:lnTo>
                      <a:pt x="29" y="311"/>
                    </a:lnTo>
                    <a:lnTo>
                      <a:pt x="21" y="310"/>
                    </a:lnTo>
                    <a:lnTo>
                      <a:pt x="14" y="307"/>
                    </a:lnTo>
                    <a:lnTo>
                      <a:pt x="8" y="302"/>
                    </a:lnTo>
                    <a:lnTo>
                      <a:pt x="4" y="296"/>
                    </a:lnTo>
                    <a:lnTo>
                      <a:pt x="4" y="296"/>
                    </a:lnTo>
                    <a:lnTo>
                      <a:pt x="1" y="289"/>
                    </a:lnTo>
                    <a:lnTo>
                      <a:pt x="0" y="281"/>
                    </a:lnTo>
                    <a:lnTo>
                      <a:pt x="2" y="274"/>
                    </a:lnTo>
                    <a:lnTo>
                      <a:pt x="5" y="267"/>
                    </a:lnTo>
                    <a:lnTo>
                      <a:pt x="175" y="11"/>
                    </a:lnTo>
                    <a:lnTo>
                      <a:pt x="175" y="11"/>
                    </a:lnTo>
                    <a:lnTo>
                      <a:pt x="180" y="6"/>
                    </a:lnTo>
                    <a:lnTo>
                      <a:pt x="186" y="3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2" y="3"/>
                    </a:lnTo>
                    <a:lnTo>
                      <a:pt x="218" y="6"/>
                    </a:lnTo>
                    <a:lnTo>
                      <a:pt x="222" y="11"/>
                    </a:lnTo>
                    <a:lnTo>
                      <a:pt x="392" y="267"/>
                    </a:lnTo>
                    <a:lnTo>
                      <a:pt x="392" y="267"/>
                    </a:lnTo>
                    <a:lnTo>
                      <a:pt x="396" y="274"/>
                    </a:lnTo>
                    <a:lnTo>
                      <a:pt x="397" y="281"/>
                    </a:lnTo>
                    <a:lnTo>
                      <a:pt x="397" y="289"/>
                    </a:lnTo>
                    <a:lnTo>
                      <a:pt x="394" y="296"/>
                    </a:lnTo>
                    <a:lnTo>
                      <a:pt x="394" y="296"/>
                    </a:lnTo>
                    <a:lnTo>
                      <a:pt x="389" y="302"/>
                    </a:lnTo>
                    <a:lnTo>
                      <a:pt x="384" y="307"/>
                    </a:lnTo>
                    <a:lnTo>
                      <a:pt x="377" y="310"/>
                    </a:lnTo>
                    <a:lnTo>
                      <a:pt x="369" y="311"/>
                    </a:lnTo>
                    <a:lnTo>
                      <a:pt x="369" y="311"/>
                    </a:lnTo>
                    <a:close/>
                    <a:moveTo>
                      <a:pt x="82" y="254"/>
                    </a:moveTo>
                    <a:lnTo>
                      <a:pt x="316" y="254"/>
                    </a:lnTo>
                    <a:lnTo>
                      <a:pt x="199" y="79"/>
                    </a:lnTo>
                    <a:lnTo>
                      <a:pt x="82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0E609083-B8C2-4BD3-AD69-82CE82A09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925" y="2768601"/>
                <a:ext cx="60325" cy="52388"/>
              </a:xfrm>
              <a:custGeom>
                <a:avLst/>
                <a:gdLst>
                  <a:gd name="T0" fmla="*/ 113 w 226"/>
                  <a:gd name="T1" fmla="*/ 198 h 198"/>
                  <a:gd name="T2" fmla="*/ 113 w 226"/>
                  <a:gd name="T3" fmla="*/ 198 h 198"/>
                  <a:gd name="T4" fmla="*/ 101 w 226"/>
                  <a:gd name="T5" fmla="*/ 197 h 198"/>
                  <a:gd name="T6" fmla="*/ 90 w 226"/>
                  <a:gd name="T7" fmla="*/ 196 h 198"/>
                  <a:gd name="T8" fmla="*/ 79 w 226"/>
                  <a:gd name="T9" fmla="*/ 193 h 198"/>
                  <a:gd name="T10" fmla="*/ 69 w 226"/>
                  <a:gd name="T11" fmla="*/ 189 h 198"/>
                  <a:gd name="T12" fmla="*/ 59 w 226"/>
                  <a:gd name="T13" fmla="*/ 184 h 198"/>
                  <a:gd name="T14" fmla="*/ 50 w 226"/>
                  <a:gd name="T15" fmla="*/ 178 h 198"/>
                  <a:gd name="T16" fmla="*/ 41 w 226"/>
                  <a:gd name="T17" fmla="*/ 171 h 198"/>
                  <a:gd name="T18" fmla="*/ 32 w 226"/>
                  <a:gd name="T19" fmla="*/ 164 h 198"/>
                  <a:gd name="T20" fmla="*/ 25 w 226"/>
                  <a:gd name="T21" fmla="*/ 156 h 198"/>
                  <a:gd name="T22" fmla="*/ 19 w 226"/>
                  <a:gd name="T23" fmla="*/ 147 h 198"/>
                  <a:gd name="T24" fmla="*/ 13 w 226"/>
                  <a:gd name="T25" fmla="*/ 138 h 198"/>
                  <a:gd name="T26" fmla="*/ 8 w 226"/>
                  <a:gd name="T27" fmla="*/ 128 h 198"/>
                  <a:gd name="T28" fmla="*/ 5 w 226"/>
                  <a:gd name="T29" fmla="*/ 118 h 198"/>
                  <a:gd name="T30" fmla="*/ 2 w 226"/>
                  <a:gd name="T31" fmla="*/ 107 h 198"/>
                  <a:gd name="T32" fmla="*/ 0 w 226"/>
                  <a:gd name="T33" fmla="*/ 96 h 198"/>
                  <a:gd name="T34" fmla="*/ 0 w 226"/>
                  <a:gd name="T35" fmla="*/ 85 h 198"/>
                  <a:gd name="T36" fmla="*/ 0 w 226"/>
                  <a:gd name="T37" fmla="*/ 0 h 198"/>
                  <a:gd name="T38" fmla="*/ 57 w 226"/>
                  <a:gd name="T39" fmla="*/ 0 h 198"/>
                  <a:gd name="T40" fmla="*/ 57 w 226"/>
                  <a:gd name="T41" fmla="*/ 85 h 198"/>
                  <a:gd name="T42" fmla="*/ 57 w 226"/>
                  <a:gd name="T43" fmla="*/ 85 h 198"/>
                  <a:gd name="T44" fmla="*/ 58 w 226"/>
                  <a:gd name="T45" fmla="*/ 96 h 198"/>
                  <a:gd name="T46" fmla="*/ 61 w 226"/>
                  <a:gd name="T47" fmla="*/ 107 h 198"/>
                  <a:gd name="T48" fmla="*/ 66 w 226"/>
                  <a:gd name="T49" fmla="*/ 116 h 198"/>
                  <a:gd name="T50" fmla="*/ 73 w 226"/>
                  <a:gd name="T51" fmla="*/ 124 h 198"/>
                  <a:gd name="T52" fmla="*/ 81 w 226"/>
                  <a:gd name="T53" fmla="*/ 131 h 198"/>
                  <a:gd name="T54" fmla="*/ 91 w 226"/>
                  <a:gd name="T55" fmla="*/ 136 h 198"/>
                  <a:gd name="T56" fmla="*/ 101 w 226"/>
                  <a:gd name="T57" fmla="*/ 140 h 198"/>
                  <a:gd name="T58" fmla="*/ 113 w 226"/>
                  <a:gd name="T59" fmla="*/ 141 h 198"/>
                  <a:gd name="T60" fmla="*/ 113 w 226"/>
                  <a:gd name="T61" fmla="*/ 141 h 198"/>
                  <a:gd name="T62" fmla="*/ 124 w 226"/>
                  <a:gd name="T63" fmla="*/ 140 h 198"/>
                  <a:gd name="T64" fmla="*/ 135 w 226"/>
                  <a:gd name="T65" fmla="*/ 136 h 198"/>
                  <a:gd name="T66" fmla="*/ 145 w 226"/>
                  <a:gd name="T67" fmla="*/ 131 h 198"/>
                  <a:gd name="T68" fmla="*/ 153 w 226"/>
                  <a:gd name="T69" fmla="*/ 124 h 198"/>
                  <a:gd name="T70" fmla="*/ 160 w 226"/>
                  <a:gd name="T71" fmla="*/ 116 h 198"/>
                  <a:gd name="T72" fmla="*/ 165 w 226"/>
                  <a:gd name="T73" fmla="*/ 107 h 198"/>
                  <a:gd name="T74" fmla="*/ 169 w 226"/>
                  <a:gd name="T75" fmla="*/ 96 h 198"/>
                  <a:gd name="T76" fmla="*/ 170 w 226"/>
                  <a:gd name="T77" fmla="*/ 85 h 198"/>
                  <a:gd name="T78" fmla="*/ 170 w 226"/>
                  <a:gd name="T79" fmla="*/ 0 h 198"/>
                  <a:gd name="T80" fmla="*/ 226 w 226"/>
                  <a:gd name="T81" fmla="*/ 0 h 198"/>
                  <a:gd name="T82" fmla="*/ 226 w 226"/>
                  <a:gd name="T83" fmla="*/ 85 h 198"/>
                  <a:gd name="T84" fmla="*/ 226 w 226"/>
                  <a:gd name="T85" fmla="*/ 85 h 198"/>
                  <a:gd name="T86" fmla="*/ 225 w 226"/>
                  <a:gd name="T87" fmla="*/ 96 h 198"/>
                  <a:gd name="T88" fmla="*/ 224 w 226"/>
                  <a:gd name="T89" fmla="*/ 107 h 198"/>
                  <a:gd name="T90" fmla="*/ 221 w 226"/>
                  <a:gd name="T91" fmla="*/ 118 h 198"/>
                  <a:gd name="T92" fmla="*/ 217 w 226"/>
                  <a:gd name="T93" fmla="*/ 128 h 198"/>
                  <a:gd name="T94" fmla="*/ 212 w 226"/>
                  <a:gd name="T95" fmla="*/ 138 h 198"/>
                  <a:gd name="T96" fmla="*/ 207 w 226"/>
                  <a:gd name="T97" fmla="*/ 147 h 198"/>
                  <a:gd name="T98" fmla="*/ 200 w 226"/>
                  <a:gd name="T99" fmla="*/ 156 h 198"/>
                  <a:gd name="T100" fmla="*/ 193 w 226"/>
                  <a:gd name="T101" fmla="*/ 164 h 198"/>
                  <a:gd name="T102" fmla="*/ 185 w 226"/>
                  <a:gd name="T103" fmla="*/ 171 h 198"/>
                  <a:gd name="T104" fmla="*/ 176 w 226"/>
                  <a:gd name="T105" fmla="*/ 178 h 198"/>
                  <a:gd name="T106" fmla="*/ 167 w 226"/>
                  <a:gd name="T107" fmla="*/ 184 h 198"/>
                  <a:gd name="T108" fmla="*/ 157 w 226"/>
                  <a:gd name="T109" fmla="*/ 189 h 198"/>
                  <a:gd name="T110" fmla="*/ 147 w 226"/>
                  <a:gd name="T111" fmla="*/ 193 h 198"/>
                  <a:gd name="T112" fmla="*/ 135 w 226"/>
                  <a:gd name="T113" fmla="*/ 196 h 198"/>
                  <a:gd name="T114" fmla="*/ 124 w 226"/>
                  <a:gd name="T115" fmla="*/ 197 h 198"/>
                  <a:gd name="T116" fmla="*/ 113 w 226"/>
                  <a:gd name="T117" fmla="*/ 198 h 198"/>
                  <a:gd name="T118" fmla="*/ 113 w 226"/>
                  <a:gd name="T1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6" h="198">
                    <a:moveTo>
                      <a:pt x="113" y="198"/>
                    </a:moveTo>
                    <a:lnTo>
                      <a:pt x="113" y="198"/>
                    </a:lnTo>
                    <a:lnTo>
                      <a:pt x="101" y="197"/>
                    </a:lnTo>
                    <a:lnTo>
                      <a:pt x="90" y="196"/>
                    </a:lnTo>
                    <a:lnTo>
                      <a:pt x="79" y="193"/>
                    </a:lnTo>
                    <a:lnTo>
                      <a:pt x="69" y="189"/>
                    </a:lnTo>
                    <a:lnTo>
                      <a:pt x="59" y="184"/>
                    </a:lnTo>
                    <a:lnTo>
                      <a:pt x="50" y="178"/>
                    </a:lnTo>
                    <a:lnTo>
                      <a:pt x="41" y="171"/>
                    </a:lnTo>
                    <a:lnTo>
                      <a:pt x="32" y="164"/>
                    </a:lnTo>
                    <a:lnTo>
                      <a:pt x="25" y="156"/>
                    </a:lnTo>
                    <a:lnTo>
                      <a:pt x="19" y="147"/>
                    </a:lnTo>
                    <a:lnTo>
                      <a:pt x="13" y="138"/>
                    </a:lnTo>
                    <a:lnTo>
                      <a:pt x="8" y="128"/>
                    </a:lnTo>
                    <a:lnTo>
                      <a:pt x="5" y="118"/>
                    </a:lnTo>
                    <a:lnTo>
                      <a:pt x="2" y="107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85"/>
                    </a:lnTo>
                    <a:lnTo>
                      <a:pt x="57" y="85"/>
                    </a:lnTo>
                    <a:lnTo>
                      <a:pt x="58" y="96"/>
                    </a:lnTo>
                    <a:lnTo>
                      <a:pt x="61" y="107"/>
                    </a:lnTo>
                    <a:lnTo>
                      <a:pt x="66" y="116"/>
                    </a:lnTo>
                    <a:lnTo>
                      <a:pt x="73" y="124"/>
                    </a:lnTo>
                    <a:lnTo>
                      <a:pt x="81" y="131"/>
                    </a:lnTo>
                    <a:lnTo>
                      <a:pt x="91" y="136"/>
                    </a:lnTo>
                    <a:lnTo>
                      <a:pt x="101" y="140"/>
                    </a:lnTo>
                    <a:lnTo>
                      <a:pt x="113" y="141"/>
                    </a:lnTo>
                    <a:lnTo>
                      <a:pt x="113" y="141"/>
                    </a:lnTo>
                    <a:lnTo>
                      <a:pt x="124" y="140"/>
                    </a:lnTo>
                    <a:lnTo>
                      <a:pt x="135" y="136"/>
                    </a:lnTo>
                    <a:lnTo>
                      <a:pt x="145" y="131"/>
                    </a:lnTo>
                    <a:lnTo>
                      <a:pt x="153" y="124"/>
                    </a:lnTo>
                    <a:lnTo>
                      <a:pt x="160" y="116"/>
                    </a:lnTo>
                    <a:lnTo>
                      <a:pt x="165" y="107"/>
                    </a:lnTo>
                    <a:lnTo>
                      <a:pt x="169" y="96"/>
                    </a:lnTo>
                    <a:lnTo>
                      <a:pt x="170" y="85"/>
                    </a:lnTo>
                    <a:lnTo>
                      <a:pt x="170" y="0"/>
                    </a:lnTo>
                    <a:lnTo>
                      <a:pt x="226" y="0"/>
                    </a:lnTo>
                    <a:lnTo>
                      <a:pt x="226" y="85"/>
                    </a:lnTo>
                    <a:lnTo>
                      <a:pt x="226" y="85"/>
                    </a:lnTo>
                    <a:lnTo>
                      <a:pt x="225" y="96"/>
                    </a:lnTo>
                    <a:lnTo>
                      <a:pt x="224" y="107"/>
                    </a:lnTo>
                    <a:lnTo>
                      <a:pt x="221" y="118"/>
                    </a:lnTo>
                    <a:lnTo>
                      <a:pt x="217" y="128"/>
                    </a:lnTo>
                    <a:lnTo>
                      <a:pt x="212" y="138"/>
                    </a:lnTo>
                    <a:lnTo>
                      <a:pt x="207" y="147"/>
                    </a:lnTo>
                    <a:lnTo>
                      <a:pt x="200" y="156"/>
                    </a:lnTo>
                    <a:lnTo>
                      <a:pt x="193" y="164"/>
                    </a:lnTo>
                    <a:lnTo>
                      <a:pt x="185" y="171"/>
                    </a:lnTo>
                    <a:lnTo>
                      <a:pt x="176" y="178"/>
                    </a:lnTo>
                    <a:lnTo>
                      <a:pt x="167" y="184"/>
                    </a:lnTo>
                    <a:lnTo>
                      <a:pt x="157" y="189"/>
                    </a:lnTo>
                    <a:lnTo>
                      <a:pt x="147" y="193"/>
                    </a:lnTo>
                    <a:lnTo>
                      <a:pt x="135" y="196"/>
                    </a:lnTo>
                    <a:lnTo>
                      <a:pt x="124" y="197"/>
                    </a:lnTo>
                    <a:lnTo>
                      <a:pt x="113" y="198"/>
                    </a:lnTo>
                    <a:lnTo>
                      <a:pt x="113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4E68BAC1-F6B8-4609-93D3-AAC5632F4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8638" y="2828926"/>
                <a:ext cx="523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C8ADB6D-2D86-46C1-84A3-3D88CA9884D1}"/>
                </a:ext>
              </a:extLst>
            </p:cNvPr>
            <p:cNvGrpSpPr/>
            <p:nvPr/>
          </p:nvGrpSpPr>
          <p:grpSpPr>
            <a:xfrm>
              <a:off x="2282032" y="1448594"/>
              <a:ext cx="358775" cy="360363"/>
              <a:chOff x="8435975" y="2528888"/>
              <a:chExt cx="358775" cy="360363"/>
            </a:xfrm>
            <a:solidFill>
              <a:srgbClr val="4B5117"/>
            </a:solidFill>
          </p:grpSpPr>
          <p:sp>
            <p:nvSpPr>
              <p:cNvPr id="33" name="Freeform 164">
                <a:extLst>
                  <a:ext uri="{FF2B5EF4-FFF2-40B4-BE49-F238E27FC236}">
                    <a16:creationId xmlns:a16="http://schemas.microsoft.com/office/drawing/2014/main" id="{FBB6DEC8-E502-43F0-B8DD-1E5A0ADD4E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6938" y="2581276"/>
                <a:ext cx="198438" cy="203200"/>
              </a:xfrm>
              <a:custGeom>
                <a:avLst/>
                <a:gdLst>
                  <a:gd name="T0" fmla="*/ 292 w 752"/>
                  <a:gd name="T1" fmla="*/ 746 h 766"/>
                  <a:gd name="T2" fmla="*/ 159 w 752"/>
                  <a:gd name="T3" fmla="*/ 658 h 766"/>
                  <a:gd name="T4" fmla="*/ 100 w 752"/>
                  <a:gd name="T5" fmla="*/ 584 h 766"/>
                  <a:gd name="T6" fmla="*/ 68 w 752"/>
                  <a:gd name="T7" fmla="*/ 494 h 766"/>
                  <a:gd name="T8" fmla="*/ 39 w 752"/>
                  <a:gd name="T9" fmla="*/ 463 h 766"/>
                  <a:gd name="T10" fmla="*/ 11 w 752"/>
                  <a:gd name="T11" fmla="*/ 424 h 766"/>
                  <a:gd name="T12" fmla="*/ 0 w 752"/>
                  <a:gd name="T13" fmla="*/ 369 h 766"/>
                  <a:gd name="T14" fmla="*/ 9 w 752"/>
                  <a:gd name="T15" fmla="*/ 321 h 766"/>
                  <a:gd name="T16" fmla="*/ 35 w 752"/>
                  <a:gd name="T17" fmla="*/ 278 h 766"/>
                  <a:gd name="T18" fmla="*/ 93 w 752"/>
                  <a:gd name="T19" fmla="*/ 137 h 766"/>
                  <a:gd name="T20" fmla="*/ 108 w 752"/>
                  <a:gd name="T21" fmla="*/ 117 h 766"/>
                  <a:gd name="T22" fmla="*/ 178 w 752"/>
                  <a:gd name="T23" fmla="*/ 111 h 766"/>
                  <a:gd name="T24" fmla="*/ 285 w 752"/>
                  <a:gd name="T25" fmla="*/ 86 h 766"/>
                  <a:gd name="T26" fmla="*/ 330 w 752"/>
                  <a:gd name="T27" fmla="*/ 47 h 766"/>
                  <a:gd name="T28" fmla="*/ 356 w 752"/>
                  <a:gd name="T29" fmla="*/ 8 h 766"/>
                  <a:gd name="T30" fmla="*/ 387 w 752"/>
                  <a:gd name="T31" fmla="*/ 2 h 766"/>
                  <a:gd name="T32" fmla="*/ 415 w 752"/>
                  <a:gd name="T33" fmla="*/ 34 h 766"/>
                  <a:gd name="T34" fmla="*/ 447 w 752"/>
                  <a:gd name="T35" fmla="*/ 73 h 766"/>
                  <a:gd name="T36" fmla="*/ 529 w 752"/>
                  <a:gd name="T37" fmla="*/ 105 h 766"/>
                  <a:gd name="T38" fmla="*/ 636 w 752"/>
                  <a:gd name="T39" fmla="*/ 114 h 766"/>
                  <a:gd name="T40" fmla="*/ 658 w 752"/>
                  <a:gd name="T41" fmla="*/ 131 h 766"/>
                  <a:gd name="T42" fmla="*/ 704 w 752"/>
                  <a:gd name="T43" fmla="*/ 269 h 766"/>
                  <a:gd name="T44" fmla="*/ 737 w 752"/>
                  <a:gd name="T45" fmla="*/ 305 h 766"/>
                  <a:gd name="T46" fmla="*/ 751 w 752"/>
                  <a:gd name="T47" fmla="*/ 359 h 766"/>
                  <a:gd name="T48" fmla="*/ 747 w 752"/>
                  <a:gd name="T49" fmla="*/ 406 h 766"/>
                  <a:gd name="T50" fmla="*/ 725 w 752"/>
                  <a:gd name="T51" fmla="*/ 452 h 766"/>
                  <a:gd name="T52" fmla="*/ 686 w 752"/>
                  <a:gd name="T53" fmla="*/ 478 h 766"/>
                  <a:gd name="T54" fmla="*/ 666 w 752"/>
                  <a:gd name="T55" fmla="*/ 556 h 766"/>
                  <a:gd name="T56" fmla="*/ 615 w 752"/>
                  <a:gd name="T57" fmla="*/ 635 h 766"/>
                  <a:gd name="T58" fmla="*/ 509 w 752"/>
                  <a:gd name="T59" fmla="*/ 722 h 766"/>
                  <a:gd name="T60" fmla="*/ 376 w 752"/>
                  <a:gd name="T61" fmla="*/ 766 h 766"/>
                  <a:gd name="T62" fmla="*/ 117 w 752"/>
                  <a:gd name="T63" fmla="*/ 298 h 766"/>
                  <a:gd name="T64" fmla="*/ 92 w 752"/>
                  <a:gd name="T65" fmla="*/ 312 h 766"/>
                  <a:gd name="T66" fmla="*/ 72 w 752"/>
                  <a:gd name="T67" fmla="*/ 321 h 766"/>
                  <a:gd name="T68" fmla="*/ 57 w 752"/>
                  <a:gd name="T69" fmla="*/ 369 h 766"/>
                  <a:gd name="T70" fmla="*/ 69 w 752"/>
                  <a:gd name="T71" fmla="*/ 412 h 766"/>
                  <a:gd name="T72" fmla="*/ 92 w 752"/>
                  <a:gd name="T73" fmla="*/ 426 h 766"/>
                  <a:gd name="T74" fmla="*/ 117 w 752"/>
                  <a:gd name="T75" fmla="*/ 438 h 766"/>
                  <a:gd name="T76" fmla="*/ 123 w 752"/>
                  <a:gd name="T77" fmla="*/ 481 h 766"/>
                  <a:gd name="T78" fmla="*/ 150 w 752"/>
                  <a:gd name="T79" fmla="*/ 556 h 766"/>
                  <a:gd name="T80" fmla="*/ 220 w 752"/>
                  <a:gd name="T81" fmla="*/ 637 h 766"/>
                  <a:gd name="T82" fmla="*/ 343 w 752"/>
                  <a:gd name="T83" fmla="*/ 705 h 766"/>
                  <a:gd name="T84" fmla="*/ 428 w 752"/>
                  <a:gd name="T85" fmla="*/ 698 h 766"/>
                  <a:gd name="T86" fmla="*/ 552 w 752"/>
                  <a:gd name="T87" fmla="*/ 619 h 766"/>
                  <a:gd name="T88" fmla="*/ 608 w 752"/>
                  <a:gd name="T89" fmla="*/ 544 h 766"/>
                  <a:gd name="T90" fmla="*/ 631 w 752"/>
                  <a:gd name="T91" fmla="*/ 468 h 766"/>
                  <a:gd name="T92" fmla="*/ 640 w 752"/>
                  <a:gd name="T93" fmla="*/ 434 h 766"/>
                  <a:gd name="T94" fmla="*/ 665 w 752"/>
                  <a:gd name="T95" fmla="*/ 426 h 766"/>
                  <a:gd name="T96" fmla="*/ 687 w 752"/>
                  <a:gd name="T97" fmla="*/ 404 h 766"/>
                  <a:gd name="T98" fmla="*/ 694 w 752"/>
                  <a:gd name="T99" fmla="*/ 361 h 766"/>
                  <a:gd name="T100" fmla="*/ 677 w 752"/>
                  <a:gd name="T101" fmla="*/ 318 h 766"/>
                  <a:gd name="T102" fmla="*/ 655 w 752"/>
                  <a:gd name="T103" fmla="*/ 311 h 766"/>
                  <a:gd name="T104" fmla="*/ 633 w 752"/>
                  <a:gd name="T105" fmla="*/ 294 h 766"/>
                  <a:gd name="T106" fmla="*/ 534 w 752"/>
                  <a:gd name="T107" fmla="*/ 164 h 766"/>
                  <a:gd name="T108" fmla="*/ 435 w 752"/>
                  <a:gd name="T109" fmla="*/ 134 h 766"/>
                  <a:gd name="T110" fmla="*/ 376 w 752"/>
                  <a:gd name="T111" fmla="*/ 79 h 766"/>
                  <a:gd name="T112" fmla="*/ 329 w 752"/>
                  <a:gd name="T113" fmla="*/ 126 h 766"/>
                  <a:gd name="T114" fmla="*/ 239 w 752"/>
                  <a:gd name="T115" fmla="*/ 161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2" h="766">
                    <a:moveTo>
                      <a:pt x="376" y="766"/>
                    </a:moveTo>
                    <a:lnTo>
                      <a:pt x="376" y="766"/>
                    </a:lnTo>
                    <a:lnTo>
                      <a:pt x="358" y="764"/>
                    </a:lnTo>
                    <a:lnTo>
                      <a:pt x="338" y="761"/>
                    </a:lnTo>
                    <a:lnTo>
                      <a:pt x="316" y="754"/>
                    </a:lnTo>
                    <a:lnTo>
                      <a:pt x="292" y="746"/>
                    </a:lnTo>
                    <a:lnTo>
                      <a:pt x="268" y="735"/>
                    </a:lnTo>
                    <a:lnTo>
                      <a:pt x="244" y="722"/>
                    </a:lnTo>
                    <a:lnTo>
                      <a:pt x="219" y="706"/>
                    </a:lnTo>
                    <a:lnTo>
                      <a:pt x="194" y="688"/>
                    </a:lnTo>
                    <a:lnTo>
                      <a:pt x="170" y="668"/>
                    </a:lnTo>
                    <a:lnTo>
                      <a:pt x="159" y="658"/>
                    </a:lnTo>
                    <a:lnTo>
                      <a:pt x="148" y="647"/>
                    </a:lnTo>
                    <a:lnTo>
                      <a:pt x="138" y="635"/>
                    </a:lnTo>
                    <a:lnTo>
                      <a:pt x="128" y="623"/>
                    </a:lnTo>
                    <a:lnTo>
                      <a:pt x="118" y="611"/>
                    </a:lnTo>
                    <a:lnTo>
                      <a:pt x="109" y="597"/>
                    </a:lnTo>
                    <a:lnTo>
                      <a:pt x="100" y="584"/>
                    </a:lnTo>
                    <a:lnTo>
                      <a:pt x="93" y="570"/>
                    </a:lnTo>
                    <a:lnTo>
                      <a:pt x="86" y="556"/>
                    </a:lnTo>
                    <a:lnTo>
                      <a:pt x="80" y="541"/>
                    </a:lnTo>
                    <a:lnTo>
                      <a:pt x="75" y="526"/>
                    </a:lnTo>
                    <a:lnTo>
                      <a:pt x="71" y="510"/>
                    </a:lnTo>
                    <a:lnTo>
                      <a:pt x="68" y="494"/>
                    </a:lnTo>
                    <a:lnTo>
                      <a:pt x="65" y="478"/>
                    </a:lnTo>
                    <a:lnTo>
                      <a:pt x="65" y="478"/>
                    </a:lnTo>
                    <a:lnTo>
                      <a:pt x="58" y="475"/>
                    </a:lnTo>
                    <a:lnTo>
                      <a:pt x="52" y="471"/>
                    </a:lnTo>
                    <a:lnTo>
                      <a:pt x="45" y="467"/>
                    </a:lnTo>
                    <a:lnTo>
                      <a:pt x="39" y="463"/>
                    </a:lnTo>
                    <a:lnTo>
                      <a:pt x="33" y="458"/>
                    </a:lnTo>
                    <a:lnTo>
                      <a:pt x="28" y="452"/>
                    </a:lnTo>
                    <a:lnTo>
                      <a:pt x="23" y="446"/>
                    </a:lnTo>
                    <a:lnTo>
                      <a:pt x="19" y="439"/>
                    </a:lnTo>
                    <a:lnTo>
                      <a:pt x="15" y="432"/>
                    </a:lnTo>
                    <a:lnTo>
                      <a:pt x="11" y="424"/>
                    </a:lnTo>
                    <a:lnTo>
                      <a:pt x="8" y="415"/>
                    </a:lnTo>
                    <a:lnTo>
                      <a:pt x="6" y="406"/>
                    </a:lnTo>
                    <a:lnTo>
                      <a:pt x="3" y="398"/>
                    </a:lnTo>
                    <a:lnTo>
                      <a:pt x="1" y="388"/>
                    </a:lnTo>
                    <a:lnTo>
                      <a:pt x="0" y="379"/>
                    </a:lnTo>
                    <a:lnTo>
                      <a:pt x="0" y="369"/>
                    </a:lnTo>
                    <a:lnTo>
                      <a:pt x="0" y="369"/>
                    </a:lnTo>
                    <a:lnTo>
                      <a:pt x="0" y="359"/>
                    </a:lnTo>
                    <a:lnTo>
                      <a:pt x="1" y="349"/>
                    </a:lnTo>
                    <a:lnTo>
                      <a:pt x="3" y="339"/>
                    </a:lnTo>
                    <a:lnTo>
                      <a:pt x="6" y="330"/>
                    </a:lnTo>
                    <a:lnTo>
                      <a:pt x="9" y="321"/>
                    </a:lnTo>
                    <a:lnTo>
                      <a:pt x="12" y="312"/>
                    </a:lnTo>
                    <a:lnTo>
                      <a:pt x="16" y="305"/>
                    </a:lnTo>
                    <a:lnTo>
                      <a:pt x="20" y="297"/>
                    </a:lnTo>
                    <a:lnTo>
                      <a:pt x="24" y="290"/>
                    </a:lnTo>
                    <a:lnTo>
                      <a:pt x="30" y="284"/>
                    </a:lnTo>
                    <a:lnTo>
                      <a:pt x="35" y="278"/>
                    </a:lnTo>
                    <a:lnTo>
                      <a:pt x="41" y="273"/>
                    </a:lnTo>
                    <a:lnTo>
                      <a:pt x="47" y="269"/>
                    </a:lnTo>
                    <a:lnTo>
                      <a:pt x="54" y="265"/>
                    </a:lnTo>
                    <a:lnTo>
                      <a:pt x="61" y="262"/>
                    </a:lnTo>
                    <a:lnTo>
                      <a:pt x="69" y="259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4" y="131"/>
                    </a:lnTo>
                    <a:lnTo>
                      <a:pt x="96" y="127"/>
                    </a:lnTo>
                    <a:lnTo>
                      <a:pt x="99" y="123"/>
                    </a:lnTo>
                    <a:lnTo>
                      <a:pt x="103" y="120"/>
                    </a:lnTo>
                    <a:lnTo>
                      <a:pt x="108" y="117"/>
                    </a:lnTo>
                    <a:lnTo>
                      <a:pt x="112" y="115"/>
                    </a:lnTo>
                    <a:lnTo>
                      <a:pt x="116" y="114"/>
                    </a:lnTo>
                    <a:lnTo>
                      <a:pt x="121" y="113"/>
                    </a:lnTo>
                    <a:lnTo>
                      <a:pt x="121" y="113"/>
                    </a:lnTo>
                    <a:lnTo>
                      <a:pt x="151" y="113"/>
                    </a:lnTo>
                    <a:lnTo>
                      <a:pt x="178" y="111"/>
                    </a:lnTo>
                    <a:lnTo>
                      <a:pt x="202" y="109"/>
                    </a:lnTo>
                    <a:lnTo>
                      <a:pt x="224" y="105"/>
                    </a:lnTo>
                    <a:lnTo>
                      <a:pt x="243" y="101"/>
                    </a:lnTo>
                    <a:lnTo>
                      <a:pt x="259" y="97"/>
                    </a:lnTo>
                    <a:lnTo>
                      <a:pt x="273" y="92"/>
                    </a:lnTo>
                    <a:lnTo>
                      <a:pt x="285" y="86"/>
                    </a:lnTo>
                    <a:lnTo>
                      <a:pt x="296" y="80"/>
                    </a:lnTo>
                    <a:lnTo>
                      <a:pt x="305" y="73"/>
                    </a:lnTo>
                    <a:lnTo>
                      <a:pt x="313" y="67"/>
                    </a:lnTo>
                    <a:lnTo>
                      <a:pt x="320" y="60"/>
                    </a:lnTo>
                    <a:lnTo>
                      <a:pt x="325" y="54"/>
                    </a:lnTo>
                    <a:lnTo>
                      <a:pt x="330" y="47"/>
                    </a:lnTo>
                    <a:lnTo>
                      <a:pt x="338" y="34"/>
                    </a:lnTo>
                    <a:lnTo>
                      <a:pt x="338" y="34"/>
                    </a:lnTo>
                    <a:lnTo>
                      <a:pt x="346" y="20"/>
                    </a:lnTo>
                    <a:lnTo>
                      <a:pt x="351" y="14"/>
                    </a:lnTo>
                    <a:lnTo>
                      <a:pt x="356" y="8"/>
                    </a:lnTo>
                    <a:lnTo>
                      <a:pt x="356" y="8"/>
                    </a:lnTo>
                    <a:lnTo>
                      <a:pt x="360" y="5"/>
                    </a:lnTo>
                    <a:lnTo>
                      <a:pt x="365" y="2"/>
                    </a:lnTo>
                    <a:lnTo>
                      <a:pt x="371" y="1"/>
                    </a:lnTo>
                    <a:lnTo>
                      <a:pt x="376" y="0"/>
                    </a:lnTo>
                    <a:lnTo>
                      <a:pt x="381" y="1"/>
                    </a:lnTo>
                    <a:lnTo>
                      <a:pt x="387" y="2"/>
                    </a:lnTo>
                    <a:lnTo>
                      <a:pt x="391" y="5"/>
                    </a:lnTo>
                    <a:lnTo>
                      <a:pt x="396" y="8"/>
                    </a:lnTo>
                    <a:lnTo>
                      <a:pt x="396" y="8"/>
                    </a:lnTo>
                    <a:lnTo>
                      <a:pt x="401" y="14"/>
                    </a:lnTo>
                    <a:lnTo>
                      <a:pt x="406" y="20"/>
                    </a:lnTo>
                    <a:lnTo>
                      <a:pt x="415" y="34"/>
                    </a:lnTo>
                    <a:lnTo>
                      <a:pt x="415" y="34"/>
                    </a:lnTo>
                    <a:lnTo>
                      <a:pt x="423" y="47"/>
                    </a:lnTo>
                    <a:lnTo>
                      <a:pt x="428" y="54"/>
                    </a:lnTo>
                    <a:lnTo>
                      <a:pt x="433" y="60"/>
                    </a:lnTo>
                    <a:lnTo>
                      <a:pt x="439" y="67"/>
                    </a:lnTo>
                    <a:lnTo>
                      <a:pt x="447" y="73"/>
                    </a:lnTo>
                    <a:lnTo>
                      <a:pt x="456" y="80"/>
                    </a:lnTo>
                    <a:lnTo>
                      <a:pt x="467" y="86"/>
                    </a:lnTo>
                    <a:lnTo>
                      <a:pt x="479" y="92"/>
                    </a:lnTo>
                    <a:lnTo>
                      <a:pt x="493" y="97"/>
                    </a:lnTo>
                    <a:lnTo>
                      <a:pt x="510" y="101"/>
                    </a:lnTo>
                    <a:lnTo>
                      <a:pt x="529" y="105"/>
                    </a:lnTo>
                    <a:lnTo>
                      <a:pt x="550" y="109"/>
                    </a:lnTo>
                    <a:lnTo>
                      <a:pt x="574" y="111"/>
                    </a:lnTo>
                    <a:lnTo>
                      <a:pt x="601" y="113"/>
                    </a:lnTo>
                    <a:lnTo>
                      <a:pt x="631" y="113"/>
                    </a:lnTo>
                    <a:lnTo>
                      <a:pt x="631" y="113"/>
                    </a:lnTo>
                    <a:lnTo>
                      <a:pt x="636" y="114"/>
                    </a:lnTo>
                    <a:lnTo>
                      <a:pt x="641" y="115"/>
                    </a:lnTo>
                    <a:lnTo>
                      <a:pt x="645" y="117"/>
                    </a:lnTo>
                    <a:lnTo>
                      <a:pt x="649" y="120"/>
                    </a:lnTo>
                    <a:lnTo>
                      <a:pt x="653" y="123"/>
                    </a:lnTo>
                    <a:lnTo>
                      <a:pt x="655" y="127"/>
                    </a:lnTo>
                    <a:lnTo>
                      <a:pt x="658" y="131"/>
                    </a:lnTo>
                    <a:lnTo>
                      <a:pt x="659" y="137"/>
                    </a:lnTo>
                    <a:lnTo>
                      <a:pt x="683" y="259"/>
                    </a:lnTo>
                    <a:lnTo>
                      <a:pt x="683" y="259"/>
                    </a:lnTo>
                    <a:lnTo>
                      <a:pt x="691" y="262"/>
                    </a:lnTo>
                    <a:lnTo>
                      <a:pt x="698" y="265"/>
                    </a:lnTo>
                    <a:lnTo>
                      <a:pt x="704" y="269"/>
                    </a:lnTo>
                    <a:lnTo>
                      <a:pt x="712" y="273"/>
                    </a:lnTo>
                    <a:lnTo>
                      <a:pt x="718" y="278"/>
                    </a:lnTo>
                    <a:lnTo>
                      <a:pt x="723" y="284"/>
                    </a:lnTo>
                    <a:lnTo>
                      <a:pt x="728" y="290"/>
                    </a:lnTo>
                    <a:lnTo>
                      <a:pt x="733" y="297"/>
                    </a:lnTo>
                    <a:lnTo>
                      <a:pt x="737" y="305"/>
                    </a:lnTo>
                    <a:lnTo>
                      <a:pt x="741" y="312"/>
                    </a:lnTo>
                    <a:lnTo>
                      <a:pt x="744" y="321"/>
                    </a:lnTo>
                    <a:lnTo>
                      <a:pt x="747" y="330"/>
                    </a:lnTo>
                    <a:lnTo>
                      <a:pt x="749" y="339"/>
                    </a:lnTo>
                    <a:lnTo>
                      <a:pt x="751" y="349"/>
                    </a:lnTo>
                    <a:lnTo>
                      <a:pt x="751" y="359"/>
                    </a:lnTo>
                    <a:lnTo>
                      <a:pt x="752" y="369"/>
                    </a:lnTo>
                    <a:lnTo>
                      <a:pt x="752" y="369"/>
                    </a:lnTo>
                    <a:lnTo>
                      <a:pt x="751" y="379"/>
                    </a:lnTo>
                    <a:lnTo>
                      <a:pt x="751" y="388"/>
                    </a:lnTo>
                    <a:lnTo>
                      <a:pt x="749" y="398"/>
                    </a:lnTo>
                    <a:lnTo>
                      <a:pt x="747" y="406"/>
                    </a:lnTo>
                    <a:lnTo>
                      <a:pt x="745" y="415"/>
                    </a:lnTo>
                    <a:lnTo>
                      <a:pt x="742" y="424"/>
                    </a:lnTo>
                    <a:lnTo>
                      <a:pt x="738" y="432"/>
                    </a:lnTo>
                    <a:lnTo>
                      <a:pt x="734" y="439"/>
                    </a:lnTo>
                    <a:lnTo>
                      <a:pt x="730" y="446"/>
                    </a:lnTo>
                    <a:lnTo>
                      <a:pt x="725" y="452"/>
                    </a:lnTo>
                    <a:lnTo>
                      <a:pt x="719" y="458"/>
                    </a:lnTo>
                    <a:lnTo>
                      <a:pt x="714" y="463"/>
                    </a:lnTo>
                    <a:lnTo>
                      <a:pt x="707" y="467"/>
                    </a:lnTo>
                    <a:lnTo>
                      <a:pt x="700" y="471"/>
                    </a:lnTo>
                    <a:lnTo>
                      <a:pt x="694" y="475"/>
                    </a:lnTo>
                    <a:lnTo>
                      <a:pt x="686" y="478"/>
                    </a:lnTo>
                    <a:lnTo>
                      <a:pt x="686" y="478"/>
                    </a:lnTo>
                    <a:lnTo>
                      <a:pt x="684" y="494"/>
                    </a:lnTo>
                    <a:lnTo>
                      <a:pt x="681" y="510"/>
                    </a:lnTo>
                    <a:lnTo>
                      <a:pt x="677" y="526"/>
                    </a:lnTo>
                    <a:lnTo>
                      <a:pt x="672" y="541"/>
                    </a:lnTo>
                    <a:lnTo>
                      <a:pt x="666" y="556"/>
                    </a:lnTo>
                    <a:lnTo>
                      <a:pt x="659" y="570"/>
                    </a:lnTo>
                    <a:lnTo>
                      <a:pt x="652" y="584"/>
                    </a:lnTo>
                    <a:lnTo>
                      <a:pt x="644" y="597"/>
                    </a:lnTo>
                    <a:lnTo>
                      <a:pt x="635" y="611"/>
                    </a:lnTo>
                    <a:lnTo>
                      <a:pt x="625" y="623"/>
                    </a:lnTo>
                    <a:lnTo>
                      <a:pt x="615" y="635"/>
                    </a:lnTo>
                    <a:lnTo>
                      <a:pt x="604" y="647"/>
                    </a:lnTo>
                    <a:lnTo>
                      <a:pt x="593" y="658"/>
                    </a:lnTo>
                    <a:lnTo>
                      <a:pt x="582" y="668"/>
                    </a:lnTo>
                    <a:lnTo>
                      <a:pt x="558" y="688"/>
                    </a:lnTo>
                    <a:lnTo>
                      <a:pt x="534" y="706"/>
                    </a:lnTo>
                    <a:lnTo>
                      <a:pt x="509" y="722"/>
                    </a:lnTo>
                    <a:lnTo>
                      <a:pt x="484" y="735"/>
                    </a:lnTo>
                    <a:lnTo>
                      <a:pt x="460" y="746"/>
                    </a:lnTo>
                    <a:lnTo>
                      <a:pt x="436" y="754"/>
                    </a:lnTo>
                    <a:lnTo>
                      <a:pt x="415" y="761"/>
                    </a:lnTo>
                    <a:lnTo>
                      <a:pt x="394" y="764"/>
                    </a:lnTo>
                    <a:lnTo>
                      <a:pt x="376" y="766"/>
                    </a:lnTo>
                    <a:lnTo>
                      <a:pt x="376" y="766"/>
                    </a:lnTo>
                    <a:close/>
                    <a:moveTo>
                      <a:pt x="144" y="170"/>
                    </a:moveTo>
                    <a:lnTo>
                      <a:pt x="121" y="289"/>
                    </a:lnTo>
                    <a:lnTo>
                      <a:pt x="121" y="289"/>
                    </a:lnTo>
                    <a:lnTo>
                      <a:pt x="119" y="294"/>
                    </a:lnTo>
                    <a:lnTo>
                      <a:pt x="117" y="298"/>
                    </a:lnTo>
                    <a:lnTo>
                      <a:pt x="115" y="302"/>
                    </a:lnTo>
                    <a:lnTo>
                      <a:pt x="111" y="305"/>
                    </a:lnTo>
                    <a:lnTo>
                      <a:pt x="107" y="308"/>
                    </a:lnTo>
                    <a:lnTo>
                      <a:pt x="102" y="310"/>
                    </a:lnTo>
                    <a:lnTo>
                      <a:pt x="97" y="311"/>
                    </a:lnTo>
                    <a:lnTo>
                      <a:pt x="92" y="312"/>
                    </a:lnTo>
                    <a:lnTo>
                      <a:pt x="92" y="312"/>
                    </a:lnTo>
                    <a:lnTo>
                      <a:pt x="87" y="312"/>
                    </a:lnTo>
                    <a:lnTo>
                      <a:pt x="83" y="313"/>
                    </a:lnTo>
                    <a:lnTo>
                      <a:pt x="79" y="315"/>
                    </a:lnTo>
                    <a:lnTo>
                      <a:pt x="75" y="318"/>
                    </a:lnTo>
                    <a:lnTo>
                      <a:pt x="72" y="321"/>
                    </a:lnTo>
                    <a:lnTo>
                      <a:pt x="69" y="325"/>
                    </a:lnTo>
                    <a:lnTo>
                      <a:pt x="64" y="334"/>
                    </a:lnTo>
                    <a:lnTo>
                      <a:pt x="61" y="343"/>
                    </a:lnTo>
                    <a:lnTo>
                      <a:pt x="59" y="352"/>
                    </a:lnTo>
                    <a:lnTo>
                      <a:pt x="58" y="361"/>
                    </a:lnTo>
                    <a:lnTo>
                      <a:pt x="57" y="369"/>
                    </a:lnTo>
                    <a:lnTo>
                      <a:pt x="57" y="369"/>
                    </a:lnTo>
                    <a:lnTo>
                      <a:pt x="58" y="377"/>
                    </a:lnTo>
                    <a:lnTo>
                      <a:pt x="59" y="386"/>
                    </a:lnTo>
                    <a:lnTo>
                      <a:pt x="61" y="395"/>
                    </a:lnTo>
                    <a:lnTo>
                      <a:pt x="64" y="404"/>
                    </a:lnTo>
                    <a:lnTo>
                      <a:pt x="69" y="412"/>
                    </a:lnTo>
                    <a:lnTo>
                      <a:pt x="72" y="417"/>
                    </a:lnTo>
                    <a:lnTo>
                      <a:pt x="75" y="420"/>
                    </a:lnTo>
                    <a:lnTo>
                      <a:pt x="79" y="422"/>
                    </a:lnTo>
                    <a:lnTo>
                      <a:pt x="83" y="424"/>
                    </a:lnTo>
                    <a:lnTo>
                      <a:pt x="87" y="426"/>
                    </a:lnTo>
                    <a:lnTo>
                      <a:pt x="92" y="426"/>
                    </a:lnTo>
                    <a:lnTo>
                      <a:pt x="92" y="426"/>
                    </a:lnTo>
                    <a:lnTo>
                      <a:pt x="98" y="427"/>
                    </a:lnTo>
                    <a:lnTo>
                      <a:pt x="103" y="428"/>
                    </a:lnTo>
                    <a:lnTo>
                      <a:pt x="109" y="431"/>
                    </a:lnTo>
                    <a:lnTo>
                      <a:pt x="113" y="434"/>
                    </a:lnTo>
                    <a:lnTo>
                      <a:pt x="117" y="438"/>
                    </a:lnTo>
                    <a:lnTo>
                      <a:pt x="119" y="443"/>
                    </a:lnTo>
                    <a:lnTo>
                      <a:pt x="121" y="448"/>
                    </a:lnTo>
                    <a:lnTo>
                      <a:pt x="121" y="454"/>
                    </a:lnTo>
                    <a:lnTo>
                      <a:pt x="121" y="454"/>
                    </a:lnTo>
                    <a:lnTo>
                      <a:pt x="122" y="468"/>
                    </a:lnTo>
                    <a:lnTo>
                      <a:pt x="123" y="481"/>
                    </a:lnTo>
                    <a:lnTo>
                      <a:pt x="126" y="494"/>
                    </a:lnTo>
                    <a:lnTo>
                      <a:pt x="129" y="507"/>
                    </a:lnTo>
                    <a:lnTo>
                      <a:pt x="133" y="520"/>
                    </a:lnTo>
                    <a:lnTo>
                      <a:pt x="138" y="533"/>
                    </a:lnTo>
                    <a:lnTo>
                      <a:pt x="144" y="544"/>
                    </a:lnTo>
                    <a:lnTo>
                      <a:pt x="150" y="556"/>
                    </a:lnTo>
                    <a:lnTo>
                      <a:pt x="157" y="567"/>
                    </a:lnTo>
                    <a:lnTo>
                      <a:pt x="165" y="578"/>
                    </a:lnTo>
                    <a:lnTo>
                      <a:pt x="173" y="589"/>
                    </a:lnTo>
                    <a:lnTo>
                      <a:pt x="181" y="599"/>
                    </a:lnTo>
                    <a:lnTo>
                      <a:pt x="200" y="619"/>
                    </a:lnTo>
                    <a:lnTo>
                      <a:pt x="220" y="637"/>
                    </a:lnTo>
                    <a:lnTo>
                      <a:pt x="241" y="653"/>
                    </a:lnTo>
                    <a:lnTo>
                      <a:pt x="262" y="667"/>
                    </a:lnTo>
                    <a:lnTo>
                      <a:pt x="283" y="679"/>
                    </a:lnTo>
                    <a:lnTo>
                      <a:pt x="304" y="690"/>
                    </a:lnTo>
                    <a:lnTo>
                      <a:pt x="325" y="698"/>
                    </a:lnTo>
                    <a:lnTo>
                      <a:pt x="343" y="705"/>
                    </a:lnTo>
                    <a:lnTo>
                      <a:pt x="361" y="708"/>
                    </a:lnTo>
                    <a:lnTo>
                      <a:pt x="376" y="710"/>
                    </a:lnTo>
                    <a:lnTo>
                      <a:pt x="376" y="710"/>
                    </a:lnTo>
                    <a:lnTo>
                      <a:pt x="391" y="708"/>
                    </a:lnTo>
                    <a:lnTo>
                      <a:pt x="409" y="705"/>
                    </a:lnTo>
                    <a:lnTo>
                      <a:pt x="428" y="698"/>
                    </a:lnTo>
                    <a:lnTo>
                      <a:pt x="448" y="690"/>
                    </a:lnTo>
                    <a:lnTo>
                      <a:pt x="469" y="679"/>
                    </a:lnTo>
                    <a:lnTo>
                      <a:pt x="490" y="667"/>
                    </a:lnTo>
                    <a:lnTo>
                      <a:pt x="512" y="653"/>
                    </a:lnTo>
                    <a:lnTo>
                      <a:pt x="532" y="637"/>
                    </a:lnTo>
                    <a:lnTo>
                      <a:pt x="552" y="619"/>
                    </a:lnTo>
                    <a:lnTo>
                      <a:pt x="570" y="599"/>
                    </a:lnTo>
                    <a:lnTo>
                      <a:pt x="579" y="589"/>
                    </a:lnTo>
                    <a:lnTo>
                      <a:pt x="587" y="578"/>
                    </a:lnTo>
                    <a:lnTo>
                      <a:pt x="595" y="567"/>
                    </a:lnTo>
                    <a:lnTo>
                      <a:pt x="602" y="556"/>
                    </a:lnTo>
                    <a:lnTo>
                      <a:pt x="608" y="544"/>
                    </a:lnTo>
                    <a:lnTo>
                      <a:pt x="615" y="533"/>
                    </a:lnTo>
                    <a:lnTo>
                      <a:pt x="620" y="520"/>
                    </a:lnTo>
                    <a:lnTo>
                      <a:pt x="624" y="507"/>
                    </a:lnTo>
                    <a:lnTo>
                      <a:pt x="627" y="494"/>
                    </a:lnTo>
                    <a:lnTo>
                      <a:pt x="629" y="481"/>
                    </a:lnTo>
                    <a:lnTo>
                      <a:pt x="631" y="468"/>
                    </a:lnTo>
                    <a:lnTo>
                      <a:pt x="631" y="454"/>
                    </a:lnTo>
                    <a:lnTo>
                      <a:pt x="631" y="454"/>
                    </a:lnTo>
                    <a:lnTo>
                      <a:pt x="632" y="448"/>
                    </a:lnTo>
                    <a:lnTo>
                      <a:pt x="634" y="443"/>
                    </a:lnTo>
                    <a:lnTo>
                      <a:pt x="636" y="438"/>
                    </a:lnTo>
                    <a:lnTo>
                      <a:pt x="640" y="434"/>
                    </a:lnTo>
                    <a:lnTo>
                      <a:pt x="644" y="431"/>
                    </a:lnTo>
                    <a:lnTo>
                      <a:pt x="649" y="428"/>
                    </a:lnTo>
                    <a:lnTo>
                      <a:pt x="654" y="427"/>
                    </a:lnTo>
                    <a:lnTo>
                      <a:pt x="660" y="426"/>
                    </a:lnTo>
                    <a:lnTo>
                      <a:pt x="660" y="426"/>
                    </a:lnTo>
                    <a:lnTo>
                      <a:pt x="665" y="426"/>
                    </a:lnTo>
                    <a:lnTo>
                      <a:pt x="669" y="424"/>
                    </a:lnTo>
                    <a:lnTo>
                      <a:pt x="673" y="422"/>
                    </a:lnTo>
                    <a:lnTo>
                      <a:pt x="677" y="420"/>
                    </a:lnTo>
                    <a:lnTo>
                      <a:pt x="680" y="417"/>
                    </a:lnTo>
                    <a:lnTo>
                      <a:pt x="683" y="412"/>
                    </a:lnTo>
                    <a:lnTo>
                      <a:pt x="687" y="404"/>
                    </a:lnTo>
                    <a:lnTo>
                      <a:pt x="691" y="395"/>
                    </a:lnTo>
                    <a:lnTo>
                      <a:pt x="693" y="386"/>
                    </a:lnTo>
                    <a:lnTo>
                      <a:pt x="694" y="377"/>
                    </a:lnTo>
                    <a:lnTo>
                      <a:pt x="695" y="369"/>
                    </a:lnTo>
                    <a:lnTo>
                      <a:pt x="695" y="369"/>
                    </a:lnTo>
                    <a:lnTo>
                      <a:pt x="694" y="361"/>
                    </a:lnTo>
                    <a:lnTo>
                      <a:pt x="693" y="352"/>
                    </a:lnTo>
                    <a:lnTo>
                      <a:pt x="691" y="343"/>
                    </a:lnTo>
                    <a:lnTo>
                      <a:pt x="687" y="334"/>
                    </a:lnTo>
                    <a:lnTo>
                      <a:pt x="683" y="325"/>
                    </a:lnTo>
                    <a:lnTo>
                      <a:pt x="680" y="321"/>
                    </a:lnTo>
                    <a:lnTo>
                      <a:pt x="677" y="318"/>
                    </a:lnTo>
                    <a:lnTo>
                      <a:pt x="673" y="315"/>
                    </a:lnTo>
                    <a:lnTo>
                      <a:pt x="669" y="313"/>
                    </a:lnTo>
                    <a:lnTo>
                      <a:pt x="665" y="312"/>
                    </a:lnTo>
                    <a:lnTo>
                      <a:pt x="660" y="312"/>
                    </a:lnTo>
                    <a:lnTo>
                      <a:pt x="660" y="312"/>
                    </a:lnTo>
                    <a:lnTo>
                      <a:pt x="655" y="311"/>
                    </a:lnTo>
                    <a:lnTo>
                      <a:pt x="650" y="310"/>
                    </a:lnTo>
                    <a:lnTo>
                      <a:pt x="646" y="308"/>
                    </a:lnTo>
                    <a:lnTo>
                      <a:pt x="642" y="305"/>
                    </a:lnTo>
                    <a:lnTo>
                      <a:pt x="638" y="302"/>
                    </a:lnTo>
                    <a:lnTo>
                      <a:pt x="636" y="298"/>
                    </a:lnTo>
                    <a:lnTo>
                      <a:pt x="633" y="294"/>
                    </a:lnTo>
                    <a:lnTo>
                      <a:pt x="632" y="289"/>
                    </a:lnTo>
                    <a:lnTo>
                      <a:pt x="607" y="170"/>
                    </a:lnTo>
                    <a:lnTo>
                      <a:pt x="607" y="170"/>
                    </a:lnTo>
                    <a:lnTo>
                      <a:pt x="581" y="169"/>
                    </a:lnTo>
                    <a:lnTo>
                      <a:pt x="556" y="167"/>
                    </a:lnTo>
                    <a:lnTo>
                      <a:pt x="534" y="164"/>
                    </a:lnTo>
                    <a:lnTo>
                      <a:pt x="514" y="161"/>
                    </a:lnTo>
                    <a:lnTo>
                      <a:pt x="494" y="156"/>
                    </a:lnTo>
                    <a:lnTo>
                      <a:pt x="477" y="152"/>
                    </a:lnTo>
                    <a:lnTo>
                      <a:pt x="462" y="146"/>
                    </a:lnTo>
                    <a:lnTo>
                      <a:pt x="448" y="140"/>
                    </a:lnTo>
                    <a:lnTo>
                      <a:pt x="435" y="134"/>
                    </a:lnTo>
                    <a:lnTo>
                      <a:pt x="424" y="126"/>
                    </a:lnTo>
                    <a:lnTo>
                      <a:pt x="414" y="119"/>
                    </a:lnTo>
                    <a:lnTo>
                      <a:pt x="404" y="111"/>
                    </a:lnTo>
                    <a:lnTo>
                      <a:pt x="396" y="104"/>
                    </a:lnTo>
                    <a:lnTo>
                      <a:pt x="388" y="96"/>
                    </a:lnTo>
                    <a:lnTo>
                      <a:pt x="376" y="79"/>
                    </a:lnTo>
                    <a:lnTo>
                      <a:pt x="376" y="79"/>
                    </a:lnTo>
                    <a:lnTo>
                      <a:pt x="363" y="96"/>
                    </a:lnTo>
                    <a:lnTo>
                      <a:pt x="356" y="104"/>
                    </a:lnTo>
                    <a:lnTo>
                      <a:pt x="348" y="111"/>
                    </a:lnTo>
                    <a:lnTo>
                      <a:pt x="339" y="119"/>
                    </a:lnTo>
                    <a:lnTo>
                      <a:pt x="329" y="126"/>
                    </a:lnTo>
                    <a:lnTo>
                      <a:pt x="318" y="134"/>
                    </a:lnTo>
                    <a:lnTo>
                      <a:pt x="304" y="140"/>
                    </a:lnTo>
                    <a:lnTo>
                      <a:pt x="290" y="146"/>
                    </a:lnTo>
                    <a:lnTo>
                      <a:pt x="275" y="152"/>
                    </a:lnTo>
                    <a:lnTo>
                      <a:pt x="258" y="156"/>
                    </a:lnTo>
                    <a:lnTo>
                      <a:pt x="239" y="161"/>
                    </a:lnTo>
                    <a:lnTo>
                      <a:pt x="219" y="164"/>
                    </a:lnTo>
                    <a:lnTo>
                      <a:pt x="195" y="167"/>
                    </a:lnTo>
                    <a:lnTo>
                      <a:pt x="171" y="169"/>
                    </a:lnTo>
                    <a:lnTo>
                      <a:pt x="144" y="170"/>
                    </a:lnTo>
                    <a:lnTo>
                      <a:pt x="144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65">
                <a:extLst>
                  <a:ext uri="{FF2B5EF4-FFF2-40B4-BE49-F238E27FC236}">
                    <a16:creationId xmlns:a16="http://schemas.microsoft.com/office/drawing/2014/main" id="{1074A861-5C00-4912-946A-3B3424D5B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0588" y="2528888"/>
                <a:ext cx="209550" cy="146050"/>
              </a:xfrm>
              <a:custGeom>
                <a:avLst/>
                <a:gdLst>
                  <a:gd name="T0" fmla="*/ 732 w 794"/>
                  <a:gd name="T1" fmla="*/ 551 h 551"/>
                  <a:gd name="T2" fmla="*/ 721 w 794"/>
                  <a:gd name="T3" fmla="*/ 547 h 551"/>
                  <a:gd name="T4" fmla="*/ 710 w 794"/>
                  <a:gd name="T5" fmla="*/ 535 h 551"/>
                  <a:gd name="T6" fmla="*/ 708 w 794"/>
                  <a:gd name="T7" fmla="*/ 518 h 551"/>
                  <a:gd name="T8" fmla="*/ 738 w 794"/>
                  <a:gd name="T9" fmla="*/ 307 h 551"/>
                  <a:gd name="T10" fmla="*/ 733 w 794"/>
                  <a:gd name="T11" fmla="*/ 256 h 551"/>
                  <a:gd name="T12" fmla="*/ 722 w 794"/>
                  <a:gd name="T13" fmla="*/ 218 h 551"/>
                  <a:gd name="T14" fmla="*/ 701 w 794"/>
                  <a:gd name="T15" fmla="*/ 178 h 551"/>
                  <a:gd name="T16" fmla="*/ 681 w 794"/>
                  <a:gd name="T17" fmla="*/ 151 h 551"/>
                  <a:gd name="T18" fmla="*/ 645 w 794"/>
                  <a:gd name="T19" fmla="*/ 118 h 551"/>
                  <a:gd name="T20" fmla="*/ 600 w 794"/>
                  <a:gd name="T21" fmla="*/ 93 h 551"/>
                  <a:gd name="T22" fmla="*/ 549 w 794"/>
                  <a:gd name="T23" fmla="*/ 75 h 551"/>
                  <a:gd name="T24" fmla="*/ 489 w 794"/>
                  <a:gd name="T25" fmla="*/ 63 h 551"/>
                  <a:gd name="T26" fmla="*/ 421 w 794"/>
                  <a:gd name="T27" fmla="*/ 57 h 551"/>
                  <a:gd name="T28" fmla="*/ 373 w 794"/>
                  <a:gd name="T29" fmla="*/ 57 h 551"/>
                  <a:gd name="T30" fmla="*/ 305 w 794"/>
                  <a:gd name="T31" fmla="*/ 63 h 551"/>
                  <a:gd name="T32" fmla="*/ 246 w 794"/>
                  <a:gd name="T33" fmla="*/ 75 h 551"/>
                  <a:gd name="T34" fmla="*/ 193 w 794"/>
                  <a:gd name="T35" fmla="*/ 94 h 551"/>
                  <a:gd name="T36" fmla="*/ 149 w 794"/>
                  <a:gd name="T37" fmla="*/ 119 h 551"/>
                  <a:gd name="T38" fmla="*/ 113 w 794"/>
                  <a:gd name="T39" fmla="*/ 152 h 551"/>
                  <a:gd name="T40" fmla="*/ 92 w 794"/>
                  <a:gd name="T41" fmla="*/ 178 h 551"/>
                  <a:gd name="T42" fmla="*/ 72 w 794"/>
                  <a:gd name="T43" fmla="*/ 219 h 551"/>
                  <a:gd name="T44" fmla="*/ 61 w 794"/>
                  <a:gd name="T45" fmla="*/ 256 h 551"/>
                  <a:gd name="T46" fmla="*/ 57 w 794"/>
                  <a:gd name="T47" fmla="*/ 304 h 551"/>
                  <a:gd name="T48" fmla="*/ 87 w 794"/>
                  <a:gd name="T49" fmla="*/ 517 h 551"/>
                  <a:gd name="T50" fmla="*/ 84 w 794"/>
                  <a:gd name="T51" fmla="*/ 534 h 551"/>
                  <a:gd name="T52" fmla="*/ 74 w 794"/>
                  <a:gd name="T53" fmla="*/ 546 h 551"/>
                  <a:gd name="T54" fmla="*/ 63 w 794"/>
                  <a:gd name="T55" fmla="*/ 549 h 551"/>
                  <a:gd name="T56" fmla="*/ 47 w 794"/>
                  <a:gd name="T57" fmla="*/ 547 h 551"/>
                  <a:gd name="T58" fmla="*/ 35 w 794"/>
                  <a:gd name="T59" fmla="*/ 536 h 551"/>
                  <a:gd name="T60" fmla="*/ 0 w 794"/>
                  <a:gd name="T61" fmla="*/ 315 h 551"/>
                  <a:gd name="T62" fmla="*/ 0 w 794"/>
                  <a:gd name="T63" fmla="*/ 294 h 551"/>
                  <a:gd name="T64" fmla="*/ 5 w 794"/>
                  <a:gd name="T65" fmla="*/ 246 h 551"/>
                  <a:gd name="T66" fmla="*/ 18 w 794"/>
                  <a:gd name="T67" fmla="*/ 198 h 551"/>
                  <a:gd name="T68" fmla="*/ 45 w 794"/>
                  <a:gd name="T69" fmla="*/ 148 h 551"/>
                  <a:gd name="T70" fmla="*/ 71 w 794"/>
                  <a:gd name="T71" fmla="*/ 113 h 551"/>
                  <a:gd name="T72" fmla="*/ 113 w 794"/>
                  <a:gd name="T73" fmla="*/ 75 h 551"/>
                  <a:gd name="T74" fmla="*/ 165 w 794"/>
                  <a:gd name="T75" fmla="*/ 44 h 551"/>
                  <a:gd name="T76" fmla="*/ 224 w 794"/>
                  <a:gd name="T77" fmla="*/ 21 h 551"/>
                  <a:gd name="T78" fmla="*/ 293 w 794"/>
                  <a:gd name="T79" fmla="*/ 7 h 551"/>
                  <a:gd name="T80" fmla="*/ 370 w 794"/>
                  <a:gd name="T81" fmla="*/ 0 h 551"/>
                  <a:gd name="T82" fmla="*/ 424 w 794"/>
                  <a:gd name="T83" fmla="*/ 0 h 551"/>
                  <a:gd name="T84" fmla="*/ 501 w 794"/>
                  <a:gd name="T85" fmla="*/ 7 h 551"/>
                  <a:gd name="T86" fmla="*/ 569 w 794"/>
                  <a:gd name="T87" fmla="*/ 21 h 551"/>
                  <a:gd name="T88" fmla="*/ 629 w 794"/>
                  <a:gd name="T89" fmla="*/ 44 h 551"/>
                  <a:gd name="T90" fmla="*/ 681 w 794"/>
                  <a:gd name="T91" fmla="*/ 75 h 551"/>
                  <a:gd name="T92" fmla="*/ 723 w 794"/>
                  <a:gd name="T93" fmla="*/ 113 h 551"/>
                  <a:gd name="T94" fmla="*/ 750 w 794"/>
                  <a:gd name="T95" fmla="*/ 148 h 551"/>
                  <a:gd name="T96" fmla="*/ 776 w 794"/>
                  <a:gd name="T97" fmla="*/ 198 h 551"/>
                  <a:gd name="T98" fmla="*/ 789 w 794"/>
                  <a:gd name="T99" fmla="*/ 246 h 551"/>
                  <a:gd name="T100" fmla="*/ 794 w 794"/>
                  <a:gd name="T101" fmla="*/ 293 h 551"/>
                  <a:gd name="T102" fmla="*/ 764 w 794"/>
                  <a:gd name="T103" fmla="*/ 527 h 551"/>
                  <a:gd name="T104" fmla="*/ 761 w 794"/>
                  <a:gd name="T105" fmla="*/ 537 h 551"/>
                  <a:gd name="T106" fmla="*/ 751 w 794"/>
                  <a:gd name="T107" fmla="*/ 547 h 551"/>
                  <a:gd name="T108" fmla="*/ 736 w 794"/>
                  <a:gd name="T109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94" h="551">
                    <a:moveTo>
                      <a:pt x="736" y="551"/>
                    </a:moveTo>
                    <a:lnTo>
                      <a:pt x="736" y="551"/>
                    </a:lnTo>
                    <a:lnTo>
                      <a:pt x="732" y="551"/>
                    </a:lnTo>
                    <a:lnTo>
                      <a:pt x="732" y="551"/>
                    </a:lnTo>
                    <a:lnTo>
                      <a:pt x="726" y="549"/>
                    </a:lnTo>
                    <a:lnTo>
                      <a:pt x="721" y="547"/>
                    </a:lnTo>
                    <a:lnTo>
                      <a:pt x="717" y="544"/>
                    </a:lnTo>
                    <a:lnTo>
                      <a:pt x="713" y="540"/>
                    </a:lnTo>
                    <a:lnTo>
                      <a:pt x="710" y="535"/>
                    </a:lnTo>
                    <a:lnTo>
                      <a:pt x="708" y="530"/>
                    </a:lnTo>
                    <a:lnTo>
                      <a:pt x="707" y="525"/>
                    </a:lnTo>
                    <a:lnTo>
                      <a:pt x="708" y="518"/>
                    </a:lnTo>
                    <a:lnTo>
                      <a:pt x="738" y="307"/>
                    </a:lnTo>
                    <a:lnTo>
                      <a:pt x="738" y="307"/>
                    </a:lnTo>
                    <a:lnTo>
                      <a:pt x="738" y="307"/>
                    </a:lnTo>
                    <a:lnTo>
                      <a:pt x="738" y="293"/>
                    </a:lnTo>
                    <a:lnTo>
                      <a:pt x="737" y="276"/>
                    </a:lnTo>
                    <a:lnTo>
                      <a:pt x="733" y="256"/>
                    </a:lnTo>
                    <a:lnTo>
                      <a:pt x="731" y="244"/>
                    </a:lnTo>
                    <a:lnTo>
                      <a:pt x="726" y="231"/>
                    </a:lnTo>
                    <a:lnTo>
                      <a:pt x="722" y="218"/>
                    </a:lnTo>
                    <a:lnTo>
                      <a:pt x="716" y="204"/>
                    </a:lnTo>
                    <a:lnTo>
                      <a:pt x="709" y="191"/>
                    </a:lnTo>
                    <a:lnTo>
                      <a:pt x="701" y="178"/>
                    </a:lnTo>
                    <a:lnTo>
                      <a:pt x="692" y="164"/>
                    </a:lnTo>
                    <a:lnTo>
                      <a:pt x="681" y="151"/>
                    </a:lnTo>
                    <a:lnTo>
                      <a:pt x="681" y="151"/>
                    </a:lnTo>
                    <a:lnTo>
                      <a:pt x="670" y="139"/>
                    </a:lnTo>
                    <a:lnTo>
                      <a:pt x="658" y="128"/>
                    </a:lnTo>
                    <a:lnTo>
                      <a:pt x="645" y="118"/>
                    </a:lnTo>
                    <a:lnTo>
                      <a:pt x="631" y="109"/>
                    </a:lnTo>
                    <a:lnTo>
                      <a:pt x="616" y="101"/>
                    </a:lnTo>
                    <a:lnTo>
                      <a:pt x="600" y="93"/>
                    </a:lnTo>
                    <a:lnTo>
                      <a:pt x="584" y="86"/>
                    </a:lnTo>
                    <a:lnTo>
                      <a:pt x="567" y="80"/>
                    </a:lnTo>
                    <a:lnTo>
                      <a:pt x="549" y="75"/>
                    </a:lnTo>
                    <a:lnTo>
                      <a:pt x="530" y="70"/>
                    </a:lnTo>
                    <a:lnTo>
                      <a:pt x="509" y="66"/>
                    </a:lnTo>
                    <a:lnTo>
                      <a:pt x="489" y="63"/>
                    </a:lnTo>
                    <a:lnTo>
                      <a:pt x="467" y="60"/>
                    </a:lnTo>
                    <a:lnTo>
                      <a:pt x="445" y="58"/>
                    </a:lnTo>
                    <a:lnTo>
                      <a:pt x="421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73" y="57"/>
                    </a:lnTo>
                    <a:lnTo>
                      <a:pt x="350" y="58"/>
                    </a:lnTo>
                    <a:lnTo>
                      <a:pt x="326" y="60"/>
                    </a:lnTo>
                    <a:lnTo>
                      <a:pt x="305" y="63"/>
                    </a:lnTo>
                    <a:lnTo>
                      <a:pt x="284" y="66"/>
                    </a:lnTo>
                    <a:lnTo>
                      <a:pt x="265" y="70"/>
                    </a:lnTo>
                    <a:lnTo>
                      <a:pt x="246" y="75"/>
                    </a:lnTo>
                    <a:lnTo>
                      <a:pt x="227" y="80"/>
                    </a:lnTo>
                    <a:lnTo>
                      <a:pt x="209" y="87"/>
                    </a:lnTo>
                    <a:lnTo>
                      <a:pt x="193" y="94"/>
                    </a:lnTo>
                    <a:lnTo>
                      <a:pt x="178" y="101"/>
                    </a:lnTo>
                    <a:lnTo>
                      <a:pt x="163" y="110"/>
                    </a:lnTo>
                    <a:lnTo>
                      <a:pt x="149" y="119"/>
                    </a:lnTo>
                    <a:lnTo>
                      <a:pt x="137" y="129"/>
                    </a:lnTo>
                    <a:lnTo>
                      <a:pt x="124" y="139"/>
                    </a:lnTo>
                    <a:lnTo>
                      <a:pt x="113" y="152"/>
                    </a:lnTo>
                    <a:lnTo>
                      <a:pt x="113" y="152"/>
                    </a:lnTo>
                    <a:lnTo>
                      <a:pt x="102" y="165"/>
                    </a:lnTo>
                    <a:lnTo>
                      <a:pt x="92" y="178"/>
                    </a:lnTo>
                    <a:lnTo>
                      <a:pt x="84" y="192"/>
                    </a:lnTo>
                    <a:lnTo>
                      <a:pt x="77" y="205"/>
                    </a:lnTo>
                    <a:lnTo>
                      <a:pt x="72" y="219"/>
                    </a:lnTo>
                    <a:lnTo>
                      <a:pt x="67" y="231"/>
                    </a:lnTo>
                    <a:lnTo>
                      <a:pt x="64" y="245"/>
                    </a:lnTo>
                    <a:lnTo>
                      <a:pt x="61" y="256"/>
                    </a:lnTo>
                    <a:lnTo>
                      <a:pt x="58" y="277"/>
                    </a:lnTo>
                    <a:lnTo>
                      <a:pt x="57" y="294"/>
                    </a:lnTo>
                    <a:lnTo>
                      <a:pt x="57" y="304"/>
                    </a:lnTo>
                    <a:lnTo>
                      <a:pt x="57" y="309"/>
                    </a:lnTo>
                    <a:lnTo>
                      <a:pt x="87" y="517"/>
                    </a:lnTo>
                    <a:lnTo>
                      <a:pt x="87" y="517"/>
                    </a:lnTo>
                    <a:lnTo>
                      <a:pt x="87" y="523"/>
                    </a:lnTo>
                    <a:lnTo>
                      <a:pt x="86" y="529"/>
                    </a:lnTo>
                    <a:lnTo>
                      <a:pt x="84" y="534"/>
                    </a:lnTo>
                    <a:lnTo>
                      <a:pt x="82" y="538"/>
                    </a:lnTo>
                    <a:lnTo>
                      <a:pt x="78" y="542"/>
                    </a:lnTo>
                    <a:lnTo>
                      <a:pt x="74" y="546"/>
                    </a:lnTo>
                    <a:lnTo>
                      <a:pt x="69" y="548"/>
                    </a:lnTo>
                    <a:lnTo>
                      <a:pt x="63" y="549"/>
                    </a:lnTo>
                    <a:lnTo>
                      <a:pt x="63" y="549"/>
                    </a:lnTo>
                    <a:lnTo>
                      <a:pt x="57" y="550"/>
                    </a:lnTo>
                    <a:lnTo>
                      <a:pt x="52" y="549"/>
                    </a:lnTo>
                    <a:lnTo>
                      <a:pt x="47" y="547"/>
                    </a:lnTo>
                    <a:lnTo>
                      <a:pt x="42" y="544"/>
                    </a:lnTo>
                    <a:lnTo>
                      <a:pt x="38" y="540"/>
                    </a:lnTo>
                    <a:lnTo>
                      <a:pt x="35" y="536"/>
                    </a:lnTo>
                    <a:lnTo>
                      <a:pt x="33" y="531"/>
                    </a:lnTo>
                    <a:lnTo>
                      <a:pt x="31" y="526"/>
                    </a:lnTo>
                    <a:lnTo>
                      <a:pt x="0" y="315"/>
                    </a:lnTo>
                    <a:lnTo>
                      <a:pt x="0" y="315"/>
                    </a:lnTo>
                    <a:lnTo>
                      <a:pt x="0" y="309"/>
                    </a:lnTo>
                    <a:lnTo>
                      <a:pt x="0" y="294"/>
                    </a:lnTo>
                    <a:lnTo>
                      <a:pt x="1" y="273"/>
                    </a:lnTo>
                    <a:lnTo>
                      <a:pt x="3" y="260"/>
                    </a:lnTo>
                    <a:lnTo>
                      <a:pt x="5" y="246"/>
                    </a:lnTo>
                    <a:lnTo>
                      <a:pt x="8" y="230"/>
                    </a:lnTo>
                    <a:lnTo>
                      <a:pt x="13" y="215"/>
                    </a:lnTo>
                    <a:lnTo>
                      <a:pt x="18" y="198"/>
                    </a:lnTo>
                    <a:lnTo>
                      <a:pt x="25" y="182"/>
                    </a:lnTo>
                    <a:lnTo>
                      <a:pt x="35" y="165"/>
                    </a:lnTo>
                    <a:lnTo>
                      <a:pt x="45" y="148"/>
                    </a:lnTo>
                    <a:lnTo>
                      <a:pt x="57" y="130"/>
                    </a:lnTo>
                    <a:lnTo>
                      <a:pt x="71" y="113"/>
                    </a:lnTo>
                    <a:lnTo>
                      <a:pt x="71" y="113"/>
                    </a:lnTo>
                    <a:lnTo>
                      <a:pt x="84" y="99"/>
                    </a:lnTo>
                    <a:lnTo>
                      <a:pt x="98" y="87"/>
                    </a:lnTo>
                    <a:lnTo>
                      <a:pt x="113" y="75"/>
                    </a:lnTo>
                    <a:lnTo>
                      <a:pt x="130" y="64"/>
                    </a:lnTo>
                    <a:lnTo>
                      <a:pt x="147" y="54"/>
                    </a:lnTo>
                    <a:lnTo>
                      <a:pt x="165" y="44"/>
                    </a:lnTo>
                    <a:lnTo>
                      <a:pt x="184" y="35"/>
                    </a:lnTo>
                    <a:lnTo>
                      <a:pt x="204" y="28"/>
                    </a:lnTo>
                    <a:lnTo>
                      <a:pt x="224" y="21"/>
                    </a:lnTo>
                    <a:lnTo>
                      <a:pt x="247" y="16"/>
                    </a:lnTo>
                    <a:lnTo>
                      <a:pt x="270" y="11"/>
                    </a:lnTo>
                    <a:lnTo>
                      <a:pt x="293" y="7"/>
                    </a:lnTo>
                    <a:lnTo>
                      <a:pt x="317" y="4"/>
                    </a:lnTo>
                    <a:lnTo>
                      <a:pt x="344" y="1"/>
                    </a:lnTo>
                    <a:lnTo>
                      <a:pt x="370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24" y="0"/>
                    </a:lnTo>
                    <a:lnTo>
                      <a:pt x="451" y="1"/>
                    </a:lnTo>
                    <a:lnTo>
                      <a:pt x="476" y="4"/>
                    </a:lnTo>
                    <a:lnTo>
                      <a:pt x="501" y="7"/>
                    </a:lnTo>
                    <a:lnTo>
                      <a:pt x="524" y="11"/>
                    </a:lnTo>
                    <a:lnTo>
                      <a:pt x="548" y="16"/>
                    </a:lnTo>
                    <a:lnTo>
                      <a:pt x="569" y="21"/>
                    </a:lnTo>
                    <a:lnTo>
                      <a:pt x="590" y="28"/>
                    </a:lnTo>
                    <a:lnTo>
                      <a:pt x="610" y="35"/>
                    </a:lnTo>
                    <a:lnTo>
                      <a:pt x="629" y="44"/>
                    </a:lnTo>
                    <a:lnTo>
                      <a:pt x="648" y="54"/>
                    </a:lnTo>
                    <a:lnTo>
                      <a:pt x="665" y="64"/>
                    </a:lnTo>
                    <a:lnTo>
                      <a:pt x="681" y="75"/>
                    </a:lnTo>
                    <a:lnTo>
                      <a:pt x="696" y="87"/>
                    </a:lnTo>
                    <a:lnTo>
                      <a:pt x="710" y="99"/>
                    </a:lnTo>
                    <a:lnTo>
                      <a:pt x="723" y="113"/>
                    </a:lnTo>
                    <a:lnTo>
                      <a:pt x="723" y="113"/>
                    </a:lnTo>
                    <a:lnTo>
                      <a:pt x="738" y="130"/>
                    </a:lnTo>
                    <a:lnTo>
                      <a:pt x="750" y="148"/>
                    </a:lnTo>
                    <a:lnTo>
                      <a:pt x="760" y="165"/>
                    </a:lnTo>
                    <a:lnTo>
                      <a:pt x="769" y="182"/>
                    </a:lnTo>
                    <a:lnTo>
                      <a:pt x="776" y="198"/>
                    </a:lnTo>
                    <a:lnTo>
                      <a:pt x="781" y="215"/>
                    </a:lnTo>
                    <a:lnTo>
                      <a:pt x="786" y="230"/>
                    </a:lnTo>
                    <a:lnTo>
                      <a:pt x="789" y="246"/>
                    </a:lnTo>
                    <a:lnTo>
                      <a:pt x="791" y="260"/>
                    </a:lnTo>
                    <a:lnTo>
                      <a:pt x="793" y="272"/>
                    </a:lnTo>
                    <a:lnTo>
                      <a:pt x="794" y="293"/>
                    </a:lnTo>
                    <a:lnTo>
                      <a:pt x="794" y="308"/>
                    </a:lnTo>
                    <a:lnTo>
                      <a:pt x="794" y="314"/>
                    </a:lnTo>
                    <a:lnTo>
                      <a:pt x="764" y="527"/>
                    </a:lnTo>
                    <a:lnTo>
                      <a:pt x="764" y="527"/>
                    </a:lnTo>
                    <a:lnTo>
                      <a:pt x="763" y="532"/>
                    </a:lnTo>
                    <a:lnTo>
                      <a:pt x="761" y="537"/>
                    </a:lnTo>
                    <a:lnTo>
                      <a:pt x="758" y="541"/>
                    </a:lnTo>
                    <a:lnTo>
                      <a:pt x="755" y="544"/>
                    </a:lnTo>
                    <a:lnTo>
                      <a:pt x="751" y="547"/>
                    </a:lnTo>
                    <a:lnTo>
                      <a:pt x="746" y="549"/>
                    </a:lnTo>
                    <a:lnTo>
                      <a:pt x="741" y="551"/>
                    </a:lnTo>
                    <a:lnTo>
                      <a:pt x="736" y="551"/>
                    </a:lnTo>
                    <a:lnTo>
                      <a:pt x="736" y="5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166">
                <a:extLst>
                  <a:ext uri="{FF2B5EF4-FFF2-40B4-BE49-F238E27FC236}">
                    <a16:creationId xmlns:a16="http://schemas.microsoft.com/office/drawing/2014/main" id="{5D8E193E-9A9E-4537-9525-C0DC7B69D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975" y="2752726"/>
                <a:ext cx="358775" cy="136525"/>
              </a:xfrm>
              <a:custGeom>
                <a:avLst/>
                <a:gdLst>
                  <a:gd name="T0" fmla="*/ 29 w 1360"/>
                  <a:gd name="T1" fmla="*/ 517 h 517"/>
                  <a:gd name="T2" fmla="*/ 13 w 1360"/>
                  <a:gd name="T3" fmla="*/ 512 h 517"/>
                  <a:gd name="T4" fmla="*/ 2 w 1360"/>
                  <a:gd name="T5" fmla="*/ 499 h 517"/>
                  <a:gd name="T6" fmla="*/ 0 w 1360"/>
                  <a:gd name="T7" fmla="*/ 347 h 517"/>
                  <a:gd name="T8" fmla="*/ 3 w 1360"/>
                  <a:gd name="T9" fmla="*/ 307 h 517"/>
                  <a:gd name="T10" fmla="*/ 19 w 1360"/>
                  <a:gd name="T11" fmla="*/ 252 h 517"/>
                  <a:gd name="T12" fmla="*/ 46 w 1360"/>
                  <a:gd name="T13" fmla="*/ 201 h 517"/>
                  <a:gd name="T14" fmla="*/ 83 w 1360"/>
                  <a:gd name="T15" fmla="*/ 159 h 517"/>
                  <a:gd name="T16" fmla="*/ 130 w 1360"/>
                  <a:gd name="T17" fmla="*/ 124 h 517"/>
                  <a:gd name="T18" fmla="*/ 518 w 1360"/>
                  <a:gd name="T19" fmla="*/ 1 h 517"/>
                  <a:gd name="T20" fmla="*/ 529 w 1360"/>
                  <a:gd name="T21" fmla="*/ 0 h 517"/>
                  <a:gd name="T22" fmla="*/ 543 w 1360"/>
                  <a:gd name="T23" fmla="*/ 6 h 517"/>
                  <a:gd name="T24" fmla="*/ 553 w 1360"/>
                  <a:gd name="T25" fmla="*/ 20 h 517"/>
                  <a:gd name="T26" fmla="*/ 554 w 1360"/>
                  <a:gd name="T27" fmla="*/ 31 h 517"/>
                  <a:gd name="T28" fmla="*/ 547 w 1360"/>
                  <a:gd name="T29" fmla="*/ 46 h 517"/>
                  <a:gd name="T30" fmla="*/ 534 w 1360"/>
                  <a:gd name="T31" fmla="*/ 56 h 517"/>
                  <a:gd name="T32" fmla="*/ 170 w 1360"/>
                  <a:gd name="T33" fmla="*/ 168 h 517"/>
                  <a:gd name="T34" fmla="*/ 132 w 1360"/>
                  <a:gd name="T35" fmla="*/ 191 h 517"/>
                  <a:gd name="T36" fmla="*/ 100 w 1360"/>
                  <a:gd name="T37" fmla="*/ 222 h 517"/>
                  <a:gd name="T38" fmla="*/ 77 w 1360"/>
                  <a:gd name="T39" fmla="*/ 260 h 517"/>
                  <a:gd name="T40" fmla="*/ 62 w 1360"/>
                  <a:gd name="T41" fmla="*/ 301 h 517"/>
                  <a:gd name="T42" fmla="*/ 57 w 1360"/>
                  <a:gd name="T43" fmla="*/ 347 h 517"/>
                  <a:gd name="T44" fmla="*/ 1303 w 1360"/>
                  <a:gd name="T45" fmla="*/ 347 h 517"/>
                  <a:gd name="T46" fmla="*/ 1301 w 1360"/>
                  <a:gd name="T47" fmla="*/ 316 h 517"/>
                  <a:gd name="T48" fmla="*/ 1289 w 1360"/>
                  <a:gd name="T49" fmla="*/ 273 h 517"/>
                  <a:gd name="T50" fmla="*/ 1268 w 1360"/>
                  <a:gd name="T51" fmla="*/ 233 h 517"/>
                  <a:gd name="T52" fmla="*/ 1239 w 1360"/>
                  <a:gd name="T53" fmla="*/ 200 h 517"/>
                  <a:gd name="T54" fmla="*/ 1202 w 1360"/>
                  <a:gd name="T55" fmla="*/ 174 h 517"/>
                  <a:gd name="T56" fmla="*/ 827 w 1360"/>
                  <a:gd name="T57" fmla="*/ 56 h 517"/>
                  <a:gd name="T58" fmla="*/ 817 w 1360"/>
                  <a:gd name="T59" fmla="*/ 49 h 517"/>
                  <a:gd name="T60" fmla="*/ 807 w 1360"/>
                  <a:gd name="T61" fmla="*/ 36 h 517"/>
                  <a:gd name="T62" fmla="*/ 807 w 1360"/>
                  <a:gd name="T63" fmla="*/ 20 h 517"/>
                  <a:gd name="T64" fmla="*/ 814 w 1360"/>
                  <a:gd name="T65" fmla="*/ 10 h 517"/>
                  <a:gd name="T66" fmla="*/ 827 w 1360"/>
                  <a:gd name="T67" fmla="*/ 1 h 517"/>
                  <a:gd name="T68" fmla="*/ 843 w 1360"/>
                  <a:gd name="T69" fmla="*/ 1 h 517"/>
                  <a:gd name="T70" fmla="*/ 1211 w 1360"/>
                  <a:gd name="T71" fmla="*/ 115 h 517"/>
                  <a:gd name="T72" fmla="*/ 1262 w 1360"/>
                  <a:gd name="T73" fmla="*/ 145 h 517"/>
                  <a:gd name="T74" fmla="*/ 1303 w 1360"/>
                  <a:gd name="T75" fmla="*/ 186 h 517"/>
                  <a:gd name="T76" fmla="*/ 1334 w 1360"/>
                  <a:gd name="T77" fmla="*/ 234 h 517"/>
                  <a:gd name="T78" fmla="*/ 1354 w 1360"/>
                  <a:gd name="T79" fmla="*/ 289 h 517"/>
                  <a:gd name="T80" fmla="*/ 1360 w 1360"/>
                  <a:gd name="T81" fmla="*/ 347 h 517"/>
                  <a:gd name="T82" fmla="*/ 1360 w 1360"/>
                  <a:gd name="T83" fmla="*/ 494 h 517"/>
                  <a:gd name="T84" fmla="*/ 1352 w 1360"/>
                  <a:gd name="T85" fmla="*/ 508 h 517"/>
                  <a:gd name="T86" fmla="*/ 1338 w 1360"/>
                  <a:gd name="T87" fmla="*/ 516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517">
                    <a:moveTo>
                      <a:pt x="1332" y="517"/>
                    </a:moveTo>
                    <a:lnTo>
                      <a:pt x="29" y="517"/>
                    </a:lnTo>
                    <a:lnTo>
                      <a:pt x="29" y="517"/>
                    </a:lnTo>
                    <a:lnTo>
                      <a:pt x="23" y="516"/>
                    </a:lnTo>
                    <a:lnTo>
                      <a:pt x="18" y="514"/>
                    </a:lnTo>
                    <a:lnTo>
                      <a:pt x="13" y="512"/>
                    </a:lnTo>
                    <a:lnTo>
                      <a:pt x="9" y="508"/>
                    </a:lnTo>
                    <a:lnTo>
                      <a:pt x="4" y="504"/>
                    </a:lnTo>
                    <a:lnTo>
                      <a:pt x="2" y="499"/>
                    </a:lnTo>
                    <a:lnTo>
                      <a:pt x="0" y="494"/>
                    </a:lnTo>
                    <a:lnTo>
                      <a:pt x="0" y="488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0" y="327"/>
                    </a:lnTo>
                    <a:lnTo>
                      <a:pt x="3" y="307"/>
                    </a:lnTo>
                    <a:lnTo>
                      <a:pt x="6" y="289"/>
                    </a:lnTo>
                    <a:lnTo>
                      <a:pt x="12" y="270"/>
                    </a:lnTo>
                    <a:lnTo>
                      <a:pt x="19" y="252"/>
                    </a:lnTo>
                    <a:lnTo>
                      <a:pt x="27" y="234"/>
                    </a:lnTo>
                    <a:lnTo>
                      <a:pt x="35" y="217"/>
                    </a:lnTo>
                    <a:lnTo>
                      <a:pt x="46" y="201"/>
                    </a:lnTo>
                    <a:lnTo>
                      <a:pt x="57" y="186"/>
                    </a:lnTo>
                    <a:lnTo>
                      <a:pt x="69" y="172"/>
                    </a:lnTo>
                    <a:lnTo>
                      <a:pt x="83" y="159"/>
                    </a:lnTo>
                    <a:lnTo>
                      <a:pt x="97" y="145"/>
                    </a:lnTo>
                    <a:lnTo>
                      <a:pt x="114" y="134"/>
                    </a:lnTo>
                    <a:lnTo>
                      <a:pt x="130" y="124"/>
                    </a:lnTo>
                    <a:lnTo>
                      <a:pt x="147" y="115"/>
                    </a:lnTo>
                    <a:lnTo>
                      <a:pt x="165" y="108"/>
                    </a:lnTo>
                    <a:lnTo>
                      <a:pt x="518" y="1"/>
                    </a:lnTo>
                    <a:lnTo>
                      <a:pt x="518" y="1"/>
                    </a:lnTo>
                    <a:lnTo>
                      <a:pt x="523" y="0"/>
                    </a:lnTo>
                    <a:lnTo>
                      <a:pt x="529" y="0"/>
                    </a:lnTo>
                    <a:lnTo>
                      <a:pt x="534" y="1"/>
                    </a:lnTo>
                    <a:lnTo>
                      <a:pt x="539" y="3"/>
                    </a:lnTo>
                    <a:lnTo>
                      <a:pt x="543" y="6"/>
                    </a:lnTo>
                    <a:lnTo>
                      <a:pt x="547" y="10"/>
                    </a:lnTo>
                    <a:lnTo>
                      <a:pt x="550" y="14"/>
                    </a:lnTo>
                    <a:lnTo>
                      <a:pt x="553" y="20"/>
                    </a:lnTo>
                    <a:lnTo>
                      <a:pt x="553" y="20"/>
                    </a:lnTo>
                    <a:lnTo>
                      <a:pt x="554" y="25"/>
                    </a:lnTo>
                    <a:lnTo>
                      <a:pt x="554" y="31"/>
                    </a:lnTo>
                    <a:lnTo>
                      <a:pt x="553" y="36"/>
                    </a:lnTo>
                    <a:lnTo>
                      <a:pt x="550" y="41"/>
                    </a:lnTo>
                    <a:lnTo>
                      <a:pt x="547" y="46"/>
                    </a:lnTo>
                    <a:lnTo>
                      <a:pt x="544" y="49"/>
                    </a:lnTo>
                    <a:lnTo>
                      <a:pt x="539" y="53"/>
                    </a:lnTo>
                    <a:lnTo>
                      <a:pt x="534" y="56"/>
                    </a:lnTo>
                    <a:lnTo>
                      <a:pt x="183" y="162"/>
                    </a:lnTo>
                    <a:lnTo>
                      <a:pt x="183" y="162"/>
                    </a:lnTo>
                    <a:lnTo>
                      <a:pt x="170" y="168"/>
                    </a:lnTo>
                    <a:lnTo>
                      <a:pt x="157" y="174"/>
                    </a:lnTo>
                    <a:lnTo>
                      <a:pt x="144" y="182"/>
                    </a:lnTo>
                    <a:lnTo>
                      <a:pt x="132" y="191"/>
                    </a:lnTo>
                    <a:lnTo>
                      <a:pt x="121" y="200"/>
                    </a:lnTo>
                    <a:lnTo>
                      <a:pt x="111" y="211"/>
                    </a:lnTo>
                    <a:lnTo>
                      <a:pt x="100" y="222"/>
                    </a:lnTo>
                    <a:lnTo>
                      <a:pt x="92" y="233"/>
                    </a:lnTo>
                    <a:lnTo>
                      <a:pt x="84" y="247"/>
                    </a:lnTo>
                    <a:lnTo>
                      <a:pt x="77" y="260"/>
                    </a:lnTo>
                    <a:lnTo>
                      <a:pt x="71" y="273"/>
                    </a:lnTo>
                    <a:lnTo>
                      <a:pt x="66" y="287"/>
                    </a:lnTo>
                    <a:lnTo>
                      <a:pt x="62" y="301"/>
                    </a:lnTo>
                    <a:lnTo>
                      <a:pt x="59" y="316"/>
                    </a:lnTo>
                    <a:lnTo>
                      <a:pt x="57" y="331"/>
                    </a:lnTo>
                    <a:lnTo>
                      <a:pt x="57" y="347"/>
                    </a:lnTo>
                    <a:lnTo>
                      <a:pt x="57" y="460"/>
                    </a:lnTo>
                    <a:lnTo>
                      <a:pt x="1303" y="460"/>
                    </a:lnTo>
                    <a:lnTo>
                      <a:pt x="1303" y="347"/>
                    </a:lnTo>
                    <a:lnTo>
                      <a:pt x="1303" y="347"/>
                    </a:lnTo>
                    <a:lnTo>
                      <a:pt x="1303" y="331"/>
                    </a:lnTo>
                    <a:lnTo>
                      <a:pt x="1301" y="316"/>
                    </a:lnTo>
                    <a:lnTo>
                      <a:pt x="1298" y="301"/>
                    </a:lnTo>
                    <a:lnTo>
                      <a:pt x="1294" y="287"/>
                    </a:lnTo>
                    <a:lnTo>
                      <a:pt x="1289" y="273"/>
                    </a:lnTo>
                    <a:lnTo>
                      <a:pt x="1283" y="260"/>
                    </a:lnTo>
                    <a:lnTo>
                      <a:pt x="1276" y="247"/>
                    </a:lnTo>
                    <a:lnTo>
                      <a:pt x="1268" y="233"/>
                    </a:lnTo>
                    <a:lnTo>
                      <a:pt x="1259" y="222"/>
                    </a:lnTo>
                    <a:lnTo>
                      <a:pt x="1250" y="211"/>
                    </a:lnTo>
                    <a:lnTo>
                      <a:pt x="1239" y="200"/>
                    </a:lnTo>
                    <a:lnTo>
                      <a:pt x="1228" y="191"/>
                    </a:lnTo>
                    <a:lnTo>
                      <a:pt x="1216" y="182"/>
                    </a:lnTo>
                    <a:lnTo>
                      <a:pt x="1202" y="174"/>
                    </a:lnTo>
                    <a:lnTo>
                      <a:pt x="1189" y="167"/>
                    </a:lnTo>
                    <a:lnTo>
                      <a:pt x="1175" y="161"/>
                    </a:lnTo>
                    <a:lnTo>
                      <a:pt x="827" y="56"/>
                    </a:lnTo>
                    <a:lnTo>
                      <a:pt x="827" y="56"/>
                    </a:lnTo>
                    <a:lnTo>
                      <a:pt x="822" y="53"/>
                    </a:lnTo>
                    <a:lnTo>
                      <a:pt x="817" y="49"/>
                    </a:lnTo>
                    <a:lnTo>
                      <a:pt x="813" y="46"/>
                    </a:lnTo>
                    <a:lnTo>
                      <a:pt x="809" y="41"/>
                    </a:lnTo>
                    <a:lnTo>
                      <a:pt x="807" y="36"/>
                    </a:lnTo>
                    <a:lnTo>
                      <a:pt x="806" y="31"/>
                    </a:lnTo>
                    <a:lnTo>
                      <a:pt x="806" y="25"/>
                    </a:lnTo>
                    <a:lnTo>
                      <a:pt x="807" y="20"/>
                    </a:lnTo>
                    <a:lnTo>
                      <a:pt x="807" y="20"/>
                    </a:lnTo>
                    <a:lnTo>
                      <a:pt x="810" y="14"/>
                    </a:lnTo>
                    <a:lnTo>
                      <a:pt x="814" y="10"/>
                    </a:lnTo>
                    <a:lnTo>
                      <a:pt x="817" y="6"/>
                    </a:lnTo>
                    <a:lnTo>
                      <a:pt x="822" y="3"/>
                    </a:lnTo>
                    <a:lnTo>
                      <a:pt x="827" y="1"/>
                    </a:lnTo>
                    <a:lnTo>
                      <a:pt x="832" y="0"/>
                    </a:lnTo>
                    <a:lnTo>
                      <a:pt x="838" y="0"/>
                    </a:lnTo>
                    <a:lnTo>
                      <a:pt x="843" y="1"/>
                    </a:lnTo>
                    <a:lnTo>
                      <a:pt x="1193" y="107"/>
                    </a:lnTo>
                    <a:lnTo>
                      <a:pt x="1193" y="107"/>
                    </a:lnTo>
                    <a:lnTo>
                      <a:pt x="1211" y="115"/>
                    </a:lnTo>
                    <a:lnTo>
                      <a:pt x="1230" y="124"/>
                    </a:lnTo>
                    <a:lnTo>
                      <a:pt x="1246" y="134"/>
                    </a:lnTo>
                    <a:lnTo>
                      <a:pt x="1262" y="145"/>
                    </a:lnTo>
                    <a:lnTo>
                      <a:pt x="1276" y="159"/>
                    </a:lnTo>
                    <a:lnTo>
                      <a:pt x="1290" y="172"/>
                    </a:lnTo>
                    <a:lnTo>
                      <a:pt x="1303" y="186"/>
                    </a:lnTo>
                    <a:lnTo>
                      <a:pt x="1314" y="201"/>
                    </a:lnTo>
                    <a:lnTo>
                      <a:pt x="1325" y="217"/>
                    </a:lnTo>
                    <a:lnTo>
                      <a:pt x="1334" y="234"/>
                    </a:lnTo>
                    <a:lnTo>
                      <a:pt x="1342" y="252"/>
                    </a:lnTo>
                    <a:lnTo>
                      <a:pt x="1349" y="270"/>
                    </a:lnTo>
                    <a:lnTo>
                      <a:pt x="1354" y="289"/>
                    </a:lnTo>
                    <a:lnTo>
                      <a:pt x="1357" y="307"/>
                    </a:lnTo>
                    <a:lnTo>
                      <a:pt x="1360" y="327"/>
                    </a:lnTo>
                    <a:lnTo>
                      <a:pt x="1360" y="347"/>
                    </a:lnTo>
                    <a:lnTo>
                      <a:pt x="1360" y="488"/>
                    </a:lnTo>
                    <a:lnTo>
                      <a:pt x="1360" y="488"/>
                    </a:lnTo>
                    <a:lnTo>
                      <a:pt x="1360" y="494"/>
                    </a:lnTo>
                    <a:lnTo>
                      <a:pt x="1358" y="499"/>
                    </a:lnTo>
                    <a:lnTo>
                      <a:pt x="1356" y="504"/>
                    </a:lnTo>
                    <a:lnTo>
                      <a:pt x="1352" y="508"/>
                    </a:lnTo>
                    <a:lnTo>
                      <a:pt x="1348" y="512"/>
                    </a:lnTo>
                    <a:lnTo>
                      <a:pt x="1343" y="514"/>
                    </a:lnTo>
                    <a:lnTo>
                      <a:pt x="1338" y="516"/>
                    </a:lnTo>
                    <a:lnTo>
                      <a:pt x="1332" y="517"/>
                    </a:lnTo>
                    <a:lnTo>
                      <a:pt x="1332" y="5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67">
                <a:extLst>
                  <a:ext uri="{FF2B5EF4-FFF2-40B4-BE49-F238E27FC236}">
                    <a16:creationId xmlns:a16="http://schemas.microsoft.com/office/drawing/2014/main" id="{0F1E5B93-23FA-4920-B797-6EF2FF5EA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2975" y="2655888"/>
                <a:ext cx="44450" cy="23813"/>
              </a:xfrm>
              <a:custGeom>
                <a:avLst/>
                <a:gdLst>
                  <a:gd name="T0" fmla="*/ 142 w 170"/>
                  <a:gd name="T1" fmla="*/ 85 h 85"/>
                  <a:gd name="T2" fmla="*/ 131 w 170"/>
                  <a:gd name="T3" fmla="*/ 83 h 85"/>
                  <a:gd name="T4" fmla="*/ 121 w 170"/>
                  <a:gd name="T5" fmla="*/ 77 h 85"/>
                  <a:gd name="T6" fmla="*/ 115 w 170"/>
                  <a:gd name="T7" fmla="*/ 68 h 85"/>
                  <a:gd name="T8" fmla="*/ 113 w 170"/>
                  <a:gd name="T9" fmla="*/ 57 h 85"/>
                  <a:gd name="T10" fmla="*/ 103 w 170"/>
                  <a:gd name="T11" fmla="*/ 57 h 85"/>
                  <a:gd name="T12" fmla="*/ 85 w 170"/>
                  <a:gd name="T13" fmla="*/ 57 h 85"/>
                  <a:gd name="T14" fmla="*/ 77 w 170"/>
                  <a:gd name="T15" fmla="*/ 57 h 85"/>
                  <a:gd name="T16" fmla="*/ 57 w 170"/>
                  <a:gd name="T17" fmla="*/ 57 h 85"/>
                  <a:gd name="T18" fmla="*/ 56 w 170"/>
                  <a:gd name="T19" fmla="*/ 62 h 85"/>
                  <a:gd name="T20" fmla="*/ 51 w 170"/>
                  <a:gd name="T21" fmla="*/ 72 h 85"/>
                  <a:gd name="T22" fmla="*/ 43 w 170"/>
                  <a:gd name="T23" fmla="*/ 79 h 85"/>
                  <a:gd name="T24" fmla="*/ 34 w 170"/>
                  <a:gd name="T25" fmla="*/ 83 h 85"/>
                  <a:gd name="T26" fmla="*/ 28 w 170"/>
                  <a:gd name="T27" fmla="*/ 83 h 85"/>
                  <a:gd name="T28" fmla="*/ 17 w 170"/>
                  <a:gd name="T29" fmla="*/ 81 h 85"/>
                  <a:gd name="T30" fmla="*/ 8 w 170"/>
                  <a:gd name="T31" fmla="*/ 76 h 85"/>
                  <a:gd name="T32" fmla="*/ 2 w 170"/>
                  <a:gd name="T33" fmla="*/ 67 h 85"/>
                  <a:gd name="T34" fmla="*/ 0 w 170"/>
                  <a:gd name="T35" fmla="*/ 57 h 85"/>
                  <a:gd name="T36" fmla="*/ 0 w 170"/>
                  <a:gd name="T37" fmla="*/ 45 h 85"/>
                  <a:gd name="T38" fmla="*/ 8 w 170"/>
                  <a:gd name="T39" fmla="*/ 24 h 85"/>
                  <a:gd name="T40" fmla="*/ 14 w 170"/>
                  <a:gd name="T41" fmla="*/ 16 h 85"/>
                  <a:gd name="T42" fmla="*/ 28 w 170"/>
                  <a:gd name="T43" fmla="*/ 6 h 85"/>
                  <a:gd name="T44" fmla="*/ 44 w 170"/>
                  <a:gd name="T45" fmla="*/ 2 h 85"/>
                  <a:gd name="T46" fmla="*/ 61 w 170"/>
                  <a:gd name="T47" fmla="*/ 0 h 85"/>
                  <a:gd name="T48" fmla="*/ 85 w 170"/>
                  <a:gd name="T49" fmla="*/ 0 h 85"/>
                  <a:gd name="T50" fmla="*/ 92 w 170"/>
                  <a:gd name="T51" fmla="*/ 0 h 85"/>
                  <a:gd name="T52" fmla="*/ 117 w 170"/>
                  <a:gd name="T53" fmla="*/ 0 h 85"/>
                  <a:gd name="T54" fmla="*/ 134 w 170"/>
                  <a:gd name="T55" fmla="*/ 3 h 85"/>
                  <a:gd name="T56" fmla="*/ 148 w 170"/>
                  <a:gd name="T57" fmla="*/ 10 h 85"/>
                  <a:gd name="T58" fmla="*/ 155 w 170"/>
                  <a:gd name="T59" fmla="*/ 16 h 85"/>
                  <a:gd name="T60" fmla="*/ 166 w 170"/>
                  <a:gd name="T61" fmla="*/ 33 h 85"/>
                  <a:gd name="T62" fmla="*/ 170 w 170"/>
                  <a:gd name="T63" fmla="*/ 57 h 85"/>
                  <a:gd name="T64" fmla="*/ 169 w 170"/>
                  <a:gd name="T65" fmla="*/ 62 h 85"/>
                  <a:gd name="T66" fmla="*/ 165 w 170"/>
                  <a:gd name="T67" fmla="*/ 72 h 85"/>
                  <a:gd name="T68" fmla="*/ 158 w 170"/>
                  <a:gd name="T69" fmla="*/ 80 h 85"/>
                  <a:gd name="T70" fmla="*/ 147 w 170"/>
                  <a:gd name="T71" fmla="*/ 84 h 85"/>
                  <a:gd name="T72" fmla="*/ 142 w 170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85">
                    <a:moveTo>
                      <a:pt x="142" y="85"/>
                    </a:moveTo>
                    <a:lnTo>
                      <a:pt x="142" y="85"/>
                    </a:lnTo>
                    <a:lnTo>
                      <a:pt x="136" y="84"/>
                    </a:lnTo>
                    <a:lnTo>
                      <a:pt x="131" y="83"/>
                    </a:lnTo>
                    <a:lnTo>
                      <a:pt x="125" y="80"/>
                    </a:lnTo>
                    <a:lnTo>
                      <a:pt x="121" y="77"/>
                    </a:lnTo>
                    <a:lnTo>
                      <a:pt x="118" y="73"/>
                    </a:lnTo>
                    <a:lnTo>
                      <a:pt x="115" y="68"/>
                    </a:lnTo>
                    <a:lnTo>
                      <a:pt x="113" y="63"/>
                    </a:lnTo>
                    <a:lnTo>
                      <a:pt x="113" y="57"/>
                    </a:lnTo>
                    <a:lnTo>
                      <a:pt x="113" y="57"/>
                    </a:lnTo>
                    <a:lnTo>
                      <a:pt x="103" y="57"/>
                    </a:lnTo>
                    <a:lnTo>
                      <a:pt x="92" y="57"/>
                    </a:lnTo>
                    <a:lnTo>
                      <a:pt x="85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66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62"/>
                    </a:lnTo>
                    <a:lnTo>
                      <a:pt x="54" y="67"/>
                    </a:lnTo>
                    <a:lnTo>
                      <a:pt x="51" y="72"/>
                    </a:lnTo>
                    <a:lnTo>
                      <a:pt x="47" y="76"/>
                    </a:lnTo>
                    <a:lnTo>
                      <a:pt x="43" y="79"/>
                    </a:lnTo>
                    <a:lnTo>
                      <a:pt x="39" y="81"/>
                    </a:lnTo>
                    <a:lnTo>
                      <a:pt x="34" y="83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2" y="83"/>
                    </a:lnTo>
                    <a:lnTo>
                      <a:pt x="17" y="81"/>
                    </a:lnTo>
                    <a:lnTo>
                      <a:pt x="12" y="79"/>
                    </a:lnTo>
                    <a:lnTo>
                      <a:pt x="8" y="76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45"/>
                    </a:lnTo>
                    <a:lnTo>
                      <a:pt x="3" y="33"/>
                    </a:lnTo>
                    <a:lnTo>
                      <a:pt x="8" y="2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7" y="3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25" y="2"/>
                    </a:lnTo>
                    <a:lnTo>
                      <a:pt x="134" y="3"/>
                    </a:lnTo>
                    <a:lnTo>
                      <a:pt x="141" y="6"/>
                    </a:lnTo>
                    <a:lnTo>
                      <a:pt x="148" y="10"/>
                    </a:lnTo>
                    <a:lnTo>
                      <a:pt x="155" y="16"/>
                    </a:lnTo>
                    <a:lnTo>
                      <a:pt x="155" y="16"/>
                    </a:lnTo>
                    <a:lnTo>
                      <a:pt x="161" y="24"/>
                    </a:lnTo>
                    <a:lnTo>
                      <a:pt x="166" y="33"/>
                    </a:lnTo>
                    <a:lnTo>
                      <a:pt x="169" y="45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9" y="62"/>
                    </a:lnTo>
                    <a:lnTo>
                      <a:pt x="168" y="68"/>
                    </a:lnTo>
                    <a:lnTo>
                      <a:pt x="165" y="72"/>
                    </a:lnTo>
                    <a:lnTo>
                      <a:pt x="162" y="77"/>
                    </a:lnTo>
                    <a:lnTo>
                      <a:pt x="158" y="80"/>
                    </a:lnTo>
                    <a:lnTo>
                      <a:pt x="153" y="83"/>
                    </a:lnTo>
                    <a:lnTo>
                      <a:pt x="147" y="84"/>
                    </a:lnTo>
                    <a:lnTo>
                      <a:pt x="142" y="85"/>
                    </a:lnTo>
                    <a:lnTo>
                      <a:pt x="14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68">
                <a:extLst>
                  <a:ext uri="{FF2B5EF4-FFF2-40B4-BE49-F238E27FC236}">
                    <a16:creationId xmlns:a16="http://schemas.microsoft.com/office/drawing/2014/main" id="{C5DA9101-0296-49C5-8085-6C23C10CC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2655888"/>
                <a:ext cx="44450" cy="23813"/>
              </a:xfrm>
              <a:custGeom>
                <a:avLst/>
                <a:gdLst>
                  <a:gd name="T0" fmla="*/ 142 w 170"/>
                  <a:gd name="T1" fmla="*/ 85 h 85"/>
                  <a:gd name="T2" fmla="*/ 131 w 170"/>
                  <a:gd name="T3" fmla="*/ 83 h 85"/>
                  <a:gd name="T4" fmla="*/ 123 w 170"/>
                  <a:gd name="T5" fmla="*/ 77 h 85"/>
                  <a:gd name="T6" fmla="*/ 117 w 170"/>
                  <a:gd name="T7" fmla="*/ 68 h 85"/>
                  <a:gd name="T8" fmla="*/ 114 w 170"/>
                  <a:gd name="T9" fmla="*/ 57 h 85"/>
                  <a:gd name="T10" fmla="*/ 103 w 170"/>
                  <a:gd name="T11" fmla="*/ 57 h 85"/>
                  <a:gd name="T12" fmla="*/ 85 w 170"/>
                  <a:gd name="T13" fmla="*/ 57 h 85"/>
                  <a:gd name="T14" fmla="*/ 77 w 170"/>
                  <a:gd name="T15" fmla="*/ 57 h 85"/>
                  <a:gd name="T16" fmla="*/ 57 w 170"/>
                  <a:gd name="T17" fmla="*/ 57 h 85"/>
                  <a:gd name="T18" fmla="*/ 56 w 170"/>
                  <a:gd name="T19" fmla="*/ 62 h 85"/>
                  <a:gd name="T20" fmla="*/ 51 w 170"/>
                  <a:gd name="T21" fmla="*/ 72 h 85"/>
                  <a:gd name="T22" fmla="*/ 44 w 170"/>
                  <a:gd name="T23" fmla="*/ 79 h 85"/>
                  <a:gd name="T24" fmla="*/ 34 w 170"/>
                  <a:gd name="T25" fmla="*/ 83 h 85"/>
                  <a:gd name="T26" fmla="*/ 29 w 170"/>
                  <a:gd name="T27" fmla="*/ 83 h 85"/>
                  <a:gd name="T28" fmla="*/ 18 w 170"/>
                  <a:gd name="T29" fmla="*/ 81 h 85"/>
                  <a:gd name="T30" fmla="*/ 9 w 170"/>
                  <a:gd name="T31" fmla="*/ 76 h 85"/>
                  <a:gd name="T32" fmla="*/ 2 w 170"/>
                  <a:gd name="T33" fmla="*/ 67 h 85"/>
                  <a:gd name="T34" fmla="*/ 0 w 170"/>
                  <a:gd name="T35" fmla="*/ 57 h 85"/>
                  <a:gd name="T36" fmla="*/ 1 w 170"/>
                  <a:gd name="T37" fmla="*/ 45 h 85"/>
                  <a:gd name="T38" fmla="*/ 9 w 170"/>
                  <a:gd name="T39" fmla="*/ 24 h 85"/>
                  <a:gd name="T40" fmla="*/ 16 w 170"/>
                  <a:gd name="T41" fmla="*/ 16 h 85"/>
                  <a:gd name="T42" fmla="*/ 30 w 170"/>
                  <a:gd name="T43" fmla="*/ 6 h 85"/>
                  <a:gd name="T44" fmla="*/ 45 w 170"/>
                  <a:gd name="T45" fmla="*/ 2 h 85"/>
                  <a:gd name="T46" fmla="*/ 61 w 170"/>
                  <a:gd name="T47" fmla="*/ 0 h 85"/>
                  <a:gd name="T48" fmla="*/ 85 w 170"/>
                  <a:gd name="T49" fmla="*/ 0 h 85"/>
                  <a:gd name="T50" fmla="*/ 92 w 170"/>
                  <a:gd name="T51" fmla="*/ 0 h 85"/>
                  <a:gd name="T52" fmla="*/ 118 w 170"/>
                  <a:gd name="T53" fmla="*/ 0 h 85"/>
                  <a:gd name="T54" fmla="*/ 134 w 170"/>
                  <a:gd name="T55" fmla="*/ 3 h 85"/>
                  <a:gd name="T56" fmla="*/ 149 w 170"/>
                  <a:gd name="T57" fmla="*/ 10 h 85"/>
                  <a:gd name="T58" fmla="*/ 155 w 170"/>
                  <a:gd name="T59" fmla="*/ 16 h 85"/>
                  <a:gd name="T60" fmla="*/ 167 w 170"/>
                  <a:gd name="T61" fmla="*/ 33 h 85"/>
                  <a:gd name="T62" fmla="*/ 170 w 170"/>
                  <a:gd name="T63" fmla="*/ 57 h 85"/>
                  <a:gd name="T64" fmla="*/ 170 w 170"/>
                  <a:gd name="T65" fmla="*/ 62 h 85"/>
                  <a:gd name="T66" fmla="*/ 166 w 170"/>
                  <a:gd name="T67" fmla="*/ 72 h 85"/>
                  <a:gd name="T68" fmla="*/ 158 w 170"/>
                  <a:gd name="T69" fmla="*/ 80 h 85"/>
                  <a:gd name="T70" fmla="*/ 148 w 170"/>
                  <a:gd name="T71" fmla="*/ 84 h 85"/>
                  <a:gd name="T72" fmla="*/ 142 w 170"/>
                  <a:gd name="T7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85">
                    <a:moveTo>
                      <a:pt x="142" y="85"/>
                    </a:moveTo>
                    <a:lnTo>
                      <a:pt x="142" y="85"/>
                    </a:lnTo>
                    <a:lnTo>
                      <a:pt x="137" y="84"/>
                    </a:lnTo>
                    <a:lnTo>
                      <a:pt x="131" y="83"/>
                    </a:lnTo>
                    <a:lnTo>
                      <a:pt x="127" y="80"/>
                    </a:lnTo>
                    <a:lnTo>
                      <a:pt x="123" y="77"/>
                    </a:lnTo>
                    <a:lnTo>
                      <a:pt x="119" y="73"/>
                    </a:lnTo>
                    <a:lnTo>
                      <a:pt x="117" y="68"/>
                    </a:lnTo>
                    <a:lnTo>
                      <a:pt x="115" y="63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03" y="57"/>
                    </a:lnTo>
                    <a:lnTo>
                      <a:pt x="93" y="57"/>
                    </a:lnTo>
                    <a:lnTo>
                      <a:pt x="85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67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62"/>
                    </a:lnTo>
                    <a:lnTo>
                      <a:pt x="54" y="67"/>
                    </a:lnTo>
                    <a:lnTo>
                      <a:pt x="51" y="72"/>
                    </a:lnTo>
                    <a:lnTo>
                      <a:pt x="48" y="76"/>
                    </a:lnTo>
                    <a:lnTo>
                      <a:pt x="44" y="79"/>
                    </a:lnTo>
                    <a:lnTo>
                      <a:pt x="39" y="81"/>
                    </a:lnTo>
                    <a:lnTo>
                      <a:pt x="34" y="83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4" y="83"/>
                    </a:lnTo>
                    <a:lnTo>
                      <a:pt x="18" y="81"/>
                    </a:lnTo>
                    <a:lnTo>
                      <a:pt x="13" y="79"/>
                    </a:lnTo>
                    <a:lnTo>
                      <a:pt x="9" y="76"/>
                    </a:lnTo>
                    <a:lnTo>
                      <a:pt x="6" y="72"/>
                    </a:lnTo>
                    <a:lnTo>
                      <a:pt x="2" y="67"/>
                    </a:lnTo>
                    <a:lnTo>
                      <a:pt x="1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7" y="2"/>
                    </a:lnTo>
                    <a:lnTo>
                      <a:pt x="134" y="3"/>
                    </a:lnTo>
                    <a:lnTo>
                      <a:pt x="142" y="6"/>
                    </a:lnTo>
                    <a:lnTo>
                      <a:pt x="149" y="10"/>
                    </a:lnTo>
                    <a:lnTo>
                      <a:pt x="155" y="16"/>
                    </a:lnTo>
                    <a:lnTo>
                      <a:pt x="155" y="16"/>
                    </a:lnTo>
                    <a:lnTo>
                      <a:pt x="162" y="24"/>
                    </a:lnTo>
                    <a:lnTo>
                      <a:pt x="167" y="33"/>
                    </a:lnTo>
                    <a:lnTo>
                      <a:pt x="169" y="45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70" y="62"/>
                    </a:lnTo>
                    <a:lnTo>
                      <a:pt x="168" y="68"/>
                    </a:lnTo>
                    <a:lnTo>
                      <a:pt x="166" y="72"/>
                    </a:lnTo>
                    <a:lnTo>
                      <a:pt x="162" y="77"/>
                    </a:lnTo>
                    <a:lnTo>
                      <a:pt x="158" y="80"/>
                    </a:lnTo>
                    <a:lnTo>
                      <a:pt x="153" y="83"/>
                    </a:lnTo>
                    <a:lnTo>
                      <a:pt x="148" y="84"/>
                    </a:lnTo>
                    <a:lnTo>
                      <a:pt x="142" y="85"/>
                    </a:lnTo>
                    <a:lnTo>
                      <a:pt x="14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>
            <a:off x="7257797" y="5385980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Oval 20">
            <a:extLst>
              <a:ext uri="{FF2B5EF4-FFF2-40B4-BE49-F238E27FC236}">
                <a16:creationId xmlns:a16="http://schemas.microsoft.com/office/drawing/2014/main" id="{F471AC27-8C12-44E0-A0FC-B9368D770ED5}"/>
              </a:ext>
            </a:extLst>
          </p:cNvPr>
          <p:cNvSpPr/>
          <p:nvPr/>
        </p:nvSpPr>
        <p:spPr>
          <a:xfrm>
            <a:off x="6382913" y="4044532"/>
            <a:ext cx="125251" cy="125251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2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0" name="îŝliḑè">
            <a:extLst>
              <a:ext uri="{FF2B5EF4-FFF2-40B4-BE49-F238E27FC236}">
                <a16:creationId xmlns:a16="http://schemas.microsoft.com/office/drawing/2014/main" id="{06E7972A-186D-4B40-8319-981D6929CE27}"/>
              </a:ext>
            </a:extLst>
          </p:cNvPr>
          <p:cNvGrpSpPr/>
          <p:nvPr/>
        </p:nvGrpSpPr>
        <p:grpSpPr>
          <a:xfrm>
            <a:off x="6200361" y="813595"/>
            <a:ext cx="7122352" cy="5230809"/>
            <a:chOff x="-228600" y="1301750"/>
            <a:chExt cx="4279900" cy="3143250"/>
          </a:xfrm>
        </p:grpSpPr>
        <p:sp>
          <p:nvSpPr>
            <p:cNvPr id="51" name="ïṥľíḓè">
              <a:extLst>
                <a:ext uri="{FF2B5EF4-FFF2-40B4-BE49-F238E27FC236}">
                  <a16:creationId xmlns:a16="http://schemas.microsoft.com/office/drawing/2014/main" id="{C23A56EE-7B5C-4ECF-946A-F7C97C8658B9}"/>
                </a:ext>
              </a:extLst>
            </p:cNvPr>
            <p:cNvSpPr/>
            <p:nvPr/>
          </p:nvSpPr>
          <p:spPr>
            <a:xfrm>
              <a:off x="-228600" y="1301750"/>
              <a:ext cx="4279900" cy="3143250"/>
            </a:xfrm>
            <a:prstGeom prst="roundRect">
              <a:avLst>
                <a:gd name="adj" fmla="val 5354"/>
              </a:avLst>
            </a:pr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ś1îḑè">
              <a:extLst>
                <a:ext uri="{FF2B5EF4-FFF2-40B4-BE49-F238E27FC236}">
                  <a16:creationId xmlns:a16="http://schemas.microsoft.com/office/drawing/2014/main" id="{E7241625-33DE-4299-9BF8-2161AD06F946}"/>
                </a:ext>
              </a:extLst>
            </p:cNvPr>
            <p:cNvSpPr/>
            <p:nvPr/>
          </p:nvSpPr>
          <p:spPr>
            <a:xfrm>
              <a:off x="253307" y="1499394"/>
              <a:ext cx="3419475" cy="2747962"/>
            </a:xfrm>
            <a:prstGeom prst="rect">
              <a:avLst/>
            </a:prstGeom>
            <a:gradFill>
              <a:gsLst>
                <a:gs pos="0">
                  <a:srgbClr val="F15F5F"/>
                </a:gs>
                <a:gs pos="100000">
                  <a:srgbClr val="FF986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3" name="ïşḻiḍê">
            <a:extLst>
              <a:ext uri="{FF2B5EF4-FFF2-40B4-BE49-F238E27FC236}">
                <a16:creationId xmlns:a16="http://schemas.microsoft.com/office/drawing/2014/main" id="{81130C08-7A93-4D55-8410-A7C289A379E0}"/>
              </a:ext>
            </a:extLst>
          </p:cNvPr>
          <p:cNvSpPr/>
          <p:nvPr/>
        </p:nvSpPr>
        <p:spPr>
          <a:xfrm>
            <a:off x="12969722" y="2874217"/>
            <a:ext cx="153226" cy="11095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iš1iḋe">
            <a:extLst>
              <a:ext uri="{FF2B5EF4-FFF2-40B4-BE49-F238E27FC236}">
                <a16:creationId xmlns:a16="http://schemas.microsoft.com/office/drawing/2014/main" id="{3A42A356-CF9C-47D4-A9D1-55305ACBCE77}"/>
              </a:ext>
            </a:extLst>
          </p:cNvPr>
          <p:cNvSpPr/>
          <p:nvPr/>
        </p:nvSpPr>
        <p:spPr>
          <a:xfrm>
            <a:off x="6361012" y="3179347"/>
            <a:ext cx="499305" cy="499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îṧlïďê">
            <a:extLst>
              <a:ext uri="{FF2B5EF4-FFF2-40B4-BE49-F238E27FC236}">
                <a16:creationId xmlns:a16="http://schemas.microsoft.com/office/drawing/2014/main" id="{2EEB9BB8-38B3-4352-8B56-98F717C4B3D0}"/>
              </a:ext>
            </a:extLst>
          </p:cNvPr>
          <p:cNvSpPr/>
          <p:nvPr/>
        </p:nvSpPr>
        <p:spPr>
          <a:xfrm flipH="1" flipV="1">
            <a:off x="7002321" y="1142502"/>
            <a:ext cx="5691118" cy="4572995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îṣlïḍè">
            <a:extLst>
              <a:ext uri="{FF2B5EF4-FFF2-40B4-BE49-F238E27FC236}">
                <a16:creationId xmlns:a16="http://schemas.microsoft.com/office/drawing/2014/main" id="{5C209189-C280-46AA-9B9B-C238EFB80B1D}"/>
              </a:ext>
            </a:extLst>
          </p:cNvPr>
          <p:cNvSpPr/>
          <p:nvPr/>
        </p:nvSpPr>
        <p:spPr>
          <a:xfrm>
            <a:off x="7001687" y="1103828"/>
            <a:ext cx="5691121" cy="461166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765" r="-106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7" name="iṡḷîḓe">
            <a:extLst>
              <a:ext uri="{FF2B5EF4-FFF2-40B4-BE49-F238E27FC236}">
                <a16:creationId xmlns:a16="http://schemas.microsoft.com/office/drawing/2014/main" id="{5A044C5D-2BBD-4AC4-A1BE-A3B88BA6C129}"/>
              </a:ext>
            </a:extLst>
          </p:cNvPr>
          <p:cNvSpPr/>
          <p:nvPr/>
        </p:nvSpPr>
        <p:spPr>
          <a:xfrm>
            <a:off x="1273244" y="911115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58" name="iṩļïḓè">
            <a:extLst>
              <a:ext uri="{FF2B5EF4-FFF2-40B4-BE49-F238E27FC236}">
                <a16:creationId xmlns:a16="http://schemas.microsoft.com/office/drawing/2014/main" id="{FE18CB26-4252-4448-A602-6968E4C82094}"/>
              </a:ext>
            </a:extLst>
          </p:cNvPr>
          <p:cNvSpPr txBox="1"/>
          <p:nvPr/>
        </p:nvSpPr>
        <p:spPr bwMode="auto">
          <a:xfrm>
            <a:off x="1670051" y="942000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59" name="Google Shape;538;p50">
            <a:extLst>
              <a:ext uri="{FF2B5EF4-FFF2-40B4-BE49-F238E27FC236}">
                <a16:creationId xmlns:a16="http://schemas.microsoft.com/office/drawing/2014/main" id="{8C5FD1C4-45F6-44D2-B9DE-404126CA1251}"/>
              </a:ext>
            </a:extLst>
          </p:cNvPr>
          <p:cNvSpPr txBox="1">
            <a:spLocks/>
          </p:cNvSpPr>
          <p:nvPr/>
        </p:nvSpPr>
        <p:spPr>
          <a:xfrm>
            <a:off x="1372893" y="3467476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333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en" sz="5333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Google Shape;540;p50">
            <a:extLst>
              <a:ext uri="{FF2B5EF4-FFF2-40B4-BE49-F238E27FC236}">
                <a16:creationId xmlns:a16="http://schemas.microsoft.com/office/drawing/2014/main" id="{38ECC016-7A94-45DC-932E-2794D3886F24}"/>
              </a:ext>
            </a:extLst>
          </p:cNvPr>
          <p:cNvSpPr txBox="1">
            <a:spLocks/>
          </p:cNvSpPr>
          <p:nvPr/>
        </p:nvSpPr>
        <p:spPr>
          <a:xfrm>
            <a:off x="1394961" y="4485060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333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en" sz="5333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A45AF7-85E2-4867-BFF9-44C4D5166925}"/>
              </a:ext>
            </a:extLst>
          </p:cNvPr>
          <p:cNvSpPr txBox="1"/>
          <p:nvPr/>
        </p:nvSpPr>
        <p:spPr>
          <a:xfrm>
            <a:off x="2166910" y="3463860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AFF136-9220-4D7B-A31D-2EA9C53CD273}"/>
              </a:ext>
            </a:extLst>
          </p:cNvPr>
          <p:cNvSpPr txBox="1"/>
          <p:nvPr/>
        </p:nvSpPr>
        <p:spPr>
          <a:xfrm>
            <a:off x="2209373" y="4431899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63" name="Google Shape;540;p50">
            <a:extLst>
              <a:ext uri="{FF2B5EF4-FFF2-40B4-BE49-F238E27FC236}">
                <a16:creationId xmlns:a16="http://schemas.microsoft.com/office/drawing/2014/main" id="{2405CA82-E5E3-4A3D-B0A3-1309F361D11D}"/>
              </a:ext>
            </a:extLst>
          </p:cNvPr>
          <p:cNvSpPr txBox="1">
            <a:spLocks/>
          </p:cNvSpPr>
          <p:nvPr/>
        </p:nvSpPr>
        <p:spPr>
          <a:xfrm>
            <a:off x="1394961" y="5524639"/>
            <a:ext cx="562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333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en" sz="5333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6022C00-B878-4C5A-82EC-E078B14515EF}"/>
              </a:ext>
            </a:extLst>
          </p:cNvPr>
          <p:cNvSpPr txBox="1"/>
          <p:nvPr/>
        </p:nvSpPr>
        <p:spPr>
          <a:xfrm>
            <a:off x="2209373" y="5471478"/>
            <a:ext cx="2576778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30035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390A3C5-FCF4-45F6-B3DA-BA7C5CB430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D9CC9E-9FDE-434B-AEEB-A01647C2EB3E}"/>
              </a:ext>
            </a:extLst>
          </p:cNvPr>
          <p:cNvSpPr/>
          <p:nvPr/>
        </p:nvSpPr>
        <p:spPr>
          <a:xfrm>
            <a:off x="431800" y="795759"/>
            <a:ext cx="11440160" cy="5500327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649BD-E988-489D-A7BB-56F1B7D4826D}"/>
              </a:ext>
            </a:extLst>
          </p:cNvPr>
          <p:cNvSpPr/>
          <p:nvPr/>
        </p:nvSpPr>
        <p:spPr>
          <a:xfrm>
            <a:off x="431800" y="795759"/>
            <a:ext cx="11440160" cy="5500327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028D5-CE25-454C-82AE-B5330F223226}"/>
              </a:ext>
            </a:extLst>
          </p:cNvPr>
          <p:cNvSpPr/>
          <p:nvPr/>
        </p:nvSpPr>
        <p:spPr>
          <a:xfrm>
            <a:off x="5295900" y="0"/>
            <a:ext cx="1600200" cy="139700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AD9F9-23BD-4392-9A71-16F61FF439C2}"/>
              </a:ext>
            </a:extLst>
          </p:cNvPr>
          <p:cNvSpPr/>
          <p:nvPr/>
        </p:nvSpPr>
        <p:spPr>
          <a:xfrm>
            <a:off x="-659267" y="4678453"/>
            <a:ext cx="2182134" cy="671873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2D180-1942-4E5D-9519-CB92C2F90A5B}"/>
              </a:ext>
            </a:extLst>
          </p:cNvPr>
          <p:cNvSpPr txBox="1"/>
          <p:nvPr/>
        </p:nvSpPr>
        <p:spPr>
          <a:xfrm>
            <a:off x="2425700" y="2056957"/>
            <a:ext cx="7378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86357B-0883-44D5-A2B6-F1BDEF38AF9C}"/>
              </a:ext>
            </a:extLst>
          </p:cNvPr>
          <p:cNvSpPr txBox="1"/>
          <p:nvPr/>
        </p:nvSpPr>
        <p:spPr>
          <a:xfrm>
            <a:off x="4667586" y="3545922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71673B14-D51E-4C91-9649-BEC4D67DF6ED}"/>
              </a:ext>
            </a:extLst>
          </p:cNvPr>
          <p:cNvSpPr/>
          <p:nvPr/>
        </p:nvSpPr>
        <p:spPr>
          <a:xfrm rot="12770">
            <a:off x="9598476" y="203563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16AFEA18-45EB-4AEE-BE5C-2F4AECFD037A}"/>
              </a:ext>
            </a:extLst>
          </p:cNvPr>
          <p:cNvSpPr/>
          <p:nvPr/>
        </p:nvSpPr>
        <p:spPr>
          <a:xfrm rot="12770">
            <a:off x="10021215" y="171682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Google Shape;284;p32">
            <a:extLst>
              <a:ext uri="{FF2B5EF4-FFF2-40B4-BE49-F238E27FC236}">
                <a16:creationId xmlns:a16="http://schemas.microsoft.com/office/drawing/2014/main" id="{6912AE60-83BE-46B1-9721-A5C178AF9D23}"/>
              </a:ext>
            </a:extLst>
          </p:cNvPr>
          <p:cNvSpPr/>
          <p:nvPr/>
        </p:nvSpPr>
        <p:spPr>
          <a:xfrm>
            <a:off x="4624008" y="4437786"/>
            <a:ext cx="2943984" cy="698501"/>
          </a:xfrm>
          <a:custGeom>
            <a:avLst/>
            <a:gdLst/>
            <a:ahLst/>
            <a:cxnLst/>
            <a:rect l="l" t="t" r="r" b="b"/>
            <a:pathLst>
              <a:path w="31856" h="8724" extrusionOk="0">
                <a:moveTo>
                  <a:pt x="1" y="0"/>
                </a:moveTo>
                <a:lnTo>
                  <a:pt x="1" y="8724"/>
                </a:lnTo>
                <a:lnTo>
                  <a:pt x="31855" y="8724"/>
                </a:lnTo>
                <a:lnTo>
                  <a:pt x="31855" y="0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A76B30-685C-4714-8892-0D16366CB8DF}"/>
              </a:ext>
            </a:extLst>
          </p:cNvPr>
          <p:cNvSpPr txBox="1">
            <a:spLocks/>
          </p:cNvSpPr>
          <p:nvPr/>
        </p:nvSpPr>
        <p:spPr>
          <a:xfrm>
            <a:off x="4949602" y="4678453"/>
            <a:ext cx="2227905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94E053E-525A-4AEF-8DDD-5AE2B54DC5C3}"/>
              </a:ext>
            </a:extLst>
          </p:cNvPr>
          <p:cNvGrpSpPr/>
          <p:nvPr/>
        </p:nvGrpSpPr>
        <p:grpSpPr>
          <a:xfrm>
            <a:off x="3737576" y="4437786"/>
            <a:ext cx="631679" cy="631679"/>
            <a:chOff x="9205647" y="2594693"/>
            <a:chExt cx="1533051" cy="1533051"/>
          </a:xfrm>
        </p:grpSpPr>
        <p:sp>
          <p:nvSpPr>
            <p:cNvPr id="18" name="right-arrowheads_44810">
              <a:extLst>
                <a:ext uri="{FF2B5EF4-FFF2-40B4-BE49-F238E27FC236}">
                  <a16:creationId xmlns:a16="http://schemas.microsoft.com/office/drawing/2014/main" id="{2AA209F6-B1D3-4025-813E-AFB3356B58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91BF748-CD0B-48C5-BEDA-BAF8C1C34EA7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AABE2D7F-0422-49E2-9924-166304938BFF}"/>
              </a:ext>
            </a:extLst>
          </p:cNvPr>
          <p:cNvSpPr/>
          <p:nvPr/>
        </p:nvSpPr>
        <p:spPr>
          <a:xfrm>
            <a:off x="10784430" y="2219856"/>
            <a:ext cx="2182134" cy="671873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F1CFC66-24AB-4B13-89DD-13C0F4E6D9D8}"/>
              </a:ext>
            </a:extLst>
          </p:cNvPr>
          <p:cNvGrpSpPr/>
          <p:nvPr/>
        </p:nvGrpSpPr>
        <p:grpSpPr>
          <a:xfrm>
            <a:off x="7844476" y="4446488"/>
            <a:ext cx="631679" cy="631679"/>
            <a:chOff x="9205647" y="2594693"/>
            <a:chExt cx="1533051" cy="1533051"/>
          </a:xfrm>
        </p:grpSpPr>
        <p:sp>
          <p:nvSpPr>
            <p:cNvPr id="22" name="right-arrowheads_44810">
              <a:extLst>
                <a:ext uri="{FF2B5EF4-FFF2-40B4-BE49-F238E27FC236}">
                  <a16:creationId xmlns:a16="http://schemas.microsoft.com/office/drawing/2014/main" id="{51877C14-81D7-4F67-A887-B59DD8DA2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FFA9C5C-799E-413E-A2D6-B999209C1558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620D3D9-BB9C-4A59-9427-DD47F6102D50}"/>
              </a:ext>
            </a:extLst>
          </p:cNvPr>
          <p:cNvSpPr/>
          <p:nvPr/>
        </p:nvSpPr>
        <p:spPr>
          <a:xfrm>
            <a:off x="10187361" y="22455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3">
            <a:hlinkClick r:id="rId5"/>
            <a:extLst>
              <a:ext uri="{FF2B5EF4-FFF2-40B4-BE49-F238E27FC236}">
                <a16:creationId xmlns:a16="http://schemas.microsoft.com/office/drawing/2014/main" id="{C7839317-2119-42CE-9CC0-1CD7245BC9BC}"/>
              </a:ext>
            </a:extLst>
          </p:cNvPr>
          <p:cNvSpPr txBox="1"/>
          <p:nvPr/>
        </p:nvSpPr>
        <p:spPr>
          <a:xfrm>
            <a:off x="431800" y="636615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5721631" y="511511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23816-6CAA-403D-AA37-BE19545FB12D}"/>
              </a:ext>
            </a:extLst>
          </p:cNvPr>
          <p:cNvSpPr/>
          <p:nvPr/>
        </p:nvSpPr>
        <p:spPr>
          <a:xfrm>
            <a:off x="6779682" y="3559967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D369AB-D849-4988-BFCF-BA15AC4EB2B6}"/>
              </a:ext>
            </a:extLst>
          </p:cNvPr>
          <p:cNvSpPr/>
          <p:nvPr/>
        </p:nvSpPr>
        <p:spPr>
          <a:xfrm>
            <a:off x="1057080" y="24596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9" name="îṣ1iḑè">
            <a:extLst>
              <a:ext uri="{FF2B5EF4-FFF2-40B4-BE49-F238E27FC236}">
                <a16:creationId xmlns:a16="http://schemas.microsoft.com/office/drawing/2014/main" id="{E8691F5A-AFB4-499C-BDDE-8106A72D8EF1}"/>
              </a:ext>
            </a:extLst>
          </p:cNvPr>
          <p:cNvSpPr/>
          <p:nvPr/>
        </p:nvSpPr>
        <p:spPr>
          <a:xfrm>
            <a:off x="1716741" y="1462598"/>
            <a:ext cx="3637704" cy="3932802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50814D3-FBDD-4971-AFFD-9E3200860BAA}"/>
              </a:ext>
            </a:extLst>
          </p:cNvPr>
          <p:cNvSpPr/>
          <p:nvPr/>
        </p:nvSpPr>
        <p:spPr>
          <a:xfrm>
            <a:off x="4607767" y="1117649"/>
            <a:ext cx="1358119" cy="118566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Google Shape;406;p41">
            <a:extLst>
              <a:ext uri="{FF2B5EF4-FFF2-40B4-BE49-F238E27FC236}">
                <a16:creationId xmlns:a16="http://schemas.microsoft.com/office/drawing/2014/main" id="{6D9D8F34-D7DF-44B5-B370-E804E00D12D6}"/>
              </a:ext>
            </a:extLst>
          </p:cNvPr>
          <p:cNvSpPr txBox="1">
            <a:spLocks/>
          </p:cNvSpPr>
          <p:nvPr/>
        </p:nvSpPr>
        <p:spPr>
          <a:xfrm flipH="1">
            <a:off x="6628128" y="4004296"/>
            <a:ext cx="1439040" cy="788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latin typeface="+mn-lt"/>
                <a:ea typeface="+mn-ea"/>
                <a:cs typeface="+mn-ea"/>
                <a:sym typeface="+mn-lt"/>
              </a:rPr>
              <a:t>01.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1830301B-9891-4366-B696-00FDADB9E6FC}"/>
              </a:ext>
            </a:extLst>
          </p:cNvPr>
          <p:cNvSpPr/>
          <p:nvPr/>
        </p:nvSpPr>
        <p:spPr>
          <a:xfrm>
            <a:off x="6779682" y="2430647"/>
            <a:ext cx="931212" cy="931212"/>
          </a:xfrm>
          <a:prstGeom prst="roundRect">
            <a:avLst/>
          </a:prstGeom>
          <a:solidFill>
            <a:srgbClr val="0D1720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48E489A9-27E5-4FA8-9267-316159D91734}"/>
              </a:ext>
            </a:extLst>
          </p:cNvPr>
          <p:cNvGrpSpPr/>
          <p:nvPr/>
        </p:nvGrpSpPr>
        <p:grpSpPr>
          <a:xfrm>
            <a:off x="7000704" y="2649514"/>
            <a:ext cx="489168" cy="493478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076F5AC0-2D42-4E7B-9D09-3931DA9F8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7AFCD39B-52DB-4F7C-B9A0-5D9A04D5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FEBD9C8-721C-4CB8-B873-4DB5917B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5C85A2-149B-4F53-B815-DE6D6CF517AB}"/>
              </a:ext>
            </a:extLst>
          </p:cNvPr>
          <p:cNvSpPr txBox="1"/>
          <p:nvPr/>
        </p:nvSpPr>
        <p:spPr>
          <a:xfrm>
            <a:off x="8288190" y="2649461"/>
            <a:ext cx="2094858" cy="23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</p:spTree>
    <p:extLst>
      <p:ext uri="{BB962C8B-B14F-4D97-AF65-F5344CB8AC3E}">
        <p14:creationId xmlns:p14="http://schemas.microsoft.com/office/powerpoint/2010/main" val="4349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5AF259-6FCC-4486-A4D1-F1EB59FAE47C}"/>
              </a:ext>
            </a:extLst>
          </p:cNvPr>
          <p:cNvSpPr/>
          <p:nvPr/>
        </p:nvSpPr>
        <p:spPr>
          <a:xfrm>
            <a:off x="5723237" y="2698634"/>
            <a:ext cx="2451099" cy="1723549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B45C5-4B05-4593-920C-93AC789A17CA}"/>
              </a:ext>
            </a:extLst>
          </p:cNvPr>
          <p:cNvSpPr/>
          <p:nvPr/>
        </p:nvSpPr>
        <p:spPr>
          <a:xfrm>
            <a:off x="767787" y="2049906"/>
            <a:ext cx="1096942" cy="123111"/>
          </a:xfrm>
          <a:prstGeom prst="rect">
            <a:avLst/>
          </a:pr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ṡḷîḓe">
            <a:extLst>
              <a:ext uri="{FF2B5EF4-FFF2-40B4-BE49-F238E27FC236}">
                <a16:creationId xmlns:a16="http://schemas.microsoft.com/office/drawing/2014/main" id="{F971447F-9180-49F1-9D82-1713BD056724}"/>
              </a:ext>
            </a:extLst>
          </p:cNvPr>
          <p:cNvSpPr/>
          <p:nvPr/>
        </p:nvSpPr>
        <p:spPr>
          <a:xfrm>
            <a:off x="888476" y="648321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7" name="iṩļïḓè">
            <a:extLst>
              <a:ext uri="{FF2B5EF4-FFF2-40B4-BE49-F238E27FC236}">
                <a16:creationId xmlns:a16="http://schemas.microsoft.com/office/drawing/2014/main" id="{1D033506-42A5-4E8B-A107-4FF85CC4313E}"/>
              </a:ext>
            </a:extLst>
          </p:cNvPr>
          <p:cNvSpPr txBox="1"/>
          <p:nvPr/>
        </p:nvSpPr>
        <p:spPr bwMode="auto">
          <a:xfrm>
            <a:off x="1285283" y="679206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10" name="îṣ1iḑè">
            <a:extLst>
              <a:ext uri="{FF2B5EF4-FFF2-40B4-BE49-F238E27FC236}">
                <a16:creationId xmlns:a16="http://schemas.microsoft.com/office/drawing/2014/main" id="{061EEE33-062C-4227-BCDE-4A5048509C43}"/>
              </a:ext>
            </a:extLst>
          </p:cNvPr>
          <p:cNvSpPr/>
          <p:nvPr/>
        </p:nvSpPr>
        <p:spPr>
          <a:xfrm>
            <a:off x="6491742" y="843677"/>
            <a:ext cx="4932471" cy="5332603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4A05204-DB4A-4804-9EFD-A3939D36D4DD}"/>
              </a:ext>
            </a:extLst>
          </p:cNvPr>
          <p:cNvSpPr/>
          <p:nvPr/>
        </p:nvSpPr>
        <p:spPr>
          <a:xfrm>
            <a:off x="10198663" y="0"/>
            <a:ext cx="2451099" cy="1723549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4" name="iSľïḍé">
            <a:extLst>
              <a:ext uri="{FF2B5EF4-FFF2-40B4-BE49-F238E27FC236}">
                <a16:creationId xmlns:a16="http://schemas.microsoft.com/office/drawing/2014/main" id="{A8AB1FB7-E0B3-46B6-94D1-AE03FE2B3CDC}"/>
              </a:ext>
            </a:extLst>
          </p:cNvPr>
          <p:cNvSpPr/>
          <p:nvPr/>
        </p:nvSpPr>
        <p:spPr>
          <a:xfrm>
            <a:off x="1865712" y="1723549"/>
            <a:ext cx="3497100" cy="2157381"/>
          </a:xfrm>
          <a:prstGeom prst="roundRect">
            <a:avLst>
              <a:gd name="adj" fmla="val 50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iṣlíḍé">
            <a:extLst>
              <a:ext uri="{FF2B5EF4-FFF2-40B4-BE49-F238E27FC236}">
                <a16:creationId xmlns:a16="http://schemas.microsoft.com/office/drawing/2014/main" id="{AA2FCCAE-DAAE-4343-BC85-81A35F444D99}"/>
              </a:ext>
            </a:extLst>
          </p:cNvPr>
          <p:cNvSpPr/>
          <p:nvPr/>
        </p:nvSpPr>
        <p:spPr bwMode="auto">
          <a:xfrm>
            <a:off x="1065465" y="1824232"/>
            <a:ext cx="627217" cy="625479"/>
          </a:xfrm>
          <a:custGeom>
            <a:avLst/>
            <a:gdLst>
              <a:gd name="T0" fmla="*/ 150 w 150"/>
              <a:gd name="T1" fmla="*/ 38 h 150"/>
              <a:gd name="T2" fmla="*/ 112 w 150"/>
              <a:gd name="T3" fmla="*/ 0 h 150"/>
              <a:gd name="T4" fmla="*/ 38 w 150"/>
              <a:gd name="T5" fmla="*/ 0 h 150"/>
              <a:gd name="T6" fmla="*/ 0 w 150"/>
              <a:gd name="T7" fmla="*/ 38 h 150"/>
              <a:gd name="T8" fmla="*/ 0 w 150"/>
              <a:gd name="T9" fmla="*/ 112 h 150"/>
              <a:gd name="T10" fmla="*/ 38 w 150"/>
              <a:gd name="T11" fmla="*/ 150 h 150"/>
              <a:gd name="T12" fmla="*/ 112 w 150"/>
              <a:gd name="T13" fmla="*/ 150 h 150"/>
              <a:gd name="T14" fmla="*/ 150 w 150"/>
              <a:gd name="T15" fmla="*/ 112 h 150"/>
              <a:gd name="T16" fmla="*/ 150 w 150"/>
              <a:gd name="T17" fmla="*/ 38 h 150"/>
              <a:gd name="T18" fmla="*/ 90 w 150"/>
              <a:gd name="T19" fmla="*/ 105 h 150"/>
              <a:gd name="T20" fmla="*/ 81 w 150"/>
              <a:gd name="T21" fmla="*/ 117 h 150"/>
              <a:gd name="T22" fmla="*/ 76 w 150"/>
              <a:gd name="T23" fmla="*/ 115 h 150"/>
              <a:gd name="T24" fmla="*/ 74 w 150"/>
              <a:gd name="T25" fmla="*/ 107 h 150"/>
              <a:gd name="T26" fmla="*/ 74 w 150"/>
              <a:gd name="T27" fmla="*/ 54 h 150"/>
              <a:gd name="T28" fmla="*/ 53 w 150"/>
              <a:gd name="T29" fmla="*/ 66 h 150"/>
              <a:gd name="T30" fmla="*/ 49 w 150"/>
              <a:gd name="T31" fmla="*/ 64 h 150"/>
              <a:gd name="T32" fmla="*/ 47 w 150"/>
              <a:gd name="T33" fmla="*/ 59 h 150"/>
              <a:gd name="T34" fmla="*/ 49 w 150"/>
              <a:gd name="T35" fmla="*/ 55 h 150"/>
              <a:gd name="T36" fmla="*/ 55 w 150"/>
              <a:gd name="T37" fmla="*/ 51 h 150"/>
              <a:gd name="T38" fmla="*/ 67 w 150"/>
              <a:gd name="T39" fmla="*/ 44 h 150"/>
              <a:gd name="T40" fmla="*/ 74 w 150"/>
              <a:gd name="T41" fmla="*/ 36 h 150"/>
              <a:gd name="T42" fmla="*/ 79 w 150"/>
              <a:gd name="T43" fmla="*/ 30 h 150"/>
              <a:gd name="T44" fmla="*/ 82 w 150"/>
              <a:gd name="T45" fmla="*/ 29 h 150"/>
              <a:gd name="T46" fmla="*/ 88 w 150"/>
              <a:gd name="T47" fmla="*/ 31 h 150"/>
              <a:gd name="T48" fmla="*/ 90 w 150"/>
              <a:gd name="T49" fmla="*/ 38 h 150"/>
              <a:gd name="T50" fmla="*/ 90 w 150"/>
              <a:gd name="T51" fmla="*/ 105 h 150"/>
              <a:gd name="T52" fmla="*/ 90 w 150"/>
              <a:gd name="T53" fmla="*/ 105 h 150"/>
              <a:gd name="T54" fmla="*/ 90 w 150"/>
              <a:gd name="T55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0" h="150">
                <a:moveTo>
                  <a:pt x="150" y="38"/>
                </a:moveTo>
                <a:cubicBezTo>
                  <a:pt x="150" y="17"/>
                  <a:pt x="133" y="0"/>
                  <a:pt x="1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33" y="150"/>
                  <a:pt x="150" y="133"/>
                  <a:pt x="150" y="112"/>
                </a:cubicBezTo>
                <a:lnTo>
                  <a:pt x="150" y="38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1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79F58D-5596-41F4-AE61-FDEEFF07F385}"/>
              </a:ext>
            </a:extLst>
          </p:cNvPr>
          <p:cNvSpPr txBox="1"/>
          <p:nvPr/>
        </p:nvSpPr>
        <p:spPr>
          <a:xfrm>
            <a:off x="2201951" y="1903064"/>
            <a:ext cx="3001492" cy="20413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DCEC1E1-30FD-404D-9E3E-FD6697B8396C}"/>
              </a:ext>
            </a:extLst>
          </p:cNvPr>
          <p:cNvSpPr/>
          <p:nvPr/>
        </p:nvSpPr>
        <p:spPr>
          <a:xfrm>
            <a:off x="783290" y="4533644"/>
            <a:ext cx="1096942" cy="123111"/>
          </a:xfrm>
          <a:prstGeom prst="rect">
            <a:avLst/>
          </a:pr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iSľïḍé">
            <a:extLst>
              <a:ext uri="{FF2B5EF4-FFF2-40B4-BE49-F238E27FC236}">
                <a16:creationId xmlns:a16="http://schemas.microsoft.com/office/drawing/2014/main" id="{CD19BE7A-B366-4261-AA71-DA82B49C7568}"/>
              </a:ext>
            </a:extLst>
          </p:cNvPr>
          <p:cNvSpPr/>
          <p:nvPr/>
        </p:nvSpPr>
        <p:spPr>
          <a:xfrm>
            <a:off x="1881215" y="4207287"/>
            <a:ext cx="3497100" cy="2157381"/>
          </a:xfrm>
          <a:prstGeom prst="roundRect">
            <a:avLst>
              <a:gd name="adj" fmla="val 50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11200" dist="254000" dir="2700000" sx="102000" sy="102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iṣlíḍé">
            <a:extLst>
              <a:ext uri="{FF2B5EF4-FFF2-40B4-BE49-F238E27FC236}">
                <a16:creationId xmlns:a16="http://schemas.microsoft.com/office/drawing/2014/main" id="{1275CD60-77C9-4FA2-9990-0017F7F12E24}"/>
              </a:ext>
            </a:extLst>
          </p:cNvPr>
          <p:cNvSpPr/>
          <p:nvPr/>
        </p:nvSpPr>
        <p:spPr bwMode="auto">
          <a:xfrm>
            <a:off x="1080968" y="4307970"/>
            <a:ext cx="627217" cy="625479"/>
          </a:xfrm>
          <a:custGeom>
            <a:avLst/>
            <a:gdLst>
              <a:gd name="T0" fmla="*/ 150 w 150"/>
              <a:gd name="T1" fmla="*/ 38 h 150"/>
              <a:gd name="T2" fmla="*/ 112 w 150"/>
              <a:gd name="T3" fmla="*/ 0 h 150"/>
              <a:gd name="T4" fmla="*/ 38 w 150"/>
              <a:gd name="T5" fmla="*/ 0 h 150"/>
              <a:gd name="T6" fmla="*/ 0 w 150"/>
              <a:gd name="T7" fmla="*/ 38 h 150"/>
              <a:gd name="T8" fmla="*/ 0 w 150"/>
              <a:gd name="T9" fmla="*/ 112 h 150"/>
              <a:gd name="T10" fmla="*/ 38 w 150"/>
              <a:gd name="T11" fmla="*/ 150 h 150"/>
              <a:gd name="T12" fmla="*/ 112 w 150"/>
              <a:gd name="T13" fmla="*/ 150 h 150"/>
              <a:gd name="T14" fmla="*/ 150 w 150"/>
              <a:gd name="T15" fmla="*/ 112 h 150"/>
              <a:gd name="T16" fmla="*/ 150 w 150"/>
              <a:gd name="T17" fmla="*/ 38 h 150"/>
              <a:gd name="T18" fmla="*/ 90 w 150"/>
              <a:gd name="T19" fmla="*/ 105 h 150"/>
              <a:gd name="T20" fmla="*/ 81 w 150"/>
              <a:gd name="T21" fmla="*/ 117 h 150"/>
              <a:gd name="T22" fmla="*/ 76 w 150"/>
              <a:gd name="T23" fmla="*/ 115 h 150"/>
              <a:gd name="T24" fmla="*/ 74 w 150"/>
              <a:gd name="T25" fmla="*/ 107 h 150"/>
              <a:gd name="T26" fmla="*/ 74 w 150"/>
              <a:gd name="T27" fmla="*/ 54 h 150"/>
              <a:gd name="T28" fmla="*/ 53 w 150"/>
              <a:gd name="T29" fmla="*/ 66 h 150"/>
              <a:gd name="T30" fmla="*/ 49 w 150"/>
              <a:gd name="T31" fmla="*/ 64 h 150"/>
              <a:gd name="T32" fmla="*/ 47 w 150"/>
              <a:gd name="T33" fmla="*/ 59 h 150"/>
              <a:gd name="T34" fmla="*/ 49 w 150"/>
              <a:gd name="T35" fmla="*/ 55 h 150"/>
              <a:gd name="T36" fmla="*/ 55 w 150"/>
              <a:gd name="T37" fmla="*/ 51 h 150"/>
              <a:gd name="T38" fmla="*/ 67 w 150"/>
              <a:gd name="T39" fmla="*/ 44 h 150"/>
              <a:gd name="T40" fmla="*/ 74 w 150"/>
              <a:gd name="T41" fmla="*/ 36 h 150"/>
              <a:gd name="T42" fmla="*/ 79 w 150"/>
              <a:gd name="T43" fmla="*/ 30 h 150"/>
              <a:gd name="T44" fmla="*/ 82 w 150"/>
              <a:gd name="T45" fmla="*/ 29 h 150"/>
              <a:gd name="T46" fmla="*/ 88 w 150"/>
              <a:gd name="T47" fmla="*/ 31 h 150"/>
              <a:gd name="T48" fmla="*/ 90 w 150"/>
              <a:gd name="T49" fmla="*/ 38 h 150"/>
              <a:gd name="T50" fmla="*/ 90 w 150"/>
              <a:gd name="T51" fmla="*/ 105 h 150"/>
              <a:gd name="T52" fmla="*/ 90 w 150"/>
              <a:gd name="T53" fmla="*/ 105 h 150"/>
              <a:gd name="T54" fmla="*/ 90 w 150"/>
              <a:gd name="T55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0" h="150">
                <a:moveTo>
                  <a:pt x="150" y="38"/>
                </a:moveTo>
                <a:cubicBezTo>
                  <a:pt x="150" y="17"/>
                  <a:pt x="133" y="0"/>
                  <a:pt x="1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33" y="150"/>
                  <a:pt x="150" y="133"/>
                  <a:pt x="150" y="112"/>
                </a:cubicBezTo>
                <a:lnTo>
                  <a:pt x="150" y="38"/>
                </a:lnTo>
                <a:close/>
              </a:path>
            </a:pathLst>
          </a:cu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2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BF34C7-1876-49DC-8D01-FB0A6883E407}"/>
              </a:ext>
            </a:extLst>
          </p:cNvPr>
          <p:cNvSpPr txBox="1"/>
          <p:nvPr/>
        </p:nvSpPr>
        <p:spPr>
          <a:xfrm>
            <a:off x="2217454" y="4386802"/>
            <a:ext cx="3001492" cy="20413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 utilize, Synergistically utilize technically sound portals with frictionless </a:t>
            </a:r>
            <a:r>
              <a:rPr lang="en-US" altLang="zh-CN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chainsSynergistically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395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3D4E0B7-DFCE-4464-9ADC-A830BC0E7F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070600"/>
          </a:xfrm>
          <a:custGeom>
            <a:avLst/>
            <a:gdLst>
              <a:gd name="connsiteX0" fmla="*/ 0 w 12192001"/>
              <a:gd name="connsiteY0" fmla="*/ 0 h 1438075"/>
              <a:gd name="connsiteX1" fmla="*/ 12192001 w 12192001"/>
              <a:gd name="connsiteY1" fmla="*/ 0 h 1438075"/>
              <a:gd name="connsiteX2" fmla="*/ 12192001 w 12192001"/>
              <a:gd name="connsiteY2" fmla="*/ 1438075 h 1438075"/>
              <a:gd name="connsiteX3" fmla="*/ 0 w 12192001"/>
              <a:gd name="connsiteY3" fmla="*/ 1438075 h 1438075"/>
              <a:gd name="connsiteX4" fmla="*/ 0 w 12192001"/>
              <a:gd name="connsiteY4" fmla="*/ 0 h 14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1438075">
                <a:moveTo>
                  <a:pt x="0" y="0"/>
                </a:moveTo>
                <a:lnTo>
                  <a:pt x="12192001" y="0"/>
                </a:lnTo>
                <a:lnTo>
                  <a:pt x="12192001" y="1438075"/>
                </a:lnTo>
                <a:lnTo>
                  <a:pt x="0" y="14380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7E7D965-2DC9-4C99-9F14-16F3C6183341}"/>
              </a:ext>
            </a:extLst>
          </p:cNvPr>
          <p:cNvSpPr/>
          <p:nvPr/>
        </p:nvSpPr>
        <p:spPr>
          <a:xfrm>
            <a:off x="0" y="0"/>
            <a:ext cx="12192001" cy="6070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BC7B5-765D-4F96-989D-4A6EEC21897D}"/>
              </a:ext>
            </a:extLst>
          </p:cNvPr>
          <p:cNvSpPr txBox="1"/>
          <p:nvPr/>
        </p:nvSpPr>
        <p:spPr>
          <a:xfrm>
            <a:off x="2660542" y="2516327"/>
            <a:ext cx="102870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rgbClr val="4B5117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B511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F1658-4E04-4A16-8FF8-23ADFC9D2134}"/>
              </a:ext>
            </a:extLst>
          </p:cNvPr>
          <p:cNvSpPr txBox="1"/>
          <p:nvPr/>
        </p:nvSpPr>
        <p:spPr>
          <a:xfrm>
            <a:off x="5568376" y="2594965"/>
            <a:ext cx="102870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rgbClr val="4B511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B511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C060B-D438-4C6C-9E9F-AA1EF131F7A7}"/>
              </a:ext>
            </a:extLst>
          </p:cNvPr>
          <p:cNvSpPr txBox="1"/>
          <p:nvPr/>
        </p:nvSpPr>
        <p:spPr>
          <a:xfrm>
            <a:off x="8493622" y="2676470"/>
            <a:ext cx="102870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rgbClr val="4B5117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B511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D3CDB2-3D51-42A3-8A4B-D3B00A52B6AF}"/>
              </a:ext>
            </a:extLst>
          </p:cNvPr>
          <p:cNvSpPr txBox="1"/>
          <p:nvPr/>
        </p:nvSpPr>
        <p:spPr>
          <a:xfrm>
            <a:off x="4115579" y="4089151"/>
            <a:ext cx="102870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rgbClr val="4B511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B511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E6F9B-5779-453E-BD5C-5FFACAF91AB0}"/>
              </a:ext>
            </a:extLst>
          </p:cNvPr>
          <p:cNvSpPr txBox="1"/>
          <p:nvPr/>
        </p:nvSpPr>
        <p:spPr>
          <a:xfrm>
            <a:off x="7074771" y="4183899"/>
            <a:ext cx="102870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rgbClr val="4B5117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B511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5B8C08-8E87-479A-9F12-DAD2C3303F83}"/>
              </a:ext>
            </a:extLst>
          </p:cNvPr>
          <p:cNvCxnSpPr>
            <a:cxnSpLocks/>
            <a:stCxn id="65" idx="6"/>
            <a:endCxn id="69" idx="2"/>
          </p:cNvCxnSpPr>
          <p:nvPr/>
        </p:nvCxnSpPr>
        <p:spPr>
          <a:xfrm>
            <a:off x="3441178" y="3734833"/>
            <a:ext cx="5309644" cy="0"/>
          </a:xfrm>
          <a:prstGeom prst="line">
            <a:avLst/>
          </a:prstGeom>
          <a:ln w="12700">
            <a:solidFill>
              <a:srgbClr val="4B511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16EBFAA-70ED-4E8B-8A80-A68599461592}"/>
              </a:ext>
            </a:extLst>
          </p:cNvPr>
          <p:cNvSpPr/>
          <p:nvPr/>
        </p:nvSpPr>
        <p:spPr>
          <a:xfrm>
            <a:off x="2933138" y="3508060"/>
            <a:ext cx="458418" cy="45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37DD7E-4468-45A9-AED4-6FE31B59E99F}"/>
              </a:ext>
            </a:extLst>
          </p:cNvPr>
          <p:cNvSpPr/>
          <p:nvPr/>
        </p:nvSpPr>
        <p:spPr>
          <a:xfrm>
            <a:off x="4400720" y="3508060"/>
            <a:ext cx="458418" cy="45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F9ED8B-5108-4489-869F-168AFE041A28}"/>
              </a:ext>
            </a:extLst>
          </p:cNvPr>
          <p:cNvSpPr/>
          <p:nvPr/>
        </p:nvSpPr>
        <p:spPr>
          <a:xfrm>
            <a:off x="5868302" y="3508060"/>
            <a:ext cx="458418" cy="45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9BEBF6-9197-46A8-95A5-951B127D0EB4}"/>
              </a:ext>
            </a:extLst>
          </p:cNvPr>
          <p:cNvSpPr/>
          <p:nvPr/>
        </p:nvSpPr>
        <p:spPr>
          <a:xfrm>
            <a:off x="7334373" y="3508060"/>
            <a:ext cx="458418" cy="45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A7C399-D5A6-44B6-971C-7C03C5440848}"/>
              </a:ext>
            </a:extLst>
          </p:cNvPr>
          <p:cNvSpPr/>
          <p:nvPr/>
        </p:nvSpPr>
        <p:spPr>
          <a:xfrm>
            <a:off x="8800444" y="3508060"/>
            <a:ext cx="458418" cy="4584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1ACC78-CBE3-4180-B4C4-C6278447D961}"/>
              </a:ext>
            </a:extLst>
          </p:cNvPr>
          <p:cNvGrpSpPr/>
          <p:nvPr/>
        </p:nvGrpSpPr>
        <p:grpSpPr>
          <a:xfrm>
            <a:off x="5997596" y="3635560"/>
            <a:ext cx="199831" cy="203415"/>
            <a:chOff x="8447088" y="4332288"/>
            <a:chExt cx="354012" cy="360363"/>
          </a:xfrm>
        </p:grpSpPr>
        <p:sp>
          <p:nvSpPr>
            <p:cNvPr id="32" name="Oval 103">
              <a:extLst>
                <a:ext uri="{FF2B5EF4-FFF2-40B4-BE49-F238E27FC236}">
                  <a16:creationId xmlns:a16="http://schemas.microsoft.com/office/drawing/2014/main" id="{3CD611FA-1EB7-41BA-87A5-D8C847EB8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4332288"/>
              <a:ext cx="120650" cy="1206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04">
              <a:extLst>
                <a:ext uri="{FF2B5EF4-FFF2-40B4-BE49-F238E27FC236}">
                  <a16:creationId xmlns:a16="http://schemas.microsoft.com/office/drawing/2014/main" id="{64570545-5151-40A4-B51E-FE4C5E4F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4467226"/>
              <a:ext cx="180975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07CB2FE5-CCDA-42DA-82A4-AFE0B4EF6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0125" y="4511676"/>
              <a:ext cx="180975" cy="180975"/>
            </a:xfrm>
            <a:custGeom>
              <a:avLst/>
              <a:gdLst>
                <a:gd name="T0" fmla="*/ 47 w 48"/>
                <a:gd name="T1" fmla="*/ 28 h 48"/>
                <a:gd name="T2" fmla="*/ 44 w 48"/>
                <a:gd name="T3" fmla="*/ 26 h 48"/>
                <a:gd name="T4" fmla="*/ 44 w 48"/>
                <a:gd name="T5" fmla="*/ 24 h 48"/>
                <a:gd name="T6" fmla="*/ 44 w 48"/>
                <a:gd name="T7" fmla="*/ 22 h 48"/>
                <a:gd name="T8" fmla="*/ 47 w 48"/>
                <a:gd name="T9" fmla="*/ 20 h 48"/>
                <a:gd name="T10" fmla="*/ 48 w 48"/>
                <a:gd name="T11" fmla="*/ 17 h 48"/>
                <a:gd name="T12" fmla="*/ 42 w 48"/>
                <a:gd name="T13" fmla="*/ 7 h 48"/>
                <a:gd name="T14" fmla="*/ 41 w 48"/>
                <a:gd name="T15" fmla="*/ 6 h 48"/>
                <a:gd name="T16" fmla="*/ 39 w 48"/>
                <a:gd name="T17" fmla="*/ 6 h 48"/>
                <a:gd name="T18" fmla="*/ 36 w 48"/>
                <a:gd name="T19" fmla="*/ 8 h 48"/>
                <a:gd name="T20" fmla="*/ 32 w 48"/>
                <a:gd name="T21" fmla="*/ 6 h 48"/>
                <a:gd name="T22" fmla="*/ 32 w 48"/>
                <a:gd name="T23" fmla="*/ 2 h 48"/>
                <a:gd name="T24" fmla="*/ 30 w 48"/>
                <a:gd name="T25" fmla="*/ 0 h 48"/>
                <a:gd name="T26" fmla="*/ 18 w 48"/>
                <a:gd name="T27" fmla="*/ 0 h 48"/>
                <a:gd name="T28" fmla="*/ 16 w 48"/>
                <a:gd name="T29" fmla="*/ 2 h 48"/>
                <a:gd name="T30" fmla="*/ 16 w 48"/>
                <a:gd name="T31" fmla="*/ 6 h 48"/>
                <a:gd name="T32" fmla="*/ 12 w 48"/>
                <a:gd name="T33" fmla="*/ 8 h 48"/>
                <a:gd name="T34" fmla="*/ 9 w 48"/>
                <a:gd name="T35" fmla="*/ 6 h 48"/>
                <a:gd name="T36" fmla="*/ 6 w 48"/>
                <a:gd name="T37" fmla="*/ 7 h 48"/>
                <a:gd name="T38" fmla="*/ 0 w 48"/>
                <a:gd name="T39" fmla="*/ 17 h 48"/>
                <a:gd name="T40" fmla="*/ 0 w 48"/>
                <a:gd name="T41" fmla="*/ 19 h 48"/>
                <a:gd name="T42" fmla="*/ 1 w 48"/>
                <a:gd name="T43" fmla="*/ 20 h 48"/>
                <a:gd name="T44" fmla="*/ 4 w 48"/>
                <a:gd name="T45" fmla="*/ 22 h 48"/>
                <a:gd name="T46" fmla="*/ 4 w 48"/>
                <a:gd name="T47" fmla="*/ 24 h 48"/>
                <a:gd name="T48" fmla="*/ 4 w 48"/>
                <a:gd name="T49" fmla="*/ 26 h 48"/>
                <a:gd name="T50" fmla="*/ 1 w 48"/>
                <a:gd name="T51" fmla="*/ 28 h 48"/>
                <a:gd name="T52" fmla="*/ 0 w 48"/>
                <a:gd name="T53" fmla="*/ 29 h 48"/>
                <a:gd name="T54" fmla="*/ 0 w 48"/>
                <a:gd name="T55" fmla="*/ 31 h 48"/>
                <a:gd name="T56" fmla="*/ 6 w 48"/>
                <a:gd name="T57" fmla="*/ 41 h 48"/>
                <a:gd name="T58" fmla="*/ 9 w 48"/>
                <a:gd name="T59" fmla="*/ 42 h 48"/>
                <a:gd name="T60" fmla="*/ 12 w 48"/>
                <a:gd name="T61" fmla="*/ 40 h 48"/>
                <a:gd name="T62" fmla="*/ 16 w 48"/>
                <a:gd name="T63" fmla="*/ 42 h 48"/>
                <a:gd name="T64" fmla="*/ 16 w 48"/>
                <a:gd name="T65" fmla="*/ 46 h 48"/>
                <a:gd name="T66" fmla="*/ 18 w 48"/>
                <a:gd name="T67" fmla="*/ 48 h 48"/>
                <a:gd name="T68" fmla="*/ 30 w 48"/>
                <a:gd name="T69" fmla="*/ 48 h 48"/>
                <a:gd name="T70" fmla="*/ 32 w 48"/>
                <a:gd name="T71" fmla="*/ 46 h 48"/>
                <a:gd name="T72" fmla="*/ 32 w 48"/>
                <a:gd name="T73" fmla="*/ 42 h 48"/>
                <a:gd name="T74" fmla="*/ 36 w 48"/>
                <a:gd name="T75" fmla="*/ 40 h 48"/>
                <a:gd name="T76" fmla="*/ 39 w 48"/>
                <a:gd name="T77" fmla="*/ 42 h 48"/>
                <a:gd name="T78" fmla="*/ 41 w 48"/>
                <a:gd name="T79" fmla="*/ 42 h 48"/>
                <a:gd name="T80" fmla="*/ 42 w 48"/>
                <a:gd name="T81" fmla="*/ 41 h 48"/>
                <a:gd name="T82" fmla="*/ 48 w 48"/>
                <a:gd name="T83" fmla="*/ 31 h 48"/>
                <a:gd name="T84" fmla="*/ 47 w 48"/>
                <a:gd name="T85" fmla="*/ 28 h 48"/>
                <a:gd name="T86" fmla="*/ 24 w 48"/>
                <a:gd name="T87" fmla="*/ 32 h 48"/>
                <a:gd name="T88" fmla="*/ 16 w 48"/>
                <a:gd name="T89" fmla="*/ 24 h 48"/>
                <a:gd name="T90" fmla="*/ 24 w 48"/>
                <a:gd name="T91" fmla="*/ 16 h 48"/>
                <a:gd name="T92" fmla="*/ 32 w 48"/>
                <a:gd name="T93" fmla="*/ 24 h 48"/>
                <a:gd name="T94" fmla="*/ 24 w 48"/>
                <a:gd name="T9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48">
                  <a:moveTo>
                    <a:pt x="47" y="28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4" y="23"/>
                    <a:pt x="44" y="23"/>
                    <a:pt x="44" y="2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8"/>
                    <a:pt x="48" y="1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7"/>
                    <a:pt x="33" y="6"/>
                    <a:pt x="32" y="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3" y="7"/>
                    <a:pt x="12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2"/>
                    <a:pt x="8" y="42"/>
                    <a:pt x="9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1"/>
                    <a:pt x="15" y="42"/>
                    <a:pt x="16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7" y="48"/>
                    <a:pt x="18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2" y="47"/>
                    <a:pt x="32" y="46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5" y="41"/>
                    <a:pt x="36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1" y="42"/>
                    <a:pt x="42" y="42"/>
                    <a:pt x="42" y="4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29"/>
                    <a:pt x="47" y="28"/>
                  </a:cubicBezTo>
                  <a:close/>
                  <a:moveTo>
                    <a:pt x="24" y="32"/>
                  </a:moveTo>
                  <a:cubicBezTo>
                    <a:pt x="20" y="32"/>
                    <a:pt x="16" y="28"/>
                    <a:pt x="16" y="24"/>
                  </a:cubicBezTo>
                  <a:cubicBezTo>
                    <a:pt x="16" y="20"/>
                    <a:pt x="20" y="16"/>
                    <a:pt x="24" y="16"/>
                  </a:cubicBezTo>
                  <a:cubicBezTo>
                    <a:pt x="28" y="16"/>
                    <a:pt x="32" y="20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35E0DC-71F0-4921-8B49-73FE3A05DC73}"/>
              </a:ext>
            </a:extLst>
          </p:cNvPr>
          <p:cNvGrpSpPr/>
          <p:nvPr/>
        </p:nvGrpSpPr>
        <p:grpSpPr>
          <a:xfrm>
            <a:off x="4530462" y="3635560"/>
            <a:ext cx="198935" cy="203415"/>
            <a:chOff x="7726363" y="3609976"/>
            <a:chExt cx="352425" cy="360362"/>
          </a:xfrm>
        </p:grpSpPr>
        <p:sp>
          <p:nvSpPr>
            <p:cNvPr id="36" name="Oval 100">
              <a:extLst>
                <a:ext uri="{FF2B5EF4-FFF2-40B4-BE49-F238E27FC236}">
                  <a16:creationId xmlns:a16="http://schemas.microsoft.com/office/drawing/2014/main" id="{07885B6F-6AF3-42C5-90DA-A685CD108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6525" y="3609976"/>
              <a:ext cx="120650" cy="1206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1">
              <a:extLst>
                <a:ext uri="{FF2B5EF4-FFF2-40B4-BE49-F238E27FC236}">
                  <a16:creationId xmlns:a16="http://schemas.microsoft.com/office/drawing/2014/main" id="{F43F7419-C167-4835-91CA-B71A7EDE9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3744913"/>
              <a:ext cx="180975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2">
              <a:extLst>
                <a:ext uri="{FF2B5EF4-FFF2-40B4-BE49-F238E27FC236}">
                  <a16:creationId xmlns:a16="http://schemas.microsoft.com/office/drawing/2014/main" id="{D83BF17D-353F-40A7-8957-59EF8FDD8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1300" y="3624263"/>
              <a:ext cx="217488" cy="225425"/>
            </a:xfrm>
            <a:custGeom>
              <a:avLst/>
              <a:gdLst>
                <a:gd name="T0" fmla="*/ 4 w 58"/>
                <a:gd name="T1" fmla="*/ 0 h 60"/>
                <a:gd name="T2" fmla="*/ 8 w 58"/>
                <a:gd name="T3" fmla="*/ 12 h 60"/>
                <a:gd name="T4" fmla="*/ 0 w 58"/>
                <a:gd name="T5" fmla="*/ 28 h 60"/>
                <a:gd name="T6" fmla="*/ 16 w 58"/>
                <a:gd name="T7" fmla="*/ 28 h 60"/>
                <a:gd name="T8" fmla="*/ 16 w 58"/>
                <a:gd name="T9" fmla="*/ 34 h 60"/>
                <a:gd name="T10" fmla="*/ 9 w 58"/>
                <a:gd name="T11" fmla="*/ 60 h 60"/>
                <a:gd name="T12" fmla="*/ 58 w 58"/>
                <a:gd name="T13" fmla="*/ 60 h 60"/>
                <a:gd name="T14" fmla="*/ 58 w 58"/>
                <a:gd name="T15" fmla="*/ 0 h 60"/>
                <a:gd name="T16" fmla="*/ 4 w 58"/>
                <a:gd name="T17" fmla="*/ 0 h 60"/>
                <a:gd name="T18" fmla="*/ 51 w 58"/>
                <a:gd name="T19" fmla="*/ 13 h 60"/>
                <a:gd name="T20" fmla="*/ 45 w 58"/>
                <a:gd name="T21" fmla="*/ 31 h 60"/>
                <a:gd name="T22" fmla="*/ 44 w 58"/>
                <a:gd name="T23" fmla="*/ 32 h 60"/>
                <a:gd name="T24" fmla="*/ 43 w 58"/>
                <a:gd name="T25" fmla="*/ 32 h 60"/>
                <a:gd name="T26" fmla="*/ 32 w 58"/>
                <a:gd name="T27" fmla="*/ 26 h 60"/>
                <a:gd name="T28" fmla="*/ 26 w 58"/>
                <a:gd name="T29" fmla="*/ 44 h 60"/>
                <a:gd name="T30" fmla="*/ 24 w 58"/>
                <a:gd name="T31" fmla="*/ 46 h 60"/>
                <a:gd name="T32" fmla="*/ 23 w 58"/>
                <a:gd name="T33" fmla="*/ 46 h 60"/>
                <a:gd name="T34" fmla="*/ 22 w 58"/>
                <a:gd name="T35" fmla="*/ 43 h 60"/>
                <a:gd name="T36" fmla="*/ 29 w 58"/>
                <a:gd name="T37" fmla="*/ 23 h 60"/>
                <a:gd name="T38" fmla="*/ 31 w 58"/>
                <a:gd name="T39" fmla="*/ 22 h 60"/>
                <a:gd name="T40" fmla="*/ 32 w 58"/>
                <a:gd name="T41" fmla="*/ 22 h 60"/>
                <a:gd name="T42" fmla="*/ 42 w 58"/>
                <a:gd name="T43" fmla="*/ 27 h 60"/>
                <a:gd name="T44" fmla="*/ 48 w 58"/>
                <a:gd name="T45" fmla="*/ 11 h 60"/>
                <a:gd name="T46" fmla="*/ 50 w 58"/>
                <a:gd name="T47" fmla="*/ 10 h 60"/>
                <a:gd name="T48" fmla="*/ 51 w 58"/>
                <a:gd name="T49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60">
                  <a:moveTo>
                    <a:pt x="4" y="0"/>
                  </a:moveTo>
                  <a:cubicBezTo>
                    <a:pt x="7" y="3"/>
                    <a:pt x="8" y="7"/>
                    <a:pt x="8" y="12"/>
                  </a:cubicBezTo>
                  <a:cubicBezTo>
                    <a:pt x="8" y="19"/>
                    <a:pt x="5" y="24"/>
                    <a:pt x="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44"/>
                    <a:pt x="14" y="53"/>
                    <a:pt x="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" y="0"/>
                  </a:lnTo>
                  <a:close/>
                  <a:moveTo>
                    <a:pt x="51" y="13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2"/>
                    <a:pt x="44" y="32"/>
                  </a:cubicBezTo>
                  <a:cubicBezTo>
                    <a:pt x="44" y="32"/>
                    <a:pt x="43" y="32"/>
                    <a:pt x="43" y="3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5"/>
                    <a:pt x="25" y="46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2" y="45"/>
                    <a:pt x="21" y="44"/>
                    <a:pt x="22" y="4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2"/>
                    <a:pt x="5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5B1354-8288-4FCE-8C91-2CBAF10D45F1}"/>
              </a:ext>
            </a:extLst>
          </p:cNvPr>
          <p:cNvGrpSpPr/>
          <p:nvPr/>
        </p:nvGrpSpPr>
        <p:grpSpPr>
          <a:xfrm>
            <a:off x="7461875" y="3648105"/>
            <a:ext cx="203415" cy="178325"/>
            <a:chOff x="8440738" y="2917826"/>
            <a:chExt cx="360363" cy="315913"/>
          </a:xfrm>
        </p:grpSpPr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1834883F-7C18-476A-8EB3-587D1AA0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3022601"/>
              <a:ext cx="88900" cy="142875"/>
            </a:xfrm>
            <a:custGeom>
              <a:avLst/>
              <a:gdLst>
                <a:gd name="T0" fmla="*/ 0 w 24"/>
                <a:gd name="T1" fmla="*/ 14 h 38"/>
                <a:gd name="T2" fmla="*/ 4 w 24"/>
                <a:gd name="T3" fmla="*/ 22 h 38"/>
                <a:gd name="T4" fmla="*/ 4 w 24"/>
                <a:gd name="T5" fmla="*/ 38 h 38"/>
                <a:gd name="T6" fmla="*/ 20 w 24"/>
                <a:gd name="T7" fmla="*/ 38 h 38"/>
                <a:gd name="T8" fmla="*/ 20 w 24"/>
                <a:gd name="T9" fmla="*/ 22 h 38"/>
                <a:gd name="T10" fmla="*/ 24 w 24"/>
                <a:gd name="T11" fmla="*/ 14 h 38"/>
                <a:gd name="T12" fmla="*/ 24 w 24"/>
                <a:gd name="T13" fmla="*/ 0 h 38"/>
                <a:gd name="T14" fmla="*/ 0 w 24"/>
                <a:gd name="T15" fmla="*/ 0 h 38"/>
                <a:gd name="T16" fmla="*/ 0 w 24"/>
                <a:gd name="T17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8">
                  <a:moveTo>
                    <a:pt x="0" y="14"/>
                  </a:moveTo>
                  <a:cubicBezTo>
                    <a:pt x="0" y="18"/>
                    <a:pt x="1" y="21"/>
                    <a:pt x="4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21"/>
                    <a:pt x="24" y="18"/>
                    <a:pt x="24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6F957C79-035C-4FE0-A8A4-C79B9F06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3022601"/>
              <a:ext cx="90488" cy="142875"/>
            </a:xfrm>
            <a:custGeom>
              <a:avLst/>
              <a:gdLst>
                <a:gd name="T0" fmla="*/ 0 w 24"/>
                <a:gd name="T1" fmla="*/ 0 h 38"/>
                <a:gd name="T2" fmla="*/ 0 w 24"/>
                <a:gd name="T3" fmla="*/ 14 h 38"/>
                <a:gd name="T4" fmla="*/ 4 w 24"/>
                <a:gd name="T5" fmla="*/ 22 h 38"/>
                <a:gd name="T6" fmla="*/ 4 w 24"/>
                <a:gd name="T7" fmla="*/ 38 h 38"/>
                <a:gd name="T8" fmla="*/ 20 w 24"/>
                <a:gd name="T9" fmla="*/ 38 h 38"/>
                <a:gd name="T10" fmla="*/ 20 w 24"/>
                <a:gd name="T11" fmla="*/ 22 h 38"/>
                <a:gd name="T12" fmla="*/ 24 w 24"/>
                <a:gd name="T13" fmla="*/ 14 h 38"/>
                <a:gd name="T14" fmla="*/ 24 w 24"/>
                <a:gd name="T15" fmla="*/ 0 h 38"/>
                <a:gd name="T16" fmla="*/ 0 w 2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8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1" y="21"/>
                    <a:pt x="4" y="2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21"/>
                    <a:pt x="24" y="18"/>
                    <a:pt x="24" y="1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0C0D034A-BC32-4718-94B3-B480EB317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3022601"/>
              <a:ext cx="120650" cy="211138"/>
            </a:xfrm>
            <a:custGeom>
              <a:avLst/>
              <a:gdLst>
                <a:gd name="T0" fmla="*/ 0 w 32"/>
                <a:gd name="T1" fmla="*/ 22 h 56"/>
                <a:gd name="T2" fmla="*/ 8 w 32"/>
                <a:gd name="T3" fmla="*/ 32 h 56"/>
                <a:gd name="T4" fmla="*/ 8 w 32"/>
                <a:gd name="T5" fmla="*/ 56 h 56"/>
                <a:gd name="T6" fmla="*/ 24 w 32"/>
                <a:gd name="T7" fmla="*/ 56 h 56"/>
                <a:gd name="T8" fmla="*/ 24 w 32"/>
                <a:gd name="T9" fmla="*/ 32 h 56"/>
                <a:gd name="T10" fmla="*/ 32 w 32"/>
                <a:gd name="T11" fmla="*/ 22 h 56"/>
                <a:gd name="T12" fmla="*/ 32 w 32"/>
                <a:gd name="T13" fmla="*/ 0 h 56"/>
                <a:gd name="T14" fmla="*/ 0 w 32"/>
                <a:gd name="T15" fmla="*/ 0 h 56"/>
                <a:gd name="T16" fmla="*/ 0 w 32"/>
                <a:gd name="T17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22"/>
                  </a:moveTo>
                  <a:cubicBezTo>
                    <a:pt x="0" y="27"/>
                    <a:pt x="3" y="31"/>
                    <a:pt x="8" y="3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9" y="31"/>
                    <a:pt x="32" y="27"/>
                    <a:pt x="32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Oval 64">
              <a:extLst>
                <a:ext uri="{FF2B5EF4-FFF2-40B4-BE49-F238E27FC236}">
                  <a16:creationId xmlns:a16="http://schemas.microsoft.com/office/drawing/2014/main" id="{BE517AD3-53E2-423C-BD0C-FA29971F1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4900" y="2947988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Oval 65">
              <a:extLst>
                <a:ext uri="{FF2B5EF4-FFF2-40B4-BE49-F238E27FC236}">
                  <a16:creationId xmlns:a16="http://schemas.microsoft.com/office/drawing/2014/main" id="{04B915D0-99A1-4BF7-BFFC-FA505EBA7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025" y="2947988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:a16="http://schemas.microsoft.com/office/drawing/2014/main" id="{F25ECDDB-7683-4CC1-AA5F-31EE48294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675" y="2917826"/>
              <a:ext cx="90488" cy="904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6ABAE5-A475-4A28-8068-DBDF3D8E6864}"/>
              </a:ext>
            </a:extLst>
          </p:cNvPr>
          <p:cNvGrpSpPr/>
          <p:nvPr/>
        </p:nvGrpSpPr>
        <p:grpSpPr>
          <a:xfrm>
            <a:off x="8930186" y="3635560"/>
            <a:ext cx="198935" cy="203415"/>
            <a:chOff x="2678113" y="5054601"/>
            <a:chExt cx="352425" cy="360362"/>
          </a:xfrm>
        </p:grpSpPr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629B0D75-447D-4979-9BDD-C27855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5084763"/>
              <a:ext cx="168275" cy="165100"/>
            </a:xfrm>
            <a:custGeom>
              <a:avLst/>
              <a:gdLst>
                <a:gd name="T0" fmla="*/ 32 w 45"/>
                <a:gd name="T1" fmla="*/ 22 h 44"/>
                <a:gd name="T2" fmla="*/ 36 w 45"/>
                <a:gd name="T3" fmla="*/ 18 h 44"/>
                <a:gd name="T4" fmla="*/ 45 w 45"/>
                <a:gd name="T5" fmla="*/ 18 h 44"/>
                <a:gd name="T6" fmla="*/ 27 w 45"/>
                <a:gd name="T7" fmla="*/ 0 h 44"/>
                <a:gd name="T8" fmla="*/ 27 w 45"/>
                <a:gd name="T9" fmla="*/ 9 h 44"/>
                <a:gd name="T10" fmla="*/ 23 w 45"/>
                <a:gd name="T11" fmla="*/ 13 h 44"/>
                <a:gd name="T12" fmla="*/ 19 w 45"/>
                <a:gd name="T13" fmla="*/ 9 h 44"/>
                <a:gd name="T14" fmla="*/ 19 w 45"/>
                <a:gd name="T15" fmla="*/ 0 h 44"/>
                <a:gd name="T16" fmla="*/ 2 w 45"/>
                <a:gd name="T17" fmla="*/ 13 h 44"/>
                <a:gd name="T18" fmla="*/ 1 w 45"/>
                <a:gd name="T19" fmla="*/ 16 h 44"/>
                <a:gd name="T20" fmla="*/ 0 w 45"/>
                <a:gd name="T21" fmla="*/ 22 h 44"/>
                <a:gd name="T22" fmla="*/ 0 w 45"/>
                <a:gd name="T23" fmla="*/ 24 h 44"/>
                <a:gd name="T24" fmla="*/ 11 w 45"/>
                <a:gd name="T25" fmla="*/ 24 h 44"/>
                <a:gd name="T26" fmla="*/ 11 w 45"/>
                <a:gd name="T27" fmla="*/ 30 h 44"/>
                <a:gd name="T28" fmla="*/ 10 w 45"/>
                <a:gd name="T29" fmla="*/ 41 h 44"/>
                <a:gd name="T30" fmla="*/ 19 w 45"/>
                <a:gd name="T31" fmla="*/ 44 h 44"/>
                <a:gd name="T32" fmla="*/ 19 w 45"/>
                <a:gd name="T33" fmla="*/ 35 h 44"/>
                <a:gd name="T34" fmla="*/ 23 w 45"/>
                <a:gd name="T35" fmla="*/ 31 h 44"/>
                <a:gd name="T36" fmla="*/ 27 w 45"/>
                <a:gd name="T37" fmla="*/ 35 h 44"/>
                <a:gd name="T38" fmla="*/ 27 w 45"/>
                <a:gd name="T39" fmla="*/ 44 h 44"/>
                <a:gd name="T40" fmla="*/ 45 w 45"/>
                <a:gd name="T41" fmla="*/ 26 h 44"/>
                <a:gd name="T42" fmla="*/ 36 w 45"/>
                <a:gd name="T43" fmla="*/ 26 h 44"/>
                <a:gd name="T44" fmla="*/ 32 w 45"/>
                <a:gd name="T4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4">
                  <a:moveTo>
                    <a:pt x="32" y="22"/>
                  </a:moveTo>
                  <a:cubicBezTo>
                    <a:pt x="32" y="20"/>
                    <a:pt x="34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9"/>
                    <a:pt x="36" y="1"/>
                    <a:pt x="27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1"/>
                    <a:pt x="25" y="13"/>
                    <a:pt x="23" y="13"/>
                  </a:cubicBezTo>
                  <a:cubicBezTo>
                    <a:pt x="21" y="13"/>
                    <a:pt x="19" y="11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1"/>
                    <a:pt x="6" y="6"/>
                    <a:pt x="2" y="13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4"/>
                    <a:pt x="11" y="37"/>
                    <a:pt x="10" y="41"/>
                  </a:cubicBezTo>
                  <a:cubicBezTo>
                    <a:pt x="13" y="42"/>
                    <a:pt x="16" y="44"/>
                    <a:pt x="19" y="4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3"/>
                    <a:pt x="21" y="31"/>
                    <a:pt x="23" y="31"/>
                  </a:cubicBezTo>
                  <a:cubicBezTo>
                    <a:pt x="25" y="31"/>
                    <a:pt x="27" y="33"/>
                    <a:pt x="27" y="3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6" y="43"/>
                    <a:pt x="44" y="35"/>
                    <a:pt x="4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6"/>
                    <a:pt x="32" y="24"/>
                    <a:pt x="3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Oval 110">
              <a:extLst>
                <a:ext uri="{FF2B5EF4-FFF2-40B4-BE49-F238E27FC236}">
                  <a16:creationId xmlns:a16="http://schemas.microsoft.com/office/drawing/2014/main" id="{F9DAF6D8-1493-46AE-88E6-A518050A6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275" y="5054601"/>
              <a:ext cx="119063" cy="1190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10142C26-C904-48BC-A0E7-CF8D4BACF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189538"/>
              <a:ext cx="179388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12">
              <a:extLst>
                <a:ext uri="{FF2B5EF4-FFF2-40B4-BE49-F238E27FC236}">
                  <a16:creationId xmlns:a16="http://schemas.microsoft.com/office/drawing/2014/main" id="{CEC4BE98-2F51-4B96-A698-2105D1F0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054601"/>
              <a:ext cx="14288" cy="71438"/>
            </a:xfrm>
            <a:custGeom>
              <a:avLst/>
              <a:gdLst>
                <a:gd name="T0" fmla="*/ 2 w 4"/>
                <a:gd name="T1" fmla="*/ 19 h 19"/>
                <a:gd name="T2" fmla="*/ 0 w 4"/>
                <a:gd name="T3" fmla="*/ 17 h 19"/>
                <a:gd name="T4" fmla="*/ 0 w 4"/>
                <a:gd name="T5" fmla="*/ 2 h 19"/>
                <a:gd name="T6" fmla="*/ 2 w 4"/>
                <a:gd name="T7" fmla="*/ 0 h 19"/>
                <a:gd name="T8" fmla="*/ 4 w 4"/>
                <a:gd name="T9" fmla="*/ 2 h 19"/>
                <a:gd name="T10" fmla="*/ 4 w 4"/>
                <a:gd name="T11" fmla="*/ 17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13">
              <a:extLst>
                <a:ext uri="{FF2B5EF4-FFF2-40B4-BE49-F238E27FC236}">
                  <a16:creationId xmlns:a16="http://schemas.microsoft.com/office/drawing/2014/main" id="{4494D98A-416A-4CD7-825A-FD738B404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208588"/>
              <a:ext cx="14288" cy="71438"/>
            </a:xfrm>
            <a:custGeom>
              <a:avLst/>
              <a:gdLst>
                <a:gd name="T0" fmla="*/ 2 w 4"/>
                <a:gd name="T1" fmla="*/ 19 h 19"/>
                <a:gd name="T2" fmla="*/ 0 w 4"/>
                <a:gd name="T3" fmla="*/ 17 h 19"/>
                <a:gd name="T4" fmla="*/ 0 w 4"/>
                <a:gd name="T5" fmla="*/ 2 h 19"/>
                <a:gd name="T6" fmla="*/ 2 w 4"/>
                <a:gd name="T7" fmla="*/ 0 h 19"/>
                <a:gd name="T8" fmla="*/ 4 w 4"/>
                <a:gd name="T9" fmla="*/ 2 h 19"/>
                <a:gd name="T10" fmla="*/ 4 w 4"/>
                <a:gd name="T11" fmla="*/ 17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14">
              <a:extLst>
                <a:ext uri="{FF2B5EF4-FFF2-40B4-BE49-F238E27FC236}">
                  <a16:creationId xmlns:a16="http://schemas.microsoft.com/office/drawing/2014/main" id="{2B06FC45-AF70-485E-85AB-E2C815AE0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5159376"/>
              <a:ext cx="71438" cy="14288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C499C2A-735F-4885-89F4-B5BE6635E22C}"/>
              </a:ext>
            </a:extLst>
          </p:cNvPr>
          <p:cNvGrpSpPr/>
          <p:nvPr/>
        </p:nvGrpSpPr>
        <p:grpSpPr>
          <a:xfrm>
            <a:off x="3081698" y="3635112"/>
            <a:ext cx="161298" cy="204311"/>
            <a:chOff x="3421063" y="2525713"/>
            <a:chExt cx="285750" cy="361950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3B3A74DF-64F9-4F99-A3F6-642A46C3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2525713"/>
              <a:ext cx="165100" cy="361950"/>
            </a:xfrm>
            <a:custGeom>
              <a:avLst/>
              <a:gdLst>
                <a:gd name="T0" fmla="*/ 42 w 44"/>
                <a:gd name="T1" fmla="*/ 0 h 96"/>
                <a:gd name="T2" fmla="*/ 2 w 44"/>
                <a:gd name="T3" fmla="*/ 0 h 96"/>
                <a:gd name="T4" fmla="*/ 0 w 44"/>
                <a:gd name="T5" fmla="*/ 2 h 96"/>
                <a:gd name="T6" fmla="*/ 0 w 44"/>
                <a:gd name="T7" fmla="*/ 4 h 96"/>
                <a:gd name="T8" fmla="*/ 4 w 44"/>
                <a:gd name="T9" fmla="*/ 4 h 96"/>
                <a:gd name="T10" fmla="*/ 26 w 44"/>
                <a:gd name="T11" fmla="*/ 4 h 96"/>
                <a:gd name="T12" fmla="*/ 28 w 44"/>
                <a:gd name="T13" fmla="*/ 6 h 96"/>
                <a:gd name="T14" fmla="*/ 26 w 44"/>
                <a:gd name="T15" fmla="*/ 8 h 96"/>
                <a:gd name="T16" fmla="*/ 0 w 44"/>
                <a:gd name="T17" fmla="*/ 8 h 96"/>
                <a:gd name="T18" fmla="*/ 0 w 44"/>
                <a:gd name="T19" fmla="*/ 12 h 96"/>
                <a:gd name="T20" fmla="*/ 18 w 44"/>
                <a:gd name="T21" fmla="*/ 12 h 96"/>
                <a:gd name="T22" fmla="*/ 20 w 44"/>
                <a:gd name="T23" fmla="*/ 14 h 96"/>
                <a:gd name="T24" fmla="*/ 18 w 44"/>
                <a:gd name="T25" fmla="*/ 16 h 96"/>
                <a:gd name="T26" fmla="*/ 0 w 44"/>
                <a:gd name="T27" fmla="*/ 16 h 96"/>
                <a:gd name="T28" fmla="*/ 0 w 44"/>
                <a:gd name="T29" fmla="*/ 20 h 96"/>
                <a:gd name="T30" fmla="*/ 14 w 44"/>
                <a:gd name="T31" fmla="*/ 20 h 96"/>
                <a:gd name="T32" fmla="*/ 16 w 44"/>
                <a:gd name="T33" fmla="*/ 22 h 96"/>
                <a:gd name="T34" fmla="*/ 14 w 44"/>
                <a:gd name="T35" fmla="*/ 24 h 96"/>
                <a:gd name="T36" fmla="*/ 0 w 44"/>
                <a:gd name="T37" fmla="*/ 24 h 96"/>
                <a:gd name="T38" fmla="*/ 0 w 44"/>
                <a:gd name="T39" fmla="*/ 28 h 96"/>
                <a:gd name="T40" fmla="*/ 14 w 44"/>
                <a:gd name="T41" fmla="*/ 28 h 96"/>
                <a:gd name="T42" fmla="*/ 16 w 44"/>
                <a:gd name="T43" fmla="*/ 30 h 96"/>
                <a:gd name="T44" fmla="*/ 16 w 44"/>
                <a:gd name="T45" fmla="*/ 96 h 96"/>
                <a:gd name="T46" fmla="*/ 20 w 44"/>
                <a:gd name="T47" fmla="*/ 96 h 96"/>
                <a:gd name="T48" fmla="*/ 20 w 44"/>
                <a:gd name="T49" fmla="*/ 82 h 96"/>
                <a:gd name="T50" fmla="*/ 22 w 44"/>
                <a:gd name="T51" fmla="*/ 80 h 96"/>
                <a:gd name="T52" fmla="*/ 34 w 44"/>
                <a:gd name="T53" fmla="*/ 80 h 96"/>
                <a:gd name="T54" fmla="*/ 36 w 44"/>
                <a:gd name="T55" fmla="*/ 82 h 96"/>
                <a:gd name="T56" fmla="*/ 36 w 44"/>
                <a:gd name="T57" fmla="*/ 96 h 96"/>
                <a:gd name="T58" fmla="*/ 42 w 44"/>
                <a:gd name="T59" fmla="*/ 96 h 96"/>
                <a:gd name="T60" fmla="*/ 44 w 44"/>
                <a:gd name="T61" fmla="*/ 94 h 96"/>
                <a:gd name="T62" fmla="*/ 44 w 44"/>
                <a:gd name="T63" fmla="*/ 2 h 96"/>
                <a:gd name="T64" fmla="*/ 42 w 44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96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3"/>
                    <a:pt x="20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6" y="29"/>
                    <a:pt x="16" y="3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6" y="81"/>
                    <a:pt x="36" y="8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6"/>
                    <a:pt x="44" y="95"/>
                    <a:pt x="44" y="9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350266DC-F69E-44A9-B2F1-A3FB038BE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646363"/>
              <a:ext cx="165100" cy="241300"/>
            </a:xfrm>
            <a:custGeom>
              <a:avLst/>
              <a:gdLst>
                <a:gd name="T0" fmla="*/ 2 w 44"/>
                <a:gd name="T1" fmla="*/ 0 h 64"/>
                <a:gd name="T2" fmla="*/ 0 w 44"/>
                <a:gd name="T3" fmla="*/ 2 h 64"/>
                <a:gd name="T4" fmla="*/ 0 w 44"/>
                <a:gd name="T5" fmla="*/ 8 h 64"/>
                <a:gd name="T6" fmla="*/ 18 w 44"/>
                <a:gd name="T7" fmla="*/ 8 h 64"/>
                <a:gd name="T8" fmla="*/ 20 w 44"/>
                <a:gd name="T9" fmla="*/ 10 h 64"/>
                <a:gd name="T10" fmla="*/ 18 w 44"/>
                <a:gd name="T11" fmla="*/ 12 h 64"/>
                <a:gd name="T12" fmla="*/ 0 w 44"/>
                <a:gd name="T13" fmla="*/ 12 h 64"/>
                <a:gd name="T14" fmla="*/ 0 w 44"/>
                <a:gd name="T15" fmla="*/ 16 h 64"/>
                <a:gd name="T16" fmla="*/ 14 w 44"/>
                <a:gd name="T17" fmla="*/ 16 h 64"/>
                <a:gd name="T18" fmla="*/ 16 w 44"/>
                <a:gd name="T19" fmla="*/ 18 h 64"/>
                <a:gd name="T20" fmla="*/ 14 w 44"/>
                <a:gd name="T21" fmla="*/ 20 h 64"/>
                <a:gd name="T22" fmla="*/ 0 w 44"/>
                <a:gd name="T23" fmla="*/ 20 h 64"/>
                <a:gd name="T24" fmla="*/ 0 w 44"/>
                <a:gd name="T25" fmla="*/ 24 h 64"/>
                <a:gd name="T26" fmla="*/ 10 w 44"/>
                <a:gd name="T27" fmla="*/ 24 h 64"/>
                <a:gd name="T28" fmla="*/ 12 w 44"/>
                <a:gd name="T29" fmla="*/ 26 h 64"/>
                <a:gd name="T30" fmla="*/ 10 w 44"/>
                <a:gd name="T31" fmla="*/ 28 h 64"/>
                <a:gd name="T32" fmla="*/ 0 w 44"/>
                <a:gd name="T33" fmla="*/ 28 h 64"/>
                <a:gd name="T34" fmla="*/ 0 w 44"/>
                <a:gd name="T35" fmla="*/ 62 h 64"/>
                <a:gd name="T36" fmla="*/ 2 w 44"/>
                <a:gd name="T37" fmla="*/ 64 h 64"/>
                <a:gd name="T38" fmla="*/ 8 w 44"/>
                <a:gd name="T39" fmla="*/ 64 h 64"/>
                <a:gd name="T40" fmla="*/ 8 w 44"/>
                <a:gd name="T41" fmla="*/ 50 h 64"/>
                <a:gd name="T42" fmla="*/ 10 w 44"/>
                <a:gd name="T43" fmla="*/ 48 h 64"/>
                <a:gd name="T44" fmla="*/ 22 w 44"/>
                <a:gd name="T45" fmla="*/ 48 h 64"/>
                <a:gd name="T46" fmla="*/ 24 w 44"/>
                <a:gd name="T47" fmla="*/ 50 h 64"/>
                <a:gd name="T48" fmla="*/ 24 w 44"/>
                <a:gd name="T49" fmla="*/ 64 h 64"/>
                <a:gd name="T50" fmla="*/ 44 w 44"/>
                <a:gd name="T51" fmla="*/ 64 h 64"/>
                <a:gd name="T52" fmla="*/ 44 w 44"/>
                <a:gd name="T53" fmla="*/ 2 h 64"/>
                <a:gd name="T54" fmla="*/ 44 w 44"/>
                <a:gd name="T55" fmla="*/ 0 h 64"/>
                <a:gd name="T56" fmla="*/ 42 w 44"/>
                <a:gd name="T57" fmla="*/ 0 h 64"/>
                <a:gd name="T58" fmla="*/ 2 w 44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9" y="48"/>
                    <a:pt x="1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9"/>
                    <a:pt x="24" y="5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D907491D-2F10-4851-B57C-59D724FB3D4F}"/>
              </a:ext>
            </a:extLst>
          </p:cNvPr>
          <p:cNvSpPr/>
          <p:nvPr/>
        </p:nvSpPr>
        <p:spPr>
          <a:xfrm>
            <a:off x="2883516" y="3456002"/>
            <a:ext cx="557662" cy="557662"/>
          </a:xfrm>
          <a:prstGeom prst="ellipse">
            <a:avLst/>
          </a:prstGeom>
          <a:ln w="12700">
            <a:solidFill>
              <a:srgbClr val="4B5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787456F-FAE7-4CC6-983A-7089DC74F87D}"/>
              </a:ext>
            </a:extLst>
          </p:cNvPr>
          <p:cNvSpPr/>
          <p:nvPr/>
        </p:nvSpPr>
        <p:spPr>
          <a:xfrm>
            <a:off x="4351098" y="3456002"/>
            <a:ext cx="557662" cy="557662"/>
          </a:xfrm>
          <a:prstGeom prst="ellipse">
            <a:avLst/>
          </a:prstGeom>
          <a:ln w="12700">
            <a:solidFill>
              <a:srgbClr val="4B5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D3983E3-82BF-4F90-8CEE-65AAF856FD35}"/>
              </a:ext>
            </a:extLst>
          </p:cNvPr>
          <p:cNvSpPr/>
          <p:nvPr/>
        </p:nvSpPr>
        <p:spPr>
          <a:xfrm>
            <a:off x="5818680" y="3456002"/>
            <a:ext cx="557662" cy="557662"/>
          </a:xfrm>
          <a:prstGeom prst="ellipse">
            <a:avLst/>
          </a:prstGeom>
          <a:ln w="12700">
            <a:solidFill>
              <a:srgbClr val="4B5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B78B46-119D-490E-B24F-E3F9FE64FEB8}"/>
              </a:ext>
            </a:extLst>
          </p:cNvPr>
          <p:cNvSpPr/>
          <p:nvPr/>
        </p:nvSpPr>
        <p:spPr>
          <a:xfrm>
            <a:off x="7284751" y="3456002"/>
            <a:ext cx="557662" cy="557662"/>
          </a:xfrm>
          <a:prstGeom prst="ellipse">
            <a:avLst/>
          </a:prstGeom>
          <a:ln w="12700">
            <a:solidFill>
              <a:srgbClr val="4B5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CDB0BD5-97AD-4A6D-80F2-AD61179BA580}"/>
              </a:ext>
            </a:extLst>
          </p:cNvPr>
          <p:cNvSpPr/>
          <p:nvPr/>
        </p:nvSpPr>
        <p:spPr>
          <a:xfrm>
            <a:off x="8750822" y="3456002"/>
            <a:ext cx="557662" cy="557662"/>
          </a:xfrm>
          <a:prstGeom prst="ellipse">
            <a:avLst/>
          </a:prstGeom>
          <a:ln w="12700">
            <a:solidFill>
              <a:srgbClr val="4B5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21B6D34-DF16-4DF1-B4A9-78F14258ED4A}"/>
              </a:ext>
            </a:extLst>
          </p:cNvPr>
          <p:cNvSpPr/>
          <p:nvPr/>
        </p:nvSpPr>
        <p:spPr>
          <a:xfrm>
            <a:off x="1054101" y="1320385"/>
            <a:ext cx="1096942" cy="123111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3FC8AD5-1F45-4368-9120-8F9E08742CAB}"/>
              </a:ext>
            </a:extLst>
          </p:cNvPr>
          <p:cNvSpPr/>
          <p:nvPr/>
        </p:nvSpPr>
        <p:spPr>
          <a:xfrm>
            <a:off x="11046785" y="625578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iṡḷîḓe">
            <a:extLst>
              <a:ext uri="{FF2B5EF4-FFF2-40B4-BE49-F238E27FC236}">
                <a16:creationId xmlns:a16="http://schemas.microsoft.com/office/drawing/2014/main" id="{E23048DD-1863-4ADD-BCC3-48E0C0B32E81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54" name="iṩļïḓè">
            <a:extLst>
              <a:ext uri="{FF2B5EF4-FFF2-40B4-BE49-F238E27FC236}">
                <a16:creationId xmlns:a16="http://schemas.microsoft.com/office/drawing/2014/main" id="{5F557DC5-BAFD-4E6B-B6A9-296796820094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85435C4-3F46-4DC1-8DD6-43A125C5BCBC}"/>
              </a:ext>
            </a:extLst>
          </p:cNvPr>
          <p:cNvSpPr txBox="1"/>
          <p:nvPr/>
        </p:nvSpPr>
        <p:spPr>
          <a:xfrm>
            <a:off x="837881" y="3022686"/>
            <a:ext cx="1714830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 sound, Synergistically, Synergistically</a:t>
            </a: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B53E206-B0ED-48D7-A349-3FDF421EFD53}"/>
              </a:ext>
            </a:extLst>
          </p:cNvPr>
          <p:cNvSpPr txBox="1"/>
          <p:nvPr/>
        </p:nvSpPr>
        <p:spPr>
          <a:xfrm>
            <a:off x="3557234" y="5126839"/>
            <a:ext cx="2116715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 sound, Synergistically,</a:t>
            </a: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D155044-FCA8-42CA-BF9B-3A7446A818FB}"/>
              </a:ext>
            </a:extLst>
          </p:cNvPr>
          <p:cNvSpPr txBox="1"/>
          <p:nvPr/>
        </p:nvSpPr>
        <p:spPr>
          <a:xfrm>
            <a:off x="5135957" y="1445123"/>
            <a:ext cx="2116715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 sound, Synergistically,</a:t>
            </a: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D3165FB-53CF-4C3D-BD4E-3ED71F7692E6}"/>
              </a:ext>
            </a:extLst>
          </p:cNvPr>
          <p:cNvSpPr txBox="1"/>
          <p:nvPr/>
        </p:nvSpPr>
        <p:spPr>
          <a:xfrm>
            <a:off x="6597076" y="5148973"/>
            <a:ext cx="2116715" cy="123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 sound, Synergistically,</a:t>
            </a:r>
          </a:p>
        </p:txBody>
      </p:sp>
      <p:sp>
        <p:nvSpPr>
          <p:cNvPr id="5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E61C7B5-B02F-4DD9-85B3-25AA3A6B4849}"/>
              </a:ext>
            </a:extLst>
          </p:cNvPr>
          <p:cNvSpPr txBox="1"/>
          <p:nvPr/>
        </p:nvSpPr>
        <p:spPr>
          <a:xfrm>
            <a:off x="9624760" y="2916945"/>
            <a:ext cx="1714830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 sound, Synergistically,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3239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4F03AF-152F-4D47-ABC2-8B05DA2080D8}"/>
              </a:ext>
            </a:extLst>
          </p:cNvPr>
          <p:cNvSpPr/>
          <p:nvPr/>
        </p:nvSpPr>
        <p:spPr>
          <a:xfrm>
            <a:off x="1396207" y="3635573"/>
            <a:ext cx="1096942" cy="123111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D3529A-C20D-4413-997D-469CA9F4CA42}"/>
              </a:ext>
            </a:extLst>
          </p:cNvPr>
          <p:cNvSpPr/>
          <p:nvPr/>
        </p:nvSpPr>
        <p:spPr>
          <a:xfrm>
            <a:off x="11046785" y="625578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iṡḷîḓe">
            <a:extLst>
              <a:ext uri="{FF2B5EF4-FFF2-40B4-BE49-F238E27FC236}">
                <a16:creationId xmlns:a16="http://schemas.microsoft.com/office/drawing/2014/main" id="{2534D94F-5D18-4640-8BDC-19D335F251FE}"/>
              </a:ext>
            </a:extLst>
          </p:cNvPr>
          <p:cNvSpPr/>
          <p:nvPr/>
        </p:nvSpPr>
        <p:spPr>
          <a:xfrm>
            <a:off x="4631693" y="558424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3" name="iṩļïḓè">
            <a:extLst>
              <a:ext uri="{FF2B5EF4-FFF2-40B4-BE49-F238E27FC236}">
                <a16:creationId xmlns:a16="http://schemas.microsoft.com/office/drawing/2014/main" id="{D89B1E9B-D6ED-47E0-9136-456ED551FA45}"/>
              </a:ext>
            </a:extLst>
          </p:cNvPr>
          <p:cNvSpPr txBox="1"/>
          <p:nvPr/>
        </p:nvSpPr>
        <p:spPr bwMode="auto">
          <a:xfrm>
            <a:off x="5028500" y="589309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14" name="Google Shape;696;p55">
            <a:extLst>
              <a:ext uri="{FF2B5EF4-FFF2-40B4-BE49-F238E27FC236}">
                <a16:creationId xmlns:a16="http://schemas.microsoft.com/office/drawing/2014/main" id="{4604C60A-F5F2-4AD7-B29C-553AFFEBD749}"/>
              </a:ext>
            </a:extLst>
          </p:cNvPr>
          <p:cNvSpPr/>
          <p:nvPr/>
        </p:nvSpPr>
        <p:spPr>
          <a:xfrm>
            <a:off x="6396770" y="2309585"/>
            <a:ext cx="414000" cy="414000"/>
          </a:xfrm>
          <a:prstGeom prst="ellipse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+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E4651F-CA98-450C-B40C-9DB612E0044E}"/>
              </a:ext>
            </a:extLst>
          </p:cNvPr>
          <p:cNvSpPr txBox="1"/>
          <p:nvPr/>
        </p:nvSpPr>
        <p:spPr>
          <a:xfrm>
            <a:off x="7106824" y="2135965"/>
            <a:ext cx="393996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16" name="Google Shape;696;p55">
            <a:extLst>
              <a:ext uri="{FF2B5EF4-FFF2-40B4-BE49-F238E27FC236}">
                <a16:creationId xmlns:a16="http://schemas.microsoft.com/office/drawing/2014/main" id="{FAD74447-FA98-4A7A-B719-EAEA8EB3A333}"/>
              </a:ext>
            </a:extLst>
          </p:cNvPr>
          <p:cNvSpPr/>
          <p:nvPr/>
        </p:nvSpPr>
        <p:spPr>
          <a:xfrm>
            <a:off x="6396770" y="3657898"/>
            <a:ext cx="414000" cy="414000"/>
          </a:xfrm>
          <a:prstGeom prst="ellipse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>
                <a:solidFill>
                  <a:schemeClr val="lt1"/>
                </a:solidFill>
                <a:cs typeface="+mn-ea"/>
                <a:sym typeface="+mn-lt"/>
              </a:rPr>
              <a:t>+</a:t>
            </a:r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3E4E99-01A8-4A88-B96C-4223F31A2301}"/>
              </a:ext>
            </a:extLst>
          </p:cNvPr>
          <p:cNvSpPr txBox="1"/>
          <p:nvPr/>
        </p:nvSpPr>
        <p:spPr>
          <a:xfrm>
            <a:off x="7106824" y="3484278"/>
            <a:ext cx="393996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18" name="Google Shape;696;p55">
            <a:extLst>
              <a:ext uri="{FF2B5EF4-FFF2-40B4-BE49-F238E27FC236}">
                <a16:creationId xmlns:a16="http://schemas.microsoft.com/office/drawing/2014/main" id="{23B68459-0B10-4E4D-915B-43D8FFBE2E7C}"/>
              </a:ext>
            </a:extLst>
          </p:cNvPr>
          <p:cNvSpPr/>
          <p:nvPr/>
        </p:nvSpPr>
        <p:spPr>
          <a:xfrm>
            <a:off x="6396770" y="5006211"/>
            <a:ext cx="414000" cy="414000"/>
          </a:xfrm>
          <a:prstGeom prst="ellipse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chemeClr val="lt1"/>
                </a:solidFill>
                <a:cs typeface="+mn-ea"/>
                <a:sym typeface="+mn-lt"/>
              </a:rPr>
              <a:t>+</a:t>
            </a:r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3C7DBA-C12B-43E3-AA92-A64BA6A9EA9F}"/>
              </a:ext>
            </a:extLst>
          </p:cNvPr>
          <p:cNvSpPr txBox="1"/>
          <p:nvPr/>
        </p:nvSpPr>
        <p:spPr>
          <a:xfrm>
            <a:off x="7106824" y="4832591"/>
            <a:ext cx="393996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828EF6B-D720-4B41-B223-F1804E2840C0}"/>
              </a:ext>
            </a:extLst>
          </p:cNvPr>
          <p:cNvSpPr/>
          <p:nvPr/>
        </p:nvSpPr>
        <p:spPr>
          <a:xfrm>
            <a:off x="1712278" y="1925049"/>
            <a:ext cx="3853859" cy="3853859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4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84700A-A3FF-42A5-B396-63824AAF3D5E}"/>
              </a:ext>
            </a:extLst>
          </p:cNvPr>
          <p:cNvSpPr/>
          <p:nvPr/>
        </p:nvSpPr>
        <p:spPr>
          <a:xfrm rot="16200000">
            <a:off x="5721631" y="511511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23816-6CAA-403D-AA37-BE19545FB12D}"/>
              </a:ext>
            </a:extLst>
          </p:cNvPr>
          <p:cNvSpPr/>
          <p:nvPr/>
        </p:nvSpPr>
        <p:spPr>
          <a:xfrm>
            <a:off x="6779682" y="3559967"/>
            <a:ext cx="1096942" cy="12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D369AB-D849-4988-BFCF-BA15AC4EB2B6}"/>
              </a:ext>
            </a:extLst>
          </p:cNvPr>
          <p:cNvSpPr/>
          <p:nvPr/>
        </p:nvSpPr>
        <p:spPr>
          <a:xfrm>
            <a:off x="1057080" y="2459672"/>
            <a:ext cx="2220641" cy="1938655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9" name="îṣ1iḑè">
            <a:extLst>
              <a:ext uri="{FF2B5EF4-FFF2-40B4-BE49-F238E27FC236}">
                <a16:creationId xmlns:a16="http://schemas.microsoft.com/office/drawing/2014/main" id="{E8691F5A-AFB4-499C-BDDE-8106A72D8EF1}"/>
              </a:ext>
            </a:extLst>
          </p:cNvPr>
          <p:cNvSpPr/>
          <p:nvPr/>
        </p:nvSpPr>
        <p:spPr>
          <a:xfrm>
            <a:off x="1716741" y="1462598"/>
            <a:ext cx="3637704" cy="3932802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F50814D3-FBDD-4971-AFFD-9E3200860BAA}"/>
              </a:ext>
            </a:extLst>
          </p:cNvPr>
          <p:cNvSpPr/>
          <p:nvPr/>
        </p:nvSpPr>
        <p:spPr>
          <a:xfrm>
            <a:off x="4607767" y="1117649"/>
            <a:ext cx="1358119" cy="1185660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12" name="Google Shape;406;p41">
            <a:extLst>
              <a:ext uri="{FF2B5EF4-FFF2-40B4-BE49-F238E27FC236}">
                <a16:creationId xmlns:a16="http://schemas.microsoft.com/office/drawing/2014/main" id="{6D9D8F34-D7DF-44B5-B370-E804E00D12D6}"/>
              </a:ext>
            </a:extLst>
          </p:cNvPr>
          <p:cNvSpPr txBox="1">
            <a:spLocks/>
          </p:cNvSpPr>
          <p:nvPr/>
        </p:nvSpPr>
        <p:spPr>
          <a:xfrm flipH="1">
            <a:off x="6628128" y="4004296"/>
            <a:ext cx="1439040" cy="7880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latin typeface="+mn-lt"/>
                <a:ea typeface="+mn-ea"/>
                <a:cs typeface="+mn-ea"/>
                <a:sym typeface="+mn-lt"/>
              </a:rPr>
              <a:t>02.</a:t>
            </a:r>
          </a:p>
        </p:txBody>
      </p: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1830301B-9891-4366-B696-00FDADB9E6FC}"/>
              </a:ext>
            </a:extLst>
          </p:cNvPr>
          <p:cNvSpPr/>
          <p:nvPr/>
        </p:nvSpPr>
        <p:spPr>
          <a:xfrm>
            <a:off x="6779682" y="2430647"/>
            <a:ext cx="931212" cy="931212"/>
          </a:xfrm>
          <a:prstGeom prst="roundRect">
            <a:avLst/>
          </a:prstGeom>
          <a:solidFill>
            <a:srgbClr val="0D1720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48E489A9-27E5-4FA8-9267-316159D91734}"/>
              </a:ext>
            </a:extLst>
          </p:cNvPr>
          <p:cNvGrpSpPr/>
          <p:nvPr/>
        </p:nvGrpSpPr>
        <p:grpSpPr>
          <a:xfrm>
            <a:off x="7000704" y="2649514"/>
            <a:ext cx="489168" cy="493478"/>
            <a:chOff x="13330238" y="1346206"/>
            <a:chExt cx="1348504" cy="136038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5" name="Freeform 96">
              <a:extLst>
                <a:ext uri="{FF2B5EF4-FFF2-40B4-BE49-F238E27FC236}">
                  <a16:creationId xmlns:a16="http://schemas.microsoft.com/office/drawing/2014/main" id="{076F5AC0-2D42-4E7B-9D09-3931DA9F8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0238" y="1346206"/>
              <a:ext cx="956431" cy="1247517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7AFCD39B-52DB-4F7C-B9A0-5D9A04D5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2805" y="1803631"/>
              <a:ext cx="605937" cy="902964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FEBD9C8-721C-4CB8-B873-4DB5917B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8271" y="1764130"/>
              <a:ext cx="360363" cy="315913"/>
            </a:xfrm>
            <a:custGeom>
              <a:avLst/>
              <a:gdLst>
                <a:gd name="T0" fmla="*/ 2 w 96"/>
                <a:gd name="T1" fmla="*/ 0 h 84"/>
                <a:gd name="T2" fmla="*/ 16 w 96"/>
                <a:gd name="T3" fmla="*/ 0 h 84"/>
                <a:gd name="T4" fmla="*/ 18 w 96"/>
                <a:gd name="T5" fmla="*/ 2 h 84"/>
                <a:gd name="T6" fmla="*/ 23 w 96"/>
                <a:gd name="T7" fmla="*/ 24 h 84"/>
                <a:gd name="T8" fmla="*/ 94 w 96"/>
                <a:gd name="T9" fmla="*/ 24 h 84"/>
                <a:gd name="T10" fmla="*/ 96 w 96"/>
                <a:gd name="T11" fmla="*/ 25 h 84"/>
                <a:gd name="T12" fmla="*/ 96 w 96"/>
                <a:gd name="T13" fmla="*/ 27 h 84"/>
                <a:gd name="T14" fmla="*/ 84 w 96"/>
                <a:gd name="T15" fmla="*/ 63 h 84"/>
                <a:gd name="T16" fmla="*/ 82 w 96"/>
                <a:gd name="T17" fmla="*/ 64 h 84"/>
                <a:gd name="T18" fmla="*/ 33 w 96"/>
                <a:gd name="T19" fmla="*/ 64 h 84"/>
                <a:gd name="T20" fmla="*/ 34 w 96"/>
                <a:gd name="T21" fmla="*/ 68 h 84"/>
                <a:gd name="T22" fmla="*/ 76 w 96"/>
                <a:gd name="T23" fmla="*/ 68 h 84"/>
                <a:gd name="T24" fmla="*/ 84 w 96"/>
                <a:gd name="T25" fmla="*/ 76 h 84"/>
                <a:gd name="T26" fmla="*/ 76 w 96"/>
                <a:gd name="T27" fmla="*/ 84 h 84"/>
                <a:gd name="T28" fmla="*/ 68 w 96"/>
                <a:gd name="T29" fmla="*/ 76 h 84"/>
                <a:gd name="T30" fmla="*/ 69 w 96"/>
                <a:gd name="T31" fmla="*/ 72 h 84"/>
                <a:gd name="T32" fmla="*/ 39 w 96"/>
                <a:gd name="T33" fmla="*/ 72 h 84"/>
                <a:gd name="T34" fmla="*/ 40 w 96"/>
                <a:gd name="T35" fmla="*/ 76 h 84"/>
                <a:gd name="T36" fmla="*/ 32 w 96"/>
                <a:gd name="T37" fmla="*/ 84 h 84"/>
                <a:gd name="T38" fmla="*/ 24 w 96"/>
                <a:gd name="T39" fmla="*/ 76 h 84"/>
                <a:gd name="T40" fmla="*/ 30 w 96"/>
                <a:gd name="T41" fmla="*/ 68 h 84"/>
                <a:gd name="T42" fmla="*/ 14 w 96"/>
                <a:gd name="T43" fmla="*/ 4 h 84"/>
                <a:gd name="T44" fmla="*/ 2 w 96"/>
                <a:gd name="T45" fmla="*/ 4 h 84"/>
                <a:gd name="T46" fmla="*/ 0 w 96"/>
                <a:gd name="T47" fmla="*/ 2 h 84"/>
                <a:gd name="T48" fmla="*/ 2 w 96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84">
                  <a:moveTo>
                    <a:pt x="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5" y="24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80" y="68"/>
                    <a:pt x="84" y="72"/>
                    <a:pt x="84" y="76"/>
                  </a:cubicBezTo>
                  <a:cubicBezTo>
                    <a:pt x="84" y="80"/>
                    <a:pt x="80" y="84"/>
                    <a:pt x="76" y="84"/>
                  </a:cubicBezTo>
                  <a:cubicBezTo>
                    <a:pt x="72" y="84"/>
                    <a:pt x="68" y="80"/>
                    <a:pt x="68" y="76"/>
                  </a:cubicBezTo>
                  <a:cubicBezTo>
                    <a:pt x="68" y="75"/>
                    <a:pt x="68" y="73"/>
                    <a:pt x="6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0" y="73"/>
                    <a:pt x="40" y="75"/>
                    <a:pt x="40" y="76"/>
                  </a:cubicBezTo>
                  <a:cubicBezTo>
                    <a:pt x="40" y="80"/>
                    <a:pt x="36" y="84"/>
                    <a:pt x="32" y="84"/>
                  </a:cubicBezTo>
                  <a:cubicBezTo>
                    <a:pt x="28" y="84"/>
                    <a:pt x="24" y="80"/>
                    <a:pt x="24" y="76"/>
                  </a:cubicBezTo>
                  <a:cubicBezTo>
                    <a:pt x="24" y="72"/>
                    <a:pt x="26" y="69"/>
                    <a:pt x="30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5C85A2-149B-4F53-B815-DE6D6CF517AB}"/>
              </a:ext>
            </a:extLst>
          </p:cNvPr>
          <p:cNvSpPr txBox="1"/>
          <p:nvPr/>
        </p:nvSpPr>
        <p:spPr>
          <a:xfrm>
            <a:off x="8288190" y="2649461"/>
            <a:ext cx="2094858" cy="238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</p:spTree>
    <p:extLst>
      <p:ext uri="{BB962C8B-B14F-4D97-AF65-F5344CB8AC3E}">
        <p14:creationId xmlns:p14="http://schemas.microsoft.com/office/powerpoint/2010/main" val="7650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C61C62-8306-44C2-8937-5A9E68B51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BB762D-A832-46B8-AB27-1787C1F2E8B8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969628D-9832-443B-B938-6DB450F33B79}"/>
              </a:ext>
            </a:extLst>
          </p:cNvPr>
          <p:cNvSpPr/>
          <p:nvPr/>
        </p:nvSpPr>
        <p:spPr>
          <a:xfrm>
            <a:off x="809624" y="1921686"/>
            <a:ext cx="2437078" cy="3255286"/>
          </a:xfrm>
          <a:prstGeom prst="roundRect">
            <a:avLst>
              <a:gd name="adj" fmla="val 689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BC5A8BF-D8E1-4F98-A7D3-AA49469FA7D4}"/>
              </a:ext>
            </a:extLst>
          </p:cNvPr>
          <p:cNvSpPr/>
          <p:nvPr/>
        </p:nvSpPr>
        <p:spPr>
          <a:xfrm>
            <a:off x="3521515" y="1921686"/>
            <a:ext cx="2437078" cy="3255286"/>
          </a:xfrm>
          <a:prstGeom prst="roundRect">
            <a:avLst>
              <a:gd name="adj" fmla="val 689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E6712B6-B5D7-4886-9BB9-B4686516582E}"/>
              </a:ext>
            </a:extLst>
          </p:cNvPr>
          <p:cNvSpPr/>
          <p:nvPr/>
        </p:nvSpPr>
        <p:spPr>
          <a:xfrm>
            <a:off x="6233406" y="1921686"/>
            <a:ext cx="2437078" cy="3255286"/>
          </a:xfrm>
          <a:prstGeom prst="roundRect">
            <a:avLst>
              <a:gd name="adj" fmla="val 689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E84E07B-07AA-4F12-9847-1911F6B4283E}"/>
              </a:ext>
            </a:extLst>
          </p:cNvPr>
          <p:cNvSpPr/>
          <p:nvPr/>
        </p:nvSpPr>
        <p:spPr>
          <a:xfrm>
            <a:off x="8945297" y="1921686"/>
            <a:ext cx="2437078" cy="3255286"/>
          </a:xfrm>
          <a:prstGeom prst="roundRect">
            <a:avLst>
              <a:gd name="adj" fmla="val 6896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039177-B177-480C-AD88-4FD4FC95C9B6}"/>
              </a:ext>
            </a:extLst>
          </p:cNvPr>
          <p:cNvSpPr txBox="1"/>
          <p:nvPr/>
        </p:nvSpPr>
        <p:spPr>
          <a:xfrm>
            <a:off x="1077031" y="2098754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BD9FEA-7EB9-4952-9057-557909F68925}"/>
              </a:ext>
            </a:extLst>
          </p:cNvPr>
          <p:cNvSpPr txBox="1"/>
          <p:nvPr/>
        </p:nvSpPr>
        <p:spPr>
          <a:xfrm>
            <a:off x="3788922" y="2098754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11CE8C-06C3-4082-93DC-2C5343B1C995}"/>
              </a:ext>
            </a:extLst>
          </p:cNvPr>
          <p:cNvSpPr txBox="1"/>
          <p:nvPr/>
        </p:nvSpPr>
        <p:spPr>
          <a:xfrm>
            <a:off x="6500813" y="2098754"/>
            <a:ext cx="1902264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03.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FA389-56F8-4E9E-9898-AC23AD12AFCC}"/>
              </a:ext>
            </a:extLst>
          </p:cNvPr>
          <p:cNvSpPr txBox="1"/>
          <p:nvPr/>
        </p:nvSpPr>
        <p:spPr>
          <a:xfrm>
            <a:off x="9212704" y="2098754"/>
            <a:ext cx="1902264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04.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CBEA61-51FA-4728-98AF-5F1C2175EFD1}"/>
              </a:ext>
            </a:extLst>
          </p:cNvPr>
          <p:cNvCxnSpPr>
            <a:cxnSpLocks/>
          </p:cNvCxnSpPr>
          <p:nvPr/>
        </p:nvCxnSpPr>
        <p:spPr>
          <a:xfrm>
            <a:off x="2819400" y="2665195"/>
            <a:ext cx="427302" cy="0"/>
          </a:xfrm>
          <a:prstGeom prst="line">
            <a:avLst/>
          </a:prstGeom>
          <a:ln>
            <a:solidFill>
              <a:srgbClr val="4B5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872FAE-AF29-4811-BDD1-E74330C782D1}"/>
              </a:ext>
            </a:extLst>
          </p:cNvPr>
          <p:cNvCxnSpPr>
            <a:cxnSpLocks/>
          </p:cNvCxnSpPr>
          <p:nvPr/>
        </p:nvCxnSpPr>
        <p:spPr>
          <a:xfrm>
            <a:off x="5531291" y="2665195"/>
            <a:ext cx="427302" cy="0"/>
          </a:xfrm>
          <a:prstGeom prst="line">
            <a:avLst/>
          </a:prstGeom>
          <a:ln>
            <a:solidFill>
              <a:srgbClr val="4B5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A16B73-029E-4394-9D8F-B4798DACD3C5}"/>
              </a:ext>
            </a:extLst>
          </p:cNvPr>
          <p:cNvCxnSpPr>
            <a:cxnSpLocks/>
          </p:cNvCxnSpPr>
          <p:nvPr/>
        </p:nvCxnSpPr>
        <p:spPr>
          <a:xfrm>
            <a:off x="8243182" y="2665195"/>
            <a:ext cx="427302" cy="0"/>
          </a:xfrm>
          <a:prstGeom prst="line">
            <a:avLst/>
          </a:prstGeom>
          <a:ln>
            <a:solidFill>
              <a:srgbClr val="4B5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C463343-7F53-45AC-AE52-503960EBABAF}"/>
              </a:ext>
            </a:extLst>
          </p:cNvPr>
          <p:cNvCxnSpPr>
            <a:cxnSpLocks/>
          </p:cNvCxnSpPr>
          <p:nvPr/>
        </p:nvCxnSpPr>
        <p:spPr>
          <a:xfrm>
            <a:off x="10955073" y="2665195"/>
            <a:ext cx="427302" cy="0"/>
          </a:xfrm>
          <a:prstGeom prst="line">
            <a:avLst/>
          </a:prstGeom>
          <a:ln>
            <a:solidFill>
              <a:srgbClr val="4B5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40E4BF1-3775-4BD5-89ED-CBB7DCCCD549}"/>
              </a:ext>
            </a:extLst>
          </p:cNvPr>
          <p:cNvSpPr/>
          <p:nvPr/>
        </p:nvSpPr>
        <p:spPr>
          <a:xfrm>
            <a:off x="11046785" y="6255782"/>
            <a:ext cx="845178" cy="260228"/>
          </a:xfrm>
          <a:custGeom>
            <a:avLst/>
            <a:gdLst>
              <a:gd name="connsiteX0" fmla="*/ 1165081 w 7567987"/>
              <a:gd name="connsiteY0" fmla="*/ 0 h 2330162"/>
              <a:gd name="connsiteX1" fmla="*/ 2330162 w 7567987"/>
              <a:gd name="connsiteY1" fmla="*/ 1165081 h 2330162"/>
              <a:gd name="connsiteX2" fmla="*/ 2327544 w 7567987"/>
              <a:gd name="connsiteY2" fmla="*/ 1165081 h 2330162"/>
              <a:gd name="connsiteX3" fmla="*/ 2910085 w 7567987"/>
              <a:gd name="connsiteY3" fmla="*/ 1747622 h 2330162"/>
              <a:gd name="connsiteX4" fmla="*/ 3492626 w 7567987"/>
              <a:gd name="connsiteY4" fmla="*/ 1165081 h 2330162"/>
              <a:gd name="connsiteX5" fmla="*/ 3492822 w 7567987"/>
              <a:gd name="connsiteY5" fmla="*/ 1165081 h 2330162"/>
              <a:gd name="connsiteX6" fmla="*/ 4657903 w 7567987"/>
              <a:gd name="connsiteY6" fmla="*/ 0 h 2330162"/>
              <a:gd name="connsiteX7" fmla="*/ 5822983 w 7567987"/>
              <a:gd name="connsiteY7" fmla="*/ 1165081 h 2330162"/>
              <a:gd name="connsiteX8" fmla="*/ 5820367 w 7567987"/>
              <a:gd name="connsiteY8" fmla="*/ 1165081 h 2330162"/>
              <a:gd name="connsiteX9" fmla="*/ 6402907 w 7567987"/>
              <a:gd name="connsiteY9" fmla="*/ 1747622 h 2330162"/>
              <a:gd name="connsiteX10" fmla="*/ 6985447 w 7567987"/>
              <a:gd name="connsiteY10" fmla="*/ 1165081 h 2330162"/>
              <a:gd name="connsiteX11" fmla="*/ 7567987 w 7567987"/>
              <a:gd name="connsiteY11" fmla="*/ 1165081 h 2330162"/>
              <a:gd name="connsiteX12" fmla="*/ 6402907 w 7567987"/>
              <a:gd name="connsiteY12" fmla="*/ 2330162 h 2330162"/>
              <a:gd name="connsiteX13" fmla="*/ 5237827 w 7567987"/>
              <a:gd name="connsiteY13" fmla="*/ 1165081 h 2330162"/>
              <a:gd name="connsiteX14" fmla="*/ 5240443 w 7567987"/>
              <a:gd name="connsiteY14" fmla="*/ 1165081 h 2330162"/>
              <a:gd name="connsiteX15" fmla="*/ 4657903 w 7567987"/>
              <a:gd name="connsiteY15" fmla="*/ 582540 h 2330162"/>
              <a:gd name="connsiteX16" fmla="*/ 4075362 w 7567987"/>
              <a:gd name="connsiteY16" fmla="*/ 1165081 h 2330162"/>
              <a:gd name="connsiteX17" fmla="*/ 4075166 w 7567987"/>
              <a:gd name="connsiteY17" fmla="*/ 1165081 h 2330162"/>
              <a:gd name="connsiteX18" fmla="*/ 2910085 w 7567987"/>
              <a:gd name="connsiteY18" fmla="*/ 2330162 h 2330162"/>
              <a:gd name="connsiteX19" fmla="*/ 1745004 w 7567987"/>
              <a:gd name="connsiteY19" fmla="*/ 1165081 h 2330162"/>
              <a:gd name="connsiteX20" fmla="*/ 1747622 w 7567987"/>
              <a:gd name="connsiteY20" fmla="*/ 1165081 h 2330162"/>
              <a:gd name="connsiteX21" fmla="*/ 1165081 w 7567987"/>
              <a:gd name="connsiteY21" fmla="*/ 582540 h 2330162"/>
              <a:gd name="connsiteX22" fmla="*/ 582540 w 7567987"/>
              <a:gd name="connsiteY22" fmla="*/ 1165081 h 2330162"/>
              <a:gd name="connsiteX23" fmla="*/ 0 w 7567987"/>
              <a:gd name="connsiteY23" fmla="*/ 1165081 h 2330162"/>
              <a:gd name="connsiteX24" fmla="*/ 1165081 w 7567987"/>
              <a:gd name="connsiteY24" fmla="*/ 0 h 23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67987" h="2330162">
                <a:moveTo>
                  <a:pt x="1165081" y="0"/>
                </a:moveTo>
                <a:cubicBezTo>
                  <a:pt x="1808537" y="0"/>
                  <a:pt x="2330162" y="521625"/>
                  <a:pt x="2330162" y="1165081"/>
                </a:cubicBezTo>
                <a:lnTo>
                  <a:pt x="2327544" y="1165081"/>
                </a:lnTo>
                <a:cubicBezTo>
                  <a:pt x="2327544" y="1486810"/>
                  <a:pt x="2588356" y="1747622"/>
                  <a:pt x="2910085" y="1747622"/>
                </a:cubicBezTo>
                <a:cubicBezTo>
                  <a:pt x="3231814" y="1747622"/>
                  <a:pt x="3492626" y="1486810"/>
                  <a:pt x="3492626" y="1165081"/>
                </a:cubicBezTo>
                <a:lnTo>
                  <a:pt x="3492822" y="1165081"/>
                </a:lnTo>
                <a:cubicBezTo>
                  <a:pt x="3492822" y="521625"/>
                  <a:pt x="4014447" y="0"/>
                  <a:pt x="4657903" y="0"/>
                </a:cubicBezTo>
                <a:cubicBezTo>
                  <a:pt x="5301359" y="0"/>
                  <a:pt x="5822983" y="521625"/>
                  <a:pt x="5822983" y="1165081"/>
                </a:cubicBezTo>
                <a:lnTo>
                  <a:pt x="5820367" y="1165081"/>
                </a:lnTo>
                <a:cubicBezTo>
                  <a:pt x="5820367" y="1486810"/>
                  <a:pt x="6081179" y="1747622"/>
                  <a:pt x="6402907" y="1747622"/>
                </a:cubicBezTo>
                <a:cubicBezTo>
                  <a:pt x="6724635" y="1747622"/>
                  <a:pt x="6985447" y="1486810"/>
                  <a:pt x="6985447" y="1165081"/>
                </a:cubicBezTo>
                <a:lnTo>
                  <a:pt x="7567987" y="1165081"/>
                </a:lnTo>
                <a:cubicBezTo>
                  <a:pt x="7567987" y="1808537"/>
                  <a:pt x="7046363" y="2330162"/>
                  <a:pt x="6402907" y="2330162"/>
                </a:cubicBezTo>
                <a:cubicBezTo>
                  <a:pt x="5759451" y="2330162"/>
                  <a:pt x="5237827" y="1808537"/>
                  <a:pt x="5237827" y="1165081"/>
                </a:cubicBezTo>
                <a:lnTo>
                  <a:pt x="5240443" y="1165081"/>
                </a:lnTo>
                <a:cubicBezTo>
                  <a:pt x="5240443" y="843352"/>
                  <a:pt x="4979631" y="582540"/>
                  <a:pt x="4657903" y="582540"/>
                </a:cubicBezTo>
                <a:cubicBezTo>
                  <a:pt x="4336174" y="582540"/>
                  <a:pt x="4075362" y="843352"/>
                  <a:pt x="4075362" y="1165081"/>
                </a:cubicBezTo>
                <a:lnTo>
                  <a:pt x="4075166" y="1165081"/>
                </a:lnTo>
                <a:cubicBezTo>
                  <a:pt x="4075166" y="1808537"/>
                  <a:pt x="3553541" y="2330162"/>
                  <a:pt x="2910085" y="2330162"/>
                </a:cubicBezTo>
                <a:cubicBezTo>
                  <a:pt x="2266629" y="2330162"/>
                  <a:pt x="1745004" y="1808537"/>
                  <a:pt x="1745004" y="1165081"/>
                </a:cubicBezTo>
                <a:lnTo>
                  <a:pt x="1747622" y="1165081"/>
                </a:lnTo>
                <a:cubicBezTo>
                  <a:pt x="1747622" y="843352"/>
                  <a:pt x="1486810" y="582540"/>
                  <a:pt x="1165081" y="582540"/>
                </a:cubicBezTo>
                <a:cubicBezTo>
                  <a:pt x="843352" y="582540"/>
                  <a:pt x="582540" y="843352"/>
                  <a:pt x="582540" y="1165081"/>
                </a:cubicBezTo>
                <a:lnTo>
                  <a:pt x="0" y="1165081"/>
                </a:lnTo>
                <a:cubicBezTo>
                  <a:pt x="0" y="521625"/>
                  <a:pt x="521625" y="0"/>
                  <a:pt x="1165081" y="0"/>
                </a:cubicBezTo>
                <a:close/>
              </a:path>
            </a:pathLst>
          </a:custGeom>
          <a:solidFill>
            <a:srgbClr val="4B5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iṡḷîḓe">
            <a:extLst>
              <a:ext uri="{FF2B5EF4-FFF2-40B4-BE49-F238E27FC236}">
                <a16:creationId xmlns:a16="http://schemas.microsoft.com/office/drawing/2014/main" id="{C40EBFEE-F62C-495C-8814-44BE399B273C}"/>
              </a:ext>
            </a:extLst>
          </p:cNvPr>
          <p:cNvSpPr/>
          <p:nvPr/>
        </p:nvSpPr>
        <p:spPr>
          <a:xfrm>
            <a:off x="4533377" y="721868"/>
            <a:ext cx="2984500" cy="3939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CF4654AF-F35B-4157-9F40-F98C275A0394}"/>
              </a:ext>
            </a:extLst>
          </p:cNvPr>
          <p:cNvSpPr txBox="1"/>
          <p:nvPr/>
        </p:nvSpPr>
        <p:spPr bwMode="auto">
          <a:xfrm>
            <a:off x="4930184" y="752753"/>
            <a:ext cx="2331631" cy="328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ACDC99-BF01-4188-BA03-F329ED789A01}"/>
              </a:ext>
            </a:extLst>
          </p:cNvPr>
          <p:cNvSpPr txBox="1"/>
          <p:nvPr/>
        </p:nvSpPr>
        <p:spPr>
          <a:xfrm>
            <a:off x="1054496" y="3052803"/>
            <a:ext cx="1924800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C00ED30-B37A-4FBB-B1EF-4ABEDD0DEDF5}"/>
              </a:ext>
            </a:extLst>
          </p:cNvPr>
          <p:cNvSpPr txBox="1"/>
          <p:nvPr/>
        </p:nvSpPr>
        <p:spPr>
          <a:xfrm>
            <a:off x="3766387" y="3154449"/>
            <a:ext cx="1924800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A4DB2E-ADDF-4410-9CDD-769561C533C7}"/>
              </a:ext>
            </a:extLst>
          </p:cNvPr>
          <p:cNvSpPr txBox="1"/>
          <p:nvPr/>
        </p:nvSpPr>
        <p:spPr>
          <a:xfrm>
            <a:off x="6478277" y="3171676"/>
            <a:ext cx="1924800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3ABD970-65B5-468E-8EF3-BB8BCE3D8DC3}"/>
              </a:ext>
            </a:extLst>
          </p:cNvPr>
          <p:cNvSpPr txBox="1"/>
          <p:nvPr/>
        </p:nvSpPr>
        <p:spPr>
          <a:xfrm>
            <a:off x="9292771" y="3128702"/>
            <a:ext cx="1924800" cy="191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746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skyscraper in a room&#10;&#10;Description automatically generated">
            <a:extLst>
              <a:ext uri="{FF2B5EF4-FFF2-40B4-BE49-F238E27FC236}">
                <a16:creationId xmlns:a16="http://schemas.microsoft.com/office/drawing/2014/main" id="{1972FF89-E854-4510-B056-B059E702F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FDDAFF-AEA3-47DC-A501-913DDE364397}"/>
              </a:ext>
            </a:extLst>
          </p:cNvPr>
          <p:cNvSpPr/>
          <p:nvPr/>
        </p:nvSpPr>
        <p:spPr>
          <a:xfrm>
            <a:off x="2277912" y="1759302"/>
            <a:ext cx="7636175" cy="3339394"/>
          </a:xfrm>
          <a:prstGeom prst="rect">
            <a:avLst/>
          </a:prstGeom>
          <a:gradFill>
            <a:gsLst>
              <a:gs pos="0">
                <a:srgbClr val="F15F5F"/>
              </a:gs>
              <a:gs pos="100000">
                <a:srgbClr val="FF98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7" name="Google Shape;2564;p44">
            <a:extLst>
              <a:ext uri="{FF2B5EF4-FFF2-40B4-BE49-F238E27FC236}">
                <a16:creationId xmlns:a16="http://schemas.microsoft.com/office/drawing/2014/main" id="{F9A81026-7B40-429D-8B0A-C8CFAC796DCD}"/>
              </a:ext>
            </a:extLst>
          </p:cNvPr>
          <p:cNvSpPr/>
          <p:nvPr/>
        </p:nvSpPr>
        <p:spPr>
          <a:xfrm>
            <a:off x="4774186" y="2484400"/>
            <a:ext cx="2502800" cy="441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2569;p44">
            <a:extLst>
              <a:ext uri="{FF2B5EF4-FFF2-40B4-BE49-F238E27FC236}">
                <a16:creationId xmlns:a16="http://schemas.microsoft.com/office/drawing/2014/main" id="{1785793E-551A-4634-B07A-C60103B1DFD8}"/>
              </a:ext>
            </a:extLst>
          </p:cNvPr>
          <p:cNvSpPr txBox="1"/>
          <p:nvPr/>
        </p:nvSpPr>
        <p:spPr>
          <a:xfrm>
            <a:off x="6191905" y="2495800"/>
            <a:ext cx="10120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ṩļïḓè">
            <a:extLst>
              <a:ext uri="{FF2B5EF4-FFF2-40B4-BE49-F238E27FC236}">
                <a16:creationId xmlns:a16="http://schemas.microsoft.com/office/drawing/2014/main" id="{4676B648-1060-42D3-8D4A-1F6178F76FCA}"/>
              </a:ext>
            </a:extLst>
          </p:cNvPr>
          <p:cNvSpPr txBox="1"/>
          <p:nvPr/>
        </p:nvSpPr>
        <p:spPr bwMode="auto">
          <a:xfrm>
            <a:off x="4943315" y="2492988"/>
            <a:ext cx="1455426" cy="46309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58D5CE6-2797-4244-9790-C3064DC223C8}"/>
              </a:ext>
            </a:extLst>
          </p:cNvPr>
          <p:cNvSpPr txBox="1"/>
          <p:nvPr/>
        </p:nvSpPr>
        <p:spPr>
          <a:xfrm>
            <a:off x="3642331" y="3155216"/>
            <a:ext cx="4673988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22983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4bww3jd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4800" dirty="0" smtClean="0">
            <a:latin typeface="Segoe UI Black" panose="020B0A02040204020203" pitchFamily="34" charset="0"/>
            <a:ea typeface="Segoe UI Black" panose="020B0A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1640</Words>
  <Application>Microsoft Office PowerPoint</Application>
  <PresentationFormat>宽屏</PresentationFormat>
  <Paragraphs>204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Roboto Bold</vt:lpstr>
      <vt:lpstr>等线</vt:lpstr>
      <vt:lpstr>微软雅黑</vt:lpstr>
      <vt:lpstr>Arial</vt:lpstr>
      <vt:lpstr>Calibri</vt:lpstr>
      <vt:lpstr>Segoe UI</vt:lpstr>
      <vt:lpstr>Segoe UI Black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288</cp:revision>
  <dcterms:created xsi:type="dcterms:W3CDTF">2019-03-29T12:25:33Z</dcterms:created>
  <dcterms:modified xsi:type="dcterms:W3CDTF">2021-03-22T23:45:52Z</dcterms:modified>
</cp:coreProperties>
</file>