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81" r:id="rId3"/>
    <p:sldId id="282" r:id="rId4"/>
    <p:sldId id="257" r:id="rId5"/>
    <p:sldId id="266" r:id="rId6"/>
    <p:sldId id="265" r:id="rId7"/>
    <p:sldId id="264" r:id="rId8"/>
    <p:sldId id="267" r:id="rId9"/>
    <p:sldId id="263" r:id="rId10"/>
    <p:sldId id="283" r:id="rId11"/>
    <p:sldId id="270" r:id="rId12"/>
    <p:sldId id="268" r:id="rId13"/>
    <p:sldId id="269" r:id="rId14"/>
    <p:sldId id="271" r:id="rId15"/>
    <p:sldId id="284" r:id="rId16"/>
    <p:sldId id="273" r:id="rId17"/>
    <p:sldId id="272" r:id="rId18"/>
    <p:sldId id="274" r:id="rId19"/>
    <p:sldId id="275" r:id="rId20"/>
    <p:sldId id="276" r:id="rId21"/>
    <p:sldId id="285" r:id="rId22"/>
    <p:sldId id="279" r:id="rId23"/>
    <p:sldId id="277" r:id="rId24"/>
    <p:sldId id="280" r:id="rId25"/>
    <p:sldId id="278" r:id="rId26"/>
    <p:sldId id="286" r:id="rId27"/>
  </p:sldIdLst>
  <p:sldSz cx="12192000" cy="6858000"/>
  <p:notesSz cx="6858000" cy="9144000"/>
  <p:embeddedFontLst>
    <p:embeddedFont>
      <p:font typeface="方正细谭黑简体" panose="02010600030101010101" charset="-122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微软雅黑" panose="020B0503020204020204" pitchFamily="34" charset="-122"/>
      <p:regular r:id="rId33"/>
      <p:bold r:id="rId3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C6C3"/>
    <a:srgbClr val="C4D7D5"/>
    <a:srgbClr val="7BA5A0"/>
    <a:srgbClr val="9BBBB7"/>
    <a:srgbClr val="FBD77F"/>
    <a:srgbClr val="719F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31" autoAdjust="0"/>
    <p:restoredTop sz="94660"/>
  </p:normalViewPr>
  <p:slideViewPr>
    <p:cSldViewPr snapToGrid="0">
      <p:cViewPr varScale="1">
        <p:scale>
          <a:sx n="70" d="100"/>
          <a:sy n="70" d="100"/>
        </p:scale>
        <p:origin x="46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3.fntdata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FBD77F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5B-4D2B-96C5-005346CF58F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C4D7D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5B-4D2B-96C5-005346CF58F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5B-4D2B-96C5-005346CF58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872000"/>
        <c:axId val="37873536"/>
      </c:barChart>
      <c:catAx>
        <c:axId val="378720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37873536"/>
        <c:crosses val="autoZero"/>
        <c:auto val="1"/>
        <c:lblAlgn val="ctr"/>
        <c:lblOffset val="100"/>
        <c:noMultiLvlLbl val="0"/>
      </c:catAx>
      <c:valAx>
        <c:axId val="37873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37872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C69CC3-A60F-428B-832D-370B7117E1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A9C7321-1E6A-40C2-83EE-1EAC28B5FF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F72D8C0-76F9-40D4-887B-ED0842A6E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E53B7-DCDF-46CF-A2A9-F543C0D12AF0}" type="datetimeFigureOut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7FE5E8-F44E-4E97-A1D2-4FE3708D8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E87639-896E-4912-B62E-11644FA7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E01D-0891-4AB3-AB79-1D2C944E54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284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EFDCA9-8275-45F4-AFE8-BFA8761FC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4633D32-41B7-463C-BB7B-A8877167A2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16D8FE-1563-415A-B08C-34C4571D8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E53B7-DCDF-46CF-A2A9-F543C0D12AF0}" type="datetimeFigureOut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A9EE94-D21B-4DED-B579-23E677AA4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0E4E18C-2712-49B3-A23B-7859E749A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E01D-0891-4AB3-AB79-1D2C944E54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3379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D4BFDD0-9271-4CFA-9929-5552BAEF53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D8F090-0AA8-4DE3-B49E-396C5D5A08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F264F8-E6DC-4E1D-84CC-279AE6CAB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E53B7-DCDF-46CF-A2A9-F543C0D12AF0}" type="datetimeFigureOut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EC0BC86-47EE-4835-8222-8F4CB2460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AE86F0D-28DB-4ED8-B9CA-8D8B5261F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E01D-0891-4AB3-AB79-1D2C944E54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4583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2021/3/24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279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2021/3/24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609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2750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76E4F4-758F-47BA-9920-1F45FBE2E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EEDC90-78F8-4F59-B7F2-08A6276F6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645ECA-7B68-4A6F-9B36-DA1355C62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E53B7-DCDF-46CF-A2A9-F543C0D12AF0}" type="datetimeFigureOut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7D651F-19A5-49B3-A67D-D40036A88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E3510C-E910-4A6E-86C7-B655ED5B7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E01D-0891-4AB3-AB79-1D2C944E54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0070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CA19F3-97C8-4960-A111-BE87A9043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151342A-2D16-4D91-A450-8E8619044C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6F9986-CC42-405C-9D82-4DB8C4A85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E53B7-DCDF-46CF-A2A9-F543C0D12AF0}" type="datetimeFigureOut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57066B7-F75D-48CE-988B-512FBDA99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CB79C01-9288-476A-A586-1E7DD9532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E01D-0891-4AB3-AB79-1D2C944E54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1201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5FA757-2442-4F72-B547-917C4D147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264942-5F7A-4503-AAC7-0A7F5055FD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C96775F-8657-409C-84AE-80229750B7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A3B0510-3D4A-4CE7-81A4-1595718E1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E53B7-DCDF-46CF-A2A9-F543C0D12AF0}" type="datetimeFigureOut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59B1026-1846-41B6-87AA-0B6E8A951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CDBBC31-2643-41A4-9FB8-07A450D72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E01D-0891-4AB3-AB79-1D2C944E54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5239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A415C5-1D47-4F1E-9653-DCF4F6CC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338F01-2FF1-438A-8DF4-7A9B35CC0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DFAD4A2-4210-4E94-9CF1-6AE4519AF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5BEF29B-CD3F-4758-9975-AB6D649B92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39C2BCA-078F-46C2-A7B0-A5648EE3B8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CEB9014-457D-4DFF-8466-56598A8F2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E53B7-DCDF-46CF-A2A9-F543C0D12AF0}" type="datetimeFigureOut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4362536-B167-4FC1-A811-73675308D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37801B2-FFED-4B46-BC6D-122684BFB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E01D-0891-4AB3-AB79-1D2C944E54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5" y="685800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75193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07C1B9-94EE-4457-A3CE-1AEE82D2A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6BC5278-0933-4EB3-B680-AB76D69FC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E53B7-DCDF-46CF-A2A9-F543C0D12AF0}" type="datetimeFigureOut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2FA2E9E-E134-4EC9-9C54-464544184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40C8A95-5073-48B2-BE3F-92F4B673D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E01D-0891-4AB3-AB79-1D2C944E54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856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755FFD7-6203-456E-93EC-887E4EF3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E53B7-DCDF-46CF-A2A9-F543C0D12AF0}" type="datetimeFigureOut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6A358D1-F308-45C5-AB57-622EFCD5D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747D377-F18A-4C26-B66F-ED58537B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E01D-0891-4AB3-AB79-1D2C944E54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4144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0F1788-5C99-48C5-A6A7-63423EDD9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0C6CEBF-0DAC-49B8-8965-B664076C6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3C6DDC2-B27C-4666-9D89-A84041F4AC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29E0B9-4588-4136-82E9-F585C2433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E53B7-DCDF-46CF-A2A9-F543C0D12AF0}" type="datetimeFigureOut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AFFCD5E-BE21-4D22-B1E0-BE3EFC33B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FFDE143-3B6E-4179-ABA2-E2F6A3A8D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E01D-0891-4AB3-AB79-1D2C944E54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7755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0D206A-4E7F-40AA-A58C-0110DDCE0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BD09891-3C3E-4AEA-B69A-A7F5B7A5AB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5E406D8-1E71-4C72-BA9E-2673BF759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50F7E12-5E0B-4950-8914-3B10C204D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E53B7-DCDF-46CF-A2A9-F543C0D12AF0}" type="datetimeFigureOut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04D5222-DCD3-4959-90C3-F1310AC05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D6B45E5-C935-44A9-B078-107262626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E01D-0891-4AB3-AB79-1D2C944E54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2584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BCA8194-A7BB-4582-AFCA-D08046507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ADF168-6C96-4563-AA3A-2316A4F40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11345D-D4EC-4B98-A8EB-3BCA866512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E53B7-DCDF-46CF-A2A9-F543C0D12AF0}" type="datetimeFigureOut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C0C3DE-CE59-4B05-92DC-85A0D29547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A34524-ACCF-44EF-A35E-87B20C1DB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4E01D-0891-4AB3-AB79-1D2C944E54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483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456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hyperlink" Target="https://www.jpppt.com/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pppt.com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D7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CFC64F7A-FE7E-452E-9580-BFC759A4E058}"/>
              </a:ext>
            </a:extLst>
          </p:cNvPr>
          <p:cNvSpPr/>
          <p:nvPr/>
        </p:nvSpPr>
        <p:spPr>
          <a:xfrm>
            <a:off x="1696366" y="2285535"/>
            <a:ext cx="9734423" cy="8079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4800" i="1" spc="225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Minimalist Morandi</a:t>
            </a:r>
            <a:r>
              <a:rPr lang="en-US" altLang="zh-CN" sz="4800" i="1" spc="225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Ppt</a:t>
            </a:r>
            <a:r>
              <a:rPr lang="zh-CN" altLang="en-US" sz="4800" i="1" spc="225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Template</a:t>
            </a:r>
            <a:endParaRPr sz="4800" i="1" spc="225" dirty="0">
              <a:solidFill>
                <a:schemeClr val="tx1">
                  <a:lumMod val="85000"/>
                  <a:lumOff val="15000"/>
                </a:schemeClr>
              </a:solidFill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2" name="17950329">
            <a:hlinkClick r:id="" action="ppaction://media"/>
            <a:extLst>
              <a:ext uri="{FF2B5EF4-FFF2-40B4-BE49-F238E27FC236}">
                <a16:creationId xmlns:a16="http://schemas.microsoft.com/office/drawing/2014/main" id="{C55B3827-3FC2-4876-978A-B7BE169021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888570" y="256425"/>
            <a:ext cx="609600" cy="609600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883E6993-E725-44F0-B8B1-969CC9C12235}"/>
              </a:ext>
            </a:extLst>
          </p:cNvPr>
          <p:cNvGrpSpPr/>
          <p:nvPr/>
        </p:nvGrpSpPr>
        <p:grpSpPr>
          <a:xfrm>
            <a:off x="10233710" y="-1853794"/>
            <a:ext cx="3757545" cy="9831950"/>
            <a:chOff x="10233710" y="-1853794"/>
            <a:chExt cx="3757545" cy="9831950"/>
          </a:xfrm>
        </p:grpSpPr>
        <p:sp>
          <p:nvSpPr>
            <p:cNvPr id="18" name="双波形 17">
              <a:extLst>
                <a:ext uri="{FF2B5EF4-FFF2-40B4-BE49-F238E27FC236}">
                  <a16:creationId xmlns:a16="http://schemas.microsoft.com/office/drawing/2014/main" id="{18B9F5B0-045A-45EF-96D7-F587B552E03C}"/>
                </a:ext>
              </a:extLst>
            </p:cNvPr>
            <p:cNvSpPr/>
            <p:nvPr/>
          </p:nvSpPr>
          <p:spPr>
            <a:xfrm rot="14961266">
              <a:off x="8476608" y="-96692"/>
              <a:ext cx="6810949" cy="3296745"/>
            </a:xfrm>
            <a:prstGeom prst="doubleWave">
              <a:avLst>
                <a:gd name="adj1" fmla="val 12500"/>
                <a:gd name="adj2" fmla="val -3109"/>
              </a:avLst>
            </a:prstGeom>
            <a:solidFill>
              <a:srgbClr val="FBD77F"/>
            </a:solidFill>
            <a:ln>
              <a:noFill/>
            </a:ln>
            <a:effectLst>
              <a:outerShdw blurRad="139700" dist="1143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C331054B-9944-4429-819A-59C9145AE3E4}"/>
                </a:ext>
              </a:extLst>
            </p:cNvPr>
            <p:cNvSpPr/>
            <p:nvPr/>
          </p:nvSpPr>
          <p:spPr>
            <a:xfrm>
              <a:off x="10790855" y="2763219"/>
              <a:ext cx="3200400" cy="5214937"/>
            </a:xfrm>
            <a:prstGeom prst="ellipse">
              <a:avLst/>
            </a:prstGeom>
            <a:solidFill>
              <a:srgbClr val="FBD77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5" name="椭圆 14">
            <a:extLst>
              <a:ext uri="{FF2B5EF4-FFF2-40B4-BE49-F238E27FC236}">
                <a16:creationId xmlns:a16="http://schemas.microsoft.com/office/drawing/2014/main" id="{CBE6C625-47D5-446D-AC67-C8C7BE258D9F}"/>
              </a:ext>
            </a:extLst>
          </p:cNvPr>
          <p:cNvSpPr/>
          <p:nvPr/>
        </p:nvSpPr>
        <p:spPr>
          <a:xfrm rot="1160033">
            <a:off x="9640021" y="3464938"/>
            <a:ext cx="3132466" cy="5214937"/>
          </a:xfrm>
          <a:prstGeom prst="ellipse">
            <a:avLst/>
          </a:prstGeom>
          <a:solidFill>
            <a:srgbClr val="9BBBB7">
              <a:alpha val="50196"/>
            </a:srgbClr>
          </a:solidFill>
          <a:ln>
            <a:noFill/>
          </a:ln>
          <a:effectLst>
            <a:outerShdw blurRad="215900" dist="12700" sx="105000" sy="105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双波形 15">
            <a:extLst>
              <a:ext uri="{FF2B5EF4-FFF2-40B4-BE49-F238E27FC236}">
                <a16:creationId xmlns:a16="http://schemas.microsoft.com/office/drawing/2014/main" id="{C7C55C43-7A89-492D-883B-CC4F6C025F59}"/>
              </a:ext>
            </a:extLst>
          </p:cNvPr>
          <p:cNvSpPr/>
          <p:nvPr/>
        </p:nvSpPr>
        <p:spPr>
          <a:xfrm rot="16200000">
            <a:off x="-4031183" y="1650279"/>
            <a:ext cx="8193566" cy="2714012"/>
          </a:xfrm>
          <a:prstGeom prst="doubleWave">
            <a:avLst>
              <a:gd name="adj1" fmla="val 10551"/>
              <a:gd name="adj2" fmla="val -3109"/>
            </a:avLst>
          </a:prstGeom>
          <a:solidFill>
            <a:srgbClr val="7BA5A0"/>
          </a:solidFill>
          <a:ln>
            <a:noFill/>
          </a:ln>
          <a:effectLst>
            <a:outerShdw blurRad="139700" dist="1143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双波形 16">
            <a:extLst>
              <a:ext uri="{FF2B5EF4-FFF2-40B4-BE49-F238E27FC236}">
                <a16:creationId xmlns:a16="http://schemas.microsoft.com/office/drawing/2014/main" id="{A6A96885-C199-4778-86B1-39E1F682353D}"/>
              </a:ext>
            </a:extLst>
          </p:cNvPr>
          <p:cNvSpPr/>
          <p:nvPr/>
        </p:nvSpPr>
        <p:spPr>
          <a:xfrm rot="2228961">
            <a:off x="-3311363" y="4857058"/>
            <a:ext cx="10024757" cy="5142480"/>
          </a:xfrm>
          <a:prstGeom prst="doubleWave">
            <a:avLst>
              <a:gd name="adj1" fmla="val 6705"/>
              <a:gd name="adj2" fmla="val -3109"/>
            </a:avLst>
          </a:prstGeom>
          <a:solidFill>
            <a:srgbClr val="FBD77F"/>
          </a:solidFill>
          <a:ln>
            <a:noFill/>
          </a:ln>
          <a:effectLst>
            <a:outerShdw blurRad="139700" dist="1143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8F9E7544-E84A-45B8-85E1-08D880D88654}"/>
              </a:ext>
            </a:extLst>
          </p:cNvPr>
          <p:cNvSpPr/>
          <p:nvPr/>
        </p:nvSpPr>
        <p:spPr>
          <a:xfrm>
            <a:off x="1692689" y="3288440"/>
            <a:ext cx="5646299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400" i="1" spc="22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Fashion business</a:t>
            </a:r>
            <a:r>
              <a:rPr lang="en-US" altLang="zh-CN" sz="2400" i="1" spc="22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2400" i="1" spc="22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Mold plate</a:t>
            </a:r>
            <a:endParaRPr sz="2400" i="1" spc="22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76AB4E9D-077E-4E6C-87FF-28155C4B6BEB}"/>
              </a:ext>
            </a:extLst>
          </p:cNvPr>
          <p:cNvGrpSpPr/>
          <p:nvPr/>
        </p:nvGrpSpPr>
        <p:grpSpPr>
          <a:xfrm>
            <a:off x="1834135" y="4014255"/>
            <a:ext cx="774914" cy="200259"/>
            <a:chOff x="852408" y="3745351"/>
            <a:chExt cx="1379350" cy="356462"/>
          </a:xfrm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69BDE4FF-4838-4252-8CAB-67BB8888A05C}"/>
                </a:ext>
              </a:extLst>
            </p:cNvPr>
            <p:cNvSpPr/>
            <p:nvPr/>
          </p:nvSpPr>
          <p:spPr>
            <a:xfrm>
              <a:off x="852408" y="3745351"/>
              <a:ext cx="356462" cy="3564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9EC8CF89-64A1-4031-B689-257180D64970}"/>
                </a:ext>
              </a:extLst>
            </p:cNvPr>
            <p:cNvSpPr/>
            <p:nvPr/>
          </p:nvSpPr>
          <p:spPr>
            <a:xfrm>
              <a:off x="1363852" y="3745351"/>
              <a:ext cx="356462" cy="3564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BD41FB52-9F34-4874-B74D-1FE5040588AB}"/>
                </a:ext>
              </a:extLst>
            </p:cNvPr>
            <p:cNvSpPr/>
            <p:nvPr/>
          </p:nvSpPr>
          <p:spPr>
            <a:xfrm>
              <a:off x="1875296" y="3745351"/>
              <a:ext cx="356462" cy="3564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5" name="矩形 24">
            <a:extLst>
              <a:ext uri="{FF2B5EF4-FFF2-40B4-BE49-F238E27FC236}">
                <a16:creationId xmlns:a16="http://schemas.microsoft.com/office/drawing/2014/main" id="{017AC9F9-7FDE-4BF8-AB47-6B506895D8D4}"/>
              </a:ext>
            </a:extLst>
          </p:cNvPr>
          <p:cNvSpPr/>
          <p:nvPr/>
        </p:nvSpPr>
        <p:spPr>
          <a:xfrm>
            <a:off x="2891180" y="3922014"/>
            <a:ext cx="4682335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dist">
              <a:defRPr/>
            </a:pPr>
            <a:r>
              <a:rPr lang="en-US" altLang="zh-CN" sz="2000" i="1" spc="225" dirty="0">
                <a:solidFill>
                  <a:srgbClr val="7BA5A0"/>
                </a:solidFill>
                <a:cs typeface="+mn-ea"/>
                <a:sym typeface="+mn-lt"/>
              </a:rPr>
              <a:t>www.jpppt.com</a:t>
            </a:r>
            <a:endParaRPr sz="2000" i="1" spc="225" dirty="0">
              <a:solidFill>
                <a:srgbClr val="7BA5A0"/>
              </a:solidFill>
              <a:cs typeface="+mn-ea"/>
              <a:sym typeface="+mn-lt"/>
            </a:endParaRPr>
          </a:p>
        </p:txBody>
      </p:sp>
      <p:sp>
        <p:nvSpPr>
          <p:cNvPr id="26" name="Rounded Rectangle 7">
            <a:extLst>
              <a:ext uri="{FF2B5EF4-FFF2-40B4-BE49-F238E27FC236}">
                <a16:creationId xmlns:a16="http://schemas.microsoft.com/office/drawing/2014/main" id="{BF450CC7-FDB9-49DD-9840-33197493C895}"/>
              </a:ext>
            </a:extLst>
          </p:cNvPr>
          <p:cNvSpPr/>
          <p:nvPr/>
        </p:nvSpPr>
        <p:spPr>
          <a:xfrm>
            <a:off x="10401199" y="647235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27" name="TextBox 3">
            <a:hlinkClick r:id="rId5"/>
            <a:extLst>
              <a:ext uri="{FF2B5EF4-FFF2-40B4-BE49-F238E27FC236}">
                <a16:creationId xmlns:a16="http://schemas.microsoft.com/office/drawing/2014/main" id="{4100F852-E794-47E3-8164-0A331365A7B3}"/>
              </a:ext>
            </a:extLst>
          </p:cNvPr>
          <p:cNvSpPr txBox="1"/>
          <p:nvPr/>
        </p:nvSpPr>
        <p:spPr>
          <a:xfrm>
            <a:off x="4788217" y="6568865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07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:a16="http://schemas.microsoft.com/office/drawing/2014/main"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6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15" grpId="0" animBg="1"/>
      <p:bldP spid="17" grpId="0" animBg="1"/>
      <p:bldP spid="19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0D4EFFD-18BA-45E9-90B3-7D79CADDB7AF}"/>
              </a:ext>
            </a:extLst>
          </p:cNvPr>
          <p:cNvSpPr/>
          <p:nvPr/>
        </p:nvSpPr>
        <p:spPr>
          <a:xfrm>
            <a:off x="0" y="0"/>
            <a:ext cx="3429000" cy="3429000"/>
          </a:xfrm>
          <a:prstGeom prst="rect">
            <a:avLst/>
          </a:prstGeom>
          <a:solidFill>
            <a:srgbClr val="C4D7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25891C2-63BE-45B1-B3F1-1FD7EBA1C030}"/>
              </a:ext>
            </a:extLst>
          </p:cNvPr>
          <p:cNvSpPr/>
          <p:nvPr/>
        </p:nvSpPr>
        <p:spPr>
          <a:xfrm>
            <a:off x="3429000" y="3429000"/>
            <a:ext cx="3429000" cy="3429000"/>
          </a:xfrm>
          <a:prstGeom prst="rect">
            <a:avLst/>
          </a:prstGeom>
          <a:solidFill>
            <a:srgbClr val="C4D7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CC91212-5BBA-49D8-A98A-908A13EFD420}"/>
              </a:ext>
            </a:extLst>
          </p:cNvPr>
          <p:cNvSpPr/>
          <p:nvPr/>
        </p:nvSpPr>
        <p:spPr>
          <a:xfrm>
            <a:off x="6858000" y="0"/>
            <a:ext cx="3429000" cy="3429000"/>
          </a:xfrm>
          <a:prstGeom prst="rect">
            <a:avLst/>
          </a:prstGeom>
          <a:solidFill>
            <a:srgbClr val="C4D7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91B3DE2-0044-4B01-818A-3F6284E8966D}"/>
              </a:ext>
            </a:extLst>
          </p:cNvPr>
          <p:cNvSpPr/>
          <p:nvPr/>
        </p:nvSpPr>
        <p:spPr>
          <a:xfrm>
            <a:off x="10287000" y="0"/>
            <a:ext cx="1905000" cy="6858000"/>
          </a:xfrm>
          <a:prstGeom prst="rect">
            <a:avLst/>
          </a:prstGeom>
          <a:solidFill>
            <a:srgbClr val="FBD77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7738ECC-C9B8-4F38-894C-35145ABD1306}"/>
              </a:ext>
            </a:extLst>
          </p:cNvPr>
          <p:cNvSpPr/>
          <p:nvPr/>
        </p:nvSpPr>
        <p:spPr>
          <a:xfrm>
            <a:off x="3429000" y="0"/>
            <a:ext cx="3429000" cy="3429000"/>
          </a:xfrm>
          <a:prstGeom prst="rect">
            <a:avLst/>
          </a:prstGeom>
          <a:solidFill>
            <a:srgbClr val="AAC6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99105EF-F80E-4AA1-A764-65583E0738AF}"/>
              </a:ext>
            </a:extLst>
          </p:cNvPr>
          <p:cNvSpPr/>
          <p:nvPr/>
        </p:nvSpPr>
        <p:spPr>
          <a:xfrm>
            <a:off x="0" y="3429000"/>
            <a:ext cx="3429000" cy="3429000"/>
          </a:xfrm>
          <a:prstGeom prst="rect">
            <a:avLst/>
          </a:prstGeom>
          <a:solidFill>
            <a:srgbClr val="AAC6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33A62DD-F54F-4330-8206-1D001406CB86}"/>
              </a:ext>
            </a:extLst>
          </p:cNvPr>
          <p:cNvSpPr/>
          <p:nvPr/>
        </p:nvSpPr>
        <p:spPr>
          <a:xfrm>
            <a:off x="6858000" y="3429000"/>
            <a:ext cx="3429000" cy="3429000"/>
          </a:xfrm>
          <a:prstGeom prst="rect">
            <a:avLst/>
          </a:prstGeom>
          <a:solidFill>
            <a:srgbClr val="AAC6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829C391-A16E-4081-A141-DD74368F6538}"/>
              </a:ext>
            </a:extLst>
          </p:cNvPr>
          <p:cNvSpPr txBox="1"/>
          <p:nvPr/>
        </p:nvSpPr>
        <p:spPr>
          <a:xfrm>
            <a:off x="-50703" y="1220283"/>
            <a:ext cx="35661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b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The title text</a:t>
            </a:r>
            <a:endParaRPr kumimoji="0" lang="zh-CN" altLang="en-US" sz="2400" b="0" i="0" u="none" strike="noStrike" kern="1200" cap="all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TextBox 34">
            <a:extLst>
              <a:ext uri="{FF2B5EF4-FFF2-40B4-BE49-F238E27FC236}">
                <a16:creationId xmlns:a16="http://schemas.microsoft.com/office/drawing/2014/main" id="{1729F2DF-788D-46ED-8062-F5474CE8F3F0}"/>
              </a:ext>
            </a:extLst>
          </p:cNvPr>
          <p:cNvSpPr txBox="1"/>
          <p:nvPr/>
        </p:nvSpPr>
        <p:spPr>
          <a:xfrm>
            <a:off x="278135" y="1714500"/>
            <a:ext cx="2735577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amet, ea commodoconsequat.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FC7BB95-9414-4CA1-8EF8-E7F0C86C48EF}"/>
              </a:ext>
            </a:extLst>
          </p:cNvPr>
          <p:cNvSpPr txBox="1"/>
          <p:nvPr/>
        </p:nvSpPr>
        <p:spPr>
          <a:xfrm>
            <a:off x="3429000" y="4639597"/>
            <a:ext cx="35714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b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The title text</a:t>
            </a:r>
            <a:endParaRPr kumimoji="0" lang="zh-CN" altLang="en-US" sz="2400" b="0" i="0" u="none" strike="noStrike" kern="1200" cap="all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TextBox 34">
            <a:extLst>
              <a:ext uri="{FF2B5EF4-FFF2-40B4-BE49-F238E27FC236}">
                <a16:creationId xmlns:a16="http://schemas.microsoft.com/office/drawing/2014/main" id="{3D564B68-06F8-411C-80F3-4B1B653921AC}"/>
              </a:ext>
            </a:extLst>
          </p:cNvPr>
          <p:cNvSpPr txBox="1"/>
          <p:nvPr/>
        </p:nvSpPr>
        <p:spPr>
          <a:xfrm>
            <a:off x="3775711" y="5143882"/>
            <a:ext cx="2735577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amet, ea commodoconsequat.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4892DF3-4008-4F15-88E7-359CC441ADA5}"/>
              </a:ext>
            </a:extLst>
          </p:cNvPr>
          <p:cNvSpPr txBox="1"/>
          <p:nvPr/>
        </p:nvSpPr>
        <p:spPr>
          <a:xfrm>
            <a:off x="6858000" y="1177663"/>
            <a:ext cx="35714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b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The title text</a:t>
            </a:r>
            <a:endParaRPr kumimoji="0" lang="zh-CN" altLang="en-US" sz="2400" b="0" i="0" u="none" strike="noStrike" kern="1200" cap="all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TextBox 34">
            <a:extLst>
              <a:ext uri="{FF2B5EF4-FFF2-40B4-BE49-F238E27FC236}">
                <a16:creationId xmlns:a16="http://schemas.microsoft.com/office/drawing/2014/main" id="{397E9D67-2957-4990-BAC2-34A3657A7E61}"/>
              </a:ext>
            </a:extLst>
          </p:cNvPr>
          <p:cNvSpPr txBox="1"/>
          <p:nvPr/>
        </p:nvSpPr>
        <p:spPr>
          <a:xfrm>
            <a:off x="7204711" y="1681948"/>
            <a:ext cx="27355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amet, ea commodoconsequat.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83F9B5D-36AB-4D76-8373-8BAD57E3C7E6}"/>
              </a:ext>
            </a:extLst>
          </p:cNvPr>
          <p:cNvSpPr txBox="1"/>
          <p:nvPr/>
        </p:nvSpPr>
        <p:spPr>
          <a:xfrm>
            <a:off x="6858000" y="4682217"/>
            <a:ext cx="35714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b="0" noProof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The title text</a:t>
            </a:r>
            <a:endParaRPr kumimoji="0" lang="zh-CN" altLang="en-US" sz="2400" b="0" i="0" u="none" strike="noStrike" kern="1200" cap="all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TextBox 34">
            <a:extLst>
              <a:ext uri="{FF2B5EF4-FFF2-40B4-BE49-F238E27FC236}">
                <a16:creationId xmlns:a16="http://schemas.microsoft.com/office/drawing/2014/main" id="{8922B30A-AE25-47B3-B4C4-DCA4FDD641CF}"/>
              </a:ext>
            </a:extLst>
          </p:cNvPr>
          <p:cNvSpPr txBox="1"/>
          <p:nvPr/>
        </p:nvSpPr>
        <p:spPr>
          <a:xfrm>
            <a:off x="7204711" y="5186502"/>
            <a:ext cx="2735577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lorem ipsum dolor sit amet, ea commodoconsequat.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4B8C2C2-74E7-498D-B978-7EADFB6482B4}"/>
              </a:ext>
            </a:extLst>
          </p:cNvPr>
          <p:cNvSpPr txBox="1"/>
          <p:nvPr/>
        </p:nvSpPr>
        <p:spPr>
          <a:xfrm>
            <a:off x="3429000" y="1210215"/>
            <a:ext cx="35714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b="0" noProof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The title text</a:t>
            </a:r>
            <a:endParaRPr kumimoji="0" lang="zh-CN" altLang="en-US" sz="2400" b="0" i="0" u="none" strike="noStrike" kern="1200" cap="all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TextBox 34">
            <a:extLst>
              <a:ext uri="{FF2B5EF4-FFF2-40B4-BE49-F238E27FC236}">
                <a16:creationId xmlns:a16="http://schemas.microsoft.com/office/drawing/2014/main" id="{2192A290-CE25-4288-B78E-DCD7D99C3073}"/>
              </a:ext>
            </a:extLst>
          </p:cNvPr>
          <p:cNvSpPr txBox="1"/>
          <p:nvPr/>
        </p:nvSpPr>
        <p:spPr>
          <a:xfrm>
            <a:off x="3775711" y="1714500"/>
            <a:ext cx="2735577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lorem ipsum dolor sit amet, ea commodoconsequat.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3B4D14E-221A-4690-8F55-239150F3EB83}"/>
              </a:ext>
            </a:extLst>
          </p:cNvPr>
          <p:cNvSpPr txBox="1"/>
          <p:nvPr/>
        </p:nvSpPr>
        <p:spPr>
          <a:xfrm>
            <a:off x="-50703" y="4682217"/>
            <a:ext cx="35714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b="0" noProof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The title text</a:t>
            </a:r>
            <a:endParaRPr kumimoji="0" lang="zh-CN" altLang="en-US" sz="2400" b="0" i="0" u="none" strike="noStrike" kern="1200" cap="all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TextBox 34">
            <a:extLst>
              <a:ext uri="{FF2B5EF4-FFF2-40B4-BE49-F238E27FC236}">
                <a16:creationId xmlns:a16="http://schemas.microsoft.com/office/drawing/2014/main" id="{AC9D58E0-2370-4CBA-AA43-AB0C88D0B65B}"/>
              </a:ext>
            </a:extLst>
          </p:cNvPr>
          <p:cNvSpPr txBox="1"/>
          <p:nvPr/>
        </p:nvSpPr>
        <p:spPr>
          <a:xfrm>
            <a:off x="296008" y="5186502"/>
            <a:ext cx="27355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lorem ipsum dolor sit amet, ea commodoconsequat.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034CF981-659B-4E80-B813-F8D0E7A8769D}"/>
              </a:ext>
            </a:extLst>
          </p:cNvPr>
          <p:cNvGrpSpPr/>
          <p:nvPr/>
        </p:nvGrpSpPr>
        <p:grpSpPr>
          <a:xfrm rot="16200000" flipH="1">
            <a:off x="10346385" y="719750"/>
            <a:ext cx="774914" cy="200259"/>
            <a:chOff x="852408" y="3745351"/>
            <a:chExt cx="1379350" cy="356462"/>
          </a:xfrm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C040D7FE-4D7C-4B24-801C-57E554339CFB}"/>
                </a:ext>
              </a:extLst>
            </p:cNvPr>
            <p:cNvSpPr/>
            <p:nvPr/>
          </p:nvSpPr>
          <p:spPr>
            <a:xfrm>
              <a:off x="852408" y="3745351"/>
              <a:ext cx="356462" cy="3564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2B0E7B3B-BDE9-4057-96AD-AFE4019AC286}"/>
                </a:ext>
              </a:extLst>
            </p:cNvPr>
            <p:cNvSpPr/>
            <p:nvPr/>
          </p:nvSpPr>
          <p:spPr>
            <a:xfrm>
              <a:off x="1363852" y="3745351"/>
              <a:ext cx="356462" cy="3564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1C5C8427-3967-4454-BBFD-22659569F8C6}"/>
                </a:ext>
              </a:extLst>
            </p:cNvPr>
            <p:cNvSpPr/>
            <p:nvPr/>
          </p:nvSpPr>
          <p:spPr>
            <a:xfrm>
              <a:off x="1875296" y="3745351"/>
              <a:ext cx="356462" cy="3564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FF61CFFE-02F3-4B1B-82BE-D3D51045D94B}"/>
              </a:ext>
            </a:extLst>
          </p:cNvPr>
          <p:cNvGrpSpPr/>
          <p:nvPr/>
        </p:nvGrpSpPr>
        <p:grpSpPr>
          <a:xfrm rot="16200000" flipH="1">
            <a:off x="11127170" y="5797146"/>
            <a:ext cx="1381011" cy="356891"/>
            <a:chOff x="852408" y="3745351"/>
            <a:chExt cx="1379350" cy="356462"/>
          </a:xfrm>
        </p:grpSpPr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556F0F02-D75E-4ECF-98D7-60B04C9F6EBD}"/>
                </a:ext>
              </a:extLst>
            </p:cNvPr>
            <p:cNvSpPr/>
            <p:nvPr/>
          </p:nvSpPr>
          <p:spPr>
            <a:xfrm>
              <a:off x="852408" y="3745351"/>
              <a:ext cx="356462" cy="3564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A141915C-9941-43F2-96FF-DB3D767AE9FE}"/>
                </a:ext>
              </a:extLst>
            </p:cNvPr>
            <p:cNvSpPr/>
            <p:nvPr/>
          </p:nvSpPr>
          <p:spPr>
            <a:xfrm>
              <a:off x="1363852" y="3745351"/>
              <a:ext cx="356462" cy="3564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E47BC05B-E5BC-4B3C-82F4-94D2C16E0B30}"/>
                </a:ext>
              </a:extLst>
            </p:cNvPr>
            <p:cNvSpPr/>
            <p:nvPr/>
          </p:nvSpPr>
          <p:spPr>
            <a:xfrm>
              <a:off x="1875296" y="3745351"/>
              <a:ext cx="356462" cy="3564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8337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D7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5">
            <a:extLst>
              <a:ext uri="{FF2B5EF4-FFF2-40B4-BE49-F238E27FC236}">
                <a16:creationId xmlns:a16="http://schemas.microsoft.com/office/drawing/2014/main" id="{8AD8A203-24C1-4E7D-8299-0D687C7FF9D9}"/>
              </a:ext>
            </a:extLst>
          </p:cNvPr>
          <p:cNvSpPr/>
          <p:nvPr/>
        </p:nvSpPr>
        <p:spPr>
          <a:xfrm>
            <a:off x="1191288" y="2128169"/>
            <a:ext cx="654704" cy="654704"/>
          </a:xfrm>
          <a:prstGeom prst="roundRect">
            <a:avLst/>
          </a:prstGeom>
          <a:noFill/>
          <a:ln>
            <a:solidFill>
              <a:srgbClr val="6C666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D459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4" name="矩形: 圆角 6">
            <a:extLst>
              <a:ext uri="{FF2B5EF4-FFF2-40B4-BE49-F238E27FC236}">
                <a16:creationId xmlns:a16="http://schemas.microsoft.com/office/drawing/2014/main" id="{00D8A458-C86B-4BA4-8C1C-02C304FA3483}"/>
              </a:ext>
            </a:extLst>
          </p:cNvPr>
          <p:cNvSpPr/>
          <p:nvPr/>
        </p:nvSpPr>
        <p:spPr>
          <a:xfrm>
            <a:off x="1203193" y="3398942"/>
            <a:ext cx="654704" cy="654704"/>
          </a:xfrm>
          <a:prstGeom prst="roundRect">
            <a:avLst/>
          </a:prstGeom>
          <a:noFill/>
          <a:ln>
            <a:solidFill>
              <a:srgbClr val="6C666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D459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E7033E6-0D7D-405D-B4D6-B2C13B773F7D}"/>
              </a:ext>
            </a:extLst>
          </p:cNvPr>
          <p:cNvSpPr txBox="1"/>
          <p:nvPr/>
        </p:nvSpPr>
        <p:spPr>
          <a:xfrm>
            <a:off x="2138152" y="2311993"/>
            <a:ext cx="3360822" cy="61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here.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6E5E90A-49AD-47C5-AE5C-0715C778D268}"/>
              </a:ext>
            </a:extLst>
          </p:cNvPr>
          <p:cNvSpPr txBox="1"/>
          <p:nvPr/>
        </p:nvSpPr>
        <p:spPr>
          <a:xfrm>
            <a:off x="2093699" y="1975526"/>
            <a:ext cx="3101051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D86BF71-42D5-48EF-ABE8-E043A5A60871}"/>
              </a:ext>
            </a:extLst>
          </p:cNvPr>
          <p:cNvSpPr txBox="1"/>
          <p:nvPr/>
        </p:nvSpPr>
        <p:spPr>
          <a:xfrm>
            <a:off x="2093702" y="3653748"/>
            <a:ext cx="3360822" cy="61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here.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B0DB5BD-CEB0-4C89-AB10-A725CC74A249}"/>
              </a:ext>
            </a:extLst>
          </p:cNvPr>
          <p:cNvSpPr txBox="1"/>
          <p:nvPr/>
        </p:nvSpPr>
        <p:spPr>
          <a:xfrm>
            <a:off x="2049251" y="3317198"/>
            <a:ext cx="273431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9" name="矩形: 圆角 6">
            <a:extLst>
              <a:ext uri="{FF2B5EF4-FFF2-40B4-BE49-F238E27FC236}">
                <a16:creationId xmlns:a16="http://schemas.microsoft.com/office/drawing/2014/main" id="{06BEFA64-FDBC-4E71-8A08-782C0FD9E2C7}"/>
              </a:ext>
            </a:extLst>
          </p:cNvPr>
          <p:cNvSpPr/>
          <p:nvPr/>
        </p:nvSpPr>
        <p:spPr>
          <a:xfrm>
            <a:off x="1191128" y="4687357"/>
            <a:ext cx="654704" cy="654704"/>
          </a:xfrm>
          <a:prstGeom prst="roundRect">
            <a:avLst/>
          </a:prstGeom>
          <a:noFill/>
          <a:ln>
            <a:solidFill>
              <a:srgbClr val="6C666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D459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CF7EA8C-B3CE-4133-AF4E-A92A07D6785C}"/>
              </a:ext>
            </a:extLst>
          </p:cNvPr>
          <p:cNvSpPr txBox="1"/>
          <p:nvPr/>
        </p:nvSpPr>
        <p:spPr>
          <a:xfrm>
            <a:off x="2081637" y="4942163"/>
            <a:ext cx="3360822" cy="61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here.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1F05B9E-DF6D-443A-ACDE-51CBFC3B5D57}"/>
              </a:ext>
            </a:extLst>
          </p:cNvPr>
          <p:cNvSpPr txBox="1"/>
          <p:nvPr/>
        </p:nvSpPr>
        <p:spPr>
          <a:xfrm>
            <a:off x="2037186" y="4605613"/>
            <a:ext cx="273431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2784814-CE0C-42A1-8B59-FB862C2CCC2E}"/>
              </a:ext>
            </a:extLst>
          </p:cNvPr>
          <p:cNvSpPr txBox="1"/>
          <p:nvPr/>
        </p:nvSpPr>
        <p:spPr>
          <a:xfrm>
            <a:off x="882396" y="438509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the title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9889C12-66FD-455D-9275-C84D78008627}"/>
              </a:ext>
            </a:extLst>
          </p:cNvPr>
          <p:cNvSpPr/>
          <p:nvPr/>
        </p:nvSpPr>
        <p:spPr>
          <a:xfrm>
            <a:off x="5486910" y="0"/>
            <a:ext cx="3340441" cy="6858000"/>
          </a:xfrm>
          <a:prstGeom prst="rect">
            <a:avLst/>
          </a:prstGeom>
          <a:solidFill>
            <a:srgbClr val="FBD77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CB151F1D-ADAB-4BF5-A532-21FE1F9F9C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2475" y="1080198"/>
            <a:ext cx="5589752" cy="4934373"/>
          </a:xfrm>
          <a:prstGeom prst="rect">
            <a:avLst/>
          </a:prstGeom>
        </p:spPr>
      </p:pic>
      <p:sp>
        <p:nvSpPr>
          <p:cNvPr id="14" name="图文框 13">
            <a:extLst>
              <a:ext uri="{FF2B5EF4-FFF2-40B4-BE49-F238E27FC236}">
                <a16:creationId xmlns:a16="http://schemas.microsoft.com/office/drawing/2014/main" id="{D18947DD-6CFC-4D72-8D50-93147F54E838}"/>
              </a:ext>
            </a:extLst>
          </p:cNvPr>
          <p:cNvSpPr/>
          <p:nvPr/>
        </p:nvSpPr>
        <p:spPr>
          <a:xfrm>
            <a:off x="6467663" y="663677"/>
            <a:ext cx="4727691" cy="5731784"/>
          </a:xfrm>
          <a:prstGeom prst="frame">
            <a:avLst>
              <a:gd name="adj1" fmla="val 825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6165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/>
      <p:bldP spid="6" grpId="0" bldLvl="0"/>
      <p:bldP spid="7" grpId="0" bldLvl="0"/>
      <p:bldP spid="8" grpId="0" bldLvl="0"/>
      <p:bldP spid="10" grpId="0" bldLvl="0"/>
      <p:bldP spid="11" grpId="0" bldLvl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C7197C8-EAA2-492B-A84E-F2015F04C284}"/>
              </a:ext>
            </a:extLst>
          </p:cNvPr>
          <p:cNvSpPr/>
          <p:nvPr/>
        </p:nvSpPr>
        <p:spPr>
          <a:xfrm>
            <a:off x="0" y="0"/>
            <a:ext cx="12192000" cy="5761181"/>
          </a:xfrm>
          <a:prstGeom prst="rect">
            <a:avLst/>
          </a:prstGeom>
          <a:solidFill>
            <a:srgbClr val="C4D7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A8FC8A6-D907-42F5-9CF1-4F5A70964785}"/>
              </a:ext>
            </a:extLst>
          </p:cNvPr>
          <p:cNvSpPr txBox="1"/>
          <p:nvPr/>
        </p:nvSpPr>
        <p:spPr>
          <a:xfrm>
            <a:off x="4964021" y="439984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the title</a:t>
            </a: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AAD28B42-7347-4C00-919C-DD9A69B6256B}"/>
              </a:ext>
            </a:extLst>
          </p:cNvPr>
          <p:cNvSpPr/>
          <p:nvPr/>
        </p:nvSpPr>
        <p:spPr>
          <a:xfrm>
            <a:off x="2010069" y="1898970"/>
            <a:ext cx="1277082" cy="1277082"/>
          </a:xfrm>
          <a:prstGeom prst="ellipse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AD0F6566-6E03-4E07-800C-75BA684EB000}"/>
              </a:ext>
            </a:extLst>
          </p:cNvPr>
          <p:cNvSpPr/>
          <p:nvPr/>
        </p:nvSpPr>
        <p:spPr>
          <a:xfrm>
            <a:off x="5403413" y="1898970"/>
            <a:ext cx="1277082" cy="1277082"/>
          </a:xfrm>
          <a:prstGeom prst="ellipse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778739A3-0FE6-4525-8AD9-29862EC83A5E}"/>
              </a:ext>
            </a:extLst>
          </p:cNvPr>
          <p:cNvSpPr/>
          <p:nvPr/>
        </p:nvSpPr>
        <p:spPr>
          <a:xfrm>
            <a:off x="8904851" y="1857967"/>
            <a:ext cx="1277082" cy="1277082"/>
          </a:xfrm>
          <a:prstGeom prst="ellipse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78473E69-42B9-4056-94E0-42E51718B076}"/>
              </a:ext>
            </a:extLst>
          </p:cNvPr>
          <p:cNvSpPr>
            <a:spLocks noEditPoints="1"/>
          </p:cNvSpPr>
          <p:nvPr/>
        </p:nvSpPr>
        <p:spPr bwMode="auto">
          <a:xfrm>
            <a:off x="2422789" y="2281681"/>
            <a:ext cx="497749" cy="497749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Freeform 103">
            <a:extLst>
              <a:ext uri="{FF2B5EF4-FFF2-40B4-BE49-F238E27FC236}">
                <a16:creationId xmlns:a16="http://schemas.microsoft.com/office/drawing/2014/main" id="{021BF625-6EF1-41D3-B676-19A3C6958AB8}"/>
              </a:ext>
            </a:extLst>
          </p:cNvPr>
          <p:cNvSpPr>
            <a:spLocks noEditPoints="1"/>
          </p:cNvSpPr>
          <p:nvPr/>
        </p:nvSpPr>
        <p:spPr bwMode="auto">
          <a:xfrm>
            <a:off x="5861559" y="2241399"/>
            <a:ext cx="356343" cy="524723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Freeform 63">
            <a:extLst>
              <a:ext uri="{FF2B5EF4-FFF2-40B4-BE49-F238E27FC236}">
                <a16:creationId xmlns:a16="http://schemas.microsoft.com/office/drawing/2014/main" id="{DBC6AC97-B9AC-44D9-8C8B-E1AB59A1C567}"/>
              </a:ext>
            </a:extLst>
          </p:cNvPr>
          <p:cNvSpPr>
            <a:spLocks noEditPoints="1"/>
          </p:cNvSpPr>
          <p:nvPr/>
        </p:nvSpPr>
        <p:spPr bwMode="auto">
          <a:xfrm>
            <a:off x="9308484" y="2271940"/>
            <a:ext cx="524359" cy="381634"/>
          </a:xfrm>
          <a:custGeom>
            <a:avLst/>
            <a:gdLst/>
            <a:ahLst/>
            <a:cxnLst>
              <a:cxn ang="0">
                <a:pos x="62" y="57"/>
              </a:cxn>
              <a:cxn ang="0">
                <a:pos x="18" y="57"/>
              </a:cxn>
              <a:cxn ang="0">
                <a:pos x="0" y="39"/>
              </a:cxn>
              <a:cxn ang="0">
                <a:pos x="11" y="23"/>
              </a:cxn>
              <a:cxn ang="0">
                <a:pos x="11" y="21"/>
              </a:cxn>
              <a:cxn ang="0">
                <a:pos x="31" y="0"/>
              </a:cxn>
              <a:cxn ang="0">
                <a:pos x="50" y="13"/>
              </a:cxn>
              <a:cxn ang="0">
                <a:pos x="57" y="11"/>
              </a:cxn>
              <a:cxn ang="0">
                <a:pos x="67" y="21"/>
              </a:cxn>
              <a:cxn ang="0">
                <a:pos x="66" y="27"/>
              </a:cxn>
              <a:cxn ang="0">
                <a:pos x="78" y="42"/>
              </a:cxn>
              <a:cxn ang="0">
                <a:pos x="62" y="57"/>
              </a:cxn>
              <a:cxn ang="0">
                <a:pos x="51" y="31"/>
              </a:cxn>
              <a:cxn ang="0">
                <a:pos x="42" y="31"/>
              </a:cxn>
              <a:cxn ang="0">
                <a:pos x="42" y="17"/>
              </a:cxn>
              <a:cxn ang="0">
                <a:pos x="40" y="16"/>
              </a:cxn>
              <a:cxn ang="0">
                <a:pos x="33" y="16"/>
              </a:cxn>
              <a:cxn ang="0">
                <a:pos x="31" y="17"/>
              </a:cxn>
              <a:cxn ang="0">
                <a:pos x="31" y="31"/>
              </a:cxn>
              <a:cxn ang="0">
                <a:pos x="22" y="31"/>
              </a:cxn>
              <a:cxn ang="0">
                <a:pos x="21" y="33"/>
              </a:cxn>
              <a:cxn ang="0">
                <a:pos x="21" y="34"/>
              </a:cxn>
              <a:cxn ang="0">
                <a:pos x="36" y="48"/>
              </a:cxn>
              <a:cxn ang="0">
                <a:pos x="36" y="48"/>
              </a:cxn>
              <a:cxn ang="0">
                <a:pos x="37" y="48"/>
              </a:cxn>
              <a:cxn ang="0">
                <a:pos x="51" y="34"/>
              </a:cxn>
              <a:cxn ang="0">
                <a:pos x="52" y="33"/>
              </a:cxn>
              <a:cxn ang="0">
                <a:pos x="51" y="31"/>
              </a:cxn>
            </a:cxnLst>
            <a:rect l="0" t="0" r="r" b="b"/>
            <a:pathLst>
              <a:path w="78" h="57">
                <a:moveTo>
                  <a:pt x="62" y="57"/>
                </a:moveTo>
                <a:cubicBezTo>
                  <a:pt x="18" y="57"/>
                  <a:pt x="18" y="57"/>
                  <a:pt x="18" y="57"/>
                </a:cubicBezTo>
                <a:cubicBezTo>
                  <a:pt x="9" y="57"/>
                  <a:pt x="0" y="49"/>
                  <a:pt x="0" y="39"/>
                </a:cubicBezTo>
                <a:cubicBezTo>
                  <a:pt x="0" y="32"/>
                  <a:pt x="5" y="26"/>
                  <a:pt x="11" y="23"/>
                </a:cubicBezTo>
                <a:cubicBezTo>
                  <a:pt x="11" y="22"/>
                  <a:pt x="11" y="22"/>
                  <a:pt x="11" y="21"/>
                </a:cubicBezTo>
                <a:cubicBezTo>
                  <a:pt x="11" y="10"/>
                  <a:pt x="20" y="0"/>
                  <a:pt x="31" y="0"/>
                </a:cubicBezTo>
                <a:cubicBezTo>
                  <a:pt x="40" y="0"/>
                  <a:pt x="47" y="6"/>
                  <a:pt x="50" y="13"/>
                </a:cubicBezTo>
                <a:cubicBezTo>
                  <a:pt x="52" y="12"/>
                  <a:pt x="55" y="11"/>
                  <a:pt x="57" y="11"/>
                </a:cubicBezTo>
                <a:cubicBezTo>
                  <a:pt x="63" y="11"/>
                  <a:pt x="67" y="15"/>
                  <a:pt x="67" y="21"/>
                </a:cubicBezTo>
                <a:cubicBezTo>
                  <a:pt x="67" y="23"/>
                  <a:pt x="67" y="25"/>
                  <a:pt x="66" y="27"/>
                </a:cubicBezTo>
                <a:cubicBezTo>
                  <a:pt x="73" y="28"/>
                  <a:pt x="78" y="34"/>
                  <a:pt x="78" y="42"/>
                </a:cubicBezTo>
                <a:cubicBezTo>
                  <a:pt x="78" y="50"/>
                  <a:pt x="71" y="57"/>
                  <a:pt x="62" y="57"/>
                </a:cubicBezTo>
                <a:close/>
                <a:moveTo>
                  <a:pt x="51" y="31"/>
                </a:moveTo>
                <a:cubicBezTo>
                  <a:pt x="42" y="31"/>
                  <a:pt x="42" y="31"/>
                  <a:pt x="42" y="31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6"/>
                  <a:pt x="41" y="16"/>
                  <a:pt x="40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2" y="16"/>
                  <a:pt x="31" y="16"/>
                  <a:pt x="31" y="17"/>
                </a:cubicBezTo>
                <a:cubicBezTo>
                  <a:pt x="31" y="31"/>
                  <a:pt x="31" y="31"/>
                  <a:pt x="31" y="31"/>
                </a:cubicBezTo>
                <a:cubicBezTo>
                  <a:pt x="22" y="31"/>
                  <a:pt x="22" y="31"/>
                  <a:pt x="22" y="31"/>
                </a:cubicBezTo>
                <a:cubicBezTo>
                  <a:pt x="22" y="31"/>
                  <a:pt x="21" y="32"/>
                  <a:pt x="21" y="33"/>
                </a:cubicBezTo>
                <a:cubicBezTo>
                  <a:pt x="21" y="33"/>
                  <a:pt x="21" y="33"/>
                  <a:pt x="21" y="34"/>
                </a:cubicBezTo>
                <a:cubicBezTo>
                  <a:pt x="36" y="48"/>
                  <a:pt x="36" y="48"/>
                  <a:pt x="36" y="48"/>
                </a:cubicBezTo>
                <a:cubicBezTo>
                  <a:pt x="36" y="48"/>
                  <a:pt x="36" y="48"/>
                  <a:pt x="36" y="48"/>
                </a:cubicBezTo>
                <a:cubicBezTo>
                  <a:pt x="37" y="48"/>
                  <a:pt x="37" y="48"/>
                  <a:pt x="37" y="48"/>
                </a:cubicBezTo>
                <a:cubicBezTo>
                  <a:pt x="51" y="34"/>
                  <a:pt x="51" y="34"/>
                  <a:pt x="51" y="34"/>
                </a:cubicBezTo>
                <a:cubicBezTo>
                  <a:pt x="52" y="33"/>
                  <a:pt x="52" y="33"/>
                  <a:pt x="52" y="33"/>
                </a:cubicBezTo>
                <a:cubicBezTo>
                  <a:pt x="52" y="32"/>
                  <a:pt x="51" y="31"/>
                  <a:pt x="51" y="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8967BEC-C2BD-4472-BD89-A187BF4AB0D0}"/>
              </a:ext>
            </a:extLst>
          </p:cNvPr>
          <p:cNvSpPr/>
          <p:nvPr/>
        </p:nvSpPr>
        <p:spPr>
          <a:xfrm>
            <a:off x="-9250" y="4961744"/>
            <a:ext cx="12201250" cy="2001077"/>
          </a:xfrm>
          <a:prstGeom prst="rect">
            <a:avLst/>
          </a:prstGeom>
          <a:solidFill>
            <a:srgbClr val="FBD77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7F2478A-D794-46F1-900F-B12D978FF43C}"/>
              </a:ext>
            </a:extLst>
          </p:cNvPr>
          <p:cNvSpPr txBox="1"/>
          <p:nvPr/>
        </p:nvSpPr>
        <p:spPr>
          <a:xfrm>
            <a:off x="2260990" y="5470549"/>
            <a:ext cx="7562873" cy="78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Please enter text Please enter text Please enter text 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89B24E0-B57A-410E-BB94-121414CCAA4B}"/>
              </a:ext>
            </a:extLst>
          </p:cNvPr>
          <p:cNvSpPr txBox="1"/>
          <p:nvPr/>
        </p:nvSpPr>
        <p:spPr>
          <a:xfrm>
            <a:off x="1359997" y="3463875"/>
            <a:ext cx="28144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b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The title text</a:t>
            </a:r>
            <a:endParaRPr kumimoji="0" lang="zh-CN" altLang="en-US" sz="2400" b="0" i="0" u="none" strike="noStrike" kern="1200" cap="all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TextBox 34">
            <a:extLst>
              <a:ext uri="{FF2B5EF4-FFF2-40B4-BE49-F238E27FC236}">
                <a16:creationId xmlns:a16="http://schemas.microsoft.com/office/drawing/2014/main" id="{CE10B872-884D-4C35-942B-ADF02507D399}"/>
              </a:ext>
            </a:extLst>
          </p:cNvPr>
          <p:cNvSpPr txBox="1"/>
          <p:nvPr/>
        </p:nvSpPr>
        <p:spPr>
          <a:xfrm>
            <a:off x="1109147" y="3958249"/>
            <a:ext cx="3272432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consectetur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adipisicing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elit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Sed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Ea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commodoconsequat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3E1A863-C1BA-450C-AA53-DCBD625E9741}"/>
              </a:ext>
            </a:extLst>
          </p:cNvPr>
          <p:cNvSpPr txBox="1"/>
          <p:nvPr/>
        </p:nvSpPr>
        <p:spPr>
          <a:xfrm>
            <a:off x="4760056" y="3431166"/>
            <a:ext cx="28144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b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The title text</a:t>
            </a:r>
            <a:endParaRPr kumimoji="0" lang="zh-CN" altLang="en-US" sz="2400" b="0" i="0" u="none" strike="noStrike" kern="1200" cap="all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TextBox 34">
            <a:extLst>
              <a:ext uri="{FF2B5EF4-FFF2-40B4-BE49-F238E27FC236}">
                <a16:creationId xmlns:a16="http://schemas.microsoft.com/office/drawing/2014/main" id="{9251A8A3-7EEF-4117-9ED2-46494604B208}"/>
              </a:ext>
            </a:extLst>
          </p:cNvPr>
          <p:cNvSpPr txBox="1"/>
          <p:nvPr/>
        </p:nvSpPr>
        <p:spPr>
          <a:xfrm>
            <a:off x="4509206" y="3925540"/>
            <a:ext cx="3272432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consectetur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adipisicing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elit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Sed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Ea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commodoconsequat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9C4D6D8-3653-430E-BF24-67D932A4AB5F}"/>
              </a:ext>
            </a:extLst>
          </p:cNvPr>
          <p:cNvSpPr txBox="1"/>
          <p:nvPr/>
        </p:nvSpPr>
        <p:spPr>
          <a:xfrm>
            <a:off x="8160115" y="3431166"/>
            <a:ext cx="28144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b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The title text</a:t>
            </a:r>
            <a:endParaRPr kumimoji="0" lang="zh-CN" altLang="en-US" sz="2400" b="0" i="0" u="none" strike="noStrike" kern="1200" cap="all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TextBox 34">
            <a:extLst>
              <a:ext uri="{FF2B5EF4-FFF2-40B4-BE49-F238E27FC236}">
                <a16:creationId xmlns:a16="http://schemas.microsoft.com/office/drawing/2014/main" id="{1DDE128A-242A-4DD5-B189-E8C753D3F5C1}"/>
              </a:ext>
            </a:extLst>
          </p:cNvPr>
          <p:cNvSpPr txBox="1"/>
          <p:nvPr/>
        </p:nvSpPr>
        <p:spPr>
          <a:xfrm>
            <a:off x="7909265" y="3925540"/>
            <a:ext cx="3272432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consectetur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adipisicing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elit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Sed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Ea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commodoconsequat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7109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bldLvl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D161BF8-2608-47B9-885A-40ADD382220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4D7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Freeform 28">
            <a:extLst>
              <a:ext uri="{FF2B5EF4-FFF2-40B4-BE49-F238E27FC236}">
                <a16:creationId xmlns:a16="http://schemas.microsoft.com/office/drawing/2014/main" id="{043CD450-933F-4E92-A024-3A2DAF25F1E5}"/>
              </a:ext>
            </a:extLst>
          </p:cNvPr>
          <p:cNvSpPr>
            <a:spLocks noEditPoints="1"/>
          </p:cNvSpPr>
          <p:nvPr/>
        </p:nvSpPr>
        <p:spPr bwMode="auto">
          <a:xfrm>
            <a:off x="1836509" y="1957425"/>
            <a:ext cx="520700" cy="387350"/>
          </a:xfrm>
          <a:custGeom>
            <a:avLst/>
            <a:gdLst>
              <a:gd name="T0" fmla="*/ 44 w 209"/>
              <a:gd name="T1" fmla="*/ 99 h 155"/>
              <a:gd name="T2" fmla="*/ 24 w 209"/>
              <a:gd name="T3" fmla="*/ 87 h 155"/>
              <a:gd name="T4" fmla="*/ 28 w 209"/>
              <a:gd name="T5" fmla="*/ 4 h 155"/>
              <a:gd name="T6" fmla="*/ 179 w 209"/>
              <a:gd name="T7" fmla="*/ 4 h 155"/>
              <a:gd name="T8" fmla="*/ 182 w 209"/>
              <a:gd name="T9" fmla="*/ 87 h 155"/>
              <a:gd name="T10" fmla="*/ 161 w 209"/>
              <a:gd name="T11" fmla="*/ 99 h 155"/>
              <a:gd name="T12" fmla="*/ 209 w 209"/>
              <a:gd name="T13" fmla="*/ 141 h 155"/>
              <a:gd name="T14" fmla="*/ 7 w 209"/>
              <a:gd name="T15" fmla="*/ 155 h 155"/>
              <a:gd name="T16" fmla="*/ 63 w 209"/>
              <a:gd name="T17" fmla="*/ 102 h 155"/>
              <a:gd name="T18" fmla="*/ 63 w 209"/>
              <a:gd name="T19" fmla="*/ 99 h 155"/>
              <a:gd name="T20" fmla="*/ 36 w 209"/>
              <a:gd name="T21" fmla="*/ 12 h 155"/>
              <a:gd name="T22" fmla="*/ 36 w 209"/>
              <a:gd name="T23" fmla="*/ 12 h 155"/>
              <a:gd name="T24" fmla="*/ 36 w 209"/>
              <a:gd name="T25" fmla="*/ 87 h 155"/>
              <a:gd name="T26" fmla="*/ 170 w 209"/>
              <a:gd name="T27" fmla="*/ 87 h 155"/>
              <a:gd name="T28" fmla="*/ 170 w 209"/>
              <a:gd name="T29" fmla="*/ 12 h 155"/>
              <a:gd name="T30" fmla="*/ 27 w 209"/>
              <a:gd name="T31" fmla="*/ 133 h 155"/>
              <a:gd name="T32" fmla="*/ 31 w 209"/>
              <a:gd name="T33" fmla="*/ 126 h 155"/>
              <a:gd name="T34" fmla="*/ 61 w 209"/>
              <a:gd name="T35" fmla="*/ 115 h 155"/>
              <a:gd name="T36" fmla="*/ 157 w 209"/>
              <a:gd name="T37" fmla="*/ 110 h 155"/>
              <a:gd name="T38" fmla="*/ 170 w 209"/>
              <a:gd name="T39" fmla="*/ 110 h 155"/>
              <a:gd name="T40" fmla="*/ 140 w 209"/>
              <a:gd name="T41" fmla="*/ 115 h 155"/>
              <a:gd name="T42" fmla="*/ 139 w 209"/>
              <a:gd name="T43" fmla="*/ 110 h 155"/>
              <a:gd name="T44" fmla="*/ 136 w 209"/>
              <a:gd name="T45" fmla="*/ 115 h 155"/>
              <a:gd name="T46" fmla="*/ 103 w 209"/>
              <a:gd name="T47" fmla="*/ 110 h 155"/>
              <a:gd name="T48" fmla="*/ 117 w 209"/>
              <a:gd name="T49" fmla="*/ 110 h 155"/>
              <a:gd name="T50" fmla="*/ 84 w 209"/>
              <a:gd name="T51" fmla="*/ 115 h 155"/>
              <a:gd name="T52" fmla="*/ 85 w 209"/>
              <a:gd name="T53" fmla="*/ 110 h 155"/>
              <a:gd name="T54" fmla="*/ 80 w 209"/>
              <a:gd name="T55" fmla="*/ 115 h 155"/>
              <a:gd name="T56" fmla="*/ 152 w 209"/>
              <a:gd name="T57" fmla="*/ 117 h 155"/>
              <a:gd name="T58" fmla="*/ 175 w 209"/>
              <a:gd name="T59" fmla="*/ 117 h 155"/>
              <a:gd name="T60" fmla="*/ 134 w 209"/>
              <a:gd name="T61" fmla="*/ 123 h 155"/>
              <a:gd name="T62" fmla="*/ 132 w 209"/>
              <a:gd name="T63" fmla="*/ 117 h 155"/>
              <a:gd name="T64" fmla="*/ 129 w 209"/>
              <a:gd name="T65" fmla="*/ 123 h 155"/>
              <a:gd name="T66" fmla="*/ 94 w 209"/>
              <a:gd name="T67" fmla="*/ 117 h 155"/>
              <a:gd name="T68" fmla="*/ 109 w 209"/>
              <a:gd name="T69" fmla="*/ 117 h 155"/>
              <a:gd name="T70" fmla="*/ 73 w 209"/>
              <a:gd name="T71" fmla="*/ 123 h 155"/>
              <a:gd name="T72" fmla="*/ 75 w 209"/>
              <a:gd name="T73" fmla="*/ 117 h 155"/>
              <a:gd name="T74" fmla="*/ 68 w 209"/>
              <a:gd name="T75" fmla="*/ 123 h 155"/>
              <a:gd name="T76" fmla="*/ 37 w 209"/>
              <a:gd name="T77" fmla="*/ 117 h 155"/>
              <a:gd name="T78" fmla="*/ 51 w 209"/>
              <a:gd name="T79" fmla="*/ 117 h 155"/>
              <a:gd name="T80" fmla="*/ 163 w 209"/>
              <a:gd name="T81" fmla="*/ 133 h 155"/>
              <a:gd name="T82" fmla="*/ 160 w 209"/>
              <a:gd name="T83" fmla="*/ 126 h 155"/>
              <a:gd name="T84" fmla="*/ 158 w 209"/>
              <a:gd name="T85" fmla="*/ 133 h 155"/>
              <a:gd name="T86" fmla="*/ 119 w 209"/>
              <a:gd name="T87" fmla="*/ 126 h 155"/>
              <a:gd name="T88" fmla="*/ 135 w 209"/>
              <a:gd name="T89" fmla="*/ 126 h 155"/>
              <a:gd name="T90" fmla="*/ 98 w 209"/>
              <a:gd name="T91" fmla="*/ 133 h 155"/>
              <a:gd name="T92" fmla="*/ 98 w 209"/>
              <a:gd name="T93" fmla="*/ 126 h 155"/>
              <a:gd name="T94" fmla="*/ 92 w 209"/>
              <a:gd name="T95" fmla="*/ 133 h 155"/>
              <a:gd name="T96" fmla="*/ 57 w 209"/>
              <a:gd name="T97" fmla="*/ 126 h 155"/>
              <a:gd name="T98" fmla="*/ 73 w 209"/>
              <a:gd name="T99" fmla="*/ 126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09" h="155">
                <a:moveTo>
                  <a:pt x="27" y="102"/>
                </a:moveTo>
                <a:cubicBezTo>
                  <a:pt x="44" y="102"/>
                  <a:pt x="44" y="102"/>
                  <a:pt x="44" y="102"/>
                </a:cubicBezTo>
                <a:cubicBezTo>
                  <a:pt x="44" y="99"/>
                  <a:pt x="44" y="99"/>
                  <a:pt x="44" y="99"/>
                </a:cubicBezTo>
                <a:cubicBezTo>
                  <a:pt x="36" y="99"/>
                  <a:pt x="36" y="99"/>
                  <a:pt x="36" y="99"/>
                </a:cubicBezTo>
                <a:cubicBezTo>
                  <a:pt x="33" y="99"/>
                  <a:pt x="30" y="98"/>
                  <a:pt x="28" y="96"/>
                </a:cubicBezTo>
                <a:cubicBezTo>
                  <a:pt x="25" y="93"/>
                  <a:pt x="24" y="90"/>
                  <a:pt x="24" y="87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9"/>
                  <a:pt x="25" y="6"/>
                  <a:pt x="28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30" y="1"/>
                  <a:pt x="33" y="0"/>
                  <a:pt x="36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173" y="0"/>
                  <a:pt x="177" y="1"/>
                  <a:pt x="179" y="4"/>
                </a:cubicBezTo>
                <a:cubicBezTo>
                  <a:pt x="179" y="4"/>
                  <a:pt x="179" y="4"/>
                  <a:pt x="179" y="4"/>
                </a:cubicBezTo>
                <a:cubicBezTo>
                  <a:pt x="181" y="6"/>
                  <a:pt x="182" y="9"/>
                  <a:pt x="182" y="12"/>
                </a:cubicBezTo>
                <a:cubicBezTo>
                  <a:pt x="182" y="87"/>
                  <a:pt x="182" y="87"/>
                  <a:pt x="182" y="87"/>
                </a:cubicBezTo>
                <a:cubicBezTo>
                  <a:pt x="182" y="90"/>
                  <a:pt x="181" y="93"/>
                  <a:pt x="179" y="96"/>
                </a:cubicBezTo>
                <a:cubicBezTo>
                  <a:pt x="177" y="98"/>
                  <a:pt x="173" y="99"/>
                  <a:pt x="170" y="99"/>
                </a:cubicBezTo>
                <a:cubicBezTo>
                  <a:pt x="161" y="99"/>
                  <a:pt x="161" y="99"/>
                  <a:pt x="161" y="99"/>
                </a:cubicBezTo>
                <a:cubicBezTo>
                  <a:pt x="161" y="102"/>
                  <a:pt x="161" y="102"/>
                  <a:pt x="161" y="102"/>
                </a:cubicBezTo>
                <a:cubicBezTo>
                  <a:pt x="180" y="102"/>
                  <a:pt x="180" y="102"/>
                  <a:pt x="180" y="102"/>
                </a:cubicBezTo>
                <a:cubicBezTo>
                  <a:pt x="209" y="141"/>
                  <a:pt x="209" y="141"/>
                  <a:pt x="209" y="141"/>
                </a:cubicBezTo>
                <a:cubicBezTo>
                  <a:pt x="209" y="141"/>
                  <a:pt x="209" y="141"/>
                  <a:pt x="209" y="141"/>
                </a:cubicBezTo>
                <a:cubicBezTo>
                  <a:pt x="202" y="155"/>
                  <a:pt x="202" y="155"/>
                  <a:pt x="202" y="155"/>
                </a:cubicBezTo>
                <a:cubicBezTo>
                  <a:pt x="7" y="155"/>
                  <a:pt x="7" y="155"/>
                  <a:pt x="7" y="155"/>
                </a:cubicBezTo>
                <a:cubicBezTo>
                  <a:pt x="0" y="141"/>
                  <a:pt x="0" y="141"/>
                  <a:pt x="0" y="141"/>
                </a:cubicBezTo>
                <a:cubicBezTo>
                  <a:pt x="27" y="102"/>
                  <a:pt x="27" y="102"/>
                  <a:pt x="27" y="102"/>
                </a:cubicBezTo>
                <a:close/>
                <a:moveTo>
                  <a:pt x="63" y="102"/>
                </a:moveTo>
                <a:cubicBezTo>
                  <a:pt x="143" y="102"/>
                  <a:pt x="143" y="102"/>
                  <a:pt x="143" y="102"/>
                </a:cubicBezTo>
                <a:cubicBezTo>
                  <a:pt x="143" y="99"/>
                  <a:pt x="143" y="99"/>
                  <a:pt x="143" y="99"/>
                </a:cubicBezTo>
                <a:cubicBezTo>
                  <a:pt x="63" y="99"/>
                  <a:pt x="63" y="99"/>
                  <a:pt x="63" y="99"/>
                </a:cubicBezTo>
                <a:cubicBezTo>
                  <a:pt x="63" y="102"/>
                  <a:pt x="63" y="102"/>
                  <a:pt x="63" y="102"/>
                </a:cubicBezTo>
                <a:close/>
                <a:moveTo>
                  <a:pt x="170" y="12"/>
                </a:move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87"/>
                  <a:pt x="36" y="87"/>
                  <a:pt x="36" y="87"/>
                </a:cubicBezTo>
                <a:cubicBezTo>
                  <a:pt x="36" y="87"/>
                  <a:pt x="36" y="87"/>
                  <a:pt x="36" y="87"/>
                </a:cubicBezTo>
                <a:cubicBezTo>
                  <a:pt x="36" y="87"/>
                  <a:pt x="36" y="87"/>
                  <a:pt x="36" y="87"/>
                </a:cubicBezTo>
                <a:cubicBezTo>
                  <a:pt x="170" y="87"/>
                  <a:pt x="170" y="87"/>
                  <a:pt x="170" y="87"/>
                </a:cubicBezTo>
                <a:cubicBezTo>
                  <a:pt x="170" y="87"/>
                  <a:pt x="170" y="87"/>
                  <a:pt x="170" y="87"/>
                </a:cubicBezTo>
                <a:cubicBezTo>
                  <a:pt x="170" y="87"/>
                  <a:pt x="170" y="87"/>
                  <a:pt x="170" y="87"/>
                </a:cubicBezTo>
                <a:cubicBezTo>
                  <a:pt x="170" y="12"/>
                  <a:pt x="170" y="12"/>
                  <a:pt x="170" y="12"/>
                </a:cubicBezTo>
                <a:cubicBezTo>
                  <a:pt x="170" y="12"/>
                  <a:pt x="170" y="12"/>
                  <a:pt x="170" y="12"/>
                </a:cubicBezTo>
                <a:cubicBezTo>
                  <a:pt x="170" y="12"/>
                  <a:pt x="170" y="12"/>
                  <a:pt x="170" y="12"/>
                </a:cubicBezTo>
                <a:cubicBezTo>
                  <a:pt x="170" y="12"/>
                  <a:pt x="170" y="12"/>
                  <a:pt x="170" y="12"/>
                </a:cubicBezTo>
                <a:close/>
                <a:moveTo>
                  <a:pt x="31" y="126"/>
                </a:moveTo>
                <a:cubicBezTo>
                  <a:pt x="30" y="128"/>
                  <a:pt x="28" y="131"/>
                  <a:pt x="27" y="133"/>
                </a:cubicBezTo>
                <a:cubicBezTo>
                  <a:pt x="34" y="133"/>
                  <a:pt x="41" y="133"/>
                  <a:pt x="48" y="133"/>
                </a:cubicBezTo>
                <a:cubicBezTo>
                  <a:pt x="49" y="131"/>
                  <a:pt x="50" y="128"/>
                  <a:pt x="51" y="126"/>
                </a:cubicBezTo>
                <a:cubicBezTo>
                  <a:pt x="44" y="126"/>
                  <a:pt x="38" y="126"/>
                  <a:pt x="31" y="126"/>
                </a:cubicBezTo>
                <a:close/>
                <a:moveTo>
                  <a:pt x="41" y="110"/>
                </a:moveTo>
                <a:cubicBezTo>
                  <a:pt x="40" y="111"/>
                  <a:pt x="39" y="113"/>
                  <a:pt x="38" y="115"/>
                </a:cubicBezTo>
                <a:cubicBezTo>
                  <a:pt x="46" y="115"/>
                  <a:pt x="53" y="115"/>
                  <a:pt x="61" y="115"/>
                </a:cubicBezTo>
                <a:cubicBezTo>
                  <a:pt x="62" y="113"/>
                  <a:pt x="62" y="111"/>
                  <a:pt x="63" y="110"/>
                </a:cubicBezTo>
                <a:cubicBezTo>
                  <a:pt x="56" y="110"/>
                  <a:pt x="49" y="110"/>
                  <a:pt x="41" y="110"/>
                </a:cubicBezTo>
                <a:close/>
                <a:moveTo>
                  <a:pt x="157" y="110"/>
                </a:moveTo>
                <a:cubicBezTo>
                  <a:pt x="157" y="111"/>
                  <a:pt x="158" y="113"/>
                  <a:pt x="159" y="115"/>
                </a:cubicBezTo>
                <a:cubicBezTo>
                  <a:pt x="164" y="115"/>
                  <a:pt x="169" y="115"/>
                  <a:pt x="173" y="115"/>
                </a:cubicBezTo>
                <a:cubicBezTo>
                  <a:pt x="172" y="113"/>
                  <a:pt x="171" y="111"/>
                  <a:pt x="170" y="110"/>
                </a:cubicBezTo>
                <a:cubicBezTo>
                  <a:pt x="166" y="110"/>
                  <a:pt x="161" y="110"/>
                  <a:pt x="157" y="110"/>
                </a:cubicBezTo>
                <a:close/>
                <a:moveTo>
                  <a:pt x="139" y="110"/>
                </a:moveTo>
                <a:cubicBezTo>
                  <a:pt x="139" y="111"/>
                  <a:pt x="140" y="113"/>
                  <a:pt x="140" y="115"/>
                </a:cubicBezTo>
                <a:cubicBezTo>
                  <a:pt x="145" y="115"/>
                  <a:pt x="150" y="115"/>
                  <a:pt x="155" y="115"/>
                </a:cubicBezTo>
                <a:cubicBezTo>
                  <a:pt x="154" y="113"/>
                  <a:pt x="153" y="111"/>
                  <a:pt x="152" y="110"/>
                </a:cubicBezTo>
                <a:cubicBezTo>
                  <a:pt x="148" y="110"/>
                  <a:pt x="143" y="110"/>
                  <a:pt x="139" y="110"/>
                </a:cubicBezTo>
                <a:close/>
                <a:moveTo>
                  <a:pt x="121" y="110"/>
                </a:moveTo>
                <a:cubicBezTo>
                  <a:pt x="121" y="111"/>
                  <a:pt x="121" y="113"/>
                  <a:pt x="122" y="115"/>
                </a:cubicBezTo>
                <a:cubicBezTo>
                  <a:pt x="126" y="115"/>
                  <a:pt x="131" y="115"/>
                  <a:pt x="136" y="115"/>
                </a:cubicBezTo>
                <a:cubicBezTo>
                  <a:pt x="135" y="113"/>
                  <a:pt x="135" y="111"/>
                  <a:pt x="134" y="110"/>
                </a:cubicBezTo>
                <a:cubicBezTo>
                  <a:pt x="130" y="110"/>
                  <a:pt x="125" y="110"/>
                  <a:pt x="121" y="110"/>
                </a:cubicBezTo>
                <a:close/>
                <a:moveTo>
                  <a:pt x="103" y="110"/>
                </a:moveTo>
                <a:cubicBezTo>
                  <a:pt x="103" y="111"/>
                  <a:pt x="103" y="113"/>
                  <a:pt x="103" y="115"/>
                </a:cubicBezTo>
                <a:cubicBezTo>
                  <a:pt x="108" y="115"/>
                  <a:pt x="113" y="115"/>
                  <a:pt x="117" y="115"/>
                </a:cubicBezTo>
                <a:cubicBezTo>
                  <a:pt x="117" y="113"/>
                  <a:pt x="117" y="111"/>
                  <a:pt x="117" y="110"/>
                </a:cubicBezTo>
                <a:cubicBezTo>
                  <a:pt x="112" y="110"/>
                  <a:pt x="108" y="110"/>
                  <a:pt x="103" y="110"/>
                </a:cubicBezTo>
                <a:close/>
                <a:moveTo>
                  <a:pt x="85" y="110"/>
                </a:moveTo>
                <a:cubicBezTo>
                  <a:pt x="85" y="111"/>
                  <a:pt x="85" y="113"/>
                  <a:pt x="84" y="115"/>
                </a:cubicBezTo>
                <a:cubicBezTo>
                  <a:pt x="89" y="115"/>
                  <a:pt x="94" y="115"/>
                  <a:pt x="98" y="115"/>
                </a:cubicBezTo>
                <a:cubicBezTo>
                  <a:pt x="99" y="113"/>
                  <a:pt x="99" y="111"/>
                  <a:pt x="99" y="110"/>
                </a:cubicBezTo>
                <a:cubicBezTo>
                  <a:pt x="94" y="110"/>
                  <a:pt x="90" y="110"/>
                  <a:pt x="85" y="110"/>
                </a:cubicBezTo>
                <a:close/>
                <a:moveTo>
                  <a:pt x="67" y="110"/>
                </a:moveTo>
                <a:cubicBezTo>
                  <a:pt x="67" y="111"/>
                  <a:pt x="66" y="113"/>
                  <a:pt x="66" y="115"/>
                </a:cubicBezTo>
                <a:cubicBezTo>
                  <a:pt x="70" y="115"/>
                  <a:pt x="75" y="115"/>
                  <a:pt x="80" y="115"/>
                </a:cubicBezTo>
                <a:cubicBezTo>
                  <a:pt x="80" y="113"/>
                  <a:pt x="81" y="111"/>
                  <a:pt x="81" y="110"/>
                </a:cubicBezTo>
                <a:cubicBezTo>
                  <a:pt x="77" y="110"/>
                  <a:pt x="72" y="110"/>
                  <a:pt x="67" y="110"/>
                </a:cubicBezTo>
                <a:close/>
                <a:moveTo>
                  <a:pt x="152" y="117"/>
                </a:moveTo>
                <a:cubicBezTo>
                  <a:pt x="153" y="119"/>
                  <a:pt x="153" y="121"/>
                  <a:pt x="154" y="123"/>
                </a:cubicBezTo>
                <a:cubicBezTo>
                  <a:pt x="162" y="123"/>
                  <a:pt x="170" y="123"/>
                  <a:pt x="178" y="123"/>
                </a:cubicBezTo>
                <a:cubicBezTo>
                  <a:pt x="177" y="121"/>
                  <a:pt x="176" y="119"/>
                  <a:pt x="175" y="117"/>
                </a:cubicBezTo>
                <a:cubicBezTo>
                  <a:pt x="167" y="117"/>
                  <a:pt x="160" y="117"/>
                  <a:pt x="152" y="117"/>
                </a:cubicBezTo>
                <a:close/>
                <a:moveTo>
                  <a:pt x="132" y="117"/>
                </a:moveTo>
                <a:cubicBezTo>
                  <a:pt x="133" y="119"/>
                  <a:pt x="133" y="121"/>
                  <a:pt x="134" y="123"/>
                </a:cubicBezTo>
                <a:cubicBezTo>
                  <a:pt x="139" y="123"/>
                  <a:pt x="144" y="123"/>
                  <a:pt x="149" y="123"/>
                </a:cubicBezTo>
                <a:cubicBezTo>
                  <a:pt x="148" y="121"/>
                  <a:pt x="148" y="119"/>
                  <a:pt x="147" y="117"/>
                </a:cubicBezTo>
                <a:cubicBezTo>
                  <a:pt x="142" y="117"/>
                  <a:pt x="137" y="117"/>
                  <a:pt x="132" y="117"/>
                </a:cubicBezTo>
                <a:close/>
                <a:moveTo>
                  <a:pt x="113" y="117"/>
                </a:moveTo>
                <a:cubicBezTo>
                  <a:pt x="113" y="119"/>
                  <a:pt x="114" y="121"/>
                  <a:pt x="114" y="123"/>
                </a:cubicBezTo>
                <a:cubicBezTo>
                  <a:pt x="119" y="123"/>
                  <a:pt x="124" y="123"/>
                  <a:pt x="129" y="123"/>
                </a:cubicBezTo>
                <a:cubicBezTo>
                  <a:pt x="129" y="121"/>
                  <a:pt x="128" y="119"/>
                  <a:pt x="128" y="117"/>
                </a:cubicBezTo>
                <a:cubicBezTo>
                  <a:pt x="123" y="117"/>
                  <a:pt x="118" y="117"/>
                  <a:pt x="113" y="117"/>
                </a:cubicBezTo>
                <a:close/>
                <a:moveTo>
                  <a:pt x="94" y="117"/>
                </a:moveTo>
                <a:cubicBezTo>
                  <a:pt x="94" y="119"/>
                  <a:pt x="94" y="121"/>
                  <a:pt x="93" y="123"/>
                </a:cubicBezTo>
                <a:cubicBezTo>
                  <a:pt x="99" y="123"/>
                  <a:pt x="104" y="123"/>
                  <a:pt x="109" y="123"/>
                </a:cubicBezTo>
                <a:cubicBezTo>
                  <a:pt x="109" y="121"/>
                  <a:pt x="109" y="119"/>
                  <a:pt x="109" y="117"/>
                </a:cubicBezTo>
                <a:cubicBezTo>
                  <a:pt x="104" y="117"/>
                  <a:pt x="99" y="117"/>
                  <a:pt x="94" y="117"/>
                </a:cubicBezTo>
                <a:close/>
                <a:moveTo>
                  <a:pt x="75" y="117"/>
                </a:moveTo>
                <a:cubicBezTo>
                  <a:pt x="74" y="119"/>
                  <a:pt x="74" y="121"/>
                  <a:pt x="73" y="123"/>
                </a:cubicBezTo>
                <a:cubicBezTo>
                  <a:pt x="79" y="123"/>
                  <a:pt x="84" y="123"/>
                  <a:pt x="89" y="123"/>
                </a:cubicBezTo>
                <a:cubicBezTo>
                  <a:pt x="89" y="121"/>
                  <a:pt x="89" y="119"/>
                  <a:pt x="90" y="117"/>
                </a:cubicBezTo>
                <a:cubicBezTo>
                  <a:pt x="85" y="117"/>
                  <a:pt x="80" y="117"/>
                  <a:pt x="75" y="117"/>
                </a:cubicBezTo>
                <a:close/>
                <a:moveTo>
                  <a:pt x="56" y="117"/>
                </a:moveTo>
                <a:cubicBezTo>
                  <a:pt x="55" y="119"/>
                  <a:pt x="54" y="121"/>
                  <a:pt x="53" y="123"/>
                </a:cubicBezTo>
                <a:cubicBezTo>
                  <a:pt x="58" y="123"/>
                  <a:pt x="63" y="123"/>
                  <a:pt x="68" y="123"/>
                </a:cubicBezTo>
                <a:cubicBezTo>
                  <a:pt x="69" y="121"/>
                  <a:pt x="70" y="119"/>
                  <a:pt x="70" y="117"/>
                </a:cubicBezTo>
                <a:cubicBezTo>
                  <a:pt x="65" y="117"/>
                  <a:pt x="60" y="117"/>
                  <a:pt x="56" y="117"/>
                </a:cubicBezTo>
                <a:close/>
                <a:moveTo>
                  <a:pt x="37" y="117"/>
                </a:moveTo>
                <a:cubicBezTo>
                  <a:pt x="35" y="119"/>
                  <a:pt x="34" y="121"/>
                  <a:pt x="33" y="123"/>
                </a:cubicBezTo>
                <a:cubicBezTo>
                  <a:pt x="38" y="123"/>
                  <a:pt x="43" y="123"/>
                  <a:pt x="48" y="123"/>
                </a:cubicBezTo>
                <a:cubicBezTo>
                  <a:pt x="49" y="121"/>
                  <a:pt x="50" y="119"/>
                  <a:pt x="51" y="117"/>
                </a:cubicBezTo>
                <a:cubicBezTo>
                  <a:pt x="46" y="117"/>
                  <a:pt x="41" y="117"/>
                  <a:pt x="37" y="117"/>
                </a:cubicBezTo>
                <a:close/>
                <a:moveTo>
                  <a:pt x="160" y="126"/>
                </a:moveTo>
                <a:cubicBezTo>
                  <a:pt x="161" y="128"/>
                  <a:pt x="162" y="131"/>
                  <a:pt x="163" y="133"/>
                </a:cubicBezTo>
                <a:cubicBezTo>
                  <a:pt x="170" y="133"/>
                  <a:pt x="177" y="133"/>
                  <a:pt x="184" y="133"/>
                </a:cubicBezTo>
                <a:cubicBezTo>
                  <a:pt x="183" y="131"/>
                  <a:pt x="182" y="128"/>
                  <a:pt x="180" y="126"/>
                </a:cubicBezTo>
                <a:cubicBezTo>
                  <a:pt x="174" y="126"/>
                  <a:pt x="167" y="126"/>
                  <a:pt x="160" y="126"/>
                </a:cubicBezTo>
                <a:close/>
                <a:moveTo>
                  <a:pt x="139" y="126"/>
                </a:moveTo>
                <a:cubicBezTo>
                  <a:pt x="140" y="128"/>
                  <a:pt x="141" y="131"/>
                  <a:pt x="141" y="133"/>
                </a:cubicBezTo>
                <a:cubicBezTo>
                  <a:pt x="147" y="133"/>
                  <a:pt x="152" y="133"/>
                  <a:pt x="158" y="133"/>
                </a:cubicBezTo>
                <a:cubicBezTo>
                  <a:pt x="157" y="131"/>
                  <a:pt x="156" y="128"/>
                  <a:pt x="155" y="126"/>
                </a:cubicBezTo>
                <a:cubicBezTo>
                  <a:pt x="150" y="126"/>
                  <a:pt x="145" y="126"/>
                  <a:pt x="139" y="126"/>
                </a:cubicBezTo>
                <a:close/>
                <a:moveTo>
                  <a:pt x="119" y="126"/>
                </a:moveTo>
                <a:cubicBezTo>
                  <a:pt x="119" y="128"/>
                  <a:pt x="119" y="131"/>
                  <a:pt x="119" y="133"/>
                </a:cubicBezTo>
                <a:cubicBezTo>
                  <a:pt x="125" y="133"/>
                  <a:pt x="131" y="133"/>
                  <a:pt x="136" y="133"/>
                </a:cubicBezTo>
                <a:cubicBezTo>
                  <a:pt x="136" y="131"/>
                  <a:pt x="135" y="128"/>
                  <a:pt x="135" y="126"/>
                </a:cubicBezTo>
                <a:cubicBezTo>
                  <a:pt x="129" y="126"/>
                  <a:pt x="124" y="126"/>
                  <a:pt x="119" y="126"/>
                </a:cubicBezTo>
                <a:close/>
                <a:moveTo>
                  <a:pt x="98" y="126"/>
                </a:moveTo>
                <a:cubicBezTo>
                  <a:pt x="98" y="128"/>
                  <a:pt x="98" y="131"/>
                  <a:pt x="98" y="133"/>
                </a:cubicBezTo>
                <a:cubicBezTo>
                  <a:pt x="103" y="133"/>
                  <a:pt x="109" y="133"/>
                  <a:pt x="115" y="133"/>
                </a:cubicBezTo>
                <a:cubicBezTo>
                  <a:pt x="114" y="131"/>
                  <a:pt x="114" y="128"/>
                  <a:pt x="114" y="126"/>
                </a:cubicBezTo>
                <a:cubicBezTo>
                  <a:pt x="109" y="126"/>
                  <a:pt x="103" y="126"/>
                  <a:pt x="98" y="126"/>
                </a:cubicBezTo>
                <a:close/>
                <a:moveTo>
                  <a:pt x="77" y="126"/>
                </a:moveTo>
                <a:cubicBezTo>
                  <a:pt x="77" y="128"/>
                  <a:pt x="76" y="131"/>
                  <a:pt x="76" y="133"/>
                </a:cubicBezTo>
                <a:cubicBezTo>
                  <a:pt x="81" y="133"/>
                  <a:pt x="87" y="133"/>
                  <a:pt x="92" y="133"/>
                </a:cubicBezTo>
                <a:cubicBezTo>
                  <a:pt x="93" y="131"/>
                  <a:pt x="93" y="128"/>
                  <a:pt x="93" y="126"/>
                </a:cubicBezTo>
                <a:cubicBezTo>
                  <a:pt x="88" y="126"/>
                  <a:pt x="83" y="126"/>
                  <a:pt x="77" y="126"/>
                </a:cubicBezTo>
                <a:close/>
                <a:moveTo>
                  <a:pt x="57" y="126"/>
                </a:moveTo>
                <a:cubicBezTo>
                  <a:pt x="56" y="128"/>
                  <a:pt x="55" y="131"/>
                  <a:pt x="54" y="133"/>
                </a:cubicBezTo>
                <a:cubicBezTo>
                  <a:pt x="60" y="133"/>
                  <a:pt x="65" y="133"/>
                  <a:pt x="71" y="133"/>
                </a:cubicBezTo>
                <a:cubicBezTo>
                  <a:pt x="71" y="131"/>
                  <a:pt x="72" y="128"/>
                  <a:pt x="73" y="126"/>
                </a:cubicBezTo>
                <a:cubicBezTo>
                  <a:pt x="67" y="126"/>
                  <a:pt x="62" y="126"/>
                  <a:pt x="57" y="12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FBE1AF5-E4A4-46AB-A42F-35033A5A14AC}"/>
              </a:ext>
            </a:extLst>
          </p:cNvPr>
          <p:cNvSpPr txBox="1"/>
          <p:nvPr/>
        </p:nvSpPr>
        <p:spPr>
          <a:xfrm>
            <a:off x="1445349" y="2432405"/>
            <a:ext cx="1303020" cy="39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5" name="Freeform 28">
            <a:extLst>
              <a:ext uri="{FF2B5EF4-FFF2-40B4-BE49-F238E27FC236}">
                <a16:creationId xmlns:a16="http://schemas.microsoft.com/office/drawing/2014/main" id="{5D7289CF-DF01-4C57-8FDB-A8C3E4B93EFC}"/>
              </a:ext>
            </a:extLst>
          </p:cNvPr>
          <p:cNvSpPr>
            <a:spLocks noEditPoints="1"/>
          </p:cNvSpPr>
          <p:nvPr/>
        </p:nvSpPr>
        <p:spPr bwMode="auto">
          <a:xfrm>
            <a:off x="1837144" y="3454755"/>
            <a:ext cx="520700" cy="387350"/>
          </a:xfrm>
          <a:custGeom>
            <a:avLst/>
            <a:gdLst>
              <a:gd name="T0" fmla="*/ 44 w 209"/>
              <a:gd name="T1" fmla="*/ 99 h 155"/>
              <a:gd name="T2" fmla="*/ 24 w 209"/>
              <a:gd name="T3" fmla="*/ 87 h 155"/>
              <a:gd name="T4" fmla="*/ 28 w 209"/>
              <a:gd name="T5" fmla="*/ 4 h 155"/>
              <a:gd name="T6" fmla="*/ 179 w 209"/>
              <a:gd name="T7" fmla="*/ 4 h 155"/>
              <a:gd name="T8" fmla="*/ 182 w 209"/>
              <a:gd name="T9" fmla="*/ 87 h 155"/>
              <a:gd name="T10" fmla="*/ 161 w 209"/>
              <a:gd name="T11" fmla="*/ 99 h 155"/>
              <a:gd name="T12" fmla="*/ 209 w 209"/>
              <a:gd name="T13" fmla="*/ 141 h 155"/>
              <a:gd name="T14" fmla="*/ 7 w 209"/>
              <a:gd name="T15" fmla="*/ 155 h 155"/>
              <a:gd name="T16" fmla="*/ 63 w 209"/>
              <a:gd name="T17" fmla="*/ 102 h 155"/>
              <a:gd name="T18" fmla="*/ 63 w 209"/>
              <a:gd name="T19" fmla="*/ 99 h 155"/>
              <a:gd name="T20" fmla="*/ 36 w 209"/>
              <a:gd name="T21" fmla="*/ 12 h 155"/>
              <a:gd name="T22" fmla="*/ 36 w 209"/>
              <a:gd name="T23" fmla="*/ 12 h 155"/>
              <a:gd name="T24" fmla="*/ 36 w 209"/>
              <a:gd name="T25" fmla="*/ 87 h 155"/>
              <a:gd name="T26" fmla="*/ 170 w 209"/>
              <a:gd name="T27" fmla="*/ 87 h 155"/>
              <a:gd name="T28" fmla="*/ 170 w 209"/>
              <a:gd name="T29" fmla="*/ 12 h 155"/>
              <a:gd name="T30" fmla="*/ 27 w 209"/>
              <a:gd name="T31" fmla="*/ 133 h 155"/>
              <a:gd name="T32" fmla="*/ 31 w 209"/>
              <a:gd name="T33" fmla="*/ 126 h 155"/>
              <a:gd name="T34" fmla="*/ 61 w 209"/>
              <a:gd name="T35" fmla="*/ 115 h 155"/>
              <a:gd name="T36" fmla="*/ 157 w 209"/>
              <a:gd name="T37" fmla="*/ 110 h 155"/>
              <a:gd name="T38" fmla="*/ 170 w 209"/>
              <a:gd name="T39" fmla="*/ 110 h 155"/>
              <a:gd name="T40" fmla="*/ 140 w 209"/>
              <a:gd name="T41" fmla="*/ 115 h 155"/>
              <a:gd name="T42" fmla="*/ 139 w 209"/>
              <a:gd name="T43" fmla="*/ 110 h 155"/>
              <a:gd name="T44" fmla="*/ 136 w 209"/>
              <a:gd name="T45" fmla="*/ 115 h 155"/>
              <a:gd name="T46" fmla="*/ 103 w 209"/>
              <a:gd name="T47" fmla="*/ 110 h 155"/>
              <a:gd name="T48" fmla="*/ 117 w 209"/>
              <a:gd name="T49" fmla="*/ 110 h 155"/>
              <a:gd name="T50" fmla="*/ 84 w 209"/>
              <a:gd name="T51" fmla="*/ 115 h 155"/>
              <a:gd name="T52" fmla="*/ 85 w 209"/>
              <a:gd name="T53" fmla="*/ 110 h 155"/>
              <a:gd name="T54" fmla="*/ 80 w 209"/>
              <a:gd name="T55" fmla="*/ 115 h 155"/>
              <a:gd name="T56" fmla="*/ 152 w 209"/>
              <a:gd name="T57" fmla="*/ 117 h 155"/>
              <a:gd name="T58" fmla="*/ 175 w 209"/>
              <a:gd name="T59" fmla="*/ 117 h 155"/>
              <a:gd name="T60" fmla="*/ 134 w 209"/>
              <a:gd name="T61" fmla="*/ 123 h 155"/>
              <a:gd name="T62" fmla="*/ 132 w 209"/>
              <a:gd name="T63" fmla="*/ 117 h 155"/>
              <a:gd name="T64" fmla="*/ 129 w 209"/>
              <a:gd name="T65" fmla="*/ 123 h 155"/>
              <a:gd name="T66" fmla="*/ 94 w 209"/>
              <a:gd name="T67" fmla="*/ 117 h 155"/>
              <a:gd name="T68" fmla="*/ 109 w 209"/>
              <a:gd name="T69" fmla="*/ 117 h 155"/>
              <a:gd name="T70" fmla="*/ 73 w 209"/>
              <a:gd name="T71" fmla="*/ 123 h 155"/>
              <a:gd name="T72" fmla="*/ 75 w 209"/>
              <a:gd name="T73" fmla="*/ 117 h 155"/>
              <a:gd name="T74" fmla="*/ 68 w 209"/>
              <a:gd name="T75" fmla="*/ 123 h 155"/>
              <a:gd name="T76" fmla="*/ 37 w 209"/>
              <a:gd name="T77" fmla="*/ 117 h 155"/>
              <a:gd name="T78" fmla="*/ 51 w 209"/>
              <a:gd name="T79" fmla="*/ 117 h 155"/>
              <a:gd name="T80" fmla="*/ 163 w 209"/>
              <a:gd name="T81" fmla="*/ 133 h 155"/>
              <a:gd name="T82" fmla="*/ 160 w 209"/>
              <a:gd name="T83" fmla="*/ 126 h 155"/>
              <a:gd name="T84" fmla="*/ 158 w 209"/>
              <a:gd name="T85" fmla="*/ 133 h 155"/>
              <a:gd name="T86" fmla="*/ 119 w 209"/>
              <a:gd name="T87" fmla="*/ 126 h 155"/>
              <a:gd name="T88" fmla="*/ 135 w 209"/>
              <a:gd name="T89" fmla="*/ 126 h 155"/>
              <a:gd name="T90" fmla="*/ 98 w 209"/>
              <a:gd name="T91" fmla="*/ 133 h 155"/>
              <a:gd name="T92" fmla="*/ 98 w 209"/>
              <a:gd name="T93" fmla="*/ 126 h 155"/>
              <a:gd name="T94" fmla="*/ 92 w 209"/>
              <a:gd name="T95" fmla="*/ 133 h 155"/>
              <a:gd name="T96" fmla="*/ 57 w 209"/>
              <a:gd name="T97" fmla="*/ 126 h 155"/>
              <a:gd name="T98" fmla="*/ 73 w 209"/>
              <a:gd name="T99" fmla="*/ 126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09" h="155">
                <a:moveTo>
                  <a:pt x="27" y="102"/>
                </a:moveTo>
                <a:cubicBezTo>
                  <a:pt x="44" y="102"/>
                  <a:pt x="44" y="102"/>
                  <a:pt x="44" y="102"/>
                </a:cubicBezTo>
                <a:cubicBezTo>
                  <a:pt x="44" y="99"/>
                  <a:pt x="44" y="99"/>
                  <a:pt x="44" y="99"/>
                </a:cubicBezTo>
                <a:cubicBezTo>
                  <a:pt x="36" y="99"/>
                  <a:pt x="36" y="99"/>
                  <a:pt x="36" y="99"/>
                </a:cubicBezTo>
                <a:cubicBezTo>
                  <a:pt x="33" y="99"/>
                  <a:pt x="30" y="98"/>
                  <a:pt x="28" y="96"/>
                </a:cubicBezTo>
                <a:cubicBezTo>
                  <a:pt x="25" y="93"/>
                  <a:pt x="24" y="90"/>
                  <a:pt x="24" y="87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9"/>
                  <a:pt x="25" y="6"/>
                  <a:pt x="28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30" y="1"/>
                  <a:pt x="33" y="0"/>
                  <a:pt x="36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173" y="0"/>
                  <a:pt x="177" y="1"/>
                  <a:pt x="179" y="4"/>
                </a:cubicBezTo>
                <a:cubicBezTo>
                  <a:pt x="179" y="4"/>
                  <a:pt x="179" y="4"/>
                  <a:pt x="179" y="4"/>
                </a:cubicBezTo>
                <a:cubicBezTo>
                  <a:pt x="181" y="6"/>
                  <a:pt x="182" y="9"/>
                  <a:pt x="182" y="12"/>
                </a:cubicBezTo>
                <a:cubicBezTo>
                  <a:pt x="182" y="87"/>
                  <a:pt x="182" y="87"/>
                  <a:pt x="182" y="87"/>
                </a:cubicBezTo>
                <a:cubicBezTo>
                  <a:pt x="182" y="90"/>
                  <a:pt x="181" y="93"/>
                  <a:pt x="179" y="96"/>
                </a:cubicBezTo>
                <a:cubicBezTo>
                  <a:pt x="177" y="98"/>
                  <a:pt x="173" y="99"/>
                  <a:pt x="170" y="99"/>
                </a:cubicBezTo>
                <a:cubicBezTo>
                  <a:pt x="161" y="99"/>
                  <a:pt x="161" y="99"/>
                  <a:pt x="161" y="99"/>
                </a:cubicBezTo>
                <a:cubicBezTo>
                  <a:pt x="161" y="102"/>
                  <a:pt x="161" y="102"/>
                  <a:pt x="161" y="102"/>
                </a:cubicBezTo>
                <a:cubicBezTo>
                  <a:pt x="180" y="102"/>
                  <a:pt x="180" y="102"/>
                  <a:pt x="180" y="102"/>
                </a:cubicBezTo>
                <a:cubicBezTo>
                  <a:pt x="209" y="141"/>
                  <a:pt x="209" y="141"/>
                  <a:pt x="209" y="141"/>
                </a:cubicBezTo>
                <a:cubicBezTo>
                  <a:pt x="209" y="141"/>
                  <a:pt x="209" y="141"/>
                  <a:pt x="209" y="141"/>
                </a:cubicBezTo>
                <a:cubicBezTo>
                  <a:pt x="202" y="155"/>
                  <a:pt x="202" y="155"/>
                  <a:pt x="202" y="155"/>
                </a:cubicBezTo>
                <a:cubicBezTo>
                  <a:pt x="7" y="155"/>
                  <a:pt x="7" y="155"/>
                  <a:pt x="7" y="155"/>
                </a:cubicBezTo>
                <a:cubicBezTo>
                  <a:pt x="0" y="141"/>
                  <a:pt x="0" y="141"/>
                  <a:pt x="0" y="141"/>
                </a:cubicBezTo>
                <a:cubicBezTo>
                  <a:pt x="27" y="102"/>
                  <a:pt x="27" y="102"/>
                  <a:pt x="27" y="102"/>
                </a:cubicBezTo>
                <a:close/>
                <a:moveTo>
                  <a:pt x="63" y="102"/>
                </a:moveTo>
                <a:cubicBezTo>
                  <a:pt x="143" y="102"/>
                  <a:pt x="143" y="102"/>
                  <a:pt x="143" y="102"/>
                </a:cubicBezTo>
                <a:cubicBezTo>
                  <a:pt x="143" y="99"/>
                  <a:pt x="143" y="99"/>
                  <a:pt x="143" y="99"/>
                </a:cubicBezTo>
                <a:cubicBezTo>
                  <a:pt x="63" y="99"/>
                  <a:pt x="63" y="99"/>
                  <a:pt x="63" y="99"/>
                </a:cubicBezTo>
                <a:cubicBezTo>
                  <a:pt x="63" y="102"/>
                  <a:pt x="63" y="102"/>
                  <a:pt x="63" y="102"/>
                </a:cubicBezTo>
                <a:close/>
                <a:moveTo>
                  <a:pt x="170" y="12"/>
                </a:move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87"/>
                  <a:pt x="36" y="87"/>
                  <a:pt x="36" y="87"/>
                </a:cubicBezTo>
                <a:cubicBezTo>
                  <a:pt x="36" y="87"/>
                  <a:pt x="36" y="87"/>
                  <a:pt x="36" y="87"/>
                </a:cubicBezTo>
                <a:cubicBezTo>
                  <a:pt x="36" y="87"/>
                  <a:pt x="36" y="87"/>
                  <a:pt x="36" y="87"/>
                </a:cubicBezTo>
                <a:cubicBezTo>
                  <a:pt x="170" y="87"/>
                  <a:pt x="170" y="87"/>
                  <a:pt x="170" y="87"/>
                </a:cubicBezTo>
                <a:cubicBezTo>
                  <a:pt x="170" y="87"/>
                  <a:pt x="170" y="87"/>
                  <a:pt x="170" y="87"/>
                </a:cubicBezTo>
                <a:cubicBezTo>
                  <a:pt x="170" y="87"/>
                  <a:pt x="170" y="87"/>
                  <a:pt x="170" y="87"/>
                </a:cubicBezTo>
                <a:cubicBezTo>
                  <a:pt x="170" y="12"/>
                  <a:pt x="170" y="12"/>
                  <a:pt x="170" y="12"/>
                </a:cubicBezTo>
                <a:cubicBezTo>
                  <a:pt x="170" y="12"/>
                  <a:pt x="170" y="12"/>
                  <a:pt x="170" y="12"/>
                </a:cubicBezTo>
                <a:cubicBezTo>
                  <a:pt x="170" y="12"/>
                  <a:pt x="170" y="12"/>
                  <a:pt x="170" y="12"/>
                </a:cubicBezTo>
                <a:cubicBezTo>
                  <a:pt x="170" y="12"/>
                  <a:pt x="170" y="12"/>
                  <a:pt x="170" y="12"/>
                </a:cubicBezTo>
                <a:close/>
                <a:moveTo>
                  <a:pt x="31" y="126"/>
                </a:moveTo>
                <a:cubicBezTo>
                  <a:pt x="30" y="128"/>
                  <a:pt x="28" y="131"/>
                  <a:pt x="27" y="133"/>
                </a:cubicBezTo>
                <a:cubicBezTo>
                  <a:pt x="34" y="133"/>
                  <a:pt x="41" y="133"/>
                  <a:pt x="48" y="133"/>
                </a:cubicBezTo>
                <a:cubicBezTo>
                  <a:pt x="49" y="131"/>
                  <a:pt x="50" y="128"/>
                  <a:pt x="51" y="126"/>
                </a:cubicBezTo>
                <a:cubicBezTo>
                  <a:pt x="44" y="126"/>
                  <a:pt x="38" y="126"/>
                  <a:pt x="31" y="126"/>
                </a:cubicBezTo>
                <a:close/>
                <a:moveTo>
                  <a:pt x="41" y="110"/>
                </a:moveTo>
                <a:cubicBezTo>
                  <a:pt x="40" y="111"/>
                  <a:pt x="39" y="113"/>
                  <a:pt x="38" y="115"/>
                </a:cubicBezTo>
                <a:cubicBezTo>
                  <a:pt x="46" y="115"/>
                  <a:pt x="53" y="115"/>
                  <a:pt x="61" y="115"/>
                </a:cubicBezTo>
                <a:cubicBezTo>
                  <a:pt x="62" y="113"/>
                  <a:pt x="62" y="111"/>
                  <a:pt x="63" y="110"/>
                </a:cubicBezTo>
                <a:cubicBezTo>
                  <a:pt x="56" y="110"/>
                  <a:pt x="49" y="110"/>
                  <a:pt x="41" y="110"/>
                </a:cubicBezTo>
                <a:close/>
                <a:moveTo>
                  <a:pt x="157" y="110"/>
                </a:moveTo>
                <a:cubicBezTo>
                  <a:pt x="157" y="111"/>
                  <a:pt x="158" y="113"/>
                  <a:pt x="159" y="115"/>
                </a:cubicBezTo>
                <a:cubicBezTo>
                  <a:pt x="164" y="115"/>
                  <a:pt x="169" y="115"/>
                  <a:pt x="173" y="115"/>
                </a:cubicBezTo>
                <a:cubicBezTo>
                  <a:pt x="172" y="113"/>
                  <a:pt x="171" y="111"/>
                  <a:pt x="170" y="110"/>
                </a:cubicBezTo>
                <a:cubicBezTo>
                  <a:pt x="166" y="110"/>
                  <a:pt x="161" y="110"/>
                  <a:pt x="157" y="110"/>
                </a:cubicBezTo>
                <a:close/>
                <a:moveTo>
                  <a:pt x="139" y="110"/>
                </a:moveTo>
                <a:cubicBezTo>
                  <a:pt x="139" y="111"/>
                  <a:pt x="140" y="113"/>
                  <a:pt x="140" y="115"/>
                </a:cubicBezTo>
                <a:cubicBezTo>
                  <a:pt x="145" y="115"/>
                  <a:pt x="150" y="115"/>
                  <a:pt x="155" y="115"/>
                </a:cubicBezTo>
                <a:cubicBezTo>
                  <a:pt x="154" y="113"/>
                  <a:pt x="153" y="111"/>
                  <a:pt x="152" y="110"/>
                </a:cubicBezTo>
                <a:cubicBezTo>
                  <a:pt x="148" y="110"/>
                  <a:pt x="143" y="110"/>
                  <a:pt x="139" y="110"/>
                </a:cubicBezTo>
                <a:close/>
                <a:moveTo>
                  <a:pt x="121" y="110"/>
                </a:moveTo>
                <a:cubicBezTo>
                  <a:pt x="121" y="111"/>
                  <a:pt x="121" y="113"/>
                  <a:pt x="122" y="115"/>
                </a:cubicBezTo>
                <a:cubicBezTo>
                  <a:pt x="126" y="115"/>
                  <a:pt x="131" y="115"/>
                  <a:pt x="136" y="115"/>
                </a:cubicBezTo>
                <a:cubicBezTo>
                  <a:pt x="135" y="113"/>
                  <a:pt x="135" y="111"/>
                  <a:pt x="134" y="110"/>
                </a:cubicBezTo>
                <a:cubicBezTo>
                  <a:pt x="130" y="110"/>
                  <a:pt x="125" y="110"/>
                  <a:pt x="121" y="110"/>
                </a:cubicBezTo>
                <a:close/>
                <a:moveTo>
                  <a:pt x="103" y="110"/>
                </a:moveTo>
                <a:cubicBezTo>
                  <a:pt x="103" y="111"/>
                  <a:pt x="103" y="113"/>
                  <a:pt x="103" y="115"/>
                </a:cubicBezTo>
                <a:cubicBezTo>
                  <a:pt x="108" y="115"/>
                  <a:pt x="113" y="115"/>
                  <a:pt x="117" y="115"/>
                </a:cubicBezTo>
                <a:cubicBezTo>
                  <a:pt x="117" y="113"/>
                  <a:pt x="117" y="111"/>
                  <a:pt x="117" y="110"/>
                </a:cubicBezTo>
                <a:cubicBezTo>
                  <a:pt x="112" y="110"/>
                  <a:pt x="108" y="110"/>
                  <a:pt x="103" y="110"/>
                </a:cubicBezTo>
                <a:close/>
                <a:moveTo>
                  <a:pt x="85" y="110"/>
                </a:moveTo>
                <a:cubicBezTo>
                  <a:pt x="85" y="111"/>
                  <a:pt x="85" y="113"/>
                  <a:pt x="84" y="115"/>
                </a:cubicBezTo>
                <a:cubicBezTo>
                  <a:pt x="89" y="115"/>
                  <a:pt x="94" y="115"/>
                  <a:pt x="98" y="115"/>
                </a:cubicBezTo>
                <a:cubicBezTo>
                  <a:pt x="99" y="113"/>
                  <a:pt x="99" y="111"/>
                  <a:pt x="99" y="110"/>
                </a:cubicBezTo>
                <a:cubicBezTo>
                  <a:pt x="94" y="110"/>
                  <a:pt x="90" y="110"/>
                  <a:pt x="85" y="110"/>
                </a:cubicBezTo>
                <a:close/>
                <a:moveTo>
                  <a:pt x="67" y="110"/>
                </a:moveTo>
                <a:cubicBezTo>
                  <a:pt x="67" y="111"/>
                  <a:pt x="66" y="113"/>
                  <a:pt x="66" y="115"/>
                </a:cubicBezTo>
                <a:cubicBezTo>
                  <a:pt x="70" y="115"/>
                  <a:pt x="75" y="115"/>
                  <a:pt x="80" y="115"/>
                </a:cubicBezTo>
                <a:cubicBezTo>
                  <a:pt x="80" y="113"/>
                  <a:pt x="81" y="111"/>
                  <a:pt x="81" y="110"/>
                </a:cubicBezTo>
                <a:cubicBezTo>
                  <a:pt x="77" y="110"/>
                  <a:pt x="72" y="110"/>
                  <a:pt x="67" y="110"/>
                </a:cubicBezTo>
                <a:close/>
                <a:moveTo>
                  <a:pt x="152" y="117"/>
                </a:moveTo>
                <a:cubicBezTo>
                  <a:pt x="153" y="119"/>
                  <a:pt x="153" y="121"/>
                  <a:pt x="154" y="123"/>
                </a:cubicBezTo>
                <a:cubicBezTo>
                  <a:pt x="162" y="123"/>
                  <a:pt x="170" y="123"/>
                  <a:pt x="178" y="123"/>
                </a:cubicBezTo>
                <a:cubicBezTo>
                  <a:pt x="177" y="121"/>
                  <a:pt x="176" y="119"/>
                  <a:pt x="175" y="117"/>
                </a:cubicBezTo>
                <a:cubicBezTo>
                  <a:pt x="167" y="117"/>
                  <a:pt x="160" y="117"/>
                  <a:pt x="152" y="117"/>
                </a:cubicBezTo>
                <a:close/>
                <a:moveTo>
                  <a:pt x="132" y="117"/>
                </a:moveTo>
                <a:cubicBezTo>
                  <a:pt x="133" y="119"/>
                  <a:pt x="133" y="121"/>
                  <a:pt x="134" y="123"/>
                </a:cubicBezTo>
                <a:cubicBezTo>
                  <a:pt x="139" y="123"/>
                  <a:pt x="144" y="123"/>
                  <a:pt x="149" y="123"/>
                </a:cubicBezTo>
                <a:cubicBezTo>
                  <a:pt x="148" y="121"/>
                  <a:pt x="148" y="119"/>
                  <a:pt x="147" y="117"/>
                </a:cubicBezTo>
                <a:cubicBezTo>
                  <a:pt x="142" y="117"/>
                  <a:pt x="137" y="117"/>
                  <a:pt x="132" y="117"/>
                </a:cubicBezTo>
                <a:close/>
                <a:moveTo>
                  <a:pt x="113" y="117"/>
                </a:moveTo>
                <a:cubicBezTo>
                  <a:pt x="113" y="119"/>
                  <a:pt x="114" y="121"/>
                  <a:pt x="114" y="123"/>
                </a:cubicBezTo>
                <a:cubicBezTo>
                  <a:pt x="119" y="123"/>
                  <a:pt x="124" y="123"/>
                  <a:pt x="129" y="123"/>
                </a:cubicBezTo>
                <a:cubicBezTo>
                  <a:pt x="129" y="121"/>
                  <a:pt x="128" y="119"/>
                  <a:pt x="128" y="117"/>
                </a:cubicBezTo>
                <a:cubicBezTo>
                  <a:pt x="123" y="117"/>
                  <a:pt x="118" y="117"/>
                  <a:pt x="113" y="117"/>
                </a:cubicBezTo>
                <a:close/>
                <a:moveTo>
                  <a:pt x="94" y="117"/>
                </a:moveTo>
                <a:cubicBezTo>
                  <a:pt x="94" y="119"/>
                  <a:pt x="94" y="121"/>
                  <a:pt x="93" y="123"/>
                </a:cubicBezTo>
                <a:cubicBezTo>
                  <a:pt x="99" y="123"/>
                  <a:pt x="104" y="123"/>
                  <a:pt x="109" y="123"/>
                </a:cubicBezTo>
                <a:cubicBezTo>
                  <a:pt x="109" y="121"/>
                  <a:pt x="109" y="119"/>
                  <a:pt x="109" y="117"/>
                </a:cubicBezTo>
                <a:cubicBezTo>
                  <a:pt x="104" y="117"/>
                  <a:pt x="99" y="117"/>
                  <a:pt x="94" y="117"/>
                </a:cubicBezTo>
                <a:close/>
                <a:moveTo>
                  <a:pt x="75" y="117"/>
                </a:moveTo>
                <a:cubicBezTo>
                  <a:pt x="74" y="119"/>
                  <a:pt x="74" y="121"/>
                  <a:pt x="73" y="123"/>
                </a:cubicBezTo>
                <a:cubicBezTo>
                  <a:pt x="79" y="123"/>
                  <a:pt x="84" y="123"/>
                  <a:pt x="89" y="123"/>
                </a:cubicBezTo>
                <a:cubicBezTo>
                  <a:pt x="89" y="121"/>
                  <a:pt x="89" y="119"/>
                  <a:pt x="90" y="117"/>
                </a:cubicBezTo>
                <a:cubicBezTo>
                  <a:pt x="85" y="117"/>
                  <a:pt x="80" y="117"/>
                  <a:pt x="75" y="117"/>
                </a:cubicBezTo>
                <a:close/>
                <a:moveTo>
                  <a:pt x="56" y="117"/>
                </a:moveTo>
                <a:cubicBezTo>
                  <a:pt x="55" y="119"/>
                  <a:pt x="54" y="121"/>
                  <a:pt x="53" y="123"/>
                </a:cubicBezTo>
                <a:cubicBezTo>
                  <a:pt x="58" y="123"/>
                  <a:pt x="63" y="123"/>
                  <a:pt x="68" y="123"/>
                </a:cubicBezTo>
                <a:cubicBezTo>
                  <a:pt x="69" y="121"/>
                  <a:pt x="70" y="119"/>
                  <a:pt x="70" y="117"/>
                </a:cubicBezTo>
                <a:cubicBezTo>
                  <a:pt x="65" y="117"/>
                  <a:pt x="60" y="117"/>
                  <a:pt x="56" y="117"/>
                </a:cubicBezTo>
                <a:close/>
                <a:moveTo>
                  <a:pt x="37" y="117"/>
                </a:moveTo>
                <a:cubicBezTo>
                  <a:pt x="35" y="119"/>
                  <a:pt x="34" y="121"/>
                  <a:pt x="33" y="123"/>
                </a:cubicBezTo>
                <a:cubicBezTo>
                  <a:pt x="38" y="123"/>
                  <a:pt x="43" y="123"/>
                  <a:pt x="48" y="123"/>
                </a:cubicBezTo>
                <a:cubicBezTo>
                  <a:pt x="49" y="121"/>
                  <a:pt x="50" y="119"/>
                  <a:pt x="51" y="117"/>
                </a:cubicBezTo>
                <a:cubicBezTo>
                  <a:pt x="46" y="117"/>
                  <a:pt x="41" y="117"/>
                  <a:pt x="37" y="117"/>
                </a:cubicBezTo>
                <a:close/>
                <a:moveTo>
                  <a:pt x="160" y="126"/>
                </a:moveTo>
                <a:cubicBezTo>
                  <a:pt x="161" y="128"/>
                  <a:pt x="162" y="131"/>
                  <a:pt x="163" y="133"/>
                </a:cubicBezTo>
                <a:cubicBezTo>
                  <a:pt x="170" y="133"/>
                  <a:pt x="177" y="133"/>
                  <a:pt x="184" y="133"/>
                </a:cubicBezTo>
                <a:cubicBezTo>
                  <a:pt x="183" y="131"/>
                  <a:pt x="182" y="128"/>
                  <a:pt x="180" y="126"/>
                </a:cubicBezTo>
                <a:cubicBezTo>
                  <a:pt x="174" y="126"/>
                  <a:pt x="167" y="126"/>
                  <a:pt x="160" y="126"/>
                </a:cubicBezTo>
                <a:close/>
                <a:moveTo>
                  <a:pt x="139" y="126"/>
                </a:moveTo>
                <a:cubicBezTo>
                  <a:pt x="140" y="128"/>
                  <a:pt x="141" y="131"/>
                  <a:pt x="141" y="133"/>
                </a:cubicBezTo>
                <a:cubicBezTo>
                  <a:pt x="147" y="133"/>
                  <a:pt x="152" y="133"/>
                  <a:pt x="158" y="133"/>
                </a:cubicBezTo>
                <a:cubicBezTo>
                  <a:pt x="157" y="131"/>
                  <a:pt x="156" y="128"/>
                  <a:pt x="155" y="126"/>
                </a:cubicBezTo>
                <a:cubicBezTo>
                  <a:pt x="150" y="126"/>
                  <a:pt x="145" y="126"/>
                  <a:pt x="139" y="126"/>
                </a:cubicBezTo>
                <a:close/>
                <a:moveTo>
                  <a:pt x="119" y="126"/>
                </a:moveTo>
                <a:cubicBezTo>
                  <a:pt x="119" y="128"/>
                  <a:pt x="119" y="131"/>
                  <a:pt x="119" y="133"/>
                </a:cubicBezTo>
                <a:cubicBezTo>
                  <a:pt x="125" y="133"/>
                  <a:pt x="131" y="133"/>
                  <a:pt x="136" y="133"/>
                </a:cubicBezTo>
                <a:cubicBezTo>
                  <a:pt x="136" y="131"/>
                  <a:pt x="135" y="128"/>
                  <a:pt x="135" y="126"/>
                </a:cubicBezTo>
                <a:cubicBezTo>
                  <a:pt x="129" y="126"/>
                  <a:pt x="124" y="126"/>
                  <a:pt x="119" y="126"/>
                </a:cubicBezTo>
                <a:close/>
                <a:moveTo>
                  <a:pt x="98" y="126"/>
                </a:moveTo>
                <a:cubicBezTo>
                  <a:pt x="98" y="128"/>
                  <a:pt x="98" y="131"/>
                  <a:pt x="98" y="133"/>
                </a:cubicBezTo>
                <a:cubicBezTo>
                  <a:pt x="103" y="133"/>
                  <a:pt x="109" y="133"/>
                  <a:pt x="115" y="133"/>
                </a:cubicBezTo>
                <a:cubicBezTo>
                  <a:pt x="114" y="131"/>
                  <a:pt x="114" y="128"/>
                  <a:pt x="114" y="126"/>
                </a:cubicBezTo>
                <a:cubicBezTo>
                  <a:pt x="109" y="126"/>
                  <a:pt x="103" y="126"/>
                  <a:pt x="98" y="126"/>
                </a:cubicBezTo>
                <a:close/>
                <a:moveTo>
                  <a:pt x="77" y="126"/>
                </a:moveTo>
                <a:cubicBezTo>
                  <a:pt x="77" y="128"/>
                  <a:pt x="76" y="131"/>
                  <a:pt x="76" y="133"/>
                </a:cubicBezTo>
                <a:cubicBezTo>
                  <a:pt x="81" y="133"/>
                  <a:pt x="87" y="133"/>
                  <a:pt x="92" y="133"/>
                </a:cubicBezTo>
                <a:cubicBezTo>
                  <a:pt x="93" y="131"/>
                  <a:pt x="93" y="128"/>
                  <a:pt x="93" y="126"/>
                </a:cubicBezTo>
                <a:cubicBezTo>
                  <a:pt x="88" y="126"/>
                  <a:pt x="83" y="126"/>
                  <a:pt x="77" y="126"/>
                </a:cubicBezTo>
                <a:close/>
                <a:moveTo>
                  <a:pt x="57" y="126"/>
                </a:moveTo>
                <a:cubicBezTo>
                  <a:pt x="56" y="128"/>
                  <a:pt x="55" y="131"/>
                  <a:pt x="54" y="133"/>
                </a:cubicBezTo>
                <a:cubicBezTo>
                  <a:pt x="60" y="133"/>
                  <a:pt x="65" y="133"/>
                  <a:pt x="71" y="133"/>
                </a:cubicBezTo>
                <a:cubicBezTo>
                  <a:pt x="71" y="131"/>
                  <a:pt x="72" y="128"/>
                  <a:pt x="73" y="126"/>
                </a:cubicBezTo>
                <a:cubicBezTo>
                  <a:pt x="67" y="126"/>
                  <a:pt x="62" y="126"/>
                  <a:pt x="57" y="12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023850A-A94E-4F6E-B66B-BB2796BE2E79}"/>
              </a:ext>
            </a:extLst>
          </p:cNvPr>
          <p:cNvSpPr txBox="1"/>
          <p:nvPr/>
        </p:nvSpPr>
        <p:spPr>
          <a:xfrm>
            <a:off x="1445984" y="3929735"/>
            <a:ext cx="1303020" cy="39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7" name="Freeform 28">
            <a:extLst>
              <a:ext uri="{FF2B5EF4-FFF2-40B4-BE49-F238E27FC236}">
                <a16:creationId xmlns:a16="http://schemas.microsoft.com/office/drawing/2014/main" id="{864172AD-3B7E-4DA2-BA8A-AD7D7302D88A}"/>
              </a:ext>
            </a:extLst>
          </p:cNvPr>
          <p:cNvSpPr>
            <a:spLocks noEditPoints="1"/>
          </p:cNvSpPr>
          <p:nvPr/>
        </p:nvSpPr>
        <p:spPr bwMode="auto">
          <a:xfrm>
            <a:off x="1837144" y="4908111"/>
            <a:ext cx="520700" cy="387350"/>
          </a:xfrm>
          <a:custGeom>
            <a:avLst/>
            <a:gdLst>
              <a:gd name="T0" fmla="*/ 44 w 209"/>
              <a:gd name="T1" fmla="*/ 99 h 155"/>
              <a:gd name="T2" fmla="*/ 24 w 209"/>
              <a:gd name="T3" fmla="*/ 87 h 155"/>
              <a:gd name="T4" fmla="*/ 28 w 209"/>
              <a:gd name="T5" fmla="*/ 4 h 155"/>
              <a:gd name="T6" fmla="*/ 179 w 209"/>
              <a:gd name="T7" fmla="*/ 4 h 155"/>
              <a:gd name="T8" fmla="*/ 182 w 209"/>
              <a:gd name="T9" fmla="*/ 87 h 155"/>
              <a:gd name="T10" fmla="*/ 161 w 209"/>
              <a:gd name="T11" fmla="*/ 99 h 155"/>
              <a:gd name="T12" fmla="*/ 209 w 209"/>
              <a:gd name="T13" fmla="*/ 141 h 155"/>
              <a:gd name="T14" fmla="*/ 7 w 209"/>
              <a:gd name="T15" fmla="*/ 155 h 155"/>
              <a:gd name="T16" fmla="*/ 63 w 209"/>
              <a:gd name="T17" fmla="*/ 102 h 155"/>
              <a:gd name="T18" fmla="*/ 63 w 209"/>
              <a:gd name="T19" fmla="*/ 99 h 155"/>
              <a:gd name="T20" fmla="*/ 36 w 209"/>
              <a:gd name="T21" fmla="*/ 12 h 155"/>
              <a:gd name="T22" fmla="*/ 36 w 209"/>
              <a:gd name="T23" fmla="*/ 12 h 155"/>
              <a:gd name="T24" fmla="*/ 36 w 209"/>
              <a:gd name="T25" fmla="*/ 87 h 155"/>
              <a:gd name="T26" fmla="*/ 170 w 209"/>
              <a:gd name="T27" fmla="*/ 87 h 155"/>
              <a:gd name="T28" fmla="*/ 170 w 209"/>
              <a:gd name="T29" fmla="*/ 12 h 155"/>
              <a:gd name="T30" fmla="*/ 27 w 209"/>
              <a:gd name="T31" fmla="*/ 133 h 155"/>
              <a:gd name="T32" fmla="*/ 31 w 209"/>
              <a:gd name="T33" fmla="*/ 126 h 155"/>
              <a:gd name="T34" fmla="*/ 61 w 209"/>
              <a:gd name="T35" fmla="*/ 115 h 155"/>
              <a:gd name="T36" fmla="*/ 157 w 209"/>
              <a:gd name="T37" fmla="*/ 110 h 155"/>
              <a:gd name="T38" fmla="*/ 170 w 209"/>
              <a:gd name="T39" fmla="*/ 110 h 155"/>
              <a:gd name="T40" fmla="*/ 140 w 209"/>
              <a:gd name="T41" fmla="*/ 115 h 155"/>
              <a:gd name="T42" fmla="*/ 139 w 209"/>
              <a:gd name="T43" fmla="*/ 110 h 155"/>
              <a:gd name="T44" fmla="*/ 136 w 209"/>
              <a:gd name="T45" fmla="*/ 115 h 155"/>
              <a:gd name="T46" fmla="*/ 103 w 209"/>
              <a:gd name="T47" fmla="*/ 110 h 155"/>
              <a:gd name="T48" fmla="*/ 117 w 209"/>
              <a:gd name="T49" fmla="*/ 110 h 155"/>
              <a:gd name="T50" fmla="*/ 84 w 209"/>
              <a:gd name="T51" fmla="*/ 115 h 155"/>
              <a:gd name="T52" fmla="*/ 85 w 209"/>
              <a:gd name="T53" fmla="*/ 110 h 155"/>
              <a:gd name="T54" fmla="*/ 80 w 209"/>
              <a:gd name="T55" fmla="*/ 115 h 155"/>
              <a:gd name="T56" fmla="*/ 152 w 209"/>
              <a:gd name="T57" fmla="*/ 117 h 155"/>
              <a:gd name="T58" fmla="*/ 175 w 209"/>
              <a:gd name="T59" fmla="*/ 117 h 155"/>
              <a:gd name="T60" fmla="*/ 134 w 209"/>
              <a:gd name="T61" fmla="*/ 123 h 155"/>
              <a:gd name="T62" fmla="*/ 132 w 209"/>
              <a:gd name="T63" fmla="*/ 117 h 155"/>
              <a:gd name="T64" fmla="*/ 129 w 209"/>
              <a:gd name="T65" fmla="*/ 123 h 155"/>
              <a:gd name="T66" fmla="*/ 94 w 209"/>
              <a:gd name="T67" fmla="*/ 117 h 155"/>
              <a:gd name="T68" fmla="*/ 109 w 209"/>
              <a:gd name="T69" fmla="*/ 117 h 155"/>
              <a:gd name="T70" fmla="*/ 73 w 209"/>
              <a:gd name="T71" fmla="*/ 123 h 155"/>
              <a:gd name="T72" fmla="*/ 75 w 209"/>
              <a:gd name="T73" fmla="*/ 117 h 155"/>
              <a:gd name="T74" fmla="*/ 68 w 209"/>
              <a:gd name="T75" fmla="*/ 123 h 155"/>
              <a:gd name="T76" fmla="*/ 37 w 209"/>
              <a:gd name="T77" fmla="*/ 117 h 155"/>
              <a:gd name="T78" fmla="*/ 51 w 209"/>
              <a:gd name="T79" fmla="*/ 117 h 155"/>
              <a:gd name="T80" fmla="*/ 163 w 209"/>
              <a:gd name="T81" fmla="*/ 133 h 155"/>
              <a:gd name="T82" fmla="*/ 160 w 209"/>
              <a:gd name="T83" fmla="*/ 126 h 155"/>
              <a:gd name="T84" fmla="*/ 158 w 209"/>
              <a:gd name="T85" fmla="*/ 133 h 155"/>
              <a:gd name="T86" fmla="*/ 119 w 209"/>
              <a:gd name="T87" fmla="*/ 126 h 155"/>
              <a:gd name="T88" fmla="*/ 135 w 209"/>
              <a:gd name="T89" fmla="*/ 126 h 155"/>
              <a:gd name="T90" fmla="*/ 98 w 209"/>
              <a:gd name="T91" fmla="*/ 133 h 155"/>
              <a:gd name="T92" fmla="*/ 98 w 209"/>
              <a:gd name="T93" fmla="*/ 126 h 155"/>
              <a:gd name="T94" fmla="*/ 92 w 209"/>
              <a:gd name="T95" fmla="*/ 133 h 155"/>
              <a:gd name="T96" fmla="*/ 57 w 209"/>
              <a:gd name="T97" fmla="*/ 126 h 155"/>
              <a:gd name="T98" fmla="*/ 73 w 209"/>
              <a:gd name="T99" fmla="*/ 126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09" h="155">
                <a:moveTo>
                  <a:pt x="27" y="102"/>
                </a:moveTo>
                <a:cubicBezTo>
                  <a:pt x="44" y="102"/>
                  <a:pt x="44" y="102"/>
                  <a:pt x="44" y="102"/>
                </a:cubicBezTo>
                <a:cubicBezTo>
                  <a:pt x="44" y="99"/>
                  <a:pt x="44" y="99"/>
                  <a:pt x="44" y="99"/>
                </a:cubicBezTo>
                <a:cubicBezTo>
                  <a:pt x="36" y="99"/>
                  <a:pt x="36" y="99"/>
                  <a:pt x="36" y="99"/>
                </a:cubicBezTo>
                <a:cubicBezTo>
                  <a:pt x="33" y="99"/>
                  <a:pt x="30" y="98"/>
                  <a:pt x="28" y="96"/>
                </a:cubicBezTo>
                <a:cubicBezTo>
                  <a:pt x="25" y="93"/>
                  <a:pt x="24" y="90"/>
                  <a:pt x="24" y="87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9"/>
                  <a:pt x="25" y="6"/>
                  <a:pt x="28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30" y="1"/>
                  <a:pt x="33" y="0"/>
                  <a:pt x="36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173" y="0"/>
                  <a:pt x="177" y="1"/>
                  <a:pt x="179" y="4"/>
                </a:cubicBezTo>
                <a:cubicBezTo>
                  <a:pt x="179" y="4"/>
                  <a:pt x="179" y="4"/>
                  <a:pt x="179" y="4"/>
                </a:cubicBezTo>
                <a:cubicBezTo>
                  <a:pt x="181" y="6"/>
                  <a:pt x="182" y="9"/>
                  <a:pt x="182" y="12"/>
                </a:cubicBezTo>
                <a:cubicBezTo>
                  <a:pt x="182" y="87"/>
                  <a:pt x="182" y="87"/>
                  <a:pt x="182" y="87"/>
                </a:cubicBezTo>
                <a:cubicBezTo>
                  <a:pt x="182" y="90"/>
                  <a:pt x="181" y="93"/>
                  <a:pt x="179" y="96"/>
                </a:cubicBezTo>
                <a:cubicBezTo>
                  <a:pt x="177" y="98"/>
                  <a:pt x="173" y="99"/>
                  <a:pt x="170" y="99"/>
                </a:cubicBezTo>
                <a:cubicBezTo>
                  <a:pt x="161" y="99"/>
                  <a:pt x="161" y="99"/>
                  <a:pt x="161" y="99"/>
                </a:cubicBezTo>
                <a:cubicBezTo>
                  <a:pt x="161" y="102"/>
                  <a:pt x="161" y="102"/>
                  <a:pt x="161" y="102"/>
                </a:cubicBezTo>
                <a:cubicBezTo>
                  <a:pt x="180" y="102"/>
                  <a:pt x="180" y="102"/>
                  <a:pt x="180" y="102"/>
                </a:cubicBezTo>
                <a:cubicBezTo>
                  <a:pt x="209" y="141"/>
                  <a:pt x="209" y="141"/>
                  <a:pt x="209" y="141"/>
                </a:cubicBezTo>
                <a:cubicBezTo>
                  <a:pt x="209" y="141"/>
                  <a:pt x="209" y="141"/>
                  <a:pt x="209" y="141"/>
                </a:cubicBezTo>
                <a:cubicBezTo>
                  <a:pt x="202" y="155"/>
                  <a:pt x="202" y="155"/>
                  <a:pt x="202" y="155"/>
                </a:cubicBezTo>
                <a:cubicBezTo>
                  <a:pt x="7" y="155"/>
                  <a:pt x="7" y="155"/>
                  <a:pt x="7" y="155"/>
                </a:cubicBezTo>
                <a:cubicBezTo>
                  <a:pt x="0" y="141"/>
                  <a:pt x="0" y="141"/>
                  <a:pt x="0" y="141"/>
                </a:cubicBezTo>
                <a:cubicBezTo>
                  <a:pt x="27" y="102"/>
                  <a:pt x="27" y="102"/>
                  <a:pt x="27" y="102"/>
                </a:cubicBezTo>
                <a:close/>
                <a:moveTo>
                  <a:pt x="63" y="102"/>
                </a:moveTo>
                <a:cubicBezTo>
                  <a:pt x="143" y="102"/>
                  <a:pt x="143" y="102"/>
                  <a:pt x="143" y="102"/>
                </a:cubicBezTo>
                <a:cubicBezTo>
                  <a:pt x="143" y="99"/>
                  <a:pt x="143" y="99"/>
                  <a:pt x="143" y="99"/>
                </a:cubicBezTo>
                <a:cubicBezTo>
                  <a:pt x="63" y="99"/>
                  <a:pt x="63" y="99"/>
                  <a:pt x="63" y="99"/>
                </a:cubicBezTo>
                <a:cubicBezTo>
                  <a:pt x="63" y="102"/>
                  <a:pt x="63" y="102"/>
                  <a:pt x="63" y="102"/>
                </a:cubicBezTo>
                <a:close/>
                <a:moveTo>
                  <a:pt x="170" y="12"/>
                </a:move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87"/>
                  <a:pt x="36" y="87"/>
                  <a:pt x="36" y="87"/>
                </a:cubicBezTo>
                <a:cubicBezTo>
                  <a:pt x="36" y="87"/>
                  <a:pt x="36" y="87"/>
                  <a:pt x="36" y="87"/>
                </a:cubicBezTo>
                <a:cubicBezTo>
                  <a:pt x="36" y="87"/>
                  <a:pt x="36" y="87"/>
                  <a:pt x="36" y="87"/>
                </a:cubicBezTo>
                <a:cubicBezTo>
                  <a:pt x="170" y="87"/>
                  <a:pt x="170" y="87"/>
                  <a:pt x="170" y="87"/>
                </a:cubicBezTo>
                <a:cubicBezTo>
                  <a:pt x="170" y="87"/>
                  <a:pt x="170" y="87"/>
                  <a:pt x="170" y="87"/>
                </a:cubicBezTo>
                <a:cubicBezTo>
                  <a:pt x="170" y="87"/>
                  <a:pt x="170" y="87"/>
                  <a:pt x="170" y="87"/>
                </a:cubicBezTo>
                <a:cubicBezTo>
                  <a:pt x="170" y="12"/>
                  <a:pt x="170" y="12"/>
                  <a:pt x="170" y="12"/>
                </a:cubicBezTo>
                <a:cubicBezTo>
                  <a:pt x="170" y="12"/>
                  <a:pt x="170" y="12"/>
                  <a:pt x="170" y="12"/>
                </a:cubicBezTo>
                <a:cubicBezTo>
                  <a:pt x="170" y="12"/>
                  <a:pt x="170" y="12"/>
                  <a:pt x="170" y="12"/>
                </a:cubicBezTo>
                <a:cubicBezTo>
                  <a:pt x="170" y="12"/>
                  <a:pt x="170" y="12"/>
                  <a:pt x="170" y="12"/>
                </a:cubicBezTo>
                <a:close/>
                <a:moveTo>
                  <a:pt x="31" y="126"/>
                </a:moveTo>
                <a:cubicBezTo>
                  <a:pt x="30" y="128"/>
                  <a:pt x="28" y="131"/>
                  <a:pt x="27" y="133"/>
                </a:cubicBezTo>
                <a:cubicBezTo>
                  <a:pt x="34" y="133"/>
                  <a:pt x="41" y="133"/>
                  <a:pt x="48" y="133"/>
                </a:cubicBezTo>
                <a:cubicBezTo>
                  <a:pt x="49" y="131"/>
                  <a:pt x="50" y="128"/>
                  <a:pt x="51" y="126"/>
                </a:cubicBezTo>
                <a:cubicBezTo>
                  <a:pt x="44" y="126"/>
                  <a:pt x="38" y="126"/>
                  <a:pt x="31" y="126"/>
                </a:cubicBezTo>
                <a:close/>
                <a:moveTo>
                  <a:pt x="41" y="110"/>
                </a:moveTo>
                <a:cubicBezTo>
                  <a:pt x="40" y="111"/>
                  <a:pt x="39" y="113"/>
                  <a:pt x="38" y="115"/>
                </a:cubicBezTo>
                <a:cubicBezTo>
                  <a:pt x="46" y="115"/>
                  <a:pt x="53" y="115"/>
                  <a:pt x="61" y="115"/>
                </a:cubicBezTo>
                <a:cubicBezTo>
                  <a:pt x="62" y="113"/>
                  <a:pt x="62" y="111"/>
                  <a:pt x="63" y="110"/>
                </a:cubicBezTo>
                <a:cubicBezTo>
                  <a:pt x="56" y="110"/>
                  <a:pt x="49" y="110"/>
                  <a:pt x="41" y="110"/>
                </a:cubicBezTo>
                <a:close/>
                <a:moveTo>
                  <a:pt x="157" y="110"/>
                </a:moveTo>
                <a:cubicBezTo>
                  <a:pt x="157" y="111"/>
                  <a:pt x="158" y="113"/>
                  <a:pt x="159" y="115"/>
                </a:cubicBezTo>
                <a:cubicBezTo>
                  <a:pt x="164" y="115"/>
                  <a:pt x="169" y="115"/>
                  <a:pt x="173" y="115"/>
                </a:cubicBezTo>
                <a:cubicBezTo>
                  <a:pt x="172" y="113"/>
                  <a:pt x="171" y="111"/>
                  <a:pt x="170" y="110"/>
                </a:cubicBezTo>
                <a:cubicBezTo>
                  <a:pt x="166" y="110"/>
                  <a:pt x="161" y="110"/>
                  <a:pt x="157" y="110"/>
                </a:cubicBezTo>
                <a:close/>
                <a:moveTo>
                  <a:pt x="139" y="110"/>
                </a:moveTo>
                <a:cubicBezTo>
                  <a:pt x="139" y="111"/>
                  <a:pt x="140" y="113"/>
                  <a:pt x="140" y="115"/>
                </a:cubicBezTo>
                <a:cubicBezTo>
                  <a:pt x="145" y="115"/>
                  <a:pt x="150" y="115"/>
                  <a:pt x="155" y="115"/>
                </a:cubicBezTo>
                <a:cubicBezTo>
                  <a:pt x="154" y="113"/>
                  <a:pt x="153" y="111"/>
                  <a:pt x="152" y="110"/>
                </a:cubicBezTo>
                <a:cubicBezTo>
                  <a:pt x="148" y="110"/>
                  <a:pt x="143" y="110"/>
                  <a:pt x="139" y="110"/>
                </a:cubicBezTo>
                <a:close/>
                <a:moveTo>
                  <a:pt x="121" y="110"/>
                </a:moveTo>
                <a:cubicBezTo>
                  <a:pt x="121" y="111"/>
                  <a:pt x="121" y="113"/>
                  <a:pt x="122" y="115"/>
                </a:cubicBezTo>
                <a:cubicBezTo>
                  <a:pt x="126" y="115"/>
                  <a:pt x="131" y="115"/>
                  <a:pt x="136" y="115"/>
                </a:cubicBezTo>
                <a:cubicBezTo>
                  <a:pt x="135" y="113"/>
                  <a:pt x="135" y="111"/>
                  <a:pt x="134" y="110"/>
                </a:cubicBezTo>
                <a:cubicBezTo>
                  <a:pt x="130" y="110"/>
                  <a:pt x="125" y="110"/>
                  <a:pt x="121" y="110"/>
                </a:cubicBezTo>
                <a:close/>
                <a:moveTo>
                  <a:pt x="103" y="110"/>
                </a:moveTo>
                <a:cubicBezTo>
                  <a:pt x="103" y="111"/>
                  <a:pt x="103" y="113"/>
                  <a:pt x="103" y="115"/>
                </a:cubicBezTo>
                <a:cubicBezTo>
                  <a:pt x="108" y="115"/>
                  <a:pt x="113" y="115"/>
                  <a:pt x="117" y="115"/>
                </a:cubicBezTo>
                <a:cubicBezTo>
                  <a:pt x="117" y="113"/>
                  <a:pt x="117" y="111"/>
                  <a:pt x="117" y="110"/>
                </a:cubicBezTo>
                <a:cubicBezTo>
                  <a:pt x="112" y="110"/>
                  <a:pt x="108" y="110"/>
                  <a:pt x="103" y="110"/>
                </a:cubicBezTo>
                <a:close/>
                <a:moveTo>
                  <a:pt x="85" y="110"/>
                </a:moveTo>
                <a:cubicBezTo>
                  <a:pt x="85" y="111"/>
                  <a:pt x="85" y="113"/>
                  <a:pt x="84" y="115"/>
                </a:cubicBezTo>
                <a:cubicBezTo>
                  <a:pt x="89" y="115"/>
                  <a:pt x="94" y="115"/>
                  <a:pt x="98" y="115"/>
                </a:cubicBezTo>
                <a:cubicBezTo>
                  <a:pt x="99" y="113"/>
                  <a:pt x="99" y="111"/>
                  <a:pt x="99" y="110"/>
                </a:cubicBezTo>
                <a:cubicBezTo>
                  <a:pt x="94" y="110"/>
                  <a:pt x="90" y="110"/>
                  <a:pt x="85" y="110"/>
                </a:cubicBezTo>
                <a:close/>
                <a:moveTo>
                  <a:pt x="67" y="110"/>
                </a:moveTo>
                <a:cubicBezTo>
                  <a:pt x="67" y="111"/>
                  <a:pt x="66" y="113"/>
                  <a:pt x="66" y="115"/>
                </a:cubicBezTo>
                <a:cubicBezTo>
                  <a:pt x="70" y="115"/>
                  <a:pt x="75" y="115"/>
                  <a:pt x="80" y="115"/>
                </a:cubicBezTo>
                <a:cubicBezTo>
                  <a:pt x="80" y="113"/>
                  <a:pt x="81" y="111"/>
                  <a:pt x="81" y="110"/>
                </a:cubicBezTo>
                <a:cubicBezTo>
                  <a:pt x="77" y="110"/>
                  <a:pt x="72" y="110"/>
                  <a:pt x="67" y="110"/>
                </a:cubicBezTo>
                <a:close/>
                <a:moveTo>
                  <a:pt x="152" y="117"/>
                </a:moveTo>
                <a:cubicBezTo>
                  <a:pt x="153" y="119"/>
                  <a:pt x="153" y="121"/>
                  <a:pt x="154" y="123"/>
                </a:cubicBezTo>
                <a:cubicBezTo>
                  <a:pt x="162" y="123"/>
                  <a:pt x="170" y="123"/>
                  <a:pt x="178" y="123"/>
                </a:cubicBezTo>
                <a:cubicBezTo>
                  <a:pt x="177" y="121"/>
                  <a:pt x="176" y="119"/>
                  <a:pt x="175" y="117"/>
                </a:cubicBezTo>
                <a:cubicBezTo>
                  <a:pt x="167" y="117"/>
                  <a:pt x="160" y="117"/>
                  <a:pt x="152" y="117"/>
                </a:cubicBezTo>
                <a:close/>
                <a:moveTo>
                  <a:pt x="132" y="117"/>
                </a:moveTo>
                <a:cubicBezTo>
                  <a:pt x="133" y="119"/>
                  <a:pt x="133" y="121"/>
                  <a:pt x="134" y="123"/>
                </a:cubicBezTo>
                <a:cubicBezTo>
                  <a:pt x="139" y="123"/>
                  <a:pt x="144" y="123"/>
                  <a:pt x="149" y="123"/>
                </a:cubicBezTo>
                <a:cubicBezTo>
                  <a:pt x="148" y="121"/>
                  <a:pt x="148" y="119"/>
                  <a:pt x="147" y="117"/>
                </a:cubicBezTo>
                <a:cubicBezTo>
                  <a:pt x="142" y="117"/>
                  <a:pt x="137" y="117"/>
                  <a:pt x="132" y="117"/>
                </a:cubicBezTo>
                <a:close/>
                <a:moveTo>
                  <a:pt x="113" y="117"/>
                </a:moveTo>
                <a:cubicBezTo>
                  <a:pt x="113" y="119"/>
                  <a:pt x="114" y="121"/>
                  <a:pt x="114" y="123"/>
                </a:cubicBezTo>
                <a:cubicBezTo>
                  <a:pt x="119" y="123"/>
                  <a:pt x="124" y="123"/>
                  <a:pt x="129" y="123"/>
                </a:cubicBezTo>
                <a:cubicBezTo>
                  <a:pt x="129" y="121"/>
                  <a:pt x="128" y="119"/>
                  <a:pt x="128" y="117"/>
                </a:cubicBezTo>
                <a:cubicBezTo>
                  <a:pt x="123" y="117"/>
                  <a:pt x="118" y="117"/>
                  <a:pt x="113" y="117"/>
                </a:cubicBezTo>
                <a:close/>
                <a:moveTo>
                  <a:pt x="94" y="117"/>
                </a:moveTo>
                <a:cubicBezTo>
                  <a:pt x="94" y="119"/>
                  <a:pt x="94" y="121"/>
                  <a:pt x="93" y="123"/>
                </a:cubicBezTo>
                <a:cubicBezTo>
                  <a:pt x="99" y="123"/>
                  <a:pt x="104" y="123"/>
                  <a:pt x="109" y="123"/>
                </a:cubicBezTo>
                <a:cubicBezTo>
                  <a:pt x="109" y="121"/>
                  <a:pt x="109" y="119"/>
                  <a:pt x="109" y="117"/>
                </a:cubicBezTo>
                <a:cubicBezTo>
                  <a:pt x="104" y="117"/>
                  <a:pt x="99" y="117"/>
                  <a:pt x="94" y="117"/>
                </a:cubicBezTo>
                <a:close/>
                <a:moveTo>
                  <a:pt x="75" y="117"/>
                </a:moveTo>
                <a:cubicBezTo>
                  <a:pt x="74" y="119"/>
                  <a:pt x="74" y="121"/>
                  <a:pt x="73" y="123"/>
                </a:cubicBezTo>
                <a:cubicBezTo>
                  <a:pt x="79" y="123"/>
                  <a:pt x="84" y="123"/>
                  <a:pt x="89" y="123"/>
                </a:cubicBezTo>
                <a:cubicBezTo>
                  <a:pt x="89" y="121"/>
                  <a:pt x="89" y="119"/>
                  <a:pt x="90" y="117"/>
                </a:cubicBezTo>
                <a:cubicBezTo>
                  <a:pt x="85" y="117"/>
                  <a:pt x="80" y="117"/>
                  <a:pt x="75" y="117"/>
                </a:cubicBezTo>
                <a:close/>
                <a:moveTo>
                  <a:pt x="56" y="117"/>
                </a:moveTo>
                <a:cubicBezTo>
                  <a:pt x="55" y="119"/>
                  <a:pt x="54" y="121"/>
                  <a:pt x="53" y="123"/>
                </a:cubicBezTo>
                <a:cubicBezTo>
                  <a:pt x="58" y="123"/>
                  <a:pt x="63" y="123"/>
                  <a:pt x="68" y="123"/>
                </a:cubicBezTo>
                <a:cubicBezTo>
                  <a:pt x="69" y="121"/>
                  <a:pt x="70" y="119"/>
                  <a:pt x="70" y="117"/>
                </a:cubicBezTo>
                <a:cubicBezTo>
                  <a:pt x="65" y="117"/>
                  <a:pt x="60" y="117"/>
                  <a:pt x="56" y="117"/>
                </a:cubicBezTo>
                <a:close/>
                <a:moveTo>
                  <a:pt x="37" y="117"/>
                </a:moveTo>
                <a:cubicBezTo>
                  <a:pt x="35" y="119"/>
                  <a:pt x="34" y="121"/>
                  <a:pt x="33" y="123"/>
                </a:cubicBezTo>
                <a:cubicBezTo>
                  <a:pt x="38" y="123"/>
                  <a:pt x="43" y="123"/>
                  <a:pt x="48" y="123"/>
                </a:cubicBezTo>
                <a:cubicBezTo>
                  <a:pt x="49" y="121"/>
                  <a:pt x="50" y="119"/>
                  <a:pt x="51" y="117"/>
                </a:cubicBezTo>
                <a:cubicBezTo>
                  <a:pt x="46" y="117"/>
                  <a:pt x="41" y="117"/>
                  <a:pt x="37" y="117"/>
                </a:cubicBezTo>
                <a:close/>
                <a:moveTo>
                  <a:pt x="160" y="126"/>
                </a:moveTo>
                <a:cubicBezTo>
                  <a:pt x="161" y="128"/>
                  <a:pt x="162" y="131"/>
                  <a:pt x="163" y="133"/>
                </a:cubicBezTo>
                <a:cubicBezTo>
                  <a:pt x="170" y="133"/>
                  <a:pt x="177" y="133"/>
                  <a:pt x="184" y="133"/>
                </a:cubicBezTo>
                <a:cubicBezTo>
                  <a:pt x="183" y="131"/>
                  <a:pt x="182" y="128"/>
                  <a:pt x="180" y="126"/>
                </a:cubicBezTo>
                <a:cubicBezTo>
                  <a:pt x="174" y="126"/>
                  <a:pt x="167" y="126"/>
                  <a:pt x="160" y="126"/>
                </a:cubicBezTo>
                <a:close/>
                <a:moveTo>
                  <a:pt x="139" y="126"/>
                </a:moveTo>
                <a:cubicBezTo>
                  <a:pt x="140" y="128"/>
                  <a:pt x="141" y="131"/>
                  <a:pt x="141" y="133"/>
                </a:cubicBezTo>
                <a:cubicBezTo>
                  <a:pt x="147" y="133"/>
                  <a:pt x="152" y="133"/>
                  <a:pt x="158" y="133"/>
                </a:cubicBezTo>
                <a:cubicBezTo>
                  <a:pt x="157" y="131"/>
                  <a:pt x="156" y="128"/>
                  <a:pt x="155" y="126"/>
                </a:cubicBezTo>
                <a:cubicBezTo>
                  <a:pt x="150" y="126"/>
                  <a:pt x="145" y="126"/>
                  <a:pt x="139" y="126"/>
                </a:cubicBezTo>
                <a:close/>
                <a:moveTo>
                  <a:pt x="119" y="126"/>
                </a:moveTo>
                <a:cubicBezTo>
                  <a:pt x="119" y="128"/>
                  <a:pt x="119" y="131"/>
                  <a:pt x="119" y="133"/>
                </a:cubicBezTo>
                <a:cubicBezTo>
                  <a:pt x="125" y="133"/>
                  <a:pt x="131" y="133"/>
                  <a:pt x="136" y="133"/>
                </a:cubicBezTo>
                <a:cubicBezTo>
                  <a:pt x="136" y="131"/>
                  <a:pt x="135" y="128"/>
                  <a:pt x="135" y="126"/>
                </a:cubicBezTo>
                <a:cubicBezTo>
                  <a:pt x="129" y="126"/>
                  <a:pt x="124" y="126"/>
                  <a:pt x="119" y="126"/>
                </a:cubicBezTo>
                <a:close/>
                <a:moveTo>
                  <a:pt x="98" y="126"/>
                </a:moveTo>
                <a:cubicBezTo>
                  <a:pt x="98" y="128"/>
                  <a:pt x="98" y="131"/>
                  <a:pt x="98" y="133"/>
                </a:cubicBezTo>
                <a:cubicBezTo>
                  <a:pt x="103" y="133"/>
                  <a:pt x="109" y="133"/>
                  <a:pt x="115" y="133"/>
                </a:cubicBezTo>
                <a:cubicBezTo>
                  <a:pt x="114" y="131"/>
                  <a:pt x="114" y="128"/>
                  <a:pt x="114" y="126"/>
                </a:cubicBezTo>
                <a:cubicBezTo>
                  <a:pt x="109" y="126"/>
                  <a:pt x="103" y="126"/>
                  <a:pt x="98" y="126"/>
                </a:cubicBezTo>
                <a:close/>
                <a:moveTo>
                  <a:pt x="77" y="126"/>
                </a:moveTo>
                <a:cubicBezTo>
                  <a:pt x="77" y="128"/>
                  <a:pt x="76" y="131"/>
                  <a:pt x="76" y="133"/>
                </a:cubicBezTo>
                <a:cubicBezTo>
                  <a:pt x="81" y="133"/>
                  <a:pt x="87" y="133"/>
                  <a:pt x="92" y="133"/>
                </a:cubicBezTo>
                <a:cubicBezTo>
                  <a:pt x="93" y="131"/>
                  <a:pt x="93" y="128"/>
                  <a:pt x="93" y="126"/>
                </a:cubicBezTo>
                <a:cubicBezTo>
                  <a:pt x="88" y="126"/>
                  <a:pt x="83" y="126"/>
                  <a:pt x="77" y="126"/>
                </a:cubicBezTo>
                <a:close/>
                <a:moveTo>
                  <a:pt x="57" y="126"/>
                </a:moveTo>
                <a:cubicBezTo>
                  <a:pt x="56" y="128"/>
                  <a:pt x="55" y="131"/>
                  <a:pt x="54" y="133"/>
                </a:cubicBezTo>
                <a:cubicBezTo>
                  <a:pt x="60" y="133"/>
                  <a:pt x="65" y="133"/>
                  <a:pt x="71" y="133"/>
                </a:cubicBezTo>
                <a:cubicBezTo>
                  <a:pt x="71" y="131"/>
                  <a:pt x="72" y="128"/>
                  <a:pt x="73" y="126"/>
                </a:cubicBezTo>
                <a:cubicBezTo>
                  <a:pt x="67" y="126"/>
                  <a:pt x="62" y="126"/>
                  <a:pt x="57" y="12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6CB9774-0FB6-4958-804F-7973A63A2DB8}"/>
              </a:ext>
            </a:extLst>
          </p:cNvPr>
          <p:cNvSpPr txBox="1"/>
          <p:nvPr/>
        </p:nvSpPr>
        <p:spPr>
          <a:xfrm>
            <a:off x="1445984" y="5397061"/>
            <a:ext cx="1303020" cy="39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72F57DD-5395-4A74-B630-F2CBDE2C4638}"/>
              </a:ext>
            </a:extLst>
          </p:cNvPr>
          <p:cNvSpPr txBox="1"/>
          <p:nvPr/>
        </p:nvSpPr>
        <p:spPr>
          <a:xfrm>
            <a:off x="2963634" y="1957425"/>
            <a:ext cx="4435475" cy="115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62D1C5F-C620-43AA-BC49-902933B523DA}"/>
              </a:ext>
            </a:extLst>
          </p:cNvPr>
          <p:cNvSpPr txBox="1"/>
          <p:nvPr/>
        </p:nvSpPr>
        <p:spPr>
          <a:xfrm>
            <a:off x="2921089" y="3454755"/>
            <a:ext cx="4435475" cy="115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E785D48-5B58-4E27-9FDC-70A5D614369B}"/>
              </a:ext>
            </a:extLst>
          </p:cNvPr>
          <p:cNvSpPr txBox="1"/>
          <p:nvPr/>
        </p:nvSpPr>
        <p:spPr>
          <a:xfrm>
            <a:off x="2963634" y="4908111"/>
            <a:ext cx="4435475" cy="115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6E489BA-BC1A-4E23-AC76-342D5BE79FB7}"/>
              </a:ext>
            </a:extLst>
          </p:cNvPr>
          <p:cNvSpPr txBox="1"/>
          <p:nvPr/>
        </p:nvSpPr>
        <p:spPr>
          <a:xfrm>
            <a:off x="3367036" y="442478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the title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FD51F59-261C-4B1D-9AEB-6BC86DA353A1}"/>
              </a:ext>
            </a:extLst>
          </p:cNvPr>
          <p:cNvSpPr/>
          <p:nvPr/>
        </p:nvSpPr>
        <p:spPr>
          <a:xfrm>
            <a:off x="8509819" y="0"/>
            <a:ext cx="3682181" cy="6858000"/>
          </a:xfrm>
          <a:prstGeom prst="rect">
            <a:avLst/>
          </a:prstGeom>
          <a:solidFill>
            <a:srgbClr val="FBD77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EDB1984-8D1F-44B3-8E89-3C0BB20BD1E7}"/>
              </a:ext>
            </a:extLst>
          </p:cNvPr>
          <p:cNvSpPr txBox="1"/>
          <p:nvPr/>
        </p:nvSpPr>
        <p:spPr>
          <a:xfrm>
            <a:off x="9369287" y="2177137"/>
            <a:ext cx="2017547" cy="131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sz="6000" dirty="0">
                <a:solidFill>
                  <a:srgbClr val="2F3A49"/>
                </a:solidFill>
                <a:cs typeface="+mn-ea"/>
                <a:sym typeface="+mn-lt"/>
              </a:rPr>
              <a:t>OUR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9CB3059-F6E8-4440-9A2C-634329B792D5}"/>
              </a:ext>
            </a:extLst>
          </p:cNvPr>
          <p:cNvSpPr txBox="1"/>
          <p:nvPr/>
        </p:nvSpPr>
        <p:spPr>
          <a:xfrm>
            <a:off x="9561237" y="3658850"/>
            <a:ext cx="1825597" cy="58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sz="2400" dirty="0">
                <a:solidFill>
                  <a:srgbClr val="2F3A49"/>
                </a:solidFill>
                <a:cs typeface="+mn-ea"/>
                <a:sym typeface="+mn-lt"/>
              </a:rPr>
              <a:t>PROUDECT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63373CA6-3305-41A4-9FC5-10C92F471499}"/>
              </a:ext>
            </a:extLst>
          </p:cNvPr>
          <p:cNvGrpSpPr/>
          <p:nvPr/>
        </p:nvGrpSpPr>
        <p:grpSpPr>
          <a:xfrm rot="16200000" flipH="1">
            <a:off x="8482995" y="729806"/>
            <a:ext cx="774914" cy="200259"/>
            <a:chOff x="852408" y="3745351"/>
            <a:chExt cx="1379350" cy="356462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AA2C46E9-0BE1-48B3-9FC5-3B5B9C559BBD}"/>
                </a:ext>
              </a:extLst>
            </p:cNvPr>
            <p:cNvSpPr/>
            <p:nvPr/>
          </p:nvSpPr>
          <p:spPr>
            <a:xfrm>
              <a:off x="852408" y="3745351"/>
              <a:ext cx="356462" cy="3564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659202B2-D186-4E23-B985-A19B75C9C6DB}"/>
                </a:ext>
              </a:extLst>
            </p:cNvPr>
            <p:cNvSpPr/>
            <p:nvPr/>
          </p:nvSpPr>
          <p:spPr>
            <a:xfrm>
              <a:off x="1363852" y="3745351"/>
              <a:ext cx="356462" cy="3564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E2DD3F9E-9DAD-4D0C-920D-8FF041938CEE}"/>
                </a:ext>
              </a:extLst>
            </p:cNvPr>
            <p:cNvSpPr/>
            <p:nvPr/>
          </p:nvSpPr>
          <p:spPr>
            <a:xfrm>
              <a:off x="1875296" y="3745351"/>
              <a:ext cx="356462" cy="3564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C27D4CBA-F603-436E-80AA-C743A49EEAFD}"/>
              </a:ext>
            </a:extLst>
          </p:cNvPr>
          <p:cNvGrpSpPr/>
          <p:nvPr/>
        </p:nvGrpSpPr>
        <p:grpSpPr>
          <a:xfrm rot="16200000" flipH="1">
            <a:off x="11432671" y="6083169"/>
            <a:ext cx="774914" cy="200259"/>
            <a:chOff x="852408" y="3745351"/>
            <a:chExt cx="1379350" cy="356462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B5B68785-2C6F-4114-813D-BFC68235FCE8}"/>
                </a:ext>
              </a:extLst>
            </p:cNvPr>
            <p:cNvSpPr/>
            <p:nvPr/>
          </p:nvSpPr>
          <p:spPr>
            <a:xfrm>
              <a:off x="852408" y="3745351"/>
              <a:ext cx="356462" cy="3564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6894122E-0C96-4E8A-9C7C-D81151FA1BEA}"/>
                </a:ext>
              </a:extLst>
            </p:cNvPr>
            <p:cNvSpPr/>
            <p:nvPr/>
          </p:nvSpPr>
          <p:spPr>
            <a:xfrm>
              <a:off x="1363852" y="3745351"/>
              <a:ext cx="356462" cy="3564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9C7726DD-47F7-4B66-91F9-5CA0628030B3}"/>
                </a:ext>
              </a:extLst>
            </p:cNvPr>
            <p:cNvSpPr/>
            <p:nvPr/>
          </p:nvSpPr>
          <p:spPr>
            <a:xfrm>
              <a:off x="1875296" y="3745351"/>
              <a:ext cx="356462" cy="3564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7907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  <p:bldP spid="6" grpId="0" bldLvl="0"/>
      <p:bldP spid="8" grpId="0" bldLvl="0"/>
      <p:bldP spid="9" grpId="0" bldLvl="0"/>
      <p:bldP spid="10" grpId="0" bldLvl="0"/>
      <p:bldP spid="11" grpId="0" bldLvl="0"/>
      <p:bldP spid="13" grpId="0" animBg="1"/>
      <p:bldP spid="14" grpId="0" bldLvl="0"/>
      <p:bldP spid="15" grpId="0" bldLvl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D7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6">
            <a:extLst>
              <a:ext uri="{FF2B5EF4-FFF2-40B4-BE49-F238E27FC236}">
                <a16:creationId xmlns:a16="http://schemas.microsoft.com/office/drawing/2014/main" id="{8353F4A6-E34F-4E1C-A947-5E691B2D99B6}"/>
              </a:ext>
            </a:extLst>
          </p:cNvPr>
          <p:cNvSpPr/>
          <p:nvPr/>
        </p:nvSpPr>
        <p:spPr>
          <a:xfrm>
            <a:off x="5597588" y="3470766"/>
            <a:ext cx="4398819" cy="102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800" rtl="0">
              <a:lnSpc>
                <a:spcPct val="150000"/>
              </a:lnSpc>
              <a:spcBef>
                <a:spcPts val="1200"/>
              </a:spcBef>
              <a:buClr>
                <a:srgbClr val="E24848"/>
              </a:buClr>
              <a:defRPr/>
            </a:pPr>
            <a:r>
              <a:rPr lang="en-US" sz="1400" kern="1200" noProof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 ipsum dolor sit amet, consectetur adipiscing elit. Nulla imperdiet volutpat dui at fermentum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FCE17D7-D32A-404E-8876-0AB386E4D0A9}"/>
              </a:ext>
            </a:extLst>
          </p:cNvPr>
          <p:cNvGrpSpPr/>
          <p:nvPr/>
        </p:nvGrpSpPr>
        <p:grpSpPr>
          <a:xfrm>
            <a:off x="5755042" y="3144602"/>
            <a:ext cx="774914" cy="200259"/>
            <a:chOff x="852408" y="3745351"/>
            <a:chExt cx="1379350" cy="356462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F6AF9B1A-97D1-4708-962D-3B1307C7A739}"/>
                </a:ext>
              </a:extLst>
            </p:cNvPr>
            <p:cNvSpPr/>
            <p:nvPr/>
          </p:nvSpPr>
          <p:spPr>
            <a:xfrm>
              <a:off x="852408" y="3745351"/>
              <a:ext cx="356462" cy="3564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8491FA76-6733-4D8E-8D1D-98C1D0D682EB}"/>
                </a:ext>
              </a:extLst>
            </p:cNvPr>
            <p:cNvSpPr/>
            <p:nvPr/>
          </p:nvSpPr>
          <p:spPr>
            <a:xfrm>
              <a:off x="1363852" y="3745351"/>
              <a:ext cx="356462" cy="3564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A39B6DE7-7A40-4579-9864-B7E6883CDB6D}"/>
                </a:ext>
              </a:extLst>
            </p:cNvPr>
            <p:cNvSpPr/>
            <p:nvPr/>
          </p:nvSpPr>
          <p:spPr>
            <a:xfrm>
              <a:off x="1875296" y="3745351"/>
              <a:ext cx="356462" cy="3564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E2345579-7425-4B2C-8223-D2AC287A7445}"/>
              </a:ext>
            </a:extLst>
          </p:cNvPr>
          <p:cNvSpPr/>
          <p:nvPr/>
        </p:nvSpPr>
        <p:spPr>
          <a:xfrm>
            <a:off x="5362416" y="1808006"/>
            <a:ext cx="5746862" cy="108491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6600" spc="22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The title text</a:t>
            </a:r>
            <a:endParaRPr lang="en-US" sz="6600" spc="22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双波形 12">
            <a:extLst>
              <a:ext uri="{FF2B5EF4-FFF2-40B4-BE49-F238E27FC236}">
                <a16:creationId xmlns:a16="http://schemas.microsoft.com/office/drawing/2014/main" id="{24BC6EC7-4D09-4EB4-90D2-FB7021BB8873}"/>
              </a:ext>
            </a:extLst>
          </p:cNvPr>
          <p:cNvSpPr/>
          <p:nvPr/>
        </p:nvSpPr>
        <p:spPr>
          <a:xfrm rot="2696221">
            <a:off x="-4409184" y="2680349"/>
            <a:ext cx="12564333" cy="6008275"/>
          </a:xfrm>
          <a:prstGeom prst="doubleWave">
            <a:avLst>
              <a:gd name="adj1" fmla="val 6705"/>
              <a:gd name="adj2" fmla="val -3109"/>
            </a:avLst>
          </a:prstGeom>
          <a:solidFill>
            <a:srgbClr val="FBD77F"/>
          </a:solidFill>
          <a:ln>
            <a:noFill/>
          </a:ln>
          <a:effectLst>
            <a:outerShdw blurRad="139700" dist="1143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47057C9-61C6-4790-981B-D3C1B08E883B}"/>
              </a:ext>
            </a:extLst>
          </p:cNvPr>
          <p:cNvSpPr/>
          <p:nvPr/>
        </p:nvSpPr>
        <p:spPr>
          <a:xfrm>
            <a:off x="-164685" y="3585694"/>
            <a:ext cx="3452315" cy="262379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sz="16600" b="1" spc="225">
                <a:solidFill>
                  <a:srgbClr val="AAC6C3"/>
                </a:solidFill>
                <a:cs typeface="+mn-ea"/>
                <a:sym typeface="+mn-lt"/>
              </a:rPr>
              <a:t>03</a:t>
            </a:r>
            <a:endParaRPr sz="16600" b="1" spc="225" dirty="0">
              <a:solidFill>
                <a:srgbClr val="AAC6C3"/>
              </a:solidFill>
              <a:cs typeface="+mn-ea"/>
              <a:sym typeface="+mn-lt"/>
            </a:endParaRPr>
          </a:p>
        </p:txBody>
      </p:sp>
      <p:sp>
        <p:nvSpPr>
          <p:cNvPr id="15" name="双波形 14">
            <a:extLst>
              <a:ext uri="{FF2B5EF4-FFF2-40B4-BE49-F238E27FC236}">
                <a16:creationId xmlns:a16="http://schemas.microsoft.com/office/drawing/2014/main" id="{F097C902-E182-4934-A690-B2B593B9750F}"/>
              </a:ext>
            </a:extLst>
          </p:cNvPr>
          <p:cNvSpPr/>
          <p:nvPr/>
        </p:nvSpPr>
        <p:spPr>
          <a:xfrm rot="14568640">
            <a:off x="9029646" y="-219061"/>
            <a:ext cx="6562026" cy="2820437"/>
          </a:xfrm>
          <a:prstGeom prst="doubleWave">
            <a:avLst>
              <a:gd name="adj1" fmla="val 9058"/>
              <a:gd name="adj2" fmla="val -4864"/>
            </a:avLst>
          </a:prstGeom>
          <a:solidFill>
            <a:srgbClr val="9BBBB7"/>
          </a:solidFill>
          <a:ln>
            <a:noFill/>
          </a:ln>
          <a:effectLst>
            <a:outerShdw blurRad="177800" dist="1016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3621616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3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DCC812A-287F-4BD2-890F-6473F4AAF83F}"/>
              </a:ext>
            </a:extLst>
          </p:cNvPr>
          <p:cNvSpPr txBox="1"/>
          <p:nvPr/>
        </p:nvSpPr>
        <p:spPr>
          <a:xfrm>
            <a:off x="817880" y="551180"/>
            <a:ext cx="2214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the title</a:t>
            </a:r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2E389012-511E-4C0A-B6FB-6FFD51EDEC7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67362" y="1984375"/>
            <a:ext cx="6075363" cy="420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id="{A27F567D-641D-4CE1-8A88-DD0A4D136F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243575" y="2292350"/>
            <a:ext cx="5715000" cy="1588"/>
          </a:xfrm>
          <a:prstGeom prst="line">
            <a:avLst/>
          </a:prstGeom>
          <a:noFill/>
          <a:ln w="15875" cap="flat">
            <a:solidFill>
              <a:srgbClr val="E6E7E8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Line 7">
            <a:extLst>
              <a:ext uri="{FF2B5EF4-FFF2-40B4-BE49-F238E27FC236}">
                <a16:creationId xmlns:a16="http://schemas.microsoft.com/office/drawing/2014/main" id="{0D413AE6-EFD9-45D9-9A86-0CFC7F2C0F6D}"/>
              </a:ext>
            </a:extLst>
          </p:cNvPr>
          <p:cNvSpPr>
            <a:spLocks noChangeShapeType="1"/>
          </p:cNvSpPr>
          <p:nvPr/>
        </p:nvSpPr>
        <p:spPr bwMode="auto">
          <a:xfrm>
            <a:off x="1243575" y="2749550"/>
            <a:ext cx="5715000" cy="1588"/>
          </a:xfrm>
          <a:prstGeom prst="line">
            <a:avLst/>
          </a:prstGeom>
          <a:noFill/>
          <a:ln w="15875" cap="flat">
            <a:solidFill>
              <a:srgbClr val="E6E7E8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Line 8">
            <a:extLst>
              <a:ext uri="{FF2B5EF4-FFF2-40B4-BE49-F238E27FC236}">
                <a16:creationId xmlns:a16="http://schemas.microsoft.com/office/drawing/2014/main" id="{317B7F93-355D-408C-AC13-EB95E9958F27}"/>
              </a:ext>
            </a:extLst>
          </p:cNvPr>
          <p:cNvSpPr>
            <a:spLocks noChangeShapeType="1"/>
          </p:cNvSpPr>
          <p:nvPr/>
        </p:nvSpPr>
        <p:spPr bwMode="auto">
          <a:xfrm>
            <a:off x="1243575" y="3206750"/>
            <a:ext cx="5715000" cy="1588"/>
          </a:xfrm>
          <a:prstGeom prst="line">
            <a:avLst/>
          </a:prstGeom>
          <a:noFill/>
          <a:ln w="15875" cap="flat">
            <a:solidFill>
              <a:srgbClr val="E6E7E8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Line 9">
            <a:extLst>
              <a:ext uri="{FF2B5EF4-FFF2-40B4-BE49-F238E27FC236}">
                <a16:creationId xmlns:a16="http://schemas.microsoft.com/office/drawing/2014/main" id="{BD7DC500-840B-4688-B47C-0A179B5CDB4B}"/>
              </a:ext>
            </a:extLst>
          </p:cNvPr>
          <p:cNvSpPr>
            <a:spLocks noChangeShapeType="1"/>
          </p:cNvSpPr>
          <p:nvPr/>
        </p:nvSpPr>
        <p:spPr bwMode="auto">
          <a:xfrm>
            <a:off x="1243575" y="3660775"/>
            <a:ext cx="5715000" cy="1588"/>
          </a:xfrm>
          <a:prstGeom prst="line">
            <a:avLst/>
          </a:prstGeom>
          <a:noFill/>
          <a:ln w="15875" cap="flat">
            <a:solidFill>
              <a:srgbClr val="E6E7E8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Line 10">
            <a:extLst>
              <a:ext uri="{FF2B5EF4-FFF2-40B4-BE49-F238E27FC236}">
                <a16:creationId xmlns:a16="http://schemas.microsoft.com/office/drawing/2014/main" id="{8C3C8833-16B6-4AE3-992B-060A2C9BBD45}"/>
              </a:ext>
            </a:extLst>
          </p:cNvPr>
          <p:cNvSpPr>
            <a:spLocks noChangeShapeType="1"/>
          </p:cNvSpPr>
          <p:nvPr/>
        </p:nvSpPr>
        <p:spPr bwMode="auto">
          <a:xfrm>
            <a:off x="1243575" y="4117975"/>
            <a:ext cx="5715000" cy="1588"/>
          </a:xfrm>
          <a:prstGeom prst="line">
            <a:avLst/>
          </a:prstGeom>
          <a:noFill/>
          <a:ln w="15875" cap="flat">
            <a:solidFill>
              <a:srgbClr val="E6E7E8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Line 11">
            <a:extLst>
              <a:ext uri="{FF2B5EF4-FFF2-40B4-BE49-F238E27FC236}">
                <a16:creationId xmlns:a16="http://schemas.microsoft.com/office/drawing/2014/main" id="{BAC2E465-FC70-4295-ACA7-E5EB1EB0077F}"/>
              </a:ext>
            </a:extLst>
          </p:cNvPr>
          <p:cNvSpPr>
            <a:spLocks noChangeShapeType="1"/>
          </p:cNvSpPr>
          <p:nvPr/>
        </p:nvSpPr>
        <p:spPr bwMode="auto">
          <a:xfrm>
            <a:off x="1243575" y="4575175"/>
            <a:ext cx="5715000" cy="1588"/>
          </a:xfrm>
          <a:prstGeom prst="line">
            <a:avLst/>
          </a:prstGeom>
          <a:noFill/>
          <a:ln w="15875" cap="flat">
            <a:solidFill>
              <a:srgbClr val="E6E7E8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Line 12">
            <a:extLst>
              <a:ext uri="{FF2B5EF4-FFF2-40B4-BE49-F238E27FC236}">
                <a16:creationId xmlns:a16="http://schemas.microsoft.com/office/drawing/2014/main" id="{ACC36A02-39E0-4C9F-AC76-0F37F6680033}"/>
              </a:ext>
            </a:extLst>
          </p:cNvPr>
          <p:cNvSpPr>
            <a:spLocks noChangeShapeType="1"/>
          </p:cNvSpPr>
          <p:nvPr/>
        </p:nvSpPr>
        <p:spPr bwMode="auto">
          <a:xfrm>
            <a:off x="1243575" y="5032375"/>
            <a:ext cx="5715000" cy="1588"/>
          </a:xfrm>
          <a:prstGeom prst="line">
            <a:avLst/>
          </a:prstGeom>
          <a:noFill/>
          <a:ln w="15875" cap="flat">
            <a:solidFill>
              <a:srgbClr val="E6E7E8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1DF4D8B3-C067-4721-8A8C-EAC5D718C2F1}"/>
              </a:ext>
            </a:extLst>
          </p:cNvPr>
          <p:cNvSpPr/>
          <p:nvPr/>
        </p:nvSpPr>
        <p:spPr bwMode="auto">
          <a:xfrm>
            <a:off x="1926200" y="2771775"/>
            <a:ext cx="1406525" cy="2260600"/>
          </a:xfrm>
          <a:custGeom>
            <a:avLst/>
            <a:gdLst/>
            <a:ahLst/>
            <a:cxnLst>
              <a:cxn ang="0">
                <a:pos x="444" y="0"/>
              </a:cxn>
              <a:cxn ang="0">
                <a:pos x="0" y="1424"/>
              </a:cxn>
              <a:cxn ang="0">
                <a:pos x="886" y="1424"/>
              </a:cxn>
              <a:cxn ang="0">
                <a:pos x="444" y="0"/>
              </a:cxn>
            </a:cxnLst>
            <a:rect l="0" t="0" r="r" b="b"/>
            <a:pathLst>
              <a:path w="886" h="1424">
                <a:moveTo>
                  <a:pt x="444" y="0"/>
                </a:moveTo>
                <a:lnTo>
                  <a:pt x="0" y="1424"/>
                </a:lnTo>
                <a:lnTo>
                  <a:pt x="886" y="1424"/>
                </a:lnTo>
                <a:lnTo>
                  <a:pt x="444" y="0"/>
                </a:lnTo>
                <a:close/>
              </a:path>
            </a:pathLst>
          </a:custGeom>
          <a:solidFill>
            <a:srgbClr val="FBD77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Freeform 14">
            <a:extLst>
              <a:ext uri="{FF2B5EF4-FFF2-40B4-BE49-F238E27FC236}">
                <a16:creationId xmlns:a16="http://schemas.microsoft.com/office/drawing/2014/main" id="{3CD0493E-0571-4BE8-8DA7-FE882FA5C27F}"/>
              </a:ext>
            </a:extLst>
          </p:cNvPr>
          <p:cNvSpPr/>
          <p:nvPr/>
        </p:nvSpPr>
        <p:spPr bwMode="auto">
          <a:xfrm>
            <a:off x="2983475" y="1987550"/>
            <a:ext cx="1406525" cy="3044825"/>
          </a:xfrm>
          <a:custGeom>
            <a:avLst/>
            <a:gdLst/>
            <a:ahLst/>
            <a:cxnLst>
              <a:cxn ang="0">
                <a:pos x="442" y="0"/>
              </a:cxn>
              <a:cxn ang="0">
                <a:pos x="0" y="1918"/>
              </a:cxn>
              <a:cxn ang="0">
                <a:pos x="886" y="1918"/>
              </a:cxn>
              <a:cxn ang="0">
                <a:pos x="442" y="0"/>
              </a:cxn>
            </a:cxnLst>
            <a:rect l="0" t="0" r="r" b="b"/>
            <a:pathLst>
              <a:path w="886" h="1918">
                <a:moveTo>
                  <a:pt x="442" y="0"/>
                </a:moveTo>
                <a:lnTo>
                  <a:pt x="0" y="1918"/>
                </a:lnTo>
                <a:lnTo>
                  <a:pt x="886" y="1918"/>
                </a:lnTo>
                <a:lnTo>
                  <a:pt x="442" y="0"/>
                </a:lnTo>
                <a:close/>
              </a:path>
            </a:pathLst>
          </a:custGeom>
          <a:solidFill>
            <a:srgbClr val="C4D7D5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Freeform 15">
            <a:extLst>
              <a:ext uri="{FF2B5EF4-FFF2-40B4-BE49-F238E27FC236}">
                <a16:creationId xmlns:a16="http://schemas.microsoft.com/office/drawing/2014/main" id="{DCD49776-7025-47C0-AAFF-B3D27186D31D}"/>
              </a:ext>
            </a:extLst>
          </p:cNvPr>
          <p:cNvSpPr/>
          <p:nvPr/>
        </p:nvSpPr>
        <p:spPr bwMode="auto">
          <a:xfrm>
            <a:off x="4093137" y="2771775"/>
            <a:ext cx="1406525" cy="2260600"/>
          </a:xfrm>
          <a:custGeom>
            <a:avLst/>
            <a:gdLst/>
            <a:ahLst/>
            <a:cxnLst>
              <a:cxn ang="0">
                <a:pos x="445" y="0"/>
              </a:cxn>
              <a:cxn ang="0">
                <a:pos x="0" y="1424"/>
              </a:cxn>
              <a:cxn ang="0">
                <a:pos x="886" y="1424"/>
              </a:cxn>
              <a:cxn ang="0">
                <a:pos x="445" y="0"/>
              </a:cxn>
            </a:cxnLst>
            <a:rect l="0" t="0" r="r" b="b"/>
            <a:pathLst>
              <a:path w="886" h="1424">
                <a:moveTo>
                  <a:pt x="445" y="0"/>
                </a:moveTo>
                <a:lnTo>
                  <a:pt x="0" y="1424"/>
                </a:lnTo>
                <a:lnTo>
                  <a:pt x="886" y="1424"/>
                </a:lnTo>
                <a:lnTo>
                  <a:pt x="445" y="0"/>
                </a:lnTo>
                <a:close/>
              </a:path>
            </a:pathLst>
          </a:custGeom>
          <a:solidFill>
            <a:srgbClr val="FBD77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Freeform 16">
            <a:extLst>
              <a:ext uri="{FF2B5EF4-FFF2-40B4-BE49-F238E27FC236}">
                <a16:creationId xmlns:a16="http://schemas.microsoft.com/office/drawing/2014/main" id="{A0F89649-856B-4AA9-B213-A9C5F51F3C4A}"/>
              </a:ext>
            </a:extLst>
          </p:cNvPr>
          <p:cNvSpPr/>
          <p:nvPr/>
        </p:nvSpPr>
        <p:spPr bwMode="auto">
          <a:xfrm>
            <a:off x="5279000" y="3735388"/>
            <a:ext cx="1090613" cy="1296988"/>
          </a:xfrm>
          <a:custGeom>
            <a:avLst/>
            <a:gdLst/>
            <a:ahLst/>
            <a:cxnLst>
              <a:cxn ang="0">
                <a:pos x="342" y="0"/>
              </a:cxn>
              <a:cxn ang="0">
                <a:pos x="0" y="817"/>
              </a:cxn>
              <a:cxn ang="0">
                <a:pos x="687" y="817"/>
              </a:cxn>
              <a:cxn ang="0">
                <a:pos x="342" y="0"/>
              </a:cxn>
            </a:cxnLst>
            <a:rect l="0" t="0" r="r" b="b"/>
            <a:pathLst>
              <a:path w="687" h="817">
                <a:moveTo>
                  <a:pt x="342" y="0"/>
                </a:moveTo>
                <a:lnTo>
                  <a:pt x="0" y="817"/>
                </a:lnTo>
                <a:lnTo>
                  <a:pt x="687" y="817"/>
                </a:lnTo>
                <a:lnTo>
                  <a:pt x="342" y="0"/>
                </a:lnTo>
                <a:close/>
              </a:path>
            </a:pathLst>
          </a:custGeom>
          <a:solidFill>
            <a:srgbClr val="C4D7D5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Freeform 17">
            <a:extLst>
              <a:ext uri="{FF2B5EF4-FFF2-40B4-BE49-F238E27FC236}">
                <a16:creationId xmlns:a16="http://schemas.microsoft.com/office/drawing/2014/main" id="{39E9A1E0-A209-49C8-A2DB-5DCEBB45BB37}"/>
              </a:ext>
            </a:extLst>
          </p:cNvPr>
          <p:cNvSpPr/>
          <p:nvPr/>
        </p:nvSpPr>
        <p:spPr bwMode="auto">
          <a:xfrm>
            <a:off x="1529325" y="2047875"/>
            <a:ext cx="5613400" cy="3371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124"/>
              </a:cxn>
              <a:cxn ang="0">
                <a:pos x="3536" y="2124"/>
              </a:cxn>
            </a:cxnLst>
            <a:rect l="0" t="0" r="r" b="b"/>
            <a:pathLst>
              <a:path w="3536" h="2124">
                <a:moveTo>
                  <a:pt x="0" y="0"/>
                </a:moveTo>
                <a:lnTo>
                  <a:pt x="0" y="2124"/>
                </a:lnTo>
                <a:lnTo>
                  <a:pt x="3536" y="2124"/>
                </a:lnTo>
              </a:path>
            </a:pathLst>
          </a:custGeom>
          <a:noFill/>
          <a:ln w="30163" cap="flat">
            <a:solidFill>
              <a:srgbClr val="E6E7E8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Freeform 18">
            <a:extLst>
              <a:ext uri="{FF2B5EF4-FFF2-40B4-BE49-F238E27FC236}">
                <a16:creationId xmlns:a16="http://schemas.microsoft.com/office/drawing/2014/main" id="{C51D9930-80FB-4E5D-914A-259D5207CA43}"/>
              </a:ext>
            </a:extLst>
          </p:cNvPr>
          <p:cNvSpPr/>
          <p:nvPr/>
        </p:nvSpPr>
        <p:spPr bwMode="auto">
          <a:xfrm>
            <a:off x="1081650" y="4203700"/>
            <a:ext cx="731838" cy="1797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32"/>
              </a:cxn>
              <a:cxn ang="0">
                <a:pos x="461" y="1132"/>
              </a:cxn>
            </a:cxnLst>
            <a:rect l="0" t="0" r="r" b="b"/>
            <a:pathLst>
              <a:path w="461" h="1132">
                <a:moveTo>
                  <a:pt x="0" y="0"/>
                </a:moveTo>
                <a:lnTo>
                  <a:pt x="0" y="1132"/>
                </a:lnTo>
                <a:lnTo>
                  <a:pt x="461" y="1132"/>
                </a:lnTo>
              </a:path>
            </a:pathLst>
          </a:custGeom>
          <a:noFill/>
          <a:ln w="26988" cap="flat">
            <a:solidFill>
              <a:srgbClr val="E6E7E8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8444BC6C-CC15-403F-ADF0-02AA8E0DE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8425" y="5786898"/>
            <a:ext cx="1231106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the title</a:t>
            </a:r>
            <a:endParaRPr kumimoji="0" lang="zh-CN" altLang="en-US" sz="2400" b="1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18" name="Rectangle 24">
            <a:extLst>
              <a:ext uri="{FF2B5EF4-FFF2-40B4-BE49-F238E27FC236}">
                <a16:creationId xmlns:a16="http://schemas.microsoft.com/office/drawing/2014/main" id="{150B31DC-A96D-4ACE-8EBC-1C51F4BBF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8375" y="5772150"/>
            <a:ext cx="65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19" name="矩形: 圆角 17">
            <a:extLst>
              <a:ext uri="{FF2B5EF4-FFF2-40B4-BE49-F238E27FC236}">
                <a16:creationId xmlns:a16="http://schemas.microsoft.com/office/drawing/2014/main" id="{900458E6-CD2C-4B09-8361-D691877BDDAF}"/>
              </a:ext>
            </a:extLst>
          </p:cNvPr>
          <p:cNvSpPr/>
          <p:nvPr/>
        </p:nvSpPr>
        <p:spPr>
          <a:xfrm>
            <a:off x="7944135" y="2262310"/>
            <a:ext cx="464363" cy="464363"/>
          </a:xfrm>
          <a:prstGeom prst="roundRect">
            <a:avLst/>
          </a:prstGeom>
          <a:noFill/>
          <a:ln>
            <a:solidFill>
              <a:srgbClr val="2837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BEA552B-80C1-4AF7-BC93-A0A82D731C0D}"/>
              </a:ext>
            </a:extLst>
          </p:cNvPr>
          <p:cNvSpPr txBox="1"/>
          <p:nvPr/>
        </p:nvSpPr>
        <p:spPr>
          <a:xfrm>
            <a:off x="8540275" y="2154555"/>
            <a:ext cx="2517817" cy="89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here.</a:t>
            </a:r>
          </a:p>
        </p:txBody>
      </p:sp>
      <p:sp>
        <p:nvSpPr>
          <p:cNvPr id="21" name="矩形: 圆角 19">
            <a:extLst>
              <a:ext uri="{FF2B5EF4-FFF2-40B4-BE49-F238E27FC236}">
                <a16:creationId xmlns:a16="http://schemas.microsoft.com/office/drawing/2014/main" id="{03F93EDC-DDD5-4566-B208-1C4B5EE007AF}"/>
              </a:ext>
            </a:extLst>
          </p:cNvPr>
          <p:cNvSpPr/>
          <p:nvPr/>
        </p:nvSpPr>
        <p:spPr>
          <a:xfrm>
            <a:off x="7956040" y="3247382"/>
            <a:ext cx="464363" cy="464363"/>
          </a:xfrm>
          <a:prstGeom prst="roundRect">
            <a:avLst/>
          </a:prstGeom>
          <a:noFill/>
          <a:ln>
            <a:solidFill>
              <a:srgbClr val="2837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02EA1F3B-CFA2-4F64-8EF6-E39343511F26}"/>
              </a:ext>
            </a:extLst>
          </p:cNvPr>
          <p:cNvSpPr txBox="1"/>
          <p:nvPr/>
        </p:nvSpPr>
        <p:spPr>
          <a:xfrm>
            <a:off x="8552180" y="3139627"/>
            <a:ext cx="2517817" cy="89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here.</a:t>
            </a:r>
          </a:p>
        </p:txBody>
      </p:sp>
      <p:sp>
        <p:nvSpPr>
          <p:cNvPr id="23" name="矩形: 圆角 21">
            <a:extLst>
              <a:ext uri="{FF2B5EF4-FFF2-40B4-BE49-F238E27FC236}">
                <a16:creationId xmlns:a16="http://schemas.microsoft.com/office/drawing/2014/main" id="{DA3E494D-ABB9-4134-9921-D6C73D2134D8}"/>
              </a:ext>
            </a:extLst>
          </p:cNvPr>
          <p:cNvSpPr/>
          <p:nvPr/>
        </p:nvSpPr>
        <p:spPr>
          <a:xfrm>
            <a:off x="7967231" y="4186361"/>
            <a:ext cx="464363" cy="464363"/>
          </a:xfrm>
          <a:prstGeom prst="roundRect">
            <a:avLst/>
          </a:prstGeom>
          <a:noFill/>
          <a:ln>
            <a:solidFill>
              <a:srgbClr val="2837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57A9D8AE-B78C-4AD1-90DD-840503E0039E}"/>
              </a:ext>
            </a:extLst>
          </p:cNvPr>
          <p:cNvSpPr txBox="1"/>
          <p:nvPr/>
        </p:nvSpPr>
        <p:spPr>
          <a:xfrm>
            <a:off x="8563371" y="4078606"/>
            <a:ext cx="2517817" cy="89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here.</a:t>
            </a:r>
          </a:p>
        </p:txBody>
      </p:sp>
      <p:sp>
        <p:nvSpPr>
          <p:cNvPr id="25" name="矩形: 圆角 23">
            <a:extLst>
              <a:ext uri="{FF2B5EF4-FFF2-40B4-BE49-F238E27FC236}">
                <a16:creationId xmlns:a16="http://schemas.microsoft.com/office/drawing/2014/main" id="{728A6063-BD48-4C63-85A6-6CCD37C8C75B}"/>
              </a:ext>
            </a:extLst>
          </p:cNvPr>
          <p:cNvSpPr/>
          <p:nvPr/>
        </p:nvSpPr>
        <p:spPr>
          <a:xfrm>
            <a:off x="7980540" y="5086202"/>
            <a:ext cx="464363" cy="464363"/>
          </a:xfrm>
          <a:prstGeom prst="roundRect">
            <a:avLst/>
          </a:prstGeom>
          <a:noFill/>
          <a:ln>
            <a:solidFill>
              <a:srgbClr val="2837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3653E593-45A5-4F7C-879B-48A19191F818}"/>
              </a:ext>
            </a:extLst>
          </p:cNvPr>
          <p:cNvSpPr txBox="1"/>
          <p:nvPr/>
        </p:nvSpPr>
        <p:spPr>
          <a:xfrm>
            <a:off x="8576680" y="4978447"/>
            <a:ext cx="2517817" cy="89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here.</a:t>
            </a:r>
          </a:p>
        </p:txBody>
      </p:sp>
    </p:spTree>
    <p:extLst>
      <p:ext uri="{BB962C8B-B14F-4D97-AF65-F5344CB8AC3E}">
        <p14:creationId xmlns:p14="http://schemas.microsoft.com/office/powerpoint/2010/main" val="4115162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/>
      <p:bldP spid="22" grpId="0" bldLvl="0"/>
      <p:bldP spid="24" grpId="0" bldLvl="0"/>
      <p:bldP spid="26" grpId="0" bldLvl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A63A77CE-8376-4754-8B8E-A70A28B26155}"/>
              </a:ext>
            </a:extLst>
          </p:cNvPr>
          <p:cNvSpPr/>
          <p:nvPr/>
        </p:nvSpPr>
        <p:spPr>
          <a:xfrm>
            <a:off x="4303932" y="2071964"/>
            <a:ext cx="3569929" cy="3584917"/>
          </a:xfrm>
          <a:prstGeom prst="rect">
            <a:avLst/>
          </a:prstGeom>
          <a:solidFill>
            <a:srgbClr val="FBD77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EA060E1-1066-4944-8274-8FCA8A783864}"/>
              </a:ext>
            </a:extLst>
          </p:cNvPr>
          <p:cNvSpPr txBox="1"/>
          <p:nvPr/>
        </p:nvSpPr>
        <p:spPr>
          <a:xfrm>
            <a:off x="817880" y="551180"/>
            <a:ext cx="2214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the title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FA5AF24-7A5A-4DB2-ABAA-730052EB7327}"/>
              </a:ext>
            </a:extLst>
          </p:cNvPr>
          <p:cNvSpPr txBox="1"/>
          <p:nvPr/>
        </p:nvSpPr>
        <p:spPr>
          <a:xfrm>
            <a:off x="991053" y="2278031"/>
            <a:ext cx="26849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b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The title text</a:t>
            </a:r>
            <a:endParaRPr kumimoji="0" lang="zh-CN" altLang="en-US" sz="2400" b="0" i="0" u="none" strike="noStrike" kern="1200" cap="all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Box 34">
            <a:extLst>
              <a:ext uri="{FF2B5EF4-FFF2-40B4-BE49-F238E27FC236}">
                <a16:creationId xmlns:a16="http://schemas.microsoft.com/office/drawing/2014/main" id="{4038CDE0-C60F-4831-A091-B00C87AC24D7}"/>
              </a:ext>
            </a:extLst>
          </p:cNvPr>
          <p:cNvSpPr txBox="1"/>
          <p:nvPr/>
        </p:nvSpPr>
        <p:spPr>
          <a:xfrm>
            <a:off x="1256098" y="2690845"/>
            <a:ext cx="2735577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amet, ea commodoconsequat.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DE67648-7C6C-4457-AD6E-21E84CEA4011}"/>
              </a:ext>
            </a:extLst>
          </p:cNvPr>
          <p:cNvSpPr txBox="1"/>
          <p:nvPr/>
        </p:nvSpPr>
        <p:spPr>
          <a:xfrm>
            <a:off x="991053" y="4322135"/>
            <a:ext cx="26849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b="0" noProof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The title text</a:t>
            </a:r>
            <a:endParaRPr kumimoji="0" lang="zh-CN" altLang="en-US" sz="2400" b="0" i="0" u="none" strike="noStrike" kern="1200" cap="all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TextBox 34">
            <a:extLst>
              <a:ext uri="{FF2B5EF4-FFF2-40B4-BE49-F238E27FC236}">
                <a16:creationId xmlns:a16="http://schemas.microsoft.com/office/drawing/2014/main" id="{A293ECF5-FCC7-4BEF-933E-5E97FCF0185F}"/>
              </a:ext>
            </a:extLst>
          </p:cNvPr>
          <p:cNvSpPr txBox="1"/>
          <p:nvPr/>
        </p:nvSpPr>
        <p:spPr>
          <a:xfrm>
            <a:off x="1256098" y="4734949"/>
            <a:ext cx="2735577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amet, ea commodoconsequat.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B12DB3C-D5FB-4CAC-835E-7868D86DDBE1}"/>
              </a:ext>
            </a:extLst>
          </p:cNvPr>
          <p:cNvSpPr txBox="1"/>
          <p:nvPr/>
        </p:nvSpPr>
        <p:spPr>
          <a:xfrm>
            <a:off x="8452752" y="2345197"/>
            <a:ext cx="26849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b="0" noProof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The title text</a:t>
            </a:r>
            <a:endParaRPr kumimoji="0" lang="zh-CN" altLang="en-US" sz="2400" b="0" i="0" u="none" strike="noStrike" kern="1200" cap="all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TextBox 34">
            <a:extLst>
              <a:ext uri="{FF2B5EF4-FFF2-40B4-BE49-F238E27FC236}">
                <a16:creationId xmlns:a16="http://schemas.microsoft.com/office/drawing/2014/main" id="{17F63EF2-17F4-4C94-A758-DADE7E43AD45}"/>
              </a:ext>
            </a:extLst>
          </p:cNvPr>
          <p:cNvSpPr txBox="1"/>
          <p:nvPr/>
        </p:nvSpPr>
        <p:spPr>
          <a:xfrm>
            <a:off x="8201359" y="2806862"/>
            <a:ext cx="2735577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amet, ea commodoconsequat.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9018491-849B-43E7-8B2F-6252505E8360}"/>
              </a:ext>
            </a:extLst>
          </p:cNvPr>
          <p:cNvSpPr txBox="1"/>
          <p:nvPr/>
        </p:nvSpPr>
        <p:spPr>
          <a:xfrm>
            <a:off x="8437511" y="4387034"/>
            <a:ext cx="26849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b="0" noProof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The title text</a:t>
            </a:r>
            <a:endParaRPr kumimoji="0" lang="zh-CN" altLang="en-US" sz="2400" b="0" i="0" u="none" strike="noStrike" kern="1200" cap="all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TextBox 34">
            <a:extLst>
              <a:ext uri="{FF2B5EF4-FFF2-40B4-BE49-F238E27FC236}">
                <a16:creationId xmlns:a16="http://schemas.microsoft.com/office/drawing/2014/main" id="{A9F5296F-8CC5-4677-BC85-B1E615E518BF}"/>
              </a:ext>
            </a:extLst>
          </p:cNvPr>
          <p:cNvSpPr txBox="1"/>
          <p:nvPr/>
        </p:nvSpPr>
        <p:spPr>
          <a:xfrm>
            <a:off x="8186118" y="4746773"/>
            <a:ext cx="2735577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amet, ea commodoconsequat.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A8876556-FD32-4FCE-A5AC-C5A3095E11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6330" y="2429641"/>
            <a:ext cx="4280374" cy="285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404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BF798DDD-9AF5-48E7-BC49-92A1E5AB6CB0}"/>
              </a:ext>
            </a:extLst>
          </p:cNvPr>
          <p:cNvSpPr/>
          <p:nvPr/>
        </p:nvSpPr>
        <p:spPr>
          <a:xfrm>
            <a:off x="5868365" y="1611824"/>
            <a:ext cx="5662373" cy="4804474"/>
          </a:xfrm>
          <a:prstGeom prst="rect">
            <a:avLst/>
          </a:prstGeom>
          <a:solidFill>
            <a:srgbClr val="FBD77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2098F55-095E-42DC-9459-960C6103ED10}"/>
              </a:ext>
            </a:extLst>
          </p:cNvPr>
          <p:cNvSpPr txBox="1"/>
          <p:nvPr/>
        </p:nvSpPr>
        <p:spPr>
          <a:xfrm>
            <a:off x="817880" y="551180"/>
            <a:ext cx="2214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the title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DD8BE07-22CD-4907-8CD1-FF892BDB1BBD}"/>
              </a:ext>
            </a:extLst>
          </p:cNvPr>
          <p:cNvSpPr txBox="1"/>
          <p:nvPr/>
        </p:nvSpPr>
        <p:spPr>
          <a:xfrm>
            <a:off x="1792211" y="1982087"/>
            <a:ext cx="297759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2923726-A7B6-4CBC-A08E-5FD04BA66904}"/>
              </a:ext>
            </a:extLst>
          </p:cNvPr>
          <p:cNvSpPr txBox="1"/>
          <p:nvPr/>
        </p:nvSpPr>
        <p:spPr>
          <a:xfrm>
            <a:off x="1815162" y="2534781"/>
            <a:ext cx="3460894" cy="116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Please enter text Please enter text Please enter text 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9F89031-D3D7-48DA-9649-2474BAA5D995}"/>
              </a:ext>
            </a:extLst>
          </p:cNvPr>
          <p:cNvSpPr/>
          <p:nvPr/>
        </p:nvSpPr>
        <p:spPr>
          <a:xfrm>
            <a:off x="1767032" y="3923965"/>
            <a:ext cx="6532813" cy="2934035"/>
          </a:xfrm>
          <a:prstGeom prst="rect">
            <a:avLst/>
          </a:prstGeom>
          <a:solidFill>
            <a:srgbClr val="C4D7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6178FD2-E810-4C16-8CA0-D1C2205789C3}"/>
              </a:ext>
            </a:extLst>
          </p:cNvPr>
          <p:cNvSpPr txBox="1"/>
          <p:nvPr/>
        </p:nvSpPr>
        <p:spPr>
          <a:xfrm>
            <a:off x="6431448" y="1982087"/>
            <a:ext cx="297759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33AA575-F00F-44CA-86D9-F71C82894408}"/>
              </a:ext>
            </a:extLst>
          </p:cNvPr>
          <p:cNvSpPr txBox="1"/>
          <p:nvPr/>
        </p:nvSpPr>
        <p:spPr>
          <a:xfrm>
            <a:off x="6454399" y="2534781"/>
            <a:ext cx="3460894" cy="116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Please enter text Please enter text Please enter text 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10F645A-C06F-431C-97F8-03646E0D2870}"/>
              </a:ext>
            </a:extLst>
          </p:cNvPr>
          <p:cNvSpPr txBox="1"/>
          <p:nvPr/>
        </p:nvSpPr>
        <p:spPr>
          <a:xfrm>
            <a:off x="8917333" y="4464824"/>
            <a:ext cx="1995917" cy="172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Please enter text Please enter text Please enter text 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69E498F-2D62-4997-AC30-AD3E3D15DE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5320" y="4113886"/>
            <a:ext cx="6186258" cy="274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332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bldLvl="0"/>
      <p:bldP spid="7" grpId="0" bldLvl="0"/>
      <p:bldP spid="9" grpId="0" bldLvl="0" animBg="1"/>
      <p:bldP spid="4" grpId="0" bldLvl="0"/>
      <p:bldP spid="5" grpId="0" bldLvl="0"/>
      <p:bldP spid="8" grpId="0" bldLvl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613CF04-741A-41C5-897E-5C5A53AB583D}"/>
              </a:ext>
            </a:extLst>
          </p:cNvPr>
          <p:cNvSpPr/>
          <p:nvPr/>
        </p:nvSpPr>
        <p:spPr>
          <a:xfrm>
            <a:off x="8960485" y="1831975"/>
            <a:ext cx="2781300" cy="5062220"/>
          </a:xfrm>
          <a:prstGeom prst="rect">
            <a:avLst/>
          </a:prstGeom>
          <a:solidFill>
            <a:srgbClr val="C4D7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5B72D0-758D-4E1F-83CC-2FEA8213038F}"/>
              </a:ext>
            </a:extLst>
          </p:cNvPr>
          <p:cNvSpPr/>
          <p:nvPr/>
        </p:nvSpPr>
        <p:spPr>
          <a:xfrm>
            <a:off x="3866698" y="1733550"/>
            <a:ext cx="7313112" cy="39814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id="{9C738BE9-C461-4C7A-AB5B-14E769DE73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3063176"/>
              </p:ext>
            </p:extLst>
          </p:nvPr>
        </p:nvGraphicFramePr>
        <p:xfrm>
          <a:off x="4497070" y="2005965"/>
          <a:ext cx="6350000" cy="3435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5F1D9B01-FD1F-45A1-A1F5-697827D07D32}"/>
              </a:ext>
            </a:extLst>
          </p:cNvPr>
          <p:cNvSpPr txBox="1"/>
          <p:nvPr/>
        </p:nvSpPr>
        <p:spPr>
          <a:xfrm>
            <a:off x="1131121" y="2306524"/>
            <a:ext cx="28039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b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The title text</a:t>
            </a:r>
            <a:endParaRPr kumimoji="0" lang="zh-CN" altLang="en-US" sz="2400" b="0" i="0" u="none" strike="noStrike" kern="1200" cap="all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TextBox 34">
            <a:extLst>
              <a:ext uri="{FF2B5EF4-FFF2-40B4-BE49-F238E27FC236}">
                <a16:creationId xmlns:a16="http://schemas.microsoft.com/office/drawing/2014/main" id="{651CDE6D-9334-4975-B3A2-AB5ABD8D2A19}"/>
              </a:ext>
            </a:extLst>
          </p:cNvPr>
          <p:cNvSpPr txBox="1"/>
          <p:nvPr/>
        </p:nvSpPr>
        <p:spPr>
          <a:xfrm>
            <a:off x="1131121" y="2719338"/>
            <a:ext cx="2735577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amet, ea commodoconsequat.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6FB61D6-D363-4D76-97CB-50F8CEB39726}"/>
              </a:ext>
            </a:extLst>
          </p:cNvPr>
          <p:cNvSpPr txBox="1"/>
          <p:nvPr/>
        </p:nvSpPr>
        <p:spPr>
          <a:xfrm>
            <a:off x="1131756" y="3998164"/>
            <a:ext cx="28039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b="0" noProof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The title text</a:t>
            </a:r>
            <a:endParaRPr kumimoji="0" lang="zh-CN" altLang="en-US" sz="2400" b="0" i="0" u="none" strike="noStrike" kern="1200" cap="all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Box 34">
            <a:extLst>
              <a:ext uri="{FF2B5EF4-FFF2-40B4-BE49-F238E27FC236}">
                <a16:creationId xmlns:a16="http://schemas.microsoft.com/office/drawing/2014/main" id="{18940345-F6DE-4F4B-9D7C-D09FD8383C4F}"/>
              </a:ext>
            </a:extLst>
          </p:cNvPr>
          <p:cNvSpPr txBox="1"/>
          <p:nvPr/>
        </p:nvSpPr>
        <p:spPr>
          <a:xfrm>
            <a:off x="1131756" y="4410978"/>
            <a:ext cx="2735577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amet, ea commodoconsequat.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E9E9EA0-1360-476D-8071-F4531B755257}"/>
              </a:ext>
            </a:extLst>
          </p:cNvPr>
          <p:cNvSpPr txBox="1"/>
          <p:nvPr/>
        </p:nvSpPr>
        <p:spPr>
          <a:xfrm>
            <a:off x="817880" y="551180"/>
            <a:ext cx="2214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the title</a:t>
            </a:r>
          </a:p>
        </p:txBody>
      </p:sp>
    </p:spTree>
    <p:extLst>
      <p:ext uri="{BB962C8B-B14F-4D97-AF65-F5344CB8AC3E}">
        <p14:creationId xmlns:p14="http://schemas.microsoft.com/office/powerpoint/2010/main" val="3679261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:a14="http://schemas.microsoft.com/office/drawing/2010/main" xmlns:c="http://schemas.openxmlformats.org/drawingml/2006/chart" xmlns:p14="http://schemas.microsoft.com/office/powerpoint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5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A1C0A3F-08CB-4644-BAA6-2A8F5021B8F6}"/>
              </a:ext>
            </a:extLst>
          </p:cNvPr>
          <p:cNvSpPr txBox="1"/>
          <p:nvPr/>
        </p:nvSpPr>
        <p:spPr>
          <a:xfrm>
            <a:off x="817880" y="551180"/>
            <a:ext cx="2214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the title</a:t>
            </a:r>
          </a:p>
        </p:txBody>
      </p:sp>
      <p:sp>
        <p:nvSpPr>
          <p:cNvPr id="3" name="矩形: 圆角 5">
            <a:extLst>
              <a:ext uri="{FF2B5EF4-FFF2-40B4-BE49-F238E27FC236}">
                <a16:creationId xmlns:a16="http://schemas.microsoft.com/office/drawing/2014/main" id="{D969688D-DBBB-42C7-8BFD-811209374C4B}"/>
              </a:ext>
            </a:extLst>
          </p:cNvPr>
          <p:cNvSpPr/>
          <p:nvPr/>
        </p:nvSpPr>
        <p:spPr>
          <a:xfrm>
            <a:off x="6567329" y="2112403"/>
            <a:ext cx="654704" cy="654704"/>
          </a:xfrm>
          <a:prstGeom prst="roundRect">
            <a:avLst/>
          </a:prstGeom>
          <a:noFill/>
          <a:ln>
            <a:solidFill>
              <a:srgbClr val="6C666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D459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4" name="矩形: 圆角 6">
            <a:extLst>
              <a:ext uri="{FF2B5EF4-FFF2-40B4-BE49-F238E27FC236}">
                <a16:creationId xmlns:a16="http://schemas.microsoft.com/office/drawing/2014/main" id="{FF041C69-F805-4940-8DB9-33E75467A371}"/>
              </a:ext>
            </a:extLst>
          </p:cNvPr>
          <p:cNvSpPr/>
          <p:nvPr/>
        </p:nvSpPr>
        <p:spPr>
          <a:xfrm>
            <a:off x="6579234" y="3383176"/>
            <a:ext cx="654704" cy="654704"/>
          </a:xfrm>
          <a:prstGeom prst="roundRect">
            <a:avLst/>
          </a:prstGeom>
          <a:noFill/>
          <a:ln>
            <a:solidFill>
              <a:srgbClr val="6C666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D459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43894CE-44A4-4C5D-86CE-85CA43C04546}"/>
              </a:ext>
            </a:extLst>
          </p:cNvPr>
          <p:cNvSpPr txBox="1"/>
          <p:nvPr/>
        </p:nvSpPr>
        <p:spPr>
          <a:xfrm>
            <a:off x="7514192" y="2296227"/>
            <a:ext cx="3547745" cy="61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here.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1B29380-7A98-4BF6-9F39-5AE596311E51}"/>
              </a:ext>
            </a:extLst>
          </p:cNvPr>
          <p:cNvSpPr txBox="1"/>
          <p:nvPr/>
        </p:nvSpPr>
        <p:spPr>
          <a:xfrm>
            <a:off x="7469740" y="1959760"/>
            <a:ext cx="3238017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2B9D4F8-DB31-4888-8712-A4AD75783799}"/>
              </a:ext>
            </a:extLst>
          </p:cNvPr>
          <p:cNvSpPr txBox="1"/>
          <p:nvPr/>
        </p:nvSpPr>
        <p:spPr>
          <a:xfrm>
            <a:off x="7469742" y="3637982"/>
            <a:ext cx="3547745" cy="61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here.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6F1EDCA-1FF3-4F42-8D09-5BF565C489D8}"/>
              </a:ext>
            </a:extLst>
          </p:cNvPr>
          <p:cNvSpPr txBox="1"/>
          <p:nvPr/>
        </p:nvSpPr>
        <p:spPr>
          <a:xfrm>
            <a:off x="7425292" y="3301432"/>
            <a:ext cx="273431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9" name="矩形: 圆角 6">
            <a:extLst>
              <a:ext uri="{FF2B5EF4-FFF2-40B4-BE49-F238E27FC236}">
                <a16:creationId xmlns:a16="http://schemas.microsoft.com/office/drawing/2014/main" id="{4930819D-A0E0-4B7A-A8ED-2C1105FF5954}"/>
              </a:ext>
            </a:extLst>
          </p:cNvPr>
          <p:cNvSpPr/>
          <p:nvPr/>
        </p:nvSpPr>
        <p:spPr>
          <a:xfrm>
            <a:off x="6567169" y="4671591"/>
            <a:ext cx="654704" cy="654704"/>
          </a:xfrm>
          <a:prstGeom prst="roundRect">
            <a:avLst/>
          </a:prstGeom>
          <a:noFill/>
          <a:ln>
            <a:solidFill>
              <a:srgbClr val="6C666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D459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0419242-FB7E-4054-8B60-9CAA6C7438DC}"/>
              </a:ext>
            </a:extLst>
          </p:cNvPr>
          <p:cNvSpPr txBox="1"/>
          <p:nvPr/>
        </p:nvSpPr>
        <p:spPr>
          <a:xfrm>
            <a:off x="7457677" y="4926397"/>
            <a:ext cx="3547745" cy="61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here.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C46778D-EA28-420B-BE67-7D9C8D122695}"/>
              </a:ext>
            </a:extLst>
          </p:cNvPr>
          <p:cNvSpPr txBox="1"/>
          <p:nvPr/>
        </p:nvSpPr>
        <p:spPr>
          <a:xfrm>
            <a:off x="7413227" y="4589847"/>
            <a:ext cx="273431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94545BE-5586-47DC-A065-C572594C3E8C}"/>
              </a:ext>
            </a:extLst>
          </p:cNvPr>
          <p:cNvSpPr/>
          <p:nvPr/>
        </p:nvSpPr>
        <p:spPr>
          <a:xfrm>
            <a:off x="817880" y="2541722"/>
            <a:ext cx="2781300" cy="4358316"/>
          </a:xfrm>
          <a:prstGeom prst="rect">
            <a:avLst/>
          </a:prstGeom>
          <a:solidFill>
            <a:srgbClr val="C4D7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DC70672-9717-4118-80AD-51F36F61038B}"/>
              </a:ext>
            </a:extLst>
          </p:cNvPr>
          <p:cNvSpPr/>
          <p:nvPr/>
        </p:nvSpPr>
        <p:spPr>
          <a:xfrm>
            <a:off x="1577976" y="1778351"/>
            <a:ext cx="4131308" cy="3966912"/>
          </a:xfrm>
          <a:prstGeom prst="rect">
            <a:avLst/>
          </a:prstGeom>
          <a:solidFill>
            <a:srgbClr val="FBD77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9C82F93-FEF4-4D98-B8CE-51585DC307F6}"/>
              </a:ext>
            </a:extLst>
          </p:cNvPr>
          <p:cNvSpPr txBox="1"/>
          <p:nvPr/>
        </p:nvSpPr>
        <p:spPr>
          <a:xfrm>
            <a:off x="2006456" y="4157668"/>
            <a:ext cx="3274347" cy="106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</a:t>
            </a:r>
          </a:p>
        </p:txBody>
      </p:sp>
      <p:sp>
        <p:nvSpPr>
          <p:cNvPr id="16" name="Freeform 36">
            <a:extLst>
              <a:ext uri="{FF2B5EF4-FFF2-40B4-BE49-F238E27FC236}">
                <a16:creationId xmlns:a16="http://schemas.microsoft.com/office/drawing/2014/main" id="{1A620468-E20F-4A15-AEC9-B10310122AE9}"/>
              </a:ext>
            </a:extLst>
          </p:cNvPr>
          <p:cNvSpPr/>
          <p:nvPr/>
        </p:nvSpPr>
        <p:spPr bwMode="auto">
          <a:xfrm>
            <a:off x="3133712" y="2443418"/>
            <a:ext cx="1019834" cy="1354416"/>
          </a:xfrm>
          <a:custGeom>
            <a:avLst/>
            <a:gdLst/>
            <a:ahLst/>
            <a:cxnLst>
              <a:cxn ang="0">
                <a:pos x="134" y="165"/>
              </a:cxn>
              <a:cxn ang="0">
                <a:pos x="67" y="178"/>
              </a:cxn>
              <a:cxn ang="0">
                <a:pos x="0" y="165"/>
              </a:cxn>
              <a:cxn ang="0">
                <a:pos x="0" y="155"/>
              </a:cxn>
              <a:cxn ang="0">
                <a:pos x="12" y="135"/>
              </a:cxn>
              <a:cxn ang="0">
                <a:pos x="40" y="120"/>
              </a:cxn>
              <a:cxn ang="0">
                <a:pos x="48" y="107"/>
              </a:cxn>
              <a:cxn ang="0">
                <a:pos x="48" y="94"/>
              </a:cxn>
              <a:cxn ang="0">
                <a:pos x="47" y="93"/>
              </a:cxn>
              <a:cxn ang="0">
                <a:pos x="37" y="71"/>
              </a:cxn>
              <a:cxn ang="0">
                <a:pos x="36" y="69"/>
              </a:cxn>
              <a:cxn ang="0">
                <a:pos x="35" y="69"/>
              </a:cxn>
              <a:cxn ang="0">
                <a:pos x="32" y="63"/>
              </a:cxn>
              <a:cxn ang="0">
                <a:pos x="32" y="51"/>
              </a:cxn>
              <a:cxn ang="0">
                <a:pos x="34" y="46"/>
              </a:cxn>
              <a:cxn ang="0">
                <a:pos x="35" y="45"/>
              </a:cxn>
              <a:cxn ang="0">
                <a:pos x="35" y="25"/>
              </a:cxn>
              <a:cxn ang="0">
                <a:pos x="35" y="25"/>
              </a:cxn>
              <a:cxn ang="0">
                <a:pos x="40" y="9"/>
              </a:cxn>
              <a:cxn ang="0">
                <a:pos x="67" y="0"/>
              </a:cxn>
              <a:cxn ang="0">
                <a:pos x="94" y="9"/>
              </a:cxn>
              <a:cxn ang="0">
                <a:pos x="99" y="25"/>
              </a:cxn>
              <a:cxn ang="0">
                <a:pos x="99" y="45"/>
              </a:cxn>
              <a:cxn ang="0">
                <a:pos x="100" y="46"/>
              </a:cxn>
              <a:cxn ang="0">
                <a:pos x="102" y="51"/>
              </a:cxn>
              <a:cxn ang="0">
                <a:pos x="102" y="63"/>
              </a:cxn>
              <a:cxn ang="0">
                <a:pos x="97" y="69"/>
              </a:cxn>
              <a:cxn ang="0">
                <a:pos x="96" y="70"/>
              </a:cxn>
              <a:cxn ang="0">
                <a:pos x="95" y="72"/>
              </a:cxn>
              <a:cxn ang="0">
                <a:pos x="86" y="90"/>
              </a:cxn>
              <a:cxn ang="0">
                <a:pos x="84" y="93"/>
              </a:cxn>
              <a:cxn ang="0">
                <a:pos x="83" y="94"/>
              </a:cxn>
              <a:cxn ang="0">
                <a:pos x="83" y="107"/>
              </a:cxn>
              <a:cxn ang="0">
                <a:pos x="91" y="120"/>
              </a:cxn>
              <a:cxn ang="0">
                <a:pos x="121" y="135"/>
              </a:cxn>
              <a:cxn ang="0">
                <a:pos x="134" y="155"/>
              </a:cxn>
              <a:cxn ang="0">
                <a:pos x="134" y="165"/>
              </a:cxn>
            </a:cxnLst>
            <a:rect l="0" t="0" r="r" b="b"/>
            <a:pathLst>
              <a:path w="134" h="178">
                <a:moveTo>
                  <a:pt x="134" y="165"/>
                </a:moveTo>
                <a:cubicBezTo>
                  <a:pt x="134" y="169"/>
                  <a:pt x="110" y="178"/>
                  <a:pt x="67" y="178"/>
                </a:cubicBezTo>
                <a:cubicBezTo>
                  <a:pt x="24" y="178"/>
                  <a:pt x="0" y="169"/>
                  <a:pt x="0" y="165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147"/>
                  <a:pt x="5" y="139"/>
                  <a:pt x="12" y="135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45" y="117"/>
                  <a:pt x="48" y="112"/>
                  <a:pt x="48" y="107"/>
                </a:cubicBezTo>
                <a:cubicBezTo>
                  <a:pt x="48" y="94"/>
                  <a:pt x="48" y="94"/>
                  <a:pt x="48" y="94"/>
                </a:cubicBezTo>
                <a:cubicBezTo>
                  <a:pt x="47" y="93"/>
                  <a:pt x="47" y="93"/>
                  <a:pt x="47" y="93"/>
                </a:cubicBezTo>
                <a:cubicBezTo>
                  <a:pt x="47" y="93"/>
                  <a:pt x="39" y="84"/>
                  <a:pt x="37" y="71"/>
                </a:cubicBezTo>
                <a:cubicBezTo>
                  <a:pt x="36" y="69"/>
                  <a:pt x="36" y="69"/>
                  <a:pt x="36" y="69"/>
                </a:cubicBezTo>
                <a:cubicBezTo>
                  <a:pt x="35" y="69"/>
                  <a:pt x="35" y="69"/>
                  <a:pt x="35" y="69"/>
                </a:cubicBezTo>
                <a:cubicBezTo>
                  <a:pt x="33" y="68"/>
                  <a:pt x="32" y="66"/>
                  <a:pt x="32" y="63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49"/>
                  <a:pt x="33" y="47"/>
                  <a:pt x="34" y="46"/>
                </a:cubicBezTo>
                <a:cubicBezTo>
                  <a:pt x="35" y="45"/>
                  <a:pt x="35" y="45"/>
                  <a:pt x="35" y="45"/>
                </a:cubicBezTo>
                <a:cubicBezTo>
                  <a:pt x="35" y="25"/>
                  <a:pt x="35" y="25"/>
                  <a:pt x="35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35" y="25"/>
                  <a:pt x="34" y="16"/>
                  <a:pt x="40" y="9"/>
                </a:cubicBezTo>
                <a:cubicBezTo>
                  <a:pt x="46" y="3"/>
                  <a:pt x="55" y="0"/>
                  <a:pt x="67" y="0"/>
                </a:cubicBezTo>
                <a:cubicBezTo>
                  <a:pt x="79" y="0"/>
                  <a:pt x="88" y="3"/>
                  <a:pt x="94" y="9"/>
                </a:cubicBezTo>
                <a:cubicBezTo>
                  <a:pt x="100" y="16"/>
                  <a:pt x="99" y="25"/>
                  <a:pt x="99" y="25"/>
                </a:cubicBezTo>
                <a:cubicBezTo>
                  <a:pt x="99" y="45"/>
                  <a:pt x="99" y="45"/>
                  <a:pt x="99" y="45"/>
                </a:cubicBezTo>
                <a:cubicBezTo>
                  <a:pt x="100" y="46"/>
                  <a:pt x="100" y="46"/>
                  <a:pt x="100" y="46"/>
                </a:cubicBezTo>
                <a:cubicBezTo>
                  <a:pt x="101" y="47"/>
                  <a:pt x="102" y="49"/>
                  <a:pt x="102" y="51"/>
                </a:cubicBezTo>
                <a:cubicBezTo>
                  <a:pt x="102" y="63"/>
                  <a:pt x="102" y="63"/>
                  <a:pt x="102" y="63"/>
                </a:cubicBezTo>
                <a:cubicBezTo>
                  <a:pt x="102" y="66"/>
                  <a:pt x="100" y="69"/>
                  <a:pt x="97" y="69"/>
                </a:cubicBezTo>
                <a:cubicBezTo>
                  <a:pt x="96" y="70"/>
                  <a:pt x="96" y="70"/>
                  <a:pt x="96" y="70"/>
                </a:cubicBezTo>
                <a:cubicBezTo>
                  <a:pt x="95" y="72"/>
                  <a:pt x="95" y="72"/>
                  <a:pt x="95" y="72"/>
                </a:cubicBezTo>
                <a:cubicBezTo>
                  <a:pt x="93" y="78"/>
                  <a:pt x="90" y="84"/>
                  <a:pt x="86" y="90"/>
                </a:cubicBezTo>
                <a:cubicBezTo>
                  <a:pt x="85" y="91"/>
                  <a:pt x="85" y="92"/>
                  <a:pt x="84" y="93"/>
                </a:cubicBezTo>
                <a:cubicBezTo>
                  <a:pt x="83" y="94"/>
                  <a:pt x="83" y="94"/>
                  <a:pt x="83" y="94"/>
                </a:cubicBezTo>
                <a:cubicBezTo>
                  <a:pt x="83" y="107"/>
                  <a:pt x="83" y="107"/>
                  <a:pt x="83" y="107"/>
                </a:cubicBezTo>
                <a:cubicBezTo>
                  <a:pt x="83" y="113"/>
                  <a:pt x="86" y="118"/>
                  <a:pt x="91" y="120"/>
                </a:cubicBezTo>
                <a:cubicBezTo>
                  <a:pt x="121" y="135"/>
                  <a:pt x="121" y="135"/>
                  <a:pt x="121" y="135"/>
                </a:cubicBezTo>
                <a:cubicBezTo>
                  <a:pt x="129" y="139"/>
                  <a:pt x="134" y="147"/>
                  <a:pt x="134" y="155"/>
                </a:cubicBezTo>
                <a:lnTo>
                  <a:pt x="134" y="165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251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/>
      <p:bldP spid="6" grpId="0" bldLvl="0"/>
      <p:bldP spid="7" grpId="0" bldLvl="0"/>
      <p:bldP spid="8" grpId="0" bldLvl="0"/>
      <p:bldP spid="10" grpId="0" bldLvl="0"/>
      <p:bldP spid="11" grpId="0" bldLvl="0"/>
      <p:bldP spid="12" grpId="0" bldLvl="0" animBg="1"/>
      <p:bldP spid="13" grpId="0" animBg="1"/>
      <p:bldP spid="14" grpId="0" bldLvl="0"/>
      <p:bldP spid="16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D7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>
            <a:extLst>
              <a:ext uri="{FF2B5EF4-FFF2-40B4-BE49-F238E27FC236}">
                <a16:creationId xmlns:a16="http://schemas.microsoft.com/office/drawing/2014/main" id="{E2FB5B72-1AC1-4247-B769-515F522214B3}"/>
              </a:ext>
            </a:extLst>
          </p:cNvPr>
          <p:cNvGrpSpPr/>
          <p:nvPr/>
        </p:nvGrpSpPr>
        <p:grpSpPr>
          <a:xfrm>
            <a:off x="10233710" y="-1853794"/>
            <a:ext cx="3757545" cy="9831950"/>
            <a:chOff x="10233710" y="-1853794"/>
            <a:chExt cx="3757545" cy="9831950"/>
          </a:xfrm>
        </p:grpSpPr>
        <p:sp>
          <p:nvSpPr>
            <p:cNvPr id="25" name="双波形 24">
              <a:extLst>
                <a:ext uri="{FF2B5EF4-FFF2-40B4-BE49-F238E27FC236}">
                  <a16:creationId xmlns:a16="http://schemas.microsoft.com/office/drawing/2014/main" id="{A262EE6E-3F19-439E-99BC-D0CB3ADDF266}"/>
                </a:ext>
              </a:extLst>
            </p:cNvPr>
            <p:cNvSpPr/>
            <p:nvPr/>
          </p:nvSpPr>
          <p:spPr>
            <a:xfrm rot="14961266">
              <a:off x="8476608" y="-96692"/>
              <a:ext cx="6810949" cy="3296745"/>
            </a:xfrm>
            <a:prstGeom prst="doubleWave">
              <a:avLst>
                <a:gd name="adj1" fmla="val 12500"/>
                <a:gd name="adj2" fmla="val -3109"/>
              </a:avLst>
            </a:prstGeom>
            <a:solidFill>
              <a:srgbClr val="FBD77F"/>
            </a:solidFill>
            <a:ln>
              <a:noFill/>
            </a:ln>
            <a:effectLst>
              <a:outerShdw blurRad="139700" dist="1143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C7020D95-C0E6-4AF4-9C18-52036745A30D}"/>
                </a:ext>
              </a:extLst>
            </p:cNvPr>
            <p:cNvSpPr/>
            <p:nvPr/>
          </p:nvSpPr>
          <p:spPr>
            <a:xfrm>
              <a:off x="10790855" y="2763219"/>
              <a:ext cx="3200400" cy="5214937"/>
            </a:xfrm>
            <a:prstGeom prst="ellipse">
              <a:avLst/>
            </a:prstGeom>
            <a:solidFill>
              <a:srgbClr val="FBD77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8" name="双波形 27">
            <a:extLst>
              <a:ext uri="{FF2B5EF4-FFF2-40B4-BE49-F238E27FC236}">
                <a16:creationId xmlns:a16="http://schemas.microsoft.com/office/drawing/2014/main" id="{719564F2-77FD-4BDC-B498-C764DEABEEBD}"/>
              </a:ext>
            </a:extLst>
          </p:cNvPr>
          <p:cNvSpPr/>
          <p:nvPr/>
        </p:nvSpPr>
        <p:spPr>
          <a:xfrm rot="16200000">
            <a:off x="-4031183" y="1650279"/>
            <a:ext cx="8193566" cy="2714012"/>
          </a:xfrm>
          <a:prstGeom prst="doubleWave">
            <a:avLst>
              <a:gd name="adj1" fmla="val 10551"/>
              <a:gd name="adj2" fmla="val -3109"/>
            </a:avLst>
          </a:prstGeom>
          <a:solidFill>
            <a:srgbClr val="7BA5A0"/>
          </a:solidFill>
          <a:ln>
            <a:noFill/>
          </a:ln>
          <a:effectLst>
            <a:outerShdw blurRad="139700" dist="1143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双波形 28">
            <a:extLst>
              <a:ext uri="{FF2B5EF4-FFF2-40B4-BE49-F238E27FC236}">
                <a16:creationId xmlns:a16="http://schemas.microsoft.com/office/drawing/2014/main" id="{BFD110F7-8BE9-4848-ADFE-B0C8669B0E6D}"/>
              </a:ext>
            </a:extLst>
          </p:cNvPr>
          <p:cNvSpPr/>
          <p:nvPr/>
        </p:nvSpPr>
        <p:spPr>
          <a:xfrm rot="2228961">
            <a:off x="-3311363" y="4857058"/>
            <a:ext cx="10024757" cy="5142480"/>
          </a:xfrm>
          <a:prstGeom prst="doubleWave">
            <a:avLst>
              <a:gd name="adj1" fmla="val 6705"/>
              <a:gd name="adj2" fmla="val -3109"/>
            </a:avLst>
          </a:prstGeom>
          <a:solidFill>
            <a:srgbClr val="FBD77F"/>
          </a:solidFill>
          <a:ln>
            <a:noFill/>
          </a:ln>
          <a:effectLst>
            <a:outerShdw blurRad="139700" dist="1143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6357BDB2-9536-4B59-BBEF-DF28E9D27996}"/>
              </a:ext>
            </a:extLst>
          </p:cNvPr>
          <p:cNvSpPr/>
          <p:nvPr/>
        </p:nvSpPr>
        <p:spPr>
          <a:xfrm>
            <a:off x="2340476" y="687619"/>
            <a:ext cx="3275308" cy="74635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dist">
              <a:defRPr/>
            </a:pPr>
            <a:r>
              <a:rPr lang="en-US" sz="4400" spc="22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CONTENT</a:t>
            </a:r>
            <a:endParaRPr sz="4400" spc="22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C3FCC49A-E119-40A8-8382-D2B1CB8FF57B}"/>
              </a:ext>
            </a:extLst>
          </p:cNvPr>
          <p:cNvGrpSpPr/>
          <p:nvPr/>
        </p:nvGrpSpPr>
        <p:grpSpPr>
          <a:xfrm>
            <a:off x="3833187" y="1974594"/>
            <a:ext cx="5218820" cy="623248"/>
            <a:chOff x="644707" y="2839283"/>
            <a:chExt cx="5218820" cy="623248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B4C8B453-430E-46F7-8494-1A75E89C419D}"/>
                </a:ext>
              </a:extLst>
            </p:cNvPr>
            <p:cNvSpPr/>
            <p:nvPr/>
          </p:nvSpPr>
          <p:spPr>
            <a:xfrm>
              <a:off x="644707" y="3017331"/>
              <a:ext cx="2588217" cy="438582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pPr algn="ctr">
                <a:defRPr/>
              </a:pPr>
              <a:r>
                <a:rPr lang="en-US" altLang="zh-CN" sz="2400" spc="22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PART 01</a:t>
              </a:r>
              <a:endParaRPr lang="en-US" sz="2400" spc="22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FB443AD6-E209-47C7-AE58-78159DE96EBE}"/>
                </a:ext>
              </a:extLst>
            </p:cNvPr>
            <p:cNvSpPr/>
            <p:nvPr/>
          </p:nvSpPr>
          <p:spPr>
            <a:xfrm>
              <a:off x="2505562" y="2839283"/>
              <a:ext cx="3357965" cy="623248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pPr algn="ctr">
                <a:defRPr/>
              </a:pPr>
              <a:r>
                <a:rPr lang="zh-CN" altLang="en-US" sz="3600" spc="22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The title text</a:t>
              </a:r>
              <a:endParaRPr lang="en-US" sz="3600" spc="22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E527A982-1A11-4720-BD7C-1B35C9BF18C0}"/>
              </a:ext>
            </a:extLst>
          </p:cNvPr>
          <p:cNvGrpSpPr/>
          <p:nvPr/>
        </p:nvGrpSpPr>
        <p:grpSpPr>
          <a:xfrm>
            <a:off x="3833187" y="2860959"/>
            <a:ext cx="5254512" cy="670996"/>
            <a:chOff x="609015" y="2839283"/>
            <a:chExt cx="5254512" cy="670996"/>
          </a:xfrm>
        </p:grpSpPr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C34C1921-6703-4FEB-BB72-CB0752CDC140}"/>
                </a:ext>
              </a:extLst>
            </p:cNvPr>
            <p:cNvSpPr/>
            <p:nvPr/>
          </p:nvSpPr>
          <p:spPr>
            <a:xfrm>
              <a:off x="609015" y="3071697"/>
              <a:ext cx="2588217" cy="438582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pPr algn="ctr">
                <a:defRPr/>
              </a:pPr>
              <a:r>
                <a:rPr lang="en-US" altLang="zh-CN" sz="2400" spc="22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PART 02</a:t>
              </a:r>
              <a:endParaRPr lang="en-US" sz="2400" spc="22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F271D2CE-0820-4462-AA50-BBF83B670CF1}"/>
                </a:ext>
              </a:extLst>
            </p:cNvPr>
            <p:cNvSpPr/>
            <p:nvPr/>
          </p:nvSpPr>
          <p:spPr>
            <a:xfrm>
              <a:off x="2505562" y="2839283"/>
              <a:ext cx="3357965" cy="623248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pPr algn="ctr">
                <a:defRPr/>
              </a:pPr>
              <a:r>
                <a:rPr lang="zh-CN" altLang="en-US" sz="3600" spc="22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The title text</a:t>
              </a:r>
              <a:endParaRPr lang="en-US" sz="3600" spc="22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CC375CBA-1BD6-40C8-A7B0-D206EE4A778C}"/>
              </a:ext>
            </a:extLst>
          </p:cNvPr>
          <p:cNvGrpSpPr/>
          <p:nvPr/>
        </p:nvGrpSpPr>
        <p:grpSpPr>
          <a:xfrm>
            <a:off x="3825570" y="3769799"/>
            <a:ext cx="5262129" cy="632336"/>
            <a:chOff x="430915" y="2839283"/>
            <a:chExt cx="5262129" cy="632336"/>
          </a:xfrm>
        </p:grpSpPr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46F39CED-E417-4D18-9031-F17B903C39DE}"/>
                </a:ext>
              </a:extLst>
            </p:cNvPr>
            <p:cNvSpPr/>
            <p:nvPr/>
          </p:nvSpPr>
          <p:spPr>
            <a:xfrm>
              <a:off x="430915" y="3033037"/>
              <a:ext cx="2588217" cy="438582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pPr algn="ctr">
                <a:defRPr/>
              </a:pPr>
              <a:r>
                <a:rPr lang="en-US" altLang="zh-CN" sz="2400" spc="22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PART 03</a:t>
              </a:r>
              <a:endParaRPr lang="en-US" sz="2400" spc="22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C1868225-0367-48DB-B3C2-01FB0124DC3C}"/>
                </a:ext>
              </a:extLst>
            </p:cNvPr>
            <p:cNvSpPr/>
            <p:nvPr/>
          </p:nvSpPr>
          <p:spPr>
            <a:xfrm>
              <a:off x="2335079" y="2839283"/>
              <a:ext cx="3357965" cy="623248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pPr algn="ctr">
                <a:defRPr/>
              </a:pPr>
              <a:r>
                <a:rPr lang="zh-CN" altLang="en-US" sz="3600" spc="22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The title text</a:t>
              </a:r>
              <a:endParaRPr lang="en-US" sz="3600" spc="22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BF3FCE58-4A53-41FE-B702-EBE03B97D267}"/>
              </a:ext>
            </a:extLst>
          </p:cNvPr>
          <p:cNvGrpSpPr/>
          <p:nvPr/>
        </p:nvGrpSpPr>
        <p:grpSpPr>
          <a:xfrm>
            <a:off x="3833187" y="4687727"/>
            <a:ext cx="5254512" cy="623248"/>
            <a:chOff x="609015" y="2899553"/>
            <a:chExt cx="5254512" cy="623248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C8D7F9B-153D-48A2-9920-5057209A07CC}"/>
                </a:ext>
              </a:extLst>
            </p:cNvPr>
            <p:cNvSpPr/>
            <p:nvPr/>
          </p:nvSpPr>
          <p:spPr>
            <a:xfrm>
              <a:off x="609015" y="3068362"/>
              <a:ext cx="2588217" cy="438582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pPr algn="ctr">
                <a:defRPr/>
              </a:pPr>
              <a:r>
                <a:rPr lang="en-US" altLang="zh-CN" sz="2400" spc="22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PART 04</a:t>
              </a:r>
              <a:endParaRPr lang="en-US" sz="2400" spc="22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DC00EC32-CEE4-46B9-AEA3-B1CD43666248}"/>
                </a:ext>
              </a:extLst>
            </p:cNvPr>
            <p:cNvSpPr/>
            <p:nvPr/>
          </p:nvSpPr>
          <p:spPr>
            <a:xfrm>
              <a:off x="2505562" y="2899553"/>
              <a:ext cx="3357965" cy="623248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pPr algn="ctr">
                <a:defRPr/>
              </a:pPr>
              <a:r>
                <a:rPr lang="zh-CN" altLang="en-US" sz="3600" spc="22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The title text</a:t>
              </a:r>
              <a:endParaRPr lang="en-US" sz="3600" spc="22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566248"/>
      </p:ext>
    </p:extLst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D7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6">
            <a:extLst>
              <a:ext uri="{FF2B5EF4-FFF2-40B4-BE49-F238E27FC236}">
                <a16:creationId xmlns:a16="http://schemas.microsoft.com/office/drawing/2014/main" id="{8353F4A6-E34F-4E1C-A947-5E691B2D99B6}"/>
              </a:ext>
            </a:extLst>
          </p:cNvPr>
          <p:cNvSpPr/>
          <p:nvPr/>
        </p:nvSpPr>
        <p:spPr>
          <a:xfrm>
            <a:off x="5597588" y="3470766"/>
            <a:ext cx="4398819" cy="102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800" rtl="0">
              <a:lnSpc>
                <a:spcPct val="150000"/>
              </a:lnSpc>
              <a:spcBef>
                <a:spcPts val="1200"/>
              </a:spcBef>
              <a:buClr>
                <a:srgbClr val="E24848"/>
              </a:buClr>
              <a:defRPr/>
            </a:pPr>
            <a:r>
              <a:rPr lang="en-US" sz="1400" kern="1200" noProof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 ipsum dolor sit amet, consectetur adipiscing elit. Nulla imperdiet volutpat dui at fermentum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FCE17D7-D32A-404E-8876-0AB386E4D0A9}"/>
              </a:ext>
            </a:extLst>
          </p:cNvPr>
          <p:cNvGrpSpPr/>
          <p:nvPr/>
        </p:nvGrpSpPr>
        <p:grpSpPr>
          <a:xfrm>
            <a:off x="5755042" y="3144602"/>
            <a:ext cx="774914" cy="200259"/>
            <a:chOff x="852408" y="3745351"/>
            <a:chExt cx="1379350" cy="356462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F6AF9B1A-97D1-4708-962D-3B1307C7A739}"/>
                </a:ext>
              </a:extLst>
            </p:cNvPr>
            <p:cNvSpPr/>
            <p:nvPr/>
          </p:nvSpPr>
          <p:spPr>
            <a:xfrm>
              <a:off x="852408" y="3745351"/>
              <a:ext cx="356462" cy="3564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8491FA76-6733-4D8E-8D1D-98C1D0D682EB}"/>
                </a:ext>
              </a:extLst>
            </p:cNvPr>
            <p:cNvSpPr/>
            <p:nvPr/>
          </p:nvSpPr>
          <p:spPr>
            <a:xfrm>
              <a:off x="1363852" y="3745351"/>
              <a:ext cx="356462" cy="3564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A39B6DE7-7A40-4579-9864-B7E6883CDB6D}"/>
                </a:ext>
              </a:extLst>
            </p:cNvPr>
            <p:cNvSpPr/>
            <p:nvPr/>
          </p:nvSpPr>
          <p:spPr>
            <a:xfrm>
              <a:off x="1875296" y="3745351"/>
              <a:ext cx="356462" cy="3564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E2345579-7425-4B2C-8223-D2AC287A7445}"/>
              </a:ext>
            </a:extLst>
          </p:cNvPr>
          <p:cNvSpPr/>
          <p:nvPr/>
        </p:nvSpPr>
        <p:spPr>
          <a:xfrm>
            <a:off x="5362416" y="1808006"/>
            <a:ext cx="5610384" cy="108491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6600" spc="22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The title text</a:t>
            </a:r>
            <a:endParaRPr lang="en-US" sz="6600" spc="22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双波形 12">
            <a:extLst>
              <a:ext uri="{FF2B5EF4-FFF2-40B4-BE49-F238E27FC236}">
                <a16:creationId xmlns:a16="http://schemas.microsoft.com/office/drawing/2014/main" id="{24BC6EC7-4D09-4EB4-90D2-FB7021BB8873}"/>
              </a:ext>
            </a:extLst>
          </p:cNvPr>
          <p:cNvSpPr/>
          <p:nvPr/>
        </p:nvSpPr>
        <p:spPr>
          <a:xfrm rot="2696221">
            <a:off x="-4409184" y="2680349"/>
            <a:ext cx="12564333" cy="6008275"/>
          </a:xfrm>
          <a:prstGeom prst="doubleWave">
            <a:avLst>
              <a:gd name="adj1" fmla="val 6705"/>
              <a:gd name="adj2" fmla="val -3109"/>
            </a:avLst>
          </a:prstGeom>
          <a:solidFill>
            <a:srgbClr val="FBD77F"/>
          </a:solidFill>
          <a:ln>
            <a:noFill/>
          </a:ln>
          <a:effectLst>
            <a:outerShdw blurRad="139700" dist="1143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47057C9-61C6-4790-981B-D3C1B08E883B}"/>
              </a:ext>
            </a:extLst>
          </p:cNvPr>
          <p:cNvSpPr/>
          <p:nvPr/>
        </p:nvSpPr>
        <p:spPr>
          <a:xfrm>
            <a:off x="-164685" y="3585694"/>
            <a:ext cx="3452315" cy="262379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sz="16600" b="1" spc="225" dirty="0">
                <a:solidFill>
                  <a:srgbClr val="AAC6C3"/>
                </a:solidFill>
                <a:cs typeface="+mn-ea"/>
                <a:sym typeface="+mn-lt"/>
              </a:rPr>
              <a:t>04</a:t>
            </a:r>
            <a:endParaRPr sz="16600" b="1" spc="225" dirty="0">
              <a:solidFill>
                <a:srgbClr val="AAC6C3"/>
              </a:solidFill>
              <a:cs typeface="+mn-ea"/>
              <a:sym typeface="+mn-lt"/>
            </a:endParaRPr>
          </a:p>
        </p:txBody>
      </p:sp>
      <p:sp>
        <p:nvSpPr>
          <p:cNvPr id="15" name="双波形 14">
            <a:extLst>
              <a:ext uri="{FF2B5EF4-FFF2-40B4-BE49-F238E27FC236}">
                <a16:creationId xmlns:a16="http://schemas.microsoft.com/office/drawing/2014/main" id="{F097C902-E182-4934-A690-B2B593B9750F}"/>
              </a:ext>
            </a:extLst>
          </p:cNvPr>
          <p:cNvSpPr/>
          <p:nvPr/>
        </p:nvSpPr>
        <p:spPr>
          <a:xfrm rot="14568640">
            <a:off x="9029646" y="-219061"/>
            <a:ext cx="6562026" cy="2820437"/>
          </a:xfrm>
          <a:prstGeom prst="doubleWave">
            <a:avLst>
              <a:gd name="adj1" fmla="val 9058"/>
              <a:gd name="adj2" fmla="val -4864"/>
            </a:avLst>
          </a:prstGeom>
          <a:solidFill>
            <a:srgbClr val="9BBBB7"/>
          </a:solidFill>
          <a:ln>
            <a:noFill/>
          </a:ln>
          <a:effectLst>
            <a:outerShdw blurRad="177800" dist="1016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0032859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3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5">
            <a:extLst>
              <a:ext uri="{FF2B5EF4-FFF2-40B4-BE49-F238E27FC236}">
                <a16:creationId xmlns:a16="http://schemas.microsoft.com/office/drawing/2014/main" id="{33F8F220-0CBE-444A-9506-82304CA7D746}"/>
              </a:ext>
            </a:extLst>
          </p:cNvPr>
          <p:cNvSpPr>
            <a:spLocks noEditPoints="1"/>
          </p:cNvSpPr>
          <p:nvPr/>
        </p:nvSpPr>
        <p:spPr bwMode="auto">
          <a:xfrm>
            <a:off x="6456421" y="2284266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FBD77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Freeform 45">
            <a:extLst>
              <a:ext uri="{FF2B5EF4-FFF2-40B4-BE49-F238E27FC236}">
                <a16:creationId xmlns:a16="http://schemas.microsoft.com/office/drawing/2014/main" id="{1E93CCE4-07DA-40F4-8A14-04592E2C8D30}"/>
              </a:ext>
            </a:extLst>
          </p:cNvPr>
          <p:cNvSpPr>
            <a:spLocks noEditPoints="1"/>
          </p:cNvSpPr>
          <p:nvPr/>
        </p:nvSpPr>
        <p:spPr bwMode="auto">
          <a:xfrm>
            <a:off x="6456421" y="3494900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FBD77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Freeform 45">
            <a:extLst>
              <a:ext uri="{FF2B5EF4-FFF2-40B4-BE49-F238E27FC236}">
                <a16:creationId xmlns:a16="http://schemas.microsoft.com/office/drawing/2014/main" id="{99286B48-66CD-4C1B-BD1C-F9746CAA46B6}"/>
              </a:ext>
            </a:extLst>
          </p:cNvPr>
          <p:cNvSpPr>
            <a:spLocks noEditPoints="1"/>
          </p:cNvSpPr>
          <p:nvPr/>
        </p:nvSpPr>
        <p:spPr bwMode="auto">
          <a:xfrm>
            <a:off x="6456421" y="4699796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FBD77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FF9EE0A-E3E1-4BEB-8F23-A4F502053AB0}"/>
              </a:ext>
            </a:extLst>
          </p:cNvPr>
          <p:cNvSpPr txBox="1"/>
          <p:nvPr/>
        </p:nvSpPr>
        <p:spPr>
          <a:xfrm>
            <a:off x="7127345" y="2566065"/>
            <a:ext cx="3755419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9260C4B-20B6-4EE5-9563-8AB15BD406C3}"/>
              </a:ext>
            </a:extLst>
          </p:cNvPr>
          <p:cNvSpPr txBox="1"/>
          <p:nvPr/>
        </p:nvSpPr>
        <p:spPr>
          <a:xfrm>
            <a:off x="7094961" y="2148870"/>
            <a:ext cx="4222222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3F0CE9A-D265-4554-9179-FE4B1350D0E1}"/>
              </a:ext>
            </a:extLst>
          </p:cNvPr>
          <p:cNvSpPr txBox="1"/>
          <p:nvPr/>
        </p:nvSpPr>
        <p:spPr>
          <a:xfrm>
            <a:off x="7127345" y="3775886"/>
            <a:ext cx="3755419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68F0F78-BB01-4237-8D1C-7CF62B1246AE}"/>
              </a:ext>
            </a:extLst>
          </p:cNvPr>
          <p:cNvSpPr txBox="1"/>
          <p:nvPr/>
        </p:nvSpPr>
        <p:spPr>
          <a:xfrm>
            <a:off x="7094961" y="3358691"/>
            <a:ext cx="4222222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134BE6F-0643-47C3-90D4-0188206E274D}"/>
              </a:ext>
            </a:extLst>
          </p:cNvPr>
          <p:cNvSpPr txBox="1"/>
          <p:nvPr/>
        </p:nvSpPr>
        <p:spPr>
          <a:xfrm>
            <a:off x="7159729" y="5028888"/>
            <a:ext cx="3755419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992B693-275C-4988-9895-97BF7238AD45}"/>
              </a:ext>
            </a:extLst>
          </p:cNvPr>
          <p:cNvSpPr txBox="1"/>
          <p:nvPr/>
        </p:nvSpPr>
        <p:spPr>
          <a:xfrm>
            <a:off x="7127345" y="4568513"/>
            <a:ext cx="4222222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98AA808-5C54-48C1-8A27-AC861E4B9F70}"/>
              </a:ext>
            </a:extLst>
          </p:cNvPr>
          <p:cNvSpPr txBox="1"/>
          <p:nvPr/>
        </p:nvSpPr>
        <p:spPr>
          <a:xfrm>
            <a:off x="724890" y="418292"/>
            <a:ext cx="2214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the title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7F6848B-34E3-455A-A83C-19058E890E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754" y="1764820"/>
            <a:ext cx="4518593" cy="3998098"/>
          </a:xfrm>
          <a:prstGeom prst="rect">
            <a:avLst/>
          </a:prstGeom>
        </p:spPr>
      </p:pic>
      <p:sp>
        <p:nvSpPr>
          <p:cNvPr id="13" name="图文框 12">
            <a:extLst>
              <a:ext uri="{FF2B5EF4-FFF2-40B4-BE49-F238E27FC236}">
                <a16:creationId xmlns:a16="http://schemas.microsoft.com/office/drawing/2014/main" id="{22B21685-68B1-48B9-AEBF-B42B68860FB7}"/>
              </a:ext>
            </a:extLst>
          </p:cNvPr>
          <p:cNvSpPr/>
          <p:nvPr/>
        </p:nvSpPr>
        <p:spPr>
          <a:xfrm>
            <a:off x="1043428" y="2061435"/>
            <a:ext cx="4578604" cy="4098522"/>
          </a:xfrm>
          <a:prstGeom prst="frame">
            <a:avLst>
              <a:gd name="adj1" fmla="val 825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6079466"/>
      </p:ext>
    </p:extLst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bldLvl="0"/>
      <p:bldP spid="6" grpId="0" bldLvl="0"/>
      <p:bldP spid="7" grpId="0" bldLvl="0"/>
      <p:bldP spid="8" grpId="0" bldLvl="0"/>
      <p:bldP spid="9" grpId="0" bldLvl="0"/>
      <p:bldP spid="10" grpId="0" bldLvl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>
            <a:extLst>
              <a:ext uri="{FF2B5EF4-FFF2-40B4-BE49-F238E27FC236}">
                <a16:creationId xmlns:a16="http://schemas.microsoft.com/office/drawing/2014/main" id="{A25F216B-E9F6-485A-9F55-18A77BC39D85}"/>
              </a:ext>
            </a:extLst>
          </p:cNvPr>
          <p:cNvSpPr/>
          <p:nvPr/>
        </p:nvSpPr>
        <p:spPr>
          <a:xfrm flipH="1">
            <a:off x="-1952786" y="433790"/>
            <a:ext cx="14144784" cy="6439707"/>
          </a:xfrm>
          <a:prstGeom prst="rtTriangle">
            <a:avLst/>
          </a:prstGeom>
          <a:solidFill>
            <a:srgbClr val="C4D7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83BEF1E-1C6E-4941-82C4-DC636B888F80}"/>
              </a:ext>
            </a:extLst>
          </p:cNvPr>
          <p:cNvSpPr txBox="1"/>
          <p:nvPr/>
        </p:nvSpPr>
        <p:spPr>
          <a:xfrm>
            <a:off x="724890" y="418292"/>
            <a:ext cx="2214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the title</a:t>
            </a:r>
          </a:p>
        </p:txBody>
      </p:sp>
      <p:sp>
        <p:nvSpPr>
          <p:cNvPr id="4" name="Picture Placeholder 1">
            <a:extLst>
              <a:ext uri="{FF2B5EF4-FFF2-40B4-BE49-F238E27FC236}">
                <a16:creationId xmlns:a16="http://schemas.microsoft.com/office/drawing/2014/main" id="{381C54DA-84D0-4A5E-9CEF-290C393CB786}"/>
              </a:ext>
            </a:extLst>
          </p:cNvPr>
          <p:cNvSpPr txBox="1">
            <a:spLocks/>
          </p:cNvSpPr>
          <p:nvPr/>
        </p:nvSpPr>
        <p:spPr>
          <a:xfrm>
            <a:off x="7423689" y="1001857"/>
            <a:ext cx="3927636" cy="5258748"/>
          </a:xfrm>
          <a:custGeom>
            <a:avLst/>
            <a:gdLst>
              <a:gd name="connsiteX0" fmla="*/ 0 w 3181350"/>
              <a:gd name="connsiteY0" fmla="*/ 0 h 3181350"/>
              <a:gd name="connsiteX1" fmla="*/ 3181350 w 3181350"/>
              <a:gd name="connsiteY1" fmla="*/ 0 h 3181350"/>
              <a:gd name="connsiteX2" fmla="*/ 3181350 w 3181350"/>
              <a:gd name="connsiteY2" fmla="*/ 3181350 h 3181350"/>
              <a:gd name="connsiteX3" fmla="*/ 0 w 3181350"/>
              <a:gd name="connsiteY3" fmla="*/ 3181350 h 318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1350" h="3181350">
                <a:moveTo>
                  <a:pt x="0" y="0"/>
                </a:moveTo>
                <a:lnTo>
                  <a:pt x="3181350" y="0"/>
                </a:lnTo>
                <a:lnTo>
                  <a:pt x="3181350" y="3181350"/>
                </a:lnTo>
                <a:lnTo>
                  <a:pt x="0" y="3181350"/>
                </a:lnTo>
                <a:close/>
              </a:path>
            </a:pathLst>
          </a:custGeom>
          <a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0581FB5B-A291-4341-B422-AE9855B51ABA}"/>
              </a:ext>
            </a:extLst>
          </p:cNvPr>
          <p:cNvSpPr txBox="1"/>
          <p:nvPr/>
        </p:nvSpPr>
        <p:spPr>
          <a:xfrm>
            <a:off x="2858514" y="4932813"/>
            <a:ext cx="2268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</a:t>
            </a:r>
            <a:r>
              <a:rPr lang="en-US" altLang="zh-CN" sz="54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8</a:t>
            </a:r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lang="en-US" sz="5400" b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51C28E-5CB2-4E3E-A461-184AC268E03A}"/>
              </a:ext>
            </a:extLst>
          </p:cNvPr>
          <p:cNvSpPr/>
          <p:nvPr/>
        </p:nvSpPr>
        <p:spPr>
          <a:xfrm>
            <a:off x="2858514" y="5875788"/>
            <a:ext cx="21227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Short Text Here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7CA45B92-7BE8-4623-BED9-CC22E8B6D628}"/>
              </a:ext>
            </a:extLst>
          </p:cNvPr>
          <p:cNvSpPr txBox="1"/>
          <p:nvPr/>
        </p:nvSpPr>
        <p:spPr>
          <a:xfrm>
            <a:off x="5572855" y="4932813"/>
            <a:ext cx="2268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52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lang="en-US" sz="5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E1B4467-FACF-44A0-A237-EA7F31F0DB6B}"/>
              </a:ext>
            </a:extLst>
          </p:cNvPr>
          <p:cNvSpPr/>
          <p:nvPr/>
        </p:nvSpPr>
        <p:spPr>
          <a:xfrm>
            <a:off x="5572855" y="5875788"/>
            <a:ext cx="21227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Short Text Here</a:t>
            </a:r>
          </a:p>
        </p:txBody>
      </p:sp>
      <p:sp>
        <p:nvSpPr>
          <p:cNvPr id="9" name="矩形: 圆角 17">
            <a:extLst>
              <a:ext uri="{FF2B5EF4-FFF2-40B4-BE49-F238E27FC236}">
                <a16:creationId xmlns:a16="http://schemas.microsoft.com/office/drawing/2014/main" id="{C411F492-4D98-4F4E-99D4-A2978DA1E43C}"/>
              </a:ext>
            </a:extLst>
          </p:cNvPr>
          <p:cNvSpPr/>
          <p:nvPr/>
        </p:nvSpPr>
        <p:spPr>
          <a:xfrm>
            <a:off x="1084721" y="2032942"/>
            <a:ext cx="484623" cy="464363"/>
          </a:xfrm>
          <a:prstGeom prst="roundRect">
            <a:avLst/>
          </a:prstGeom>
          <a:noFill/>
          <a:ln>
            <a:solidFill>
              <a:srgbClr val="2837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2A265D1-73F1-4EAE-918F-4A3EF1BEE39E}"/>
              </a:ext>
            </a:extLst>
          </p:cNvPr>
          <p:cNvSpPr txBox="1"/>
          <p:nvPr/>
        </p:nvSpPr>
        <p:spPr>
          <a:xfrm>
            <a:off x="1680861" y="1925187"/>
            <a:ext cx="3774542" cy="61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here.</a:t>
            </a:r>
          </a:p>
        </p:txBody>
      </p:sp>
      <p:sp>
        <p:nvSpPr>
          <p:cNvPr id="11" name="矩形: 圆角 19">
            <a:extLst>
              <a:ext uri="{FF2B5EF4-FFF2-40B4-BE49-F238E27FC236}">
                <a16:creationId xmlns:a16="http://schemas.microsoft.com/office/drawing/2014/main" id="{3B96EDD0-8467-41A9-B3B1-C211C9E27D73}"/>
              </a:ext>
            </a:extLst>
          </p:cNvPr>
          <p:cNvSpPr/>
          <p:nvPr/>
        </p:nvSpPr>
        <p:spPr>
          <a:xfrm>
            <a:off x="1084721" y="3124891"/>
            <a:ext cx="484623" cy="464363"/>
          </a:xfrm>
          <a:prstGeom prst="roundRect">
            <a:avLst/>
          </a:prstGeom>
          <a:noFill/>
          <a:ln>
            <a:solidFill>
              <a:srgbClr val="2837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F097D77-B3B1-4CEF-9EA5-AD0F1FADB0DC}"/>
              </a:ext>
            </a:extLst>
          </p:cNvPr>
          <p:cNvSpPr txBox="1"/>
          <p:nvPr/>
        </p:nvSpPr>
        <p:spPr>
          <a:xfrm>
            <a:off x="1680860" y="3017136"/>
            <a:ext cx="3288543" cy="61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here.</a:t>
            </a:r>
          </a:p>
        </p:txBody>
      </p:sp>
    </p:spTree>
    <p:extLst>
      <p:ext uri="{BB962C8B-B14F-4D97-AF65-F5344CB8AC3E}">
        <p14:creationId xmlns:p14="http://schemas.microsoft.com/office/powerpoint/2010/main" val="2353350935"/>
      </p:ext>
    </p:extLst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/>
      <p:bldP spid="12" grpId="0" bldLvl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>
            <a:extLst>
              <a:ext uri="{FF2B5EF4-FFF2-40B4-BE49-F238E27FC236}">
                <a16:creationId xmlns:a16="http://schemas.microsoft.com/office/drawing/2014/main" id="{36388F8E-C87E-490A-ABFA-C39257B96F77}"/>
              </a:ext>
            </a:extLst>
          </p:cNvPr>
          <p:cNvSpPr/>
          <p:nvPr/>
        </p:nvSpPr>
        <p:spPr>
          <a:xfrm flipH="1">
            <a:off x="-216976" y="433790"/>
            <a:ext cx="12408974" cy="6439707"/>
          </a:xfrm>
          <a:prstGeom prst="rtTriangle">
            <a:avLst/>
          </a:prstGeom>
          <a:solidFill>
            <a:srgbClr val="FBD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2D97DC7-2086-42AD-A00B-0DECBD10FFD8}"/>
              </a:ext>
            </a:extLst>
          </p:cNvPr>
          <p:cNvSpPr txBox="1"/>
          <p:nvPr/>
        </p:nvSpPr>
        <p:spPr>
          <a:xfrm>
            <a:off x="724890" y="418292"/>
            <a:ext cx="2214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the title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F50D3E8-4BAF-42F5-B1E0-0AA254AAF159}"/>
              </a:ext>
            </a:extLst>
          </p:cNvPr>
          <p:cNvSpPr txBox="1"/>
          <p:nvPr/>
        </p:nvSpPr>
        <p:spPr>
          <a:xfrm>
            <a:off x="7608514" y="3198812"/>
            <a:ext cx="369559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1FC2652-1BC3-424F-83D7-32D28EFA6D80}"/>
              </a:ext>
            </a:extLst>
          </p:cNvPr>
          <p:cNvSpPr txBox="1"/>
          <p:nvPr/>
        </p:nvSpPr>
        <p:spPr>
          <a:xfrm>
            <a:off x="7631465" y="3999065"/>
            <a:ext cx="3460894" cy="255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Please enter text Please enter text Please enter text </a:t>
            </a:r>
          </a:p>
          <a:p>
            <a:pPr>
              <a:lnSpc>
                <a:spcPct val="150000"/>
              </a:lnSpc>
            </a:pP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Please enter text Please enter text Please enter text Please enter text 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8CEB7B6-D403-4B58-BDF1-C3BAEA137329}"/>
              </a:ext>
            </a:extLst>
          </p:cNvPr>
          <p:cNvSpPr txBox="1"/>
          <p:nvPr/>
        </p:nvSpPr>
        <p:spPr>
          <a:xfrm>
            <a:off x="1316618" y="1656394"/>
            <a:ext cx="369559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571DE90-CD5D-451A-A22D-5DE925C71641}"/>
              </a:ext>
            </a:extLst>
          </p:cNvPr>
          <p:cNvSpPr txBox="1"/>
          <p:nvPr/>
        </p:nvSpPr>
        <p:spPr>
          <a:xfrm>
            <a:off x="1339569" y="2456647"/>
            <a:ext cx="3460894" cy="255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Please enter text Please enter text Please enter text </a:t>
            </a:r>
          </a:p>
          <a:p>
            <a:pPr>
              <a:lnSpc>
                <a:spcPct val="150000"/>
              </a:lnSpc>
            </a:pP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Please enter text Please enter text Please enter text Please enter text </a:t>
            </a:r>
          </a:p>
        </p:txBody>
      </p:sp>
    </p:spTree>
    <p:extLst>
      <p:ext uri="{BB962C8B-B14F-4D97-AF65-F5344CB8AC3E}">
        <p14:creationId xmlns:p14="http://schemas.microsoft.com/office/powerpoint/2010/main" val="1854540067"/>
      </p:ext>
    </p:extLst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  <p:bldP spid="5" grpId="0" bldLvl="0"/>
      <p:bldP spid="6" grpId="0" bldLvl="0"/>
      <p:bldP spid="7" grpId="0" bldLvl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62F77B01-F6B6-4E75-BCA1-FE0084BDFACB}"/>
              </a:ext>
            </a:extLst>
          </p:cNvPr>
          <p:cNvSpPr/>
          <p:nvPr/>
        </p:nvSpPr>
        <p:spPr>
          <a:xfrm>
            <a:off x="2021446" y="713013"/>
            <a:ext cx="9250768" cy="5431974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A2B6CFA4-DBD8-4CB5-B780-9FEAF52DF4DF}"/>
              </a:ext>
            </a:extLst>
          </p:cNvPr>
          <p:cNvCxnSpPr>
            <a:cxnSpLocks/>
          </p:cNvCxnSpPr>
          <p:nvPr/>
        </p:nvCxnSpPr>
        <p:spPr>
          <a:xfrm>
            <a:off x="919786" y="1397850"/>
            <a:ext cx="0" cy="4673797"/>
          </a:xfrm>
          <a:prstGeom prst="line">
            <a:avLst/>
          </a:prstGeom>
          <a:ln w="2857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椭圆 2">
            <a:extLst>
              <a:ext uri="{FF2B5EF4-FFF2-40B4-BE49-F238E27FC236}">
                <a16:creationId xmlns:a16="http://schemas.microsoft.com/office/drawing/2014/main" id="{43D66F7D-43B4-48F3-BCE7-BB43EC73AFE7}"/>
              </a:ext>
            </a:extLst>
          </p:cNvPr>
          <p:cNvSpPr/>
          <p:nvPr/>
        </p:nvSpPr>
        <p:spPr>
          <a:xfrm>
            <a:off x="709995" y="1108964"/>
            <a:ext cx="419581" cy="419581"/>
          </a:xfrm>
          <a:prstGeom prst="ellipse">
            <a:avLst/>
          </a:prstGeom>
          <a:solidFill>
            <a:srgbClr val="C4D7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2A2C67BF-1AB0-4617-9D90-7CE4CC56D8DA}"/>
              </a:ext>
            </a:extLst>
          </p:cNvPr>
          <p:cNvSpPr/>
          <p:nvPr/>
        </p:nvSpPr>
        <p:spPr>
          <a:xfrm>
            <a:off x="692809" y="2618277"/>
            <a:ext cx="419581" cy="419581"/>
          </a:xfrm>
          <a:prstGeom prst="ellipse">
            <a:avLst/>
          </a:prstGeom>
          <a:solidFill>
            <a:srgbClr val="C4D7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1EA902EF-4866-41A6-A8BE-053908822BA1}"/>
              </a:ext>
            </a:extLst>
          </p:cNvPr>
          <p:cNvSpPr/>
          <p:nvPr/>
        </p:nvSpPr>
        <p:spPr>
          <a:xfrm>
            <a:off x="713393" y="4127590"/>
            <a:ext cx="419581" cy="419581"/>
          </a:xfrm>
          <a:prstGeom prst="ellipse">
            <a:avLst/>
          </a:prstGeom>
          <a:solidFill>
            <a:srgbClr val="C4D7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4F4281F8-6874-4E58-808D-B6877284A5F8}"/>
              </a:ext>
            </a:extLst>
          </p:cNvPr>
          <p:cNvSpPr/>
          <p:nvPr/>
        </p:nvSpPr>
        <p:spPr>
          <a:xfrm>
            <a:off x="709994" y="5665603"/>
            <a:ext cx="419581" cy="419581"/>
          </a:xfrm>
          <a:prstGeom prst="ellipse">
            <a:avLst/>
          </a:prstGeom>
          <a:solidFill>
            <a:srgbClr val="C4D7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EB917F6-79F8-4F60-9B13-F862729310EA}"/>
              </a:ext>
            </a:extLst>
          </p:cNvPr>
          <p:cNvSpPr/>
          <p:nvPr/>
        </p:nvSpPr>
        <p:spPr>
          <a:xfrm>
            <a:off x="2548388" y="1162759"/>
            <a:ext cx="4720316" cy="45324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FB77307-5A3B-4C0A-83B4-A019E49D127B}"/>
              </a:ext>
            </a:extLst>
          </p:cNvPr>
          <p:cNvSpPr/>
          <p:nvPr/>
        </p:nvSpPr>
        <p:spPr>
          <a:xfrm>
            <a:off x="7477159" y="1614098"/>
            <a:ext cx="3340657" cy="3739986"/>
          </a:xfrm>
          <a:prstGeom prst="rect">
            <a:avLst/>
          </a:prstGeom>
          <a:solidFill>
            <a:srgbClr val="C4D7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6FD8DF9-E559-4F00-8FE1-E901C00A76C6}"/>
              </a:ext>
            </a:extLst>
          </p:cNvPr>
          <p:cNvSpPr txBox="1"/>
          <p:nvPr/>
        </p:nvSpPr>
        <p:spPr>
          <a:xfrm>
            <a:off x="3259376" y="1950860"/>
            <a:ext cx="3234189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D830387-DD81-49BF-B00F-04597D13F9D8}"/>
              </a:ext>
            </a:extLst>
          </p:cNvPr>
          <p:cNvSpPr txBox="1"/>
          <p:nvPr/>
        </p:nvSpPr>
        <p:spPr>
          <a:xfrm>
            <a:off x="3282327" y="2751113"/>
            <a:ext cx="3460894" cy="255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Please enter text Please enter text Please enter text </a:t>
            </a:r>
          </a:p>
          <a:p>
            <a:pPr>
              <a:lnSpc>
                <a:spcPct val="150000"/>
              </a:lnSpc>
            </a:pP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Please enter text Please enter text Please enter text Please enter text 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AA50AC7-1D7C-45E3-A5C4-892DE134FCD0}"/>
              </a:ext>
            </a:extLst>
          </p:cNvPr>
          <p:cNvSpPr txBox="1"/>
          <p:nvPr/>
        </p:nvSpPr>
        <p:spPr>
          <a:xfrm>
            <a:off x="7897949" y="2751113"/>
            <a:ext cx="2499076" cy="212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3031290"/>
      </p:ext>
    </p:extLst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bldLvl="0" animBg="1"/>
      <p:bldP spid="12" grpId="0" bldLvl="0"/>
      <p:bldP spid="13" grpId="0" bldLvl="0"/>
      <p:bldP spid="14" grpId="0" bldLvl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D7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CFC64F7A-FE7E-452E-9580-BFC759A4E058}"/>
              </a:ext>
            </a:extLst>
          </p:cNvPr>
          <p:cNvSpPr/>
          <p:nvPr/>
        </p:nvSpPr>
        <p:spPr>
          <a:xfrm>
            <a:off x="1431908" y="2266929"/>
            <a:ext cx="9468306" cy="99257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Thank you for watching</a:t>
            </a:r>
            <a:endParaRPr sz="6000" b="1" dirty="0">
              <a:solidFill>
                <a:schemeClr val="tx1">
                  <a:lumMod val="85000"/>
                  <a:lumOff val="15000"/>
                </a:schemeClr>
              </a:solidFill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883E6993-E725-44F0-B8B1-969CC9C12235}"/>
              </a:ext>
            </a:extLst>
          </p:cNvPr>
          <p:cNvGrpSpPr/>
          <p:nvPr/>
        </p:nvGrpSpPr>
        <p:grpSpPr>
          <a:xfrm>
            <a:off x="10233710" y="-1853794"/>
            <a:ext cx="3757545" cy="9831950"/>
            <a:chOff x="10233710" y="-1853794"/>
            <a:chExt cx="3757545" cy="9831950"/>
          </a:xfrm>
        </p:grpSpPr>
        <p:sp>
          <p:nvSpPr>
            <p:cNvPr id="18" name="双波形 17">
              <a:extLst>
                <a:ext uri="{FF2B5EF4-FFF2-40B4-BE49-F238E27FC236}">
                  <a16:creationId xmlns:a16="http://schemas.microsoft.com/office/drawing/2014/main" id="{18B9F5B0-045A-45EF-96D7-F587B552E03C}"/>
                </a:ext>
              </a:extLst>
            </p:cNvPr>
            <p:cNvSpPr/>
            <p:nvPr/>
          </p:nvSpPr>
          <p:spPr>
            <a:xfrm rot="14961266">
              <a:off x="8476608" y="-96692"/>
              <a:ext cx="6810949" cy="3296745"/>
            </a:xfrm>
            <a:prstGeom prst="doubleWave">
              <a:avLst>
                <a:gd name="adj1" fmla="val 12500"/>
                <a:gd name="adj2" fmla="val -3109"/>
              </a:avLst>
            </a:prstGeom>
            <a:solidFill>
              <a:srgbClr val="FBD77F"/>
            </a:solidFill>
            <a:ln>
              <a:noFill/>
            </a:ln>
            <a:effectLst>
              <a:outerShdw blurRad="139700" dist="1143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C331054B-9944-4429-819A-59C9145AE3E4}"/>
                </a:ext>
              </a:extLst>
            </p:cNvPr>
            <p:cNvSpPr/>
            <p:nvPr/>
          </p:nvSpPr>
          <p:spPr>
            <a:xfrm>
              <a:off x="10790855" y="2763219"/>
              <a:ext cx="3200400" cy="5214937"/>
            </a:xfrm>
            <a:prstGeom prst="ellipse">
              <a:avLst/>
            </a:prstGeom>
            <a:solidFill>
              <a:srgbClr val="FBD77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5" name="椭圆 14">
            <a:extLst>
              <a:ext uri="{FF2B5EF4-FFF2-40B4-BE49-F238E27FC236}">
                <a16:creationId xmlns:a16="http://schemas.microsoft.com/office/drawing/2014/main" id="{CBE6C625-47D5-446D-AC67-C8C7BE258D9F}"/>
              </a:ext>
            </a:extLst>
          </p:cNvPr>
          <p:cNvSpPr/>
          <p:nvPr/>
        </p:nvSpPr>
        <p:spPr>
          <a:xfrm rot="1160033">
            <a:off x="9640021" y="3464938"/>
            <a:ext cx="3132466" cy="5214937"/>
          </a:xfrm>
          <a:prstGeom prst="ellipse">
            <a:avLst/>
          </a:prstGeom>
          <a:solidFill>
            <a:srgbClr val="9BBBB7">
              <a:alpha val="50196"/>
            </a:srgbClr>
          </a:solidFill>
          <a:ln>
            <a:noFill/>
          </a:ln>
          <a:effectLst>
            <a:outerShdw blurRad="215900" dist="12700" sx="105000" sy="105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双波形 15">
            <a:extLst>
              <a:ext uri="{FF2B5EF4-FFF2-40B4-BE49-F238E27FC236}">
                <a16:creationId xmlns:a16="http://schemas.microsoft.com/office/drawing/2014/main" id="{C7C55C43-7A89-492D-883B-CC4F6C025F59}"/>
              </a:ext>
            </a:extLst>
          </p:cNvPr>
          <p:cNvSpPr/>
          <p:nvPr/>
        </p:nvSpPr>
        <p:spPr>
          <a:xfrm rot="16200000">
            <a:off x="-4031183" y="1650279"/>
            <a:ext cx="8193566" cy="2714012"/>
          </a:xfrm>
          <a:prstGeom prst="doubleWave">
            <a:avLst>
              <a:gd name="adj1" fmla="val 10551"/>
              <a:gd name="adj2" fmla="val -3109"/>
            </a:avLst>
          </a:prstGeom>
          <a:solidFill>
            <a:srgbClr val="7BA5A0"/>
          </a:solidFill>
          <a:ln>
            <a:noFill/>
          </a:ln>
          <a:effectLst>
            <a:outerShdw blurRad="139700" dist="1143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双波形 16">
            <a:extLst>
              <a:ext uri="{FF2B5EF4-FFF2-40B4-BE49-F238E27FC236}">
                <a16:creationId xmlns:a16="http://schemas.microsoft.com/office/drawing/2014/main" id="{A6A96885-C199-4778-86B1-39E1F682353D}"/>
              </a:ext>
            </a:extLst>
          </p:cNvPr>
          <p:cNvSpPr/>
          <p:nvPr/>
        </p:nvSpPr>
        <p:spPr>
          <a:xfrm rot="2228961">
            <a:off x="-3311363" y="4857058"/>
            <a:ext cx="10024757" cy="5142480"/>
          </a:xfrm>
          <a:prstGeom prst="doubleWave">
            <a:avLst>
              <a:gd name="adj1" fmla="val 6705"/>
              <a:gd name="adj2" fmla="val -3109"/>
            </a:avLst>
          </a:prstGeom>
          <a:solidFill>
            <a:srgbClr val="FBD77F"/>
          </a:solidFill>
          <a:ln>
            <a:noFill/>
          </a:ln>
          <a:effectLst>
            <a:outerShdw blurRad="139700" dist="1143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8F9E7544-E84A-45B8-85E1-08D880D88654}"/>
              </a:ext>
            </a:extLst>
          </p:cNvPr>
          <p:cNvSpPr/>
          <p:nvPr/>
        </p:nvSpPr>
        <p:spPr>
          <a:xfrm>
            <a:off x="3342912" y="3805532"/>
            <a:ext cx="5646299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sz="2400" spc="225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www.jpppt.com</a:t>
            </a:r>
            <a:endParaRPr sz="2400" spc="225" dirty="0">
              <a:solidFill>
                <a:schemeClr val="tx1">
                  <a:lumMod val="85000"/>
                  <a:lumOff val="15000"/>
                </a:schemeClr>
              </a:solidFill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85B0F00A-2BFB-402C-AC41-D668F67C7A5B}"/>
              </a:ext>
            </a:extLst>
          </p:cNvPr>
          <p:cNvSpPr/>
          <p:nvPr/>
        </p:nvSpPr>
        <p:spPr>
          <a:xfrm>
            <a:off x="10401199" y="647235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11" name="TextBox 3">
            <a:hlinkClick r:id="rId2"/>
            <a:extLst>
              <a:ext uri="{FF2B5EF4-FFF2-40B4-BE49-F238E27FC236}">
                <a16:creationId xmlns:a16="http://schemas.microsoft.com/office/drawing/2014/main" id="{669C828B-64DD-4CDA-BF37-4143E4E48127}"/>
              </a:ext>
            </a:extLst>
          </p:cNvPr>
          <p:cNvSpPr txBox="1"/>
          <p:nvPr/>
        </p:nvSpPr>
        <p:spPr>
          <a:xfrm>
            <a:off x="4788217" y="6568865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68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:a16="http://schemas.microsoft.com/office/drawing/2014/main"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 animBg="1"/>
      <p:bldP spid="17" grpId="0" animBg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D7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6">
            <a:extLst>
              <a:ext uri="{FF2B5EF4-FFF2-40B4-BE49-F238E27FC236}">
                <a16:creationId xmlns:a16="http://schemas.microsoft.com/office/drawing/2014/main" id="{8353F4A6-E34F-4E1C-A947-5E691B2D99B6}"/>
              </a:ext>
            </a:extLst>
          </p:cNvPr>
          <p:cNvSpPr/>
          <p:nvPr/>
        </p:nvSpPr>
        <p:spPr>
          <a:xfrm>
            <a:off x="5597588" y="3470766"/>
            <a:ext cx="4398819" cy="102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800" rtl="0">
              <a:lnSpc>
                <a:spcPct val="150000"/>
              </a:lnSpc>
              <a:spcBef>
                <a:spcPts val="1200"/>
              </a:spcBef>
              <a:buClr>
                <a:srgbClr val="E24848"/>
              </a:buClr>
              <a:defRPr/>
            </a:pPr>
            <a:r>
              <a:rPr lang="en-US" sz="1400" kern="1200" noProof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 ipsum dolor sit amet, consectetur adipiscing elit. Nulla imperdiet volutpat dui at fermentum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FCE17D7-D32A-404E-8876-0AB386E4D0A9}"/>
              </a:ext>
            </a:extLst>
          </p:cNvPr>
          <p:cNvGrpSpPr/>
          <p:nvPr/>
        </p:nvGrpSpPr>
        <p:grpSpPr>
          <a:xfrm>
            <a:off x="5755042" y="3144602"/>
            <a:ext cx="774914" cy="200259"/>
            <a:chOff x="852408" y="3745351"/>
            <a:chExt cx="1379350" cy="356462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F6AF9B1A-97D1-4708-962D-3B1307C7A739}"/>
                </a:ext>
              </a:extLst>
            </p:cNvPr>
            <p:cNvSpPr/>
            <p:nvPr/>
          </p:nvSpPr>
          <p:spPr>
            <a:xfrm>
              <a:off x="852408" y="3745351"/>
              <a:ext cx="356462" cy="3564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8491FA76-6733-4D8E-8D1D-98C1D0D682EB}"/>
                </a:ext>
              </a:extLst>
            </p:cNvPr>
            <p:cNvSpPr/>
            <p:nvPr/>
          </p:nvSpPr>
          <p:spPr>
            <a:xfrm>
              <a:off x="1363852" y="3745351"/>
              <a:ext cx="356462" cy="3564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A39B6DE7-7A40-4579-9864-B7E6883CDB6D}"/>
                </a:ext>
              </a:extLst>
            </p:cNvPr>
            <p:cNvSpPr/>
            <p:nvPr/>
          </p:nvSpPr>
          <p:spPr>
            <a:xfrm>
              <a:off x="1875296" y="3745351"/>
              <a:ext cx="356462" cy="3564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E2345579-7425-4B2C-8223-D2AC287A7445}"/>
              </a:ext>
            </a:extLst>
          </p:cNvPr>
          <p:cNvSpPr/>
          <p:nvPr/>
        </p:nvSpPr>
        <p:spPr>
          <a:xfrm>
            <a:off x="5362416" y="1808006"/>
            <a:ext cx="5787805" cy="108491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6600" spc="22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The title text</a:t>
            </a:r>
            <a:endParaRPr lang="en-US" sz="6600" spc="22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双波形 12">
            <a:extLst>
              <a:ext uri="{FF2B5EF4-FFF2-40B4-BE49-F238E27FC236}">
                <a16:creationId xmlns:a16="http://schemas.microsoft.com/office/drawing/2014/main" id="{24BC6EC7-4D09-4EB4-90D2-FB7021BB8873}"/>
              </a:ext>
            </a:extLst>
          </p:cNvPr>
          <p:cNvSpPr/>
          <p:nvPr/>
        </p:nvSpPr>
        <p:spPr>
          <a:xfrm rot="2696221">
            <a:off x="-4409184" y="2680349"/>
            <a:ext cx="12564333" cy="6008275"/>
          </a:xfrm>
          <a:prstGeom prst="doubleWave">
            <a:avLst>
              <a:gd name="adj1" fmla="val 6705"/>
              <a:gd name="adj2" fmla="val -3109"/>
            </a:avLst>
          </a:prstGeom>
          <a:solidFill>
            <a:srgbClr val="FBD77F"/>
          </a:solidFill>
          <a:ln>
            <a:noFill/>
          </a:ln>
          <a:effectLst>
            <a:outerShdw blurRad="139700" dist="1143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47057C9-61C6-4790-981B-D3C1B08E883B}"/>
              </a:ext>
            </a:extLst>
          </p:cNvPr>
          <p:cNvSpPr/>
          <p:nvPr/>
        </p:nvSpPr>
        <p:spPr>
          <a:xfrm>
            <a:off x="-164685" y="3585694"/>
            <a:ext cx="3452315" cy="262379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sz="16600" b="1" spc="225" dirty="0">
                <a:solidFill>
                  <a:srgbClr val="AAC6C3"/>
                </a:solidFill>
                <a:cs typeface="+mn-ea"/>
                <a:sym typeface="+mn-lt"/>
              </a:rPr>
              <a:t>01</a:t>
            </a:r>
            <a:endParaRPr sz="16600" b="1" spc="225" dirty="0">
              <a:solidFill>
                <a:srgbClr val="AAC6C3"/>
              </a:solidFill>
              <a:cs typeface="+mn-ea"/>
              <a:sym typeface="+mn-lt"/>
            </a:endParaRPr>
          </a:p>
        </p:txBody>
      </p:sp>
      <p:sp>
        <p:nvSpPr>
          <p:cNvPr id="15" name="双波形 14">
            <a:extLst>
              <a:ext uri="{FF2B5EF4-FFF2-40B4-BE49-F238E27FC236}">
                <a16:creationId xmlns:a16="http://schemas.microsoft.com/office/drawing/2014/main" id="{F097C902-E182-4934-A690-B2B593B9750F}"/>
              </a:ext>
            </a:extLst>
          </p:cNvPr>
          <p:cNvSpPr/>
          <p:nvPr/>
        </p:nvSpPr>
        <p:spPr>
          <a:xfrm rot="14568640">
            <a:off x="9029646" y="-219061"/>
            <a:ext cx="6562026" cy="2820437"/>
          </a:xfrm>
          <a:prstGeom prst="doubleWave">
            <a:avLst>
              <a:gd name="adj1" fmla="val 9058"/>
              <a:gd name="adj2" fmla="val -4864"/>
            </a:avLst>
          </a:prstGeom>
          <a:solidFill>
            <a:srgbClr val="9BBBB7"/>
          </a:solidFill>
          <a:ln>
            <a:noFill/>
          </a:ln>
          <a:effectLst>
            <a:outerShdw blurRad="177800" dist="1016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5427197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4574C46-E9A6-4E65-BBF9-8844C9703A9C}"/>
              </a:ext>
            </a:extLst>
          </p:cNvPr>
          <p:cNvSpPr/>
          <p:nvPr/>
        </p:nvSpPr>
        <p:spPr>
          <a:xfrm>
            <a:off x="325464" y="914400"/>
            <a:ext cx="7594169" cy="5548393"/>
          </a:xfrm>
          <a:prstGeom prst="rect">
            <a:avLst/>
          </a:prstGeom>
          <a:solidFill>
            <a:srgbClr val="FBD77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6B8A8E5-248F-436F-9838-2037C11A62C2}"/>
              </a:ext>
            </a:extLst>
          </p:cNvPr>
          <p:cNvSpPr/>
          <p:nvPr/>
        </p:nvSpPr>
        <p:spPr>
          <a:xfrm>
            <a:off x="5036949" y="503694"/>
            <a:ext cx="6829587" cy="4347275"/>
          </a:xfrm>
          <a:prstGeom prst="rect">
            <a:avLst/>
          </a:prstGeom>
          <a:solidFill>
            <a:srgbClr val="C4D7D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Rectangle 66">
            <a:extLst>
              <a:ext uri="{FF2B5EF4-FFF2-40B4-BE49-F238E27FC236}">
                <a16:creationId xmlns:a16="http://schemas.microsoft.com/office/drawing/2014/main" id="{AF5A7702-B5E8-4BF7-9881-892F459B8095}"/>
              </a:ext>
            </a:extLst>
          </p:cNvPr>
          <p:cNvSpPr/>
          <p:nvPr/>
        </p:nvSpPr>
        <p:spPr>
          <a:xfrm>
            <a:off x="5499315" y="5142958"/>
            <a:ext cx="5904853" cy="1346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28800">
              <a:lnSpc>
                <a:spcPct val="150000"/>
              </a:lnSpc>
              <a:spcBef>
                <a:spcPts val="1200"/>
              </a:spcBef>
              <a:buClr>
                <a:srgbClr val="E24848"/>
              </a:buClr>
              <a:defRPr/>
            </a:pPr>
            <a:r>
              <a:rPr lang="en-US" sz="1400" kern="1200" noProof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 ipsum dolor sit amet, consectetur adipiscing elit. Nulla imperdiet volutpat dui at fermentum</a:t>
            </a:r>
            <a:r>
              <a:rPr lang="zh-CN" altLang="en-US" sz="1400" kern="1200" noProof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。</a:t>
            </a:r>
            <a:r>
              <a:rPr lang="en-US" altLang="zh-CN" sz="1400" noProof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 ipsum dolor sit amet, consectetur adipiscing elit. Nulla imperdiet volutpat dui at fermentum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1673368-FDE5-4715-8B90-C717B9157EBA}"/>
              </a:ext>
            </a:extLst>
          </p:cNvPr>
          <p:cNvSpPr/>
          <p:nvPr/>
        </p:nvSpPr>
        <p:spPr>
          <a:xfrm>
            <a:off x="1043553" y="1237028"/>
            <a:ext cx="3275308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sz="2800" spc="22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ABOUT US</a:t>
            </a:r>
            <a:endParaRPr sz="2800" spc="22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D3AE245-9E34-41CD-8412-2E5F2E837A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7122" y="773675"/>
            <a:ext cx="6289237" cy="380731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1688424E-61F2-4FF9-9B66-4FC8826A51DE}"/>
              </a:ext>
            </a:extLst>
          </p:cNvPr>
          <p:cNvSpPr txBox="1"/>
          <p:nvPr/>
        </p:nvSpPr>
        <p:spPr>
          <a:xfrm>
            <a:off x="1043552" y="2438312"/>
            <a:ext cx="3723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b="0" spc="6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The title text</a:t>
            </a:r>
            <a:endParaRPr kumimoji="0" lang="zh-CN" altLang="en-US" sz="2400" b="0" i="0" u="none" strike="noStrike" kern="1200" cap="all" spc="6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Box 34">
            <a:extLst>
              <a:ext uri="{FF2B5EF4-FFF2-40B4-BE49-F238E27FC236}">
                <a16:creationId xmlns:a16="http://schemas.microsoft.com/office/drawing/2014/main" id="{16F0ABC9-D370-441F-9EE0-C0CC3B429C49}"/>
              </a:ext>
            </a:extLst>
          </p:cNvPr>
          <p:cNvSpPr txBox="1"/>
          <p:nvPr/>
        </p:nvSpPr>
        <p:spPr>
          <a:xfrm>
            <a:off x="1058793" y="2811267"/>
            <a:ext cx="3445734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consectetur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adipisicing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elit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Sed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Ea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commodoconsequat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9D3E2B8-A16E-4636-96F1-AF3B9A7B9C1F}"/>
              </a:ext>
            </a:extLst>
          </p:cNvPr>
          <p:cNvSpPr txBox="1"/>
          <p:nvPr/>
        </p:nvSpPr>
        <p:spPr>
          <a:xfrm>
            <a:off x="1068773" y="3743246"/>
            <a:ext cx="39681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b="0" spc="6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The title text</a:t>
            </a:r>
            <a:endParaRPr kumimoji="0" lang="zh-CN" altLang="en-US" sz="2400" b="0" i="0" u="none" strike="noStrike" kern="1200" cap="all" spc="6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TextBox 34">
            <a:extLst>
              <a:ext uri="{FF2B5EF4-FFF2-40B4-BE49-F238E27FC236}">
                <a16:creationId xmlns:a16="http://schemas.microsoft.com/office/drawing/2014/main" id="{EE911A30-E636-4DE2-992A-434402FEE448}"/>
              </a:ext>
            </a:extLst>
          </p:cNvPr>
          <p:cNvSpPr txBox="1"/>
          <p:nvPr/>
        </p:nvSpPr>
        <p:spPr>
          <a:xfrm>
            <a:off x="1084013" y="4116201"/>
            <a:ext cx="3445734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consectetur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adipisicing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elit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Sed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Ea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commodoconsequat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813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:a14="http://schemas.microsoft.com/office/drawing/2010/main" xmlns:a16="http://schemas.microsoft.com/office/drawing/2014/main"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2888055-5E1F-4BA6-9A04-9E712652AA01}"/>
              </a:ext>
            </a:extLst>
          </p:cNvPr>
          <p:cNvSpPr/>
          <p:nvPr/>
        </p:nvSpPr>
        <p:spPr>
          <a:xfrm>
            <a:off x="572049" y="616552"/>
            <a:ext cx="11047902" cy="5624895"/>
          </a:xfrm>
          <a:prstGeom prst="rect">
            <a:avLst/>
          </a:prstGeom>
          <a:solidFill>
            <a:srgbClr val="C4D7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 descr="8581">
            <a:extLst>
              <a:ext uri="{FF2B5EF4-FFF2-40B4-BE49-F238E27FC236}">
                <a16:creationId xmlns:a16="http://schemas.microsoft.com/office/drawing/2014/main" id="{21C566B9-CCAB-465F-AD50-20E5FF45335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8060" y="1127341"/>
            <a:ext cx="4046855" cy="45847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37B84C59-A3EF-4CF6-BD59-EFA3159DF199}"/>
              </a:ext>
            </a:extLst>
          </p:cNvPr>
          <p:cNvSpPr/>
          <p:nvPr/>
        </p:nvSpPr>
        <p:spPr>
          <a:xfrm>
            <a:off x="4709160" y="1593431"/>
            <a:ext cx="6437630" cy="35407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ACC95AB-E875-4108-A227-8E7D474FC8DC}"/>
              </a:ext>
            </a:extLst>
          </p:cNvPr>
          <p:cNvSpPr txBox="1"/>
          <p:nvPr/>
        </p:nvSpPr>
        <p:spPr>
          <a:xfrm>
            <a:off x="5461506" y="2911852"/>
            <a:ext cx="4932938" cy="170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。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herePlease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BE61544-ED0A-4457-9BE9-2B7031055715}"/>
              </a:ext>
            </a:extLst>
          </p:cNvPr>
          <p:cNvSpPr txBox="1"/>
          <p:nvPr/>
        </p:nvSpPr>
        <p:spPr>
          <a:xfrm>
            <a:off x="5450926" y="2135049"/>
            <a:ext cx="451548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the title</a:t>
            </a:r>
          </a:p>
        </p:txBody>
      </p:sp>
    </p:spTree>
    <p:extLst>
      <p:ext uri="{BB962C8B-B14F-4D97-AF65-F5344CB8AC3E}">
        <p14:creationId xmlns:p14="http://schemas.microsoft.com/office/powerpoint/2010/main" val="4637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:a14="http://schemas.microsoft.com/office/drawing/2010/main" xmlns:a16="http://schemas.microsoft.com/office/drawing/2014/main"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bldLvl="0" animBg="1"/>
      <p:bldP spid="6" grpId="0" bldLvl="0"/>
      <p:bldP spid="7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3136F5EA-9AFD-4DD2-8E08-02CB7A6EB899}"/>
              </a:ext>
            </a:extLst>
          </p:cNvPr>
          <p:cNvCxnSpPr/>
          <p:nvPr/>
        </p:nvCxnSpPr>
        <p:spPr>
          <a:xfrm>
            <a:off x="8717280" y="3996846"/>
            <a:ext cx="33990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8E6B4866-09D8-4455-AA69-FDAE61DDEF58}"/>
              </a:ext>
            </a:extLst>
          </p:cNvPr>
          <p:cNvCxnSpPr/>
          <p:nvPr/>
        </p:nvCxnSpPr>
        <p:spPr>
          <a:xfrm>
            <a:off x="4983480" y="3996846"/>
            <a:ext cx="29418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40265073-EA6A-40E9-BA9E-AF138FB8EEDA}"/>
              </a:ext>
            </a:extLst>
          </p:cNvPr>
          <p:cNvCxnSpPr/>
          <p:nvPr/>
        </p:nvCxnSpPr>
        <p:spPr>
          <a:xfrm>
            <a:off x="2329180" y="3996846"/>
            <a:ext cx="18623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>
            <a:extLst>
              <a:ext uri="{FF2B5EF4-FFF2-40B4-BE49-F238E27FC236}">
                <a16:creationId xmlns:a16="http://schemas.microsoft.com/office/drawing/2014/main" id="{8371B14D-B774-483D-9053-BFB272D5988E}"/>
              </a:ext>
            </a:extLst>
          </p:cNvPr>
          <p:cNvGrpSpPr/>
          <p:nvPr/>
        </p:nvGrpSpPr>
        <p:grpSpPr>
          <a:xfrm>
            <a:off x="4191480" y="3600846"/>
            <a:ext cx="792000" cy="792000"/>
            <a:chOff x="4267200" y="3009900"/>
            <a:chExt cx="792000" cy="792000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36B3F4E2-DE47-4489-BCBE-439FDE438230}"/>
                </a:ext>
              </a:extLst>
            </p:cNvPr>
            <p:cNvSpPr/>
            <p:nvPr/>
          </p:nvSpPr>
          <p:spPr>
            <a:xfrm>
              <a:off x="4267200" y="3009900"/>
              <a:ext cx="792000" cy="792000"/>
            </a:xfrm>
            <a:prstGeom prst="ellipse">
              <a:avLst/>
            </a:prstGeom>
            <a:solidFill>
              <a:srgbClr val="FBD77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Freeform 101">
              <a:extLst>
                <a:ext uri="{FF2B5EF4-FFF2-40B4-BE49-F238E27FC236}">
                  <a16:creationId xmlns:a16="http://schemas.microsoft.com/office/drawing/2014/main" id="{85411CBF-72AB-4826-9341-08E4AA6877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56837" y="3243975"/>
              <a:ext cx="212725" cy="323850"/>
            </a:xfrm>
            <a:custGeom>
              <a:avLst/>
              <a:gdLst>
                <a:gd name="T0" fmla="*/ 448 w 669"/>
                <a:gd name="T1" fmla="*/ 12 h 1018"/>
                <a:gd name="T2" fmla="*/ 378 w 669"/>
                <a:gd name="T3" fmla="*/ 70 h 1018"/>
                <a:gd name="T4" fmla="*/ 350 w 669"/>
                <a:gd name="T5" fmla="*/ 159 h 1018"/>
                <a:gd name="T6" fmla="*/ 338 w 669"/>
                <a:gd name="T7" fmla="*/ 205 h 1018"/>
                <a:gd name="T8" fmla="*/ 301 w 669"/>
                <a:gd name="T9" fmla="*/ 243 h 1018"/>
                <a:gd name="T10" fmla="*/ 255 w 669"/>
                <a:gd name="T11" fmla="*/ 255 h 1018"/>
                <a:gd name="T12" fmla="*/ 202 w 669"/>
                <a:gd name="T13" fmla="*/ 238 h 1018"/>
                <a:gd name="T14" fmla="*/ 167 w 669"/>
                <a:gd name="T15" fmla="*/ 196 h 1018"/>
                <a:gd name="T16" fmla="*/ 159 w 669"/>
                <a:gd name="T17" fmla="*/ 119 h 1018"/>
                <a:gd name="T18" fmla="*/ 187 w 669"/>
                <a:gd name="T19" fmla="*/ 88 h 1018"/>
                <a:gd name="T20" fmla="*/ 177 w 669"/>
                <a:gd name="T21" fmla="*/ 23 h 1018"/>
                <a:gd name="T22" fmla="*/ 140 w 669"/>
                <a:gd name="T23" fmla="*/ 1 h 1018"/>
                <a:gd name="T24" fmla="*/ 83 w 669"/>
                <a:gd name="T25" fmla="*/ 19 h 1018"/>
                <a:gd name="T26" fmla="*/ 64 w 669"/>
                <a:gd name="T27" fmla="*/ 64 h 1018"/>
                <a:gd name="T28" fmla="*/ 83 w 669"/>
                <a:gd name="T29" fmla="*/ 109 h 1018"/>
                <a:gd name="T30" fmla="*/ 26 w 669"/>
                <a:gd name="T31" fmla="*/ 954 h 1018"/>
                <a:gd name="T32" fmla="*/ 1 w 669"/>
                <a:gd name="T33" fmla="*/ 979 h 1018"/>
                <a:gd name="T34" fmla="*/ 10 w 669"/>
                <a:gd name="T35" fmla="*/ 1008 h 1018"/>
                <a:gd name="T36" fmla="*/ 223 w 669"/>
                <a:gd name="T37" fmla="*/ 1018 h 1018"/>
                <a:gd name="T38" fmla="*/ 252 w 669"/>
                <a:gd name="T39" fmla="*/ 998 h 1018"/>
                <a:gd name="T40" fmla="*/ 249 w 669"/>
                <a:gd name="T41" fmla="*/ 968 h 1018"/>
                <a:gd name="T42" fmla="*/ 159 w 669"/>
                <a:gd name="T43" fmla="*/ 954 h 1018"/>
                <a:gd name="T44" fmla="*/ 204 w 669"/>
                <a:gd name="T45" fmla="*/ 595 h 1018"/>
                <a:gd name="T46" fmla="*/ 271 w 669"/>
                <a:gd name="T47" fmla="*/ 604 h 1018"/>
                <a:gd name="T48" fmla="*/ 356 w 669"/>
                <a:gd name="T49" fmla="*/ 568 h 1018"/>
                <a:gd name="T50" fmla="*/ 407 w 669"/>
                <a:gd name="T51" fmla="*/ 492 h 1018"/>
                <a:gd name="T52" fmla="*/ 415 w 669"/>
                <a:gd name="T53" fmla="*/ 426 h 1018"/>
                <a:gd name="T54" fmla="*/ 442 w 669"/>
                <a:gd name="T55" fmla="*/ 378 h 1018"/>
                <a:gd name="T56" fmla="*/ 491 w 669"/>
                <a:gd name="T57" fmla="*/ 352 h 1018"/>
                <a:gd name="T58" fmla="*/ 538 w 669"/>
                <a:gd name="T59" fmla="*/ 354 h 1018"/>
                <a:gd name="T60" fmla="*/ 583 w 669"/>
                <a:gd name="T61" fmla="*/ 385 h 1018"/>
                <a:gd name="T62" fmla="*/ 604 w 669"/>
                <a:gd name="T63" fmla="*/ 435 h 1018"/>
                <a:gd name="T64" fmla="*/ 614 w 669"/>
                <a:gd name="T65" fmla="*/ 467 h 1018"/>
                <a:gd name="T66" fmla="*/ 643 w 669"/>
                <a:gd name="T67" fmla="*/ 476 h 1018"/>
                <a:gd name="T68" fmla="*/ 668 w 669"/>
                <a:gd name="T69" fmla="*/ 451 h 1018"/>
                <a:gd name="T70" fmla="*/ 661 w 669"/>
                <a:gd name="T71" fmla="*/ 112 h 1018"/>
                <a:gd name="T72" fmla="*/ 611 w 669"/>
                <a:gd name="T73" fmla="*/ 36 h 1018"/>
                <a:gd name="T74" fmla="*/ 526 w 669"/>
                <a:gd name="T75" fmla="*/ 1 h 1018"/>
                <a:gd name="T76" fmla="*/ 584 w 669"/>
                <a:gd name="T77" fmla="*/ 304 h 1018"/>
                <a:gd name="T78" fmla="*/ 509 w 669"/>
                <a:gd name="T79" fmla="*/ 286 h 1018"/>
                <a:gd name="T80" fmla="*/ 434 w 669"/>
                <a:gd name="T81" fmla="*/ 305 h 1018"/>
                <a:gd name="T82" fmla="*/ 369 w 669"/>
                <a:gd name="T83" fmla="*/ 370 h 1018"/>
                <a:gd name="T84" fmla="*/ 350 w 669"/>
                <a:gd name="T85" fmla="*/ 445 h 1018"/>
                <a:gd name="T86" fmla="*/ 334 w 669"/>
                <a:gd name="T87" fmla="*/ 499 h 1018"/>
                <a:gd name="T88" fmla="*/ 292 w 669"/>
                <a:gd name="T89" fmla="*/ 533 h 1018"/>
                <a:gd name="T90" fmla="*/ 245 w 669"/>
                <a:gd name="T91" fmla="*/ 540 h 1018"/>
                <a:gd name="T92" fmla="*/ 194 w 669"/>
                <a:gd name="T93" fmla="*/ 519 h 1018"/>
                <a:gd name="T94" fmla="*/ 163 w 669"/>
                <a:gd name="T95" fmla="*/ 474 h 1018"/>
                <a:gd name="T96" fmla="*/ 170 w 669"/>
                <a:gd name="T97" fmla="*/ 293 h 1018"/>
                <a:gd name="T98" fmla="*/ 242 w 669"/>
                <a:gd name="T99" fmla="*/ 317 h 1018"/>
                <a:gd name="T100" fmla="*/ 317 w 669"/>
                <a:gd name="T101" fmla="*/ 305 h 1018"/>
                <a:gd name="T102" fmla="*/ 387 w 669"/>
                <a:gd name="T103" fmla="*/ 247 h 1018"/>
                <a:gd name="T104" fmla="*/ 414 w 669"/>
                <a:gd name="T105" fmla="*/ 159 h 1018"/>
                <a:gd name="T106" fmla="*/ 425 w 669"/>
                <a:gd name="T107" fmla="*/ 113 h 1018"/>
                <a:gd name="T108" fmla="*/ 464 w 669"/>
                <a:gd name="T109" fmla="*/ 75 h 1018"/>
                <a:gd name="T110" fmla="*/ 509 w 669"/>
                <a:gd name="T111" fmla="*/ 64 h 1018"/>
                <a:gd name="T112" fmla="*/ 562 w 669"/>
                <a:gd name="T113" fmla="*/ 80 h 1018"/>
                <a:gd name="T114" fmla="*/ 597 w 669"/>
                <a:gd name="T115" fmla="*/ 122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69" h="1018">
                  <a:moveTo>
                    <a:pt x="509" y="0"/>
                  </a:moveTo>
                  <a:lnTo>
                    <a:pt x="509" y="0"/>
                  </a:lnTo>
                  <a:lnTo>
                    <a:pt x="493" y="1"/>
                  </a:lnTo>
                  <a:lnTo>
                    <a:pt x="478" y="3"/>
                  </a:lnTo>
                  <a:lnTo>
                    <a:pt x="462" y="7"/>
                  </a:lnTo>
                  <a:lnTo>
                    <a:pt x="448" y="12"/>
                  </a:lnTo>
                  <a:lnTo>
                    <a:pt x="434" y="19"/>
                  </a:lnTo>
                  <a:lnTo>
                    <a:pt x="421" y="27"/>
                  </a:lnTo>
                  <a:lnTo>
                    <a:pt x="408" y="36"/>
                  </a:lnTo>
                  <a:lnTo>
                    <a:pt x="397" y="47"/>
                  </a:lnTo>
                  <a:lnTo>
                    <a:pt x="387" y="58"/>
                  </a:lnTo>
                  <a:lnTo>
                    <a:pt x="378" y="70"/>
                  </a:lnTo>
                  <a:lnTo>
                    <a:pt x="369" y="83"/>
                  </a:lnTo>
                  <a:lnTo>
                    <a:pt x="363" y="97"/>
                  </a:lnTo>
                  <a:lnTo>
                    <a:pt x="358" y="112"/>
                  </a:lnTo>
                  <a:lnTo>
                    <a:pt x="353" y="127"/>
                  </a:lnTo>
                  <a:lnTo>
                    <a:pt x="351" y="142"/>
                  </a:lnTo>
                  <a:lnTo>
                    <a:pt x="350" y="159"/>
                  </a:lnTo>
                  <a:lnTo>
                    <a:pt x="350" y="159"/>
                  </a:lnTo>
                  <a:lnTo>
                    <a:pt x="350" y="169"/>
                  </a:lnTo>
                  <a:lnTo>
                    <a:pt x="348" y="178"/>
                  </a:lnTo>
                  <a:lnTo>
                    <a:pt x="346" y="187"/>
                  </a:lnTo>
                  <a:lnTo>
                    <a:pt x="343" y="196"/>
                  </a:lnTo>
                  <a:lnTo>
                    <a:pt x="338" y="205"/>
                  </a:lnTo>
                  <a:lnTo>
                    <a:pt x="334" y="212"/>
                  </a:lnTo>
                  <a:lnTo>
                    <a:pt x="329" y="220"/>
                  </a:lnTo>
                  <a:lnTo>
                    <a:pt x="322" y="226"/>
                  </a:lnTo>
                  <a:lnTo>
                    <a:pt x="316" y="232"/>
                  </a:lnTo>
                  <a:lnTo>
                    <a:pt x="308" y="238"/>
                  </a:lnTo>
                  <a:lnTo>
                    <a:pt x="301" y="243"/>
                  </a:lnTo>
                  <a:lnTo>
                    <a:pt x="292" y="247"/>
                  </a:lnTo>
                  <a:lnTo>
                    <a:pt x="284" y="251"/>
                  </a:lnTo>
                  <a:lnTo>
                    <a:pt x="274" y="253"/>
                  </a:lnTo>
                  <a:lnTo>
                    <a:pt x="264" y="254"/>
                  </a:lnTo>
                  <a:lnTo>
                    <a:pt x="255" y="255"/>
                  </a:lnTo>
                  <a:lnTo>
                    <a:pt x="255" y="255"/>
                  </a:lnTo>
                  <a:lnTo>
                    <a:pt x="245" y="254"/>
                  </a:lnTo>
                  <a:lnTo>
                    <a:pt x="235" y="253"/>
                  </a:lnTo>
                  <a:lnTo>
                    <a:pt x="227" y="251"/>
                  </a:lnTo>
                  <a:lnTo>
                    <a:pt x="218" y="247"/>
                  </a:lnTo>
                  <a:lnTo>
                    <a:pt x="209" y="243"/>
                  </a:lnTo>
                  <a:lnTo>
                    <a:pt x="202" y="238"/>
                  </a:lnTo>
                  <a:lnTo>
                    <a:pt x="194" y="232"/>
                  </a:lnTo>
                  <a:lnTo>
                    <a:pt x="187" y="226"/>
                  </a:lnTo>
                  <a:lnTo>
                    <a:pt x="182" y="220"/>
                  </a:lnTo>
                  <a:lnTo>
                    <a:pt x="176" y="212"/>
                  </a:lnTo>
                  <a:lnTo>
                    <a:pt x="171" y="205"/>
                  </a:lnTo>
                  <a:lnTo>
                    <a:pt x="167" y="196"/>
                  </a:lnTo>
                  <a:lnTo>
                    <a:pt x="163" y="187"/>
                  </a:lnTo>
                  <a:lnTo>
                    <a:pt x="161" y="178"/>
                  </a:lnTo>
                  <a:lnTo>
                    <a:pt x="160" y="169"/>
                  </a:lnTo>
                  <a:lnTo>
                    <a:pt x="159" y="159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67" y="114"/>
                  </a:lnTo>
                  <a:lnTo>
                    <a:pt x="173" y="109"/>
                  </a:lnTo>
                  <a:lnTo>
                    <a:pt x="173" y="109"/>
                  </a:lnTo>
                  <a:lnTo>
                    <a:pt x="177" y="104"/>
                  </a:lnTo>
                  <a:lnTo>
                    <a:pt x="181" y="98"/>
                  </a:lnTo>
                  <a:lnTo>
                    <a:pt x="187" y="88"/>
                  </a:lnTo>
                  <a:lnTo>
                    <a:pt x="190" y="76"/>
                  </a:lnTo>
                  <a:lnTo>
                    <a:pt x="191" y="64"/>
                  </a:lnTo>
                  <a:lnTo>
                    <a:pt x="190" y="51"/>
                  </a:lnTo>
                  <a:lnTo>
                    <a:pt x="187" y="39"/>
                  </a:lnTo>
                  <a:lnTo>
                    <a:pt x="181" y="29"/>
                  </a:lnTo>
                  <a:lnTo>
                    <a:pt x="177" y="23"/>
                  </a:lnTo>
                  <a:lnTo>
                    <a:pt x="173" y="19"/>
                  </a:lnTo>
                  <a:lnTo>
                    <a:pt x="173" y="19"/>
                  </a:lnTo>
                  <a:lnTo>
                    <a:pt x="168" y="15"/>
                  </a:lnTo>
                  <a:lnTo>
                    <a:pt x="162" y="10"/>
                  </a:lnTo>
                  <a:lnTo>
                    <a:pt x="152" y="5"/>
                  </a:lnTo>
                  <a:lnTo>
                    <a:pt x="140" y="1"/>
                  </a:lnTo>
                  <a:lnTo>
                    <a:pt x="128" y="0"/>
                  </a:lnTo>
                  <a:lnTo>
                    <a:pt x="115" y="1"/>
                  </a:lnTo>
                  <a:lnTo>
                    <a:pt x="103" y="5"/>
                  </a:lnTo>
                  <a:lnTo>
                    <a:pt x="93" y="10"/>
                  </a:lnTo>
                  <a:lnTo>
                    <a:pt x="87" y="15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79" y="23"/>
                  </a:lnTo>
                  <a:lnTo>
                    <a:pt x="74" y="29"/>
                  </a:lnTo>
                  <a:lnTo>
                    <a:pt x="69" y="39"/>
                  </a:lnTo>
                  <a:lnTo>
                    <a:pt x="66" y="51"/>
                  </a:lnTo>
                  <a:lnTo>
                    <a:pt x="64" y="64"/>
                  </a:lnTo>
                  <a:lnTo>
                    <a:pt x="66" y="76"/>
                  </a:lnTo>
                  <a:lnTo>
                    <a:pt x="69" y="88"/>
                  </a:lnTo>
                  <a:lnTo>
                    <a:pt x="74" y="98"/>
                  </a:lnTo>
                  <a:lnTo>
                    <a:pt x="79" y="104"/>
                  </a:lnTo>
                  <a:lnTo>
                    <a:pt x="83" y="109"/>
                  </a:lnTo>
                  <a:lnTo>
                    <a:pt x="83" y="109"/>
                  </a:lnTo>
                  <a:lnTo>
                    <a:pt x="89" y="114"/>
                  </a:lnTo>
                  <a:lnTo>
                    <a:pt x="96" y="119"/>
                  </a:lnTo>
                  <a:lnTo>
                    <a:pt x="96" y="954"/>
                  </a:lnTo>
                  <a:lnTo>
                    <a:pt x="32" y="954"/>
                  </a:lnTo>
                  <a:lnTo>
                    <a:pt x="32" y="954"/>
                  </a:lnTo>
                  <a:lnTo>
                    <a:pt x="26" y="954"/>
                  </a:lnTo>
                  <a:lnTo>
                    <a:pt x="20" y="957"/>
                  </a:lnTo>
                  <a:lnTo>
                    <a:pt x="14" y="960"/>
                  </a:lnTo>
                  <a:lnTo>
                    <a:pt x="10" y="963"/>
                  </a:lnTo>
                  <a:lnTo>
                    <a:pt x="6" y="968"/>
                  </a:lnTo>
                  <a:lnTo>
                    <a:pt x="2" y="974"/>
                  </a:lnTo>
                  <a:lnTo>
                    <a:pt x="1" y="979"/>
                  </a:lnTo>
                  <a:lnTo>
                    <a:pt x="0" y="986"/>
                  </a:lnTo>
                  <a:lnTo>
                    <a:pt x="0" y="986"/>
                  </a:lnTo>
                  <a:lnTo>
                    <a:pt x="1" y="992"/>
                  </a:lnTo>
                  <a:lnTo>
                    <a:pt x="2" y="998"/>
                  </a:lnTo>
                  <a:lnTo>
                    <a:pt x="6" y="1004"/>
                  </a:lnTo>
                  <a:lnTo>
                    <a:pt x="10" y="1008"/>
                  </a:lnTo>
                  <a:lnTo>
                    <a:pt x="14" y="1012"/>
                  </a:lnTo>
                  <a:lnTo>
                    <a:pt x="20" y="1016"/>
                  </a:lnTo>
                  <a:lnTo>
                    <a:pt x="26" y="1017"/>
                  </a:lnTo>
                  <a:lnTo>
                    <a:pt x="32" y="1018"/>
                  </a:lnTo>
                  <a:lnTo>
                    <a:pt x="223" y="1018"/>
                  </a:lnTo>
                  <a:lnTo>
                    <a:pt x="223" y="1018"/>
                  </a:lnTo>
                  <a:lnTo>
                    <a:pt x="230" y="1017"/>
                  </a:lnTo>
                  <a:lnTo>
                    <a:pt x="235" y="1016"/>
                  </a:lnTo>
                  <a:lnTo>
                    <a:pt x="241" y="1012"/>
                  </a:lnTo>
                  <a:lnTo>
                    <a:pt x="246" y="1008"/>
                  </a:lnTo>
                  <a:lnTo>
                    <a:pt x="249" y="1004"/>
                  </a:lnTo>
                  <a:lnTo>
                    <a:pt x="252" y="998"/>
                  </a:lnTo>
                  <a:lnTo>
                    <a:pt x="255" y="992"/>
                  </a:lnTo>
                  <a:lnTo>
                    <a:pt x="255" y="986"/>
                  </a:lnTo>
                  <a:lnTo>
                    <a:pt x="255" y="986"/>
                  </a:lnTo>
                  <a:lnTo>
                    <a:pt x="255" y="979"/>
                  </a:lnTo>
                  <a:lnTo>
                    <a:pt x="252" y="974"/>
                  </a:lnTo>
                  <a:lnTo>
                    <a:pt x="249" y="968"/>
                  </a:lnTo>
                  <a:lnTo>
                    <a:pt x="246" y="963"/>
                  </a:lnTo>
                  <a:lnTo>
                    <a:pt x="241" y="960"/>
                  </a:lnTo>
                  <a:lnTo>
                    <a:pt x="235" y="957"/>
                  </a:lnTo>
                  <a:lnTo>
                    <a:pt x="230" y="954"/>
                  </a:lnTo>
                  <a:lnTo>
                    <a:pt x="223" y="954"/>
                  </a:lnTo>
                  <a:lnTo>
                    <a:pt x="159" y="954"/>
                  </a:lnTo>
                  <a:lnTo>
                    <a:pt x="159" y="571"/>
                  </a:lnTo>
                  <a:lnTo>
                    <a:pt x="159" y="571"/>
                  </a:lnTo>
                  <a:lnTo>
                    <a:pt x="170" y="579"/>
                  </a:lnTo>
                  <a:lnTo>
                    <a:pt x="181" y="585"/>
                  </a:lnTo>
                  <a:lnTo>
                    <a:pt x="192" y="591"/>
                  </a:lnTo>
                  <a:lnTo>
                    <a:pt x="204" y="595"/>
                  </a:lnTo>
                  <a:lnTo>
                    <a:pt x="216" y="599"/>
                  </a:lnTo>
                  <a:lnTo>
                    <a:pt x="229" y="602"/>
                  </a:lnTo>
                  <a:lnTo>
                    <a:pt x="242" y="604"/>
                  </a:lnTo>
                  <a:lnTo>
                    <a:pt x="255" y="605"/>
                  </a:lnTo>
                  <a:lnTo>
                    <a:pt x="255" y="605"/>
                  </a:lnTo>
                  <a:lnTo>
                    <a:pt x="271" y="604"/>
                  </a:lnTo>
                  <a:lnTo>
                    <a:pt x="287" y="602"/>
                  </a:lnTo>
                  <a:lnTo>
                    <a:pt x="302" y="597"/>
                  </a:lnTo>
                  <a:lnTo>
                    <a:pt x="317" y="592"/>
                  </a:lnTo>
                  <a:lnTo>
                    <a:pt x="331" y="585"/>
                  </a:lnTo>
                  <a:lnTo>
                    <a:pt x="344" y="577"/>
                  </a:lnTo>
                  <a:lnTo>
                    <a:pt x="356" y="568"/>
                  </a:lnTo>
                  <a:lnTo>
                    <a:pt x="367" y="558"/>
                  </a:lnTo>
                  <a:lnTo>
                    <a:pt x="378" y="547"/>
                  </a:lnTo>
                  <a:lnTo>
                    <a:pt x="387" y="534"/>
                  </a:lnTo>
                  <a:lnTo>
                    <a:pt x="395" y="521"/>
                  </a:lnTo>
                  <a:lnTo>
                    <a:pt x="402" y="507"/>
                  </a:lnTo>
                  <a:lnTo>
                    <a:pt x="407" y="492"/>
                  </a:lnTo>
                  <a:lnTo>
                    <a:pt x="410" y="477"/>
                  </a:lnTo>
                  <a:lnTo>
                    <a:pt x="413" y="462"/>
                  </a:lnTo>
                  <a:lnTo>
                    <a:pt x="414" y="445"/>
                  </a:lnTo>
                  <a:lnTo>
                    <a:pt x="414" y="445"/>
                  </a:lnTo>
                  <a:lnTo>
                    <a:pt x="414" y="435"/>
                  </a:lnTo>
                  <a:lnTo>
                    <a:pt x="415" y="426"/>
                  </a:lnTo>
                  <a:lnTo>
                    <a:pt x="419" y="417"/>
                  </a:lnTo>
                  <a:lnTo>
                    <a:pt x="422" y="408"/>
                  </a:lnTo>
                  <a:lnTo>
                    <a:pt x="425" y="400"/>
                  </a:lnTo>
                  <a:lnTo>
                    <a:pt x="431" y="392"/>
                  </a:lnTo>
                  <a:lnTo>
                    <a:pt x="436" y="385"/>
                  </a:lnTo>
                  <a:lnTo>
                    <a:pt x="442" y="378"/>
                  </a:lnTo>
                  <a:lnTo>
                    <a:pt x="449" y="372"/>
                  </a:lnTo>
                  <a:lnTo>
                    <a:pt x="456" y="367"/>
                  </a:lnTo>
                  <a:lnTo>
                    <a:pt x="464" y="361"/>
                  </a:lnTo>
                  <a:lnTo>
                    <a:pt x="472" y="357"/>
                  </a:lnTo>
                  <a:lnTo>
                    <a:pt x="481" y="354"/>
                  </a:lnTo>
                  <a:lnTo>
                    <a:pt x="491" y="352"/>
                  </a:lnTo>
                  <a:lnTo>
                    <a:pt x="499" y="350"/>
                  </a:lnTo>
                  <a:lnTo>
                    <a:pt x="509" y="349"/>
                  </a:lnTo>
                  <a:lnTo>
                    <a:pt x="509" y="349"/>
                  </a:lnTo>
                  <a:lnTo>
                    <a:pt x="520" y="350"/>
                  </a:lnTo>
                  <a:lnTo>
                    <a:pt x="528" y="352"/>
                  </a:lnTo>
                  <a:lnTo>
                    <a:pt x="538" y="354"/>
                  </a:lnTo>
                  <a:lnTo>
                    <a:pt x="546" y="357"/>
                  </a:lnTo>
                  <a:lnTo>
                    <a:pt x="555" y="361"/>
                  </a:lnTo>
                  <a:lnTo>
                    <a:pt x="562" y="367"/>
                  </a:lnTo>
                  <a:lnTo>
                    <a:pt x="570" y="372"/>
                  </a:lnTo>
                  <a:lnTo>
                    <a:pt x="576" y="378"/>
                  </a:lnTo>
                  <a:lnTo>
                    <a:pt x="583" y="385"/>
                  </a:lnTo>
                  <a:lnTo>
                    <a:pt x="588" y="392"/>
                  </a:lnTo>
                  <a:lnTo>
                    <a:pt x="594" y="400"/>
                  </a:lnTo>
                  <a:lnTo>
                    <a:pt x="597" y="408"/>
                  </a:lnTo>
                  <a:lnTo>
                    <a:pt x="600" y="417"/>
                  </a:lnTo>
                  <a:lnTo>
                    <a:pt x="603" y="426"/>
                  </a:lnTo>
                  <a:lnTo>
                    <a:pt x="604" y="435"/>
                  </a:lnTo>
                  <a:lnTo>
                    <a:pt x="604" y="445"/>
                  </a:lnTo>
                  <a:lnTo>
                    <a:pt x="604" y="445"/>
                  </a:lnTo>
                  <a:lnTo>
                    <a:pt x="605" y="451"/>
                  </a:lnTo>
                  <a:lnTo>
                    <a:pt x="608" y="458"/>
                  </a:lnTo>
                  <a:lnTo>
                    <a:pt x="610" y="463"/>
                  </a:lnTo>
                  <a:lnTo>
                    <a:pt x="614" y="467"/>
                  </a:lnTo>
                  <a:lnTo>
                    <a:pt x="618" y="472"/>
                  </a:lnTo>
                  <a:lnTo>
                    <a:pt x="624" y="475"/>
                  </a:lnTo>
                  <a:lnTo>
                    <a:pt x="630" y="476"/>
                  </a:lnTo>
                  <a:lnTo>
                    <a:pt x="637" y="477"/>
                  </a:lnTo>
                  <a:lnTo>
                    <a:pt x="637" y="477"/>
                  </a:lnTo>
                  <a:lnTo>
                    <a:pt x="643" y="476"/>
                  </a:lnTo>
                  <a:lnTo>
                    <a:pt x="649" y="475"/>
                  </a:lnTo>
                  <a:lnTo>
                    <a:pt x="655" y="472"/>
                  </a:lnTo>
                  <a:lnTo>
                    <a:pt x="659" y="467"/>
                  </a:lnTo>
                  <a:lnTo>
                    <a:pt x="663" y="463"/>
                  </a:lnTo>
                  <a:lnTo>
                    <a:pt x="665" y="458"/>
                  </a:lnTo>
                  <a:lnTo>
                    <a:pt x="668" y="451"/>
                  </a:lnTo>
                  <a:lnTo>
                    <a:pt x="669" y="445"/>
                  </a:lnTo>
                  <a:lnTo>
                    <a:pt x="669" y="159"/>
                  </a:lnTo>
                  <a:lnTo>
                    <a:pt x="669" y="159"/>
                  </a:lnTo>
                  <a:lnTo>
                    <a:pt x="668" y="142"/>
                  </a:lnTo>
                  <a:lnTo>
                    <a:pt x="665" y="127"/>
                  </a:lnTo>
                  <a:lnTo>
                    <a:pt x="661" y="112"/>
                  </a:lnTo>
                  <a:lnTo>
                    <a:pt x="656" y="97"/>
                  </a:lnTo>
                  <a:lnTo>
                    <a:pt x="649" y="83"/>
                  </a:lnTo>
                  <a:lnTo>
                    <a:pt x="641" y="70"/>
                  </a:lnTo>
                  <a:lnTo>
                    <a:pt x="632" y="58"/>
                  </a:lnTo>
                  <a:lnTo>
                    <a:pt x="621" y="47"/>
                  </a:lnTo>
                  <a:lnTo>
                    <a:pt x="611" y="36"/>
                  </a:lnTo>
                  <a:lnTo>
                    <a:pt x="598" y="27"/>
                  </a:lnTo>
                  <a:lnTo>
                    <a:pt x="585" y="19"/>
                  </a:lnTo>
                  <a:lnTo>
                    <a:pt x="571" y="12"/>
                  </a:lnTo>
                  <a:lnTo>
                    <a:pt x="556" y="7"/>
                  </a:lnTo>
                  <a:lnTo>
                    <a:pt x="541" y="3"/>
                  </a:lnTo>
                  <a:lnTo>
                    <a:pt x="526" y="1"/>
                  </a:lnTo>
                  <a:lnTo>
                    <a:pt x="509" y="0"/>
                  </a:lnTo>
                  <a:lnTo>
                    <a:pt x="509" y="0"/>
                  </a:lnTo>
                  <a:close/>
                  <a:moveTo>
                    <a:pt x="604" y="318"/>
                  </a:moveTo>
                  <a:lnTo>
                    <a:pt x="604" y="318"/>
                  </a:lnTo>
                  <a:lnTo>
                    <a:pt x="595" y="311"/>
                  </a:lnTo>
                  <a:lnTo>
                    <a:pt x="584" y="304"/>
                  </a:lnTo>
                  <a:lnTo>
                    <a:pt x="572" y="299"/>
                  </a:lnTo>
                  <a:lnTo>
                    <a:pt x="560" y="295"/>
                  </a:lnTo>
                  <a:lnTo>
                    <a:pt x="549" y="291"/>
                  </a:lnTo>
                  <a:lnTo>
                    <a:pt x="536" y="288"/>
                  </a:lnTo>
                  <a:lnTo>
                    <a:pt x="523" y="287"/>
                  </a:lnTo>
                  <a:lnTo>
                    <a:pt x="509" y="286"/>
                  </a:lnTo>
                  <a:lnTo>
                    <a:pt x="509" y="286"/>
                  </a:lnTo>
                  <a:lnTo>
                    <a:pt x="493" y="287"/>
                  </a:lnTo>
                  <a:lnTo>
                    <a:pt x="478" y="289"/>
                  </a:lnTo>
                  <a:lnTo>
                    <a:pt x="462" y="294"/>
                  </a:lnTo>
                  <a:lnTo>
                    <a:pt x="448" y="299"/>
                  </a:lnTo>
                  <a:lnTo>
                    <a:pt x="434" y="305"/>
                  </a:lnTo>
                  <a:lnTo>
                    <a:pt x="421" y="314"/>
                  </a:lnTo>
                  <a:lnTo>
                    <a:pt x="408" y="323"/>
                  </a:lnTo>
                  <a:lnTo>
                    <a:pt x="397" y="333"/>
                  </a:lnTo>
                  <a:lnTo>
                    <a:pt x="387" y="344"/>
                  </a:lnTo>
                  <a:lnTo>
                    <a:pt x="378" y="357"/>
                  </a:lnTo>
                  <a:lnTo>
                    <a:pt x="369" y="370"/>
                  </a:lnTo>
                  <a:lnTo>
                    <a:pt x="363" y="384"/>
                  </a:lnTo>
                  <a:lnTo>
                    <a:pt x="358" y="398"/>
                  </a:lnTo>
                  <a:lnTo>
                    <a:pt x="353" y="414"/>
                  </a:lnTo>
                  <a:lnTo>
                    <a:pt x="351" y="429"/>
                  </a:lnTo>
                  <a:lnTo>
                    <a:pt x="350" y="445"/>
                  </a:lnTo>
                  <a:lnTo>
                    <a:pt x="350" y="445"/>
                  </a:lnTo>
                  <a:lnTo>
                    <a:pt x="350" y="455"/>
                  </a:lnTo>
                  <a:lnTo>
                    <a:pt x="348" y="464"/>
                  </a:lnTo>
                  <a:lnTo>
                    <a:pt x="346" y="474"/>
                  </a:lnTo>
                  <a:lnTo>
                    <a:pt x="343" y="482"/>
                  </a:lnTo>
                  <a:lnTo>
                    <a:pt x="338" y="491"/>
                  </a:lnTo>
                  <a:lnTo>
                    <a:pt x="334" y="499"/>
                  </a:lnTo>
                  <a:lnTo>
                    <a:pt x="329" y="506"/>
                  </a:lnTo>
                  <a:lnTo>
                    <a:pt x="322" y="512"/>
                  </a:lnTo>
                  <a:lnTo>
                    <a:pt x="316" y="519"/>
                  </a:lnTo>
                  <a:lnTo>
                    <a:pt x="308" y="524"/>
                  </a:lnTo>
                  <a:lnTo>
                    <a:pt x="301" y="530"/>
                  </a:lnTo>
                  <a:lnTo>
                    <a:pt x="292" y="533"/>
                  </a:lnTo>
                  <a:lnTo>
                    <a:pt x="284" y="536"/>
                  </a:lnTo>
                  <a:lnTo>
                    <a:pt x="274" y="538"/>
                  </a:lnTo>
                  <a:lnTo>
                    <a:pt x="264" y="540"/>
                  </a:lnTo>
                  <a:lnTo>
                    <a:pt x="255" y="540"/>
                  </a:lnTo>
                  <a:lnTo>
                    <a:pt x="255" y="540"/>
                  </a:lnTo>
                  <a:lnTo>
                    <a:pt x="245" y="540"/>
                  </a:lnTo>
                  <a:lnTo>
                    <a:pt x="235" y="538"/>
                  </a:lnTo>
                  <a:lnTo>
                    <a:pt x="227" y="536"/>
                  </a:lnTo>
                  <a:lnTo>
                    <a:pt x="218" y="533"/>
                  </a:lnTo>
                  <a:lnTo>
                    <a:pt x="209" y="530"/>
                  </a:lnTo>
                  <a:lnTo>
                    <a:pt x="202" y="524"/>
                  </a:lnTo>
                  <a:lnTo>
                    <a:pt x="194" y="519"/>
                  </a:lnTo>
                  <a:lnTo>
                    <a:pt x="187" y="512"/>
                  </a:lnTo>
                  <a:lnTo>
                    <a:pt x="182" y="506"/>
                  </a:lnTo>
                  <a:lnTo>
                    <a:pt x="176" y="499"/>
                  </a:lnTo>
                  <a:lnTo>
                    <a:pt x="171" y="491"/>
                  </a:lnTo>
                  <a:lnTo>
                    <a:pt x="167" y="482"/>
                  </a:lnTo>
                  <a:lnTo>
                    <a:pt x="163" y="474"/>
                  </a:lnTo>
                  <a:lnTo>
                    <a:pt x="161" y="464"/>
                  </a:lnTo>
                  <a:lnTo>
                    <a:pt x="160" y="455"/>
                  </a:lnTo>
                  <a:lnTo>
                    <a:pt x="159" y="445"/>
                  </a:lnTo>
                  <a:lnTo>
                    <a:pt x="159" y="285"/>
                  </a:lnTo>
                  <a:lnTo>
                    <a:pt x="159" y="285"/>
                  </a:lnTo>
                  <a:lnTo>
                    <a:pt x="170" y="293"/>
                  </a:lnTo>
                  <a:lnTo>
                    <a:pt x="181" y="299"/>
                  </a:lnTo>
                  <a:lnTo>
                    <a:pt x="192" y="304"/>
                  </a:lnTo>
                  <a:lnTo>
                    <a:pt x="204" y="310"/>
                  </a:lnTo>
                  <a:lnTo>
                    <a:pt x="216" y="313"/>
                  </a:lnTo>
                  <a:lnTo>
                    <a:pt x="229" y="316"/>
                  </a:lnTo>
                  <a:lnTo>
                    <a:pt x="242" y="317"/>
                  </a:lnTo>
                  <a:lnTo>
                    <a:pt x="255" y="318"/>
                  </a:lnTo>
                  <a:lnTo>
                    <a:pt x="255" y="318"/>
                  </a:lnTo>
                  <a:lnTo>
                    <a:pt x="271" y="317"/>
                  </a:lnTo>
                  <a:lnTo>
                    <a:pt x="287" y="315"/>
                  </a:lnTo>
                  <a:lnTo>
                    <a:pt x="302" y="311"/>
                  </a:lnTo>
                  <a:lnTo>
                    <a:pt x="317" y="305"/>
                  </a:lnTo>
                  <a:lnTo>
                    <a:pt x="331" y="299"/>
                  </a:lnTo>
                  <a:lnTo>
                    <a:pt x="344" y="290"/>
                  </a:lnTo>
                  <a:lnTo>
                    <a:pt x="356" y="282"/>
                  </a:lnTo>
                  <a:lnTo>
                    <a:pt x="367" y="271"/>
                  </a:lnTo>
                  <a:lnTo>
                    <a:pt x="378" y="260"/>
                  </a:lnTo>
                  <a:lnTo>
                    <a:pt x="387" y="247"/>
                  </a:lnTo>
                  <a:lnTo>
                    <a:pt x="395" y="235"/>
                  </a:lnTo>
                  <a:lnTo>
                    <a:pt x="402" y="221"/>
                  </a:lnTo>
                  <a:lnTo>
                    <a:pt x="407" y="207"/>
                  </a:lnTo>
                  <a:lnTo>
                    <a:pt x="410" y="191"/>
                  </a:lnTo>
                  <a:lnTo>
                    <a:pt x="413" y="176"/>
                  </a:lnTo>
                  <a:lnTo>
                    <a:pt x="414" y="159"/>
                  </a:lnTo>
                  <a:lnTo>
                    <a:pt x="414" y="159"/>
                  </a:lnTo>
                  <a:lnTo>
                    <a:pt x="414" y="150"/>
                  </a:lnTo>
                  <a:lnTo>
                    <a:pt x="415" y="140"/>
                  </a:lnTo>
                  <a:lnTo>
                    <a:pt x="419" y="130"/>
                  </a:lnTo>
                  <a:lnTo>
                    <a:pt x="422" y="122"/>
                  </a:lnTo>
                  <a:lnTo>
                    <a:pt x="425" y="113"/>
                  </a:lnTo>
                  <a:lnTo>
                    <a:pt x="431" y="106"/>
                  </a:lnTo>
                  <a:lnTo>
                    <a:pt x="436" y="98"/>
                  </a:lnTo>
                  <a:lnTo>
                    <a:pt x="442" y="92"/>
                  </a:lnTo>
                  <a:lnTo>
                    <a:pt x="449" y="85"/>
                  </a:lnTo>
                  <a:lnTo>
                    <a:pt x="456" y="80"/>
                  </a:lnTo>
                  <a:lnTo>
                    <a:pt x="464" y="75"/>
                  </a:lnTo>
                  <a:lnTo>
                    <a:pt x="472" y="71"/>
                  </a:lnTo>
                  <a:lnTo>
                    <a:pt x="481" y="68"/>
                  </a:lnTo>
                  <a:lnTo>
                    <a:pt x="491" y="65"/>
                  </a:lnTo>
                  <a:lnTo>
                    <a:pt x="499" y="64"/>
                  </a:lnTo>
                  <a:lnTo>
                    <a:pt x="509" y="64"/>
                  </a:lnTo>
                  <a:lnTo>
                    <a:pt x="509" y="64"/>
                  </a:lnTo>
                  <a:lnTo>
                    <a:pt x="520" y="64"/>
                  </a:lnTo>
                  <a:lnTo>
                    <a:pt x="528" y="65"/>
                  </a:lnTo>
                  <a:lnTo>
                    <a:pt x="538" y="68"/>
                  </a:lnTo>
                  <a:lnTo>
                    <a:pt x="546" y="71"/>
                  </a:lnTo>
                  <a:lnTo>
                    <a:pt x="555" y="75"/>
                  </a:lnTo>
                  <a:lnTo>
                    <a:pt x="562" y="80"/>
                  </a:lnTo>
                  <a:lnTo>
                    <a:pt x="570" y="85"/>
                  </a:lnTo>
                  <a:lnTo>
                    <a:pt x="576" y="92"/>
                  </a:lnTo>
                  <a:lnTo>
                    <a:pt x="583" y="98"/>
                  </a:lnTo>
                  <a:lnTo>
                    <a:pt x="588" y="106"/>
                  </a:lnTo>
                  <a:lnTo>
                    <a:pt x="594" y="113"/>
                  </a:lnTo>
                  <a:lnTo>
                    <a:pt x="597" y="122"/>
                  </a:lnTo>
                  <a:lnTo>
                    <a:pt x="600" y="130"/>
                  </a:lnTo>
                  <a:lnTo>
                    <a:pt x="603" y="140"/>
                  </a:lnTo>
                  <a:lnTo>
                    <a:pt x="604" y="150"/>
                  </a:lnTo>
                  <a:lnTo>
                    <a:pt x="604" y="159"/>
                  </a:lnTo>
                  <a:lnTo>
                    <a:pt x="604" y="3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0EBBA355-E1D9-4096-8E6B-5D3C4BB216A8}"/>
              </a:ext>
            </a:extLst>
          </p:cNvPr>
          <p:cNvGrpSpPr/>
          <p:nvPr/>
        </p:nvGrpSpPr>
        <p:grpSpPr>
          <a:xfrm>
            <a:off x="7925280" y="3600846"/>
            <a:ext cx="792000" cy="792000"/>
            <a:chOff x="8001000" y="3009900"/>
            <a:chExt cx="792000" cy="792000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4382F366-CDE4-40FD-B616-9244AD70D0A9}"/>
                </a:ext>
              </a:extLst>
            </p:cNvPr>
            <p:cNvSpPr/>
            <p:nvPr/>
          </p:nvSpPr>
          <p:spPr>
            <a:xfrm>
              <a:off x="8001000" y="3009900"/>
              <a:ext cx="792000" cy="792000"/>
            </a:xfrm>
            <a:prstGeom prst="ellipse">
              <a:avLst/>
            </a:prstGeom>
            <a:solidFill>
              <a:srgbClr val="FBD77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CD75E013-9527-45E9-9E41-D4F2CF6FF3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35075" y="3244334"/>
              <a:ext cx="323850" cy="323850"/>
            </a:xfrm>
            <a:custGeom>
              <a:avLst/>
              <a:gdLst>
                <a:gd name="T0" fmla="*/ 410 w 1017"/>
                <a:gd name="T1" fmla="*/ 428 h 1018"/>
                <a:gd name="T2" fmla="*/ 220 w 1017"/>
                <a:gd name="T3" fmla="*/ 735 h 1018"/>
                <a:gd name="T4" fmla="*/ 283 w 1017"/>
                <a:gd name="T5" fmla="*/ 797 h 1018"/>
                <a:gd name="T6" fmla="*/ 581 w 1017"/>
                <a:gd name="T7" fmla="*/ 613 h 1018"/>
                <a:gd name="T8" fmla="*/ 781 w 1017"/>
                <a:gd name="T9" fmla="*/ 326 h 1018"/>
                <a:gd name="T10" fmla="*/ 778 w 1017"/>
                <a:gd name="T11" fmla="*/ 239 h 1018"/>
                <a:gd name="T12" fmla="*/ 691 w 1017"/>
                <a:gd name="T13" fmla="*/ 236 h 1018"/>
                <a:gd name="T14" fmla="*/ 405 w 1017"/>
                <a:gd name="T15" fmla="*/ 584 h 1018"/>
                <a:gd name="T16" fmla="*/ 567 w 1017"/>
                <a:gd name="T17" fmla="*/ 531 h 1018"/>
                <a:gd name="T18" fmla="*/ 473 w 1017"/>
                <a:gd name="T19" fmla="*/ 562 h 1018"/>
                <a:gd name="T20" fmla="*/ 448 w 1017"/>
                <a:gd name="T21" fmla="*/ 487 h 1018"/>
                <a:gd name="T22" fmla="*/ 539 w 1017"/>
                <a:gd name="T23" fmla="*/ 453 h 1018"/>
                <a:gd name="T24" fmla="*/ 571 w 1017"/>
                <a:gd name="T25" fmla="*/ 520 h 1018"/>
                <a:gd name="T26" fmla="*/ 382 w 1017"/>
                <a:gd name="T27" fmla="*/ 16 h 1018"/>
                <a:gd name="T28" fmla="*/ 184 w 1017"/>
                <a:gd name="T29" fmla="*/ 116 h 1018"/>
                <a:gd name="T30" fmla="*/ 49 w 1017"/>
                <a:gd name="T31" fmla="*/ 289 h 1018"/>
                <a:gd name="T32" fmla="*/ 0 w 1017"/>
                <a:gd name="T33" fmla="*/ 509 h 1018"/>
                <a:gd name="T34" fmla="*/ 40 w 1017"/>
                <a:gd name="T35" fmla="*/ 707 h 1018"/>
                <a:gd name="T36" fmla="*/ 166 w 1017"/>
                <a:gd name="T37" fmla="*/ 885 h 1018"/>
                <a:gd name="T38" fmla="*/ 357 w 1017"/>
                <a:gd name="T39" fmla="*/ 995 h 1018"/>
                <a:gd name="T40" fmla="*/ 560 w 1017"/>
                <a:gd name="T41" fmla="*/ 1015 h 1018"/>
                <a:gd name="T42" fmla="*/ 772 w 1017"/>
                <a:gd name="T43" fmla="*/ 944 h 1018"/>
                <a:gd name="T44" fmla="*/ 930 w 1017"/>
                <a:gd name="T45" fmla="*/ 793 h 1018"/>
                <a:gd name="T46" fmla="*/ 1012 w 1017"/>
                <a:gd name="T47" fmla="*/ 586 h 1018"/>
                <a:gd name="T48" fmla="*/ 1001 w 1017"/>
                <a:gd name="T49" fmla="*/ 382 h 1018"/>
                <a:gd name="T50" fmla="*/ 901 w 1017"/>
                <a:gd name="T51" fmla="*/ 186 h 1018"/>
                <a:gd name="T52" fmla="*/ 728 w 1017"/>
                <a:gd name="T53" fmla="*/ 50 h 1018"/>
                <a:gd name="T54" fmla="*/ 508 w 1017"/>
                <a:gd name="T55" fmla="*/ 0 h 1018"/>
                <a:gd name="T56" fmla="*/ 376 w 1017"/>
                <a:gd name="T57" fmla="*/ 935 h 1018"/>
                <a:gd name="T58" fmla="*/ 209 w 1017"/>
                <a:gd name="T59" fmla="*/ 838 h 1018"/>
                <a:gd name="T60" fmla="*/ 99 w 1017"/>
                <a:gd name="T61" fmla="*/ 682 h 1018"/>
                <a:gd name="T62" fmla="*/ 63 w 1017"/>
                <a:gd name="T63" fmla="*/ 509 h 1018"/>
                <a:gd name="T64" fmla="*/ 107 w 1017"/>
                <a:gd name="T65" fmla="*/ 315 h 1018"/>
                <a:gd name="T66" fmla="*/ 225 w 1017"/>
                <a:gd name="T67" fmla="*/ 165 h 1018"/>
                <a:gd name="T68" fmla="*/ 397 w 1017"/>
                <a:gd name="T69" fmla="*/ 77 h 1018"/>
                <a:gd name="T70" fmla="*/ 576 w 1017"/>
                <a:gd name="T71" fmla="*/ 69 h 1018"/>
                <a:gd name="T72" fmla="*/ 757 w 1017"/>
                <a:gd name="T73" fmla="*/ 139 h 1018"/>
                <a:gd name="T74" fmla="*/ 889 w 1017"/>
                <a:gd name="T75" fmla="*/ 278 h 1018"/>
                <a:gd name="T76" fmla="*/ 952 w 1017"/>
                <a:gd name="T77" fmla="*/ 463 h 1018"/>
                <a:gd name="T78" fmla="*/ 933 w 1017"/>
                <a:gd name="T79" fmla="*/ 642 h 1018"/>
                <a:gd name="T80" fmla="*/ 838 w 1017"/>
                <a:gd name="T81" fmla="*/ 808 h 1018"/>
                <a:gd name="T82" fmla="*/ 681 w 1017"/>
                <a:gd name="T83" fmla="*/ 919 h 1018"/>
                <a:gd name="T84" fmla="*/ 508 w 1017"/>
                <a:gd name="T85" fmla="*/ 954 h 1018"/>
                <a:gd name="T86" fmla="*/ 540 w 1017"/>
                <a:gd name="T87" fmla="*/ 165 h 1018"/>
                <a:gd name="T88" fmla="*/ 515 w 1017"/>
                <a:gd name="T89" fmla="*/ 128 h 1018"/>
                <a:gd name="T90" fmla="*/ 477 w 1017"/>
                <a:gd name="T91" fmla="*/ 152 h 1018"/>
                <a:gd name="T92" fmla="*/ 502 w 1017"/>
                <a:gd name="T93" fmla="*/ 190 h 1018"/>
                <a:gd name="T94" fmla="*/ 482 w 1017"/>
                <a:gd name="T95" fmla="*/ 841 h 1018"/>
                <a:gd name="T96" fmla="*/ 490 w 1017"/>
                <a:gd name="T97" fmla="*/ 885 h 1018"/>
                <a:gd name="T98" fmla="*/ 534 w 1017"/>
                <a:gd name="T99" fmla="*/ 877 h 1018"/>
                <a:gd name="T100" fmla="*/ 526 w 1017"/>
                <a:gd name="T101" fmla="*/ 833 h 1018"/>
                <a:gd name="T102" fmla="*/ 840 w 1017"/>
                <a:gd name="T103" fmla="*/ 483 h 1018"/>
                <a:gd name="T104" fmla="*/ 831 w 1017"/>
                <a:gd name="T105" fmla="*/ 527 h 1018"/>
                <a:gd name="T106" fmla="*/ 876 w 1017"/>
                <a:gd name="T107" fmla="*/ 535 h 1018"/>
                <a:gd name="T108" fmla="*/ 885 w 1017"/>
                <a:gd name="T109" fmla="*/ 491 h 1018"/>
                <a:gd name="T110" fmla="*/ 152 w 1017"/>
                <a:gd name="T111" fmla="*/ 477 h 1018"/>
                <a:gd name="T112" fmla="*/ 128 w 1017"/>
                <a:gd name="T113" fmla="*/ 515 h 1018"/>
                <a:gd name="T114" fmla="*/ 165 w 1017"/>
                <a:gd name="T115" fmla="*/ 540 h 1018"/>
                <a:gd name="T116" fmla="*/ 190 w 1017"/>
                <a:gd name="T117" fmla="*/ 502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7" h="1018">
                  <a:moveTo>
                    <a:pt x="691" y="236"/>
                  </a:moveTo>
                  <a:lnTo>
                    <a:pt x="455" y="394"/>
                  </a:lnTo>
                  <a:lnTo>
                    <a:pt x="455" y="394"/>
                  </a:lnTo>
                  <a:lnTo>
                    <a:pt x="445" y="399"/>
                  </a:lnTo>
                  <a:lnTo>
                    <a:pt x="436" y="404"/>
                  </a:lnTo>
                  <a:lnTo>
                    <a:pt x="427" y="411"/>
                  </a:lnTo>
                  <a:lnTo>
                    <a:pt x="418" y="418"/>
                  </a:lnTo>
                  <a:lnTo>
                    <a:pt x="418" y="418"/>
                  </a:lnTo>
                  <a:lnTo>
                    <a:pt x="410" y="428"/>
                  </a:lnTo>
                  <a:lnTo>
                    <a:pt x="402" y="439"/>
                  </a:lnTo>
                  <a:lnTo>
                    <a:pt x="396" y="450"/>
                  </a:lnTo>
                  <a:lnTo>
                    <a:pt x="390" y="460"/>
                  </a:lnTo>
                  <a:lnTo>
                    <a:pt x="236" y="691"/>
                  </a:lnTo>
                  <a:lnTo>
                    <a:pt x="236" y="691"/>
                  </a:lnTo>
                  <a:lnTo>
                    <a:pt x="228" y="702"/>
                  </a:lnTo>
                  <a:lnTo>
                    <a:pt x="224" y="712"/>
                  </a:lnTo>
                  <a:lnTo>
                    <a:pt x="221" y="723"/>
                  </a:lnTo>
                  <a:lnTo>
                    <a:pt x="220" y="735"/>
                  </a:lnTo>
                  <a:lnTo>
                    <a:pt x="221" y="747"/>
                  </a:lnTo>
                  <a:lnTo>
                    <a:pt x="225" y="759"/>
                  </a:lnTo>
                  <a:lnTo>
                    <a:pt x="231" y="769"/>
                  </a:lnTo>
                  <a:lnTo>
                    <a:pt x="238" y="779"/>
                  </a:lnTo>
                  <a:lnTo>
                    <a:pt x="238" y="779"/>
                  </a:lnTo>
                  <a:lnTo>
                    <a:pt x="248" y="786"/>
                  </a:lnTo>
                  <a:lnTo>
                    <a:pt x="260" y="793"/>
                  </a:lnTo>
                  <a:lnTo>
                    <a:pt x="271" y="796"/>
                  </a:lnTo>
                  <a:lnTo>
                    <a:pt x="283" y="797"/>
                  </a:lnTo>
                  <a:lnTo>
                    <a:pt x="283" y="797"/>
                  </a:lnTo>
                  <a:lnTo>
                    <a:pt x="295" y="796"/>
                  </a:lnTo>
                  <a:lnTo>
                    <a:pt x="306" y="793"/>
                  </a:lnTo>
                  <a:lnTo>
                    <a:pt x="316" y="789"/>
                  </a:lnTo>
                  <a:lnTo>
                    <a:pt x="326" y="781"/>
                  </a:lnTo>
                  <a:lnTo>
                    <a:pt x="561" y="624"/>
                  </a:lnTo>
                  <a:lnTo>
                    <a:pt x="561" y="624"/>
                  </a:lnTo>
                  <a:lnTo>
                    <a:pt x="572" y="619"/>
                  </a:lnTo>
                  <a:lnTo>
                    <a:pt x="581" y="613"/>
                  </a:lnTo>
                  <a:lnTo>
                    <a:pt x="590" y="606"/>
                  </a:lnTo>
                  <a:lnTo>
                    <a:pt x="599" y="599"/>
                  </a:lnTo>
                  <a:lnTo>
                    <a:pt x="599" y="599"/>
                  </a:lnTo>
                  <a:lnTo>
                    <a:pt x="607" y="589"/>
                  </a:lnTo>
                  <a:lnTo>
                    <a:pt x="615" y="579"/>
                  </a:lnTo>
                  <a:lnTo>
                    <a:pt x="621" y="569"/>
                  </a:lnTo>
                  <a:lnTo>
                    <a:pt x="626" y="558"/>
                  </a:lnTo>
                  <a:lnTo>
                    <a:pt x="781" y="326"/>
                  </a:lnTo>
                  <a:lnTo>
                    <a:pt x="781" y="326"/>
                  </a:lnTo>
                  <a:lnTo>
                    <a:pt x="789" y="317"/>
                  </a:lnTo>
                  <a:lnTo>
                    <a:pt x="793" y="306"/>
                  </a:lnTo>
                  <a:lnTo>
                    <a:pt x="796" y="294"/>
                  </a:lnTo>
                  <a:lnTo>
                    <a:pt x="797" y="282"/>
                  </a:lnTo>
                  <a:lnTo>
                    <a:pt x="795" y="270"/>
                  </a:lnTo>
                  <a:lnTo>
                    <a:pt x="792" y="260"/>
                  </a:lnTo>
                  <a:lnTo>
                    <a:pt x="786" y="249"/>
                  </a:lnTo>
                  <a:lnTo>
                    <a:pt x="778" y="239"/>
                  </a:lnTo>
                  <a:lnTo>
                    <a:pt x="778" y="239"/>
                  </a:lnTo>
                  <a:lnTo>
                    <a:pt x="769" y="232"/>
                  </a:lnTo>
                  <a:lnTo>
                    <a:pt x="758" y="225"/>
                  </a:lnTo>
                  <a:lnTo>
                    <a:pt x="747" y="222"/>
                  </a:lnTo>
                  <a:lnTo>
                    <a:pt x="735" y="221"/>
                  </a:lnTo>
                  <a:lnTo>
                    <a:pt x="723" y="222"/>
                  </a:lnTo>
                  <a:lnTo>
                    <a:pt x="711" y="224"/>
                  </a:lnTo>
                  <a:lnTo>
                    <a:pt x="701" y="230"/>
                  </a:lnTo>
                  <a:lnTo>
                    <a:pt x="691" y="236"/>
                  </a:lnTo>
                  <a:lnTo>
                    <a:pt x="691" y="236"/>
                  </a:lnTo>
                  <a:close/>
                  <a:moveTo>
                    <a:pt x="289" y="730"/>
                  </a:moveTo>
                  <a:lnTo>
                    <a:pt x="283" y="734"/>
                  </a:lnTo>
                  <a:lnTo>
                    <a:pt x="283" y="734"/>
                  </a:lnTo>
                  <a:lnTo>
                    <a:pt x="283" y="765"/>
                  </a:lnTo>
                  <a:lnTo>
                    <a:pt x="283" y="734"/>
                  </a:lnTo>
                  <a:lnTo>
                    <a:pt x="396" y="566"/>
                  </a:lnTo>
                  <a:lnTo>
                    <a:pt x="396" y="566"/>
                  </a:lnTo>
                  <a:lnTo>
                    <a:pt x="400" y="575"/>
                  </a:lnTo>
                  <a:lnTo>
                    <a:pt x="405" y="584"/>
                  </a:lnTo>
                  <a:lnTo>
                    <a:pt x="412" y="591"/>
                  </a:lnTo>
                  <a:lnTo>
                    <a:pt x="418" y="599"/>
                  </a:lnTo>
                  <a:lnTo>
                    <a:pt x="418" y="599"/>
                  </a:lnTo>
                  <a:lnTo>
                    <a:pt x="426" y="605"/>
                  </a:lnTo>
                  <a:lnTo>
                    <a:pt x="433" y="612"/>
                  </a:lnTo>
                  <a:lnTo>
                    <a:pt x="442" y="617"/>
                  </a:lnTo>
                  <a:lnTo>
                    <a:pt x="451" y="621"/>
                  </a:lnTo>
                  <a:lnTo>
                    <a:pt x="289" y="730"/>
                  </a:lnTo>
                  <a:close/>
                  <a:moveTo>
                    <a:pt x="567" y="531"/>
                  </a:moveTo>
                  <a:lnTo>
                    <a:pt x="552" y="554"/>
                  </a:lnTo>
                  <a:lnTo>
                    <a:pt x="530" y="569"/>
                  </a:lnTo>
                  <a:lnTo>
                    <a:pt x="530" y="569"/>
                  </a:lnTo>
                  <a:lnTo>
                    <a:pt x="519" y="572"/>
                  </a:lnTo>
                  <a:lnTo>
                    <a:pt x="508" y="573"/>
                  </a:lnTo>
                  <a:lnTo>
                    <a:pt x="508" y="573"/>
                  </a:lnTo>
                  <a:lnTo>
                    <a:pt x="496" y="571"/>
                  </a:lnTo>
                  <a:lnTo>
                    <a:pt x="484" y="568"/>
                  </a:lnTo>
                  <a:lnTo>
                    <a:pt x="473" y="562"/>
                  </a:lnTo>
                  <a:lnTo>
                    <a:pt x="463" y="554"/>
                  </a:lnTo>
                  <a:lnTo>
                    <a:pt x="463" y="554"/>
                  </a:lnTo>
                  <a:lnTo>
                    <a:pt x="456" y="544"/>
                  </a:lnTo>
                  <a:lnTo>
                    <a:pt x="449" y="533"/>
                  </a:lnTo>
                  <a:lnTo>
                    <a:pt x="446" y="521"/>
                  </a:lnTo>
                  <a:lnTo>
                    <a:pt x="445" y="509"/>
                  </a:lnTo>
                  <a:lnTo>
                    <a:pt x="445" y="509"/>
                  </a:lnTo>
                  <a:lnTo>
                    <a:pt x="446" y="498"/>
                  </a:lnTo>
                  <a:lnTo>
                    <a:pt x="448" y="487"/>
                  </a:lnTo>
                  <a:lnTo>
                    <a:pt x="463" y="465"/>
                  </a:lnTo>
                  <a:lnTo>
                    <a:pt x="486" y="450"/>
                  </a:lnTo>
                  <a:lnTo>
                    <a:pt x="486" y="450"/>
                  </a:lnTo>
                  <a:lnTo>
                    <a:pt x="495" y="447"/>
                  </a:lnTo>
                  <a:lnTo>
                    <a:pt x="503" y="446"/>
                  </a:lnTo>
                  <a:lnTo>
                    <a:pt x="513" y="446"/>
                  </a:lnTo>
                  <a:lnTo>
                    <a:pt x="521" y="447"/>
                  </a:lnTo>
                  <a:lnTo>
                    <a:pt x="530" y="450"/>
                  </a:lnTo>
                  <a:lnTo>
                    <a:pt x="539" y="453"/>
                  </a:lnTo>
                  <a:lnTo>
                    <a:pt x="546" y="458"/>
                  </a:lnTo>
                  <a:lnTo>
                    <a:pt x="554" y="463"/>
                  </a:lnTo>
                  <a:lnTo>
                    <a:pt x="554" y="463"/>
                  </a:lnTo>
                  <a:lnTo>
                    <a:pt x="561" y="473"/>
                  </a:lnTo>
                  <a:lnTo>
                    <a:pt x="567" y="485"/>
                  </a:lnTo>
                  <a:lnTo>
                    <a:pt x="571" y="497"/>
                  </a:lnTo>
                  <a:lnTo>
                    <a:pt x="572" y="509"/>
                  </a:lnTo>
                  <a:lnTo>
                    <a:pt x="572" y="509"/>
                  </a:lnTo>
                  <a:lnTo>
                    <a:pt x="571" y="520"/>
                  </a:lnTo>
                  <a:lnTo>
                    <a:pt x="567" y="531"/>
                  </a:lnTo>
                  <a:lnTo>
                    <a:pt x="567" y="531"/>
                  </a:lnTo>
                  <a:close/>
                  <a:moveTo>
                    <a:pt x="508" y="0"/>
                  </a:moveTo>
                  <a:lnTo>
                    <a:pt x="508" y="0"/>
                  </a:lnTo>
                  <a:lnTo>
                    <a:pt x="483" y="1"/>
                  </a:lnTo>
                  <a:lnTo>
                    <a:pt x="456" y="2"/>
                  </a:lnTo>
                  <a:lnTo>
                    <a:pt x="431" y="5"/>
                  </a:lnTo>
                  <a:lnTo>
                    <a:pt x="405" y="11"/>
                  </a:lnTo>
                  <a:lnTo>
                    <a:pt x="382" y="16"/>
                  </a:lnTo>
                  <a:lnTo>
                    <a:pt x="357" y="23"/>
                  </a:lnTo>
                  <a:lnTo>
                    <a:pt x="334" y="31"/>
                  </a:lnTo>
                  <a:lnTo>
                    <a:pt x="310" y="40"/>
                  </a:lnTo>
                  <a:lnTo>
                    <a:pt x="287" y="50"/>
                  </a:lnTo>
                  <a:lnTo>
                    <a:pt x="266" y="61"/>
                  </a:lnTo>
                  <a:lnTo>
                    <a:pt x="245" y="74"/>
                  </a:lnTo>
                  <a:lnTo>
                    <a:pt x="224" y="87"/>
                  </a:lnTo>
                  <a:lnTo>
                    <a:pt x="204" y="101"/>
                  </a:lnTo>
                  <a:lnTo>
                    <a:pt x="184" y="116"/>
                  </a:lnTo>
                  <a:lnTo>
                    <a:pt x="166" y="132"/>
                  </a:lnTo>
                  <a:lnTo>
                    <a:pt x="149" y="149"/>
                  </a:lnTo>
                  <a:lnTo>
                    <a:pt x="132" y="167"/>
                  </a:lnTo>
                  <a:lnTo>
                    <a:pt x="116" y="186"/>
                  </a:lnTo>
                  <a:lnTo>
                    <a:pt x="101" y="205"/>
                  </a:lnTo>
                  <a:lnTo>
                    <a:pt x="87" y="224"/>
                  </a:lnTo>
                  <a:lnTo>
                    <a:pt x="73" y="245"/>
                  </a:lnTo>
                  <a:lnTo>
                    <a:pt x="61" y="266"/>
                  </a:lnTo>
                  <a:lnTo>
                    <a:pt x="49" y="289"/>
                  </a:lnTo>
                  <a:lnTo>
                    <a:pt x="40" y="311"/>
                  </a:lnTo>
                  <a:lnTo>
                    <a:pt x="30" y="334"/>
                  </a:lnTo>
                  <a:lnTo>
                    <a:pt x="22" y="357"/>
                  </a:lnTo>
                  <a:lnTo>
                    <a:pt x="16" y="382"/>
                  </a:lnTo>
                  <a:lnTo>
                    <a:pt x="10" y="407"/>
                  </a:lnTo>
                  <a:lnTo>
                    <a:pt x="5" y="431"/>
                  </a:lnTo>
                  <a:lnTo>
                    <a:pt x="2" y="457"/>
                  </a:lnTo>
                  <a:lnTo>
                    <a:pt x="0" y="483"/>
                  </a:lnTo>
                  <a:lnTo>
                    <a:pt x="0" y="509"/>
                  </a:lnTo>
                  <a:lnTo>
                    <a:pt x="0" y="509"/>
                  </a:lnTo>
                  <a:lnTo>
                    <a:pt x="0" y="535"/>
                  </a:lnTo>
                  <a:lnTo>
                    <a:pt x="2" y="561"/>
                  </a:lnTo>
                  <a:lnTo>
                    <a:pt x="5" y="586"/>
                  </a:lnTo>
                  <a:lnTo>
                    <a:pt x="10" y="612"/>
                  </a:lnTo>
                  <a:lnTo>
                    <a:pt x="16" y="636"/>
                  </a:lnTo>
                  <a:lnTo>
                    <a:pt x="22" y="660"/>
                  </a:lnTo>
                  <a:lnTo>
                    <a:pt x="30" y="683"/>
                  </a:lnTo>
                  <a:lnTo>
                    <a:pt x="40" y="707"/>
                  </a:lnTo>
                  <a:lnTo>
                    <a:pt x="49" y="730"/>
                  </a:lnTo>
                  <a:lnTo>
                    <a:pt x="61" y="751"/>
                  </a:lnTo>
                  <a:lnTo>
                    <a:pt x="73" y="772"/>
                  </a:lnTo>
                  <a:lnTo>
                    <a:pt x="87" y="793"/>
                  </a:lnTo>
                  <a:lnTo>
                    <a:pt x="101" y="813"/>
                  </a:lnTo>
                  <a:lnTo>
                    <a:pt x="116" y="833"/>
                  </a:lnTo>
                  <a:lnTo>
                    <a:pt x="132" y="851"/>
                  </a:lnTo>
                  <a:lnTo>
                    <a:pt x="149" y="868"/>
                  </a:lnTo>
                  <a:lnTo>
                    <a:pt x="166" y="885"/>
                  </a:lnTo>
                  <a:lnTo>
                    <a:pt x="184" y="901"/>
                  </a:lnTo>
                  <a:lnTo>
                    <a:pt x="204" y="916"/>
                  </a:lnTo>
                  <a:lnTo>
                    <a:pt x="224" y="930"/>
                  </a:lnTo>
                  <a:lnTo>
                    <a:pt x="245" y="944"/>
                  </a:lnTo>
                  <a:lnTo>
                    <a:pt x="266" y="956"/>
                  </a:lnTo>
                  <a:lnTo>
                    <a:pt x="287" y="968"/>
                  </a:lnTo>
                  <a:lnTo>
                    <a:pt x="310" y="977"/>
                  </a:lnTo>
                  <a:lnTo>
                    <a:pt x="334" y="987"/>
                  </a:lnTo>
                  <a:lnTo>
                    <a:pt x="357" y="995"/>
                  </a:lnTo>
                  <a:lnTo>
                    <a:pt x="382" y="1002"/>
                  </a:lnTo>
                  <a:lnTo>
                    <a:pt x="405" y="1007"/>
                  </a:lnTo>
                  <a:lnTo>
                    <a:pt x="431" y="1012"/>
                  </a:lnTo>
                  <a:lnTo>
                    <a:pt x="456" y="1015"/>
                  </a:lnTo>
                  <a:lnTo>
                    <a:pt x="483" y="1017"/>
                  </a:lnTo>
                  <a:lnTo>
                    <a:pt x="508" y="1018"/>
                  </a:lnTo>
                  <a:lnTo>
                    <a:pt x="508" y="1018"/>
                  </a:lnTo>
                  <a:lnTo>
                    <a:pt x="534" y="1017"/>
                  </a:lnTo>
                  <a:lnTo>
                    <a:pt x="560" y="1015"/>
                  </a:lnTo>
                  <a:lnTo>
                    <a:pt x="586" y="1012"/>
                  </a:lnTo>
                  <a:lnTo>
                    <a:pt x="610" y="1007"/>
                  </a:lnTo>
                  <a:lnTo>
                    <a:pt x="635" y="1002"/>
                  </a:lnTo>
                  <a:lnTo>
                    <a:pt x="660" y="995"/>
                  </a:lnTo>
                  <a:lnTo>
                    <a:pt x="683" y="987"/>
                  </a:lnTo>
                  <a:lnTo>
                    <a:pt x="706" y="977"/>
                  </a:lnTo>
                  <a:lnTo>
                    <a:pt x="728" y="968"/>
                  </a:lnTo>
                  <a:lnTo>
                    <a:pt x="751" y="956"/>
                  </a:lnTo>
                  <a:lnTo>
                    <a:pt x="772" y="944"/>
                  </a:lnTo>
                  <a:lnTo>
                    <a:pt x="793" y="930"/>
                  </a:lnTo>
                  <a:lnTo>
                    <a:pt x="812" y="916"/>
                  </a:lnTo>
                  <a:lnTo>
                    <a:pt x="831" y="901"/>
                  </a:lnTo>
                  <a:lnTo>
                    <a:pt x="851" y="885"/>
                  </a:lnTo>
                  <a:lnTo>
                    <a:pt x="868" y="868"/>
                  </a:lnTo>
                  <a:lnTo>
                    <a:pt x="885" y="851"/>
                  </a:lnTo>
                  <a:lnTo>
                    <a:pt x="901" y="833"/>
                  </a:lnTo>
                  <a:lnTo>
                    <a:pt x="916" y="813"/>
                  </a:lnTo>
                  <a:lnTo>
                    <a:pt x="930" y="793"/>
                  </a:lnTo>
                  <a:lnTo>
                    <a:pt x="943" y="772"/>
                  </a:lnTo>
                  <a:lnTo>
                    <a:pt x="956" y="751"/>
                  </a:lnTo>
                  <a:lnTo>
                    <a:pt x="967" y="730"/>
                  </a:lnTo>
                  <a:lnTo>
                    <a:pt x="977" y="707"/>
                  </a:lnTo>
                  <a:lnTo>
                    <a:pt x="986" y="683"/>
                  </a:lnTo>
                  <a:lnTo>
                    <a:pt x="995" y="660"/>
                  </a:lnTo>
                  <a:lnTo>
                    <a:pt x="1001" y="636"/>
                  </a:lnTo>
                  <a:lnTo>
                    <a:pt x="1007" y="612"/>
                  </a:lnTo>
                  <a:lnTo>
                    <a:pt x="1012" y="586"/>
                  </a:lnTo>
                  <a:lnTo>
                    <a:pt x="1015" y="561"/>
                  </a:lnTo>
                  <a:lnTo>
                    <a:pt x="1017" y="535"/>
                  </a:lnTo>
                  <a:lnTo>
                    <a:pt x="1017" y="509"/>
                  </a:lnTo>
                  <a:lnTo>
                    <a:pt x="1017" y="509"/>
                  </a:lnTo>
                  <a:lnTo>
                    <a:pt x="1017" y="483"/>
                  </a:lnTo>
                  <a:lnTo>
                    <a:pt x="1015" y="457"/>
                  </a:lnTo>
                  <a:lnTo>
                    <a:pt x="1012" y="431"/>
                  </a:lnTo>
                  <a:lnTo>
                    <a:pt x="1007" y="407"/>
                  </a:lnTo>
                  <a:lnTo>
                    <a:pt x="1001" y="382"/>
                  </a:lnTo>
                  <a:lnTo>
                    <a:pt x="995" y="357"/>
                  </a:lnTo>
                  <a:lnTo>
                    <a:pt x="986" y="334"/>
                  </a:lnTo>
                  <a:lnTo>
                    <a:pt x="977" y="311"/>
                  </a:lnTo>
                  <a:lnTo>
                    <a:pt x="967" y="289"/>
                  </a:lnTo>
                  <a:lnTo>
                    <a:pt x="956" y="266"/>
                  </a:lnTo>
                  <a:lnTo>
                    <a:pt x="943" y="245"/>
                  </a:lnTo>
                  <a:lnTo>
                    <a:pt x="930" y="224"/>
                  </a:lnTo>
                  <a:lnTo>
                    <a:pt x="916" y="205"/>
                  </a:lnTo>
                  <a:lnTo>
                    <a:pt x="901" y="186"/>
                  </a:lnTo>
                  <a:lnTo>
                    <a:pt x="885" y="167"/>
                  </a:lnTo>
                  <a:lnTo>
                    <a:pt x="868" y="149"/>
                  </a:lnTo>
                  <a:lnTo>
                    <a:pt x="851" y="132"/>
                  </a:lnTo>
                  <a:lnTo>
                    <a:pt x="831" y="116"/>
                  </a:lnTo>
                  <a:lnTo>
                    <a:pt x="812" y="101"/>
                  </a:lnTo>
                  <a:lnTo>
                    <a:pt x="793" y="87"/>
                  </a:lnTo>
                  <a:lnTo>
                    <a:pt x="772" y="74"/>
                  </a:lnTo>
                  <a:lnTo>
                    <a:pt x="751" y="61"/>
                  </a:lnTo>
                  <a:lnTo>
                    <a:pt x="728" y="50"/>
                  </a:lnTo>
                  <a:lnTo>
                    <a:pt x="706" y="40"/>
                  </a:lnTo>
                  <a:lnTo>
                    <a:pt x="683" y="31"/>
                  </a:lnTo>
                  <a:lnTo>
                    <a:pt x="660" y="23"/>
                  </a:lnTo>
                  <a:lnTo>
                    <a:pt x="635" y="16"/>
                  </a:lnTo>
                  <a:lnTo>
                    <a:pt x="610" y="11"/>
                  </a:lnTo>
                  <a:lnTo>
                    <a:pt x="586" y="5"/>
                  </a:lnTo>
                  <a:lnTo>
                    <a:pt x="560" y="2"/>
                  </a:lnTo>
                  <a:lnTo>
                    <a:pt x="534" y="1"/>
                  </a:lnTo>
                  <a:lnTo>
                    <a:pt x="508" y="0"/>
                  </a:lnTo>
                  <a:lnTo>
                    <a:pt x="508" y="0"/>
                  </a:lnTo>
                  <a:close/>
                  <a:moveTo>
                    <a:pt x="508" y="954"/>
                  </a:moveTo>
                  <a:lnTo>
                    <a:pt x="508" y="954"/>
                  </a:lnTo>
                  <a:lnTo>
                    <a:pt x="486" y="954"/>
                  </a:lnTo>
                  <a:lnTo>
                    <a:pt x="463" y="952"/>
                  </a:lnTo>
                  <a:lnTo>
                    <a:pt x="441" y="948"/>
                  </a:lnTo>
                  <a:lnTo>
                    <a:pt x="418" y="945"/>
                  </a:lnTo>
                  <a:lnTo>
                    <a:pt x="397" y="940"/>
                  </a:lnTo>
                  <a:lnTo>
                    <a:pt x="376" y="935"/>
                  </a:lnTo>
                  <a:lnTo>
                    <a:pt x="355" y="927"/>
                  </a:lnTo>
                  <a:lnTo>
                    <a:pt x="336" y="919"/>
                  </a:lnTo>
                  <a:lnTo>
                    <a:pt x="315" y="910"/>
                  </a:lnTo>
                  <a:lnTo>
                    <a:pt x="296" y="900"/>
                  </a:lnTo>
                  <a:lnTo>
                    <a:pt x="278" y="889"/>
                  </a:lnTo>
                  <a:lnTo>
                    <a:pt x="260" y="878"/>
                  </a:lnTo>
                  <a:lnTo>
                    <a:pt x="242" y="866"/>
                  </a:lnTo>
                  <a:lnTo>
                    <a:pt x="225" y="852"/>
                  </a:lnTo>
                  <a:lnTo>
                    <a:pt x="209" y="838"/>
                  </a:lnTo>
                  <a:lnTo>
                    <a:pt x="194" y="824"/>
                  </a:lnTo>
                  <a:lnTo>
                    <a:pt x="179" y="808"/>
                  </a:lnTo>
                  <a:lnTo>
                    <a:pt x="165" y="792"/>
                  </a:lnTo>
                  <a:lnTo>
                    <a:pt x="151" y="775"/>
                  </a:lnTo>
                  <a:lnTo>
                    <a:pt x="139" y="757"/>
                  </a:lnTo>
                  <a:lnTo>
                    <a:pt x="128" y="739"/>
                  </a:lnTo>
                  <a:lnTo>
                    <a:pt x="117" y="721"/>
                  </a:lnTo>
                  <a:lnTo>
                    <a:pt x="107" y="702"/>
                  </a:lnTo>
                  <a:lnTo>
                    <a:pt x="99" y="682"/>
                  </a:lnTo>
                  <a:lnTo>
                    <a:pt x="90" y="662"/>
                  </a:lnTo>
                  <a:lnTo>
                    <a:pt x="84" y="642"/>
                  </a:lnTo>
                  <a:lnTo>
                    <a:pt x="77" y="620"/>
                  </a:lnTo>
                  <a:lnTo>
                    <a:pt x="72" y="599"/>
                  </a:lnTo>
                  <a:lnTo>
                    <a:pt x="69" y="576"/>
                  </a:lnTo>
                  <a:lnTo>
                    <a:pt x="65" y="555"/>
                  </a:lnTo>
                  <a:lnTo>
                    <a:pt x="63" y="532"/>
                  </a:lnTo>
                  <a:lnTo>
                    <a:pt x="63" y="509"/>
                  </a:lnTo>
                  <a:lnTo>
                    <a:pt x="63" y="509"/>
                  </a:lnTo>
                  <a:lnTo>
                    <a:pt x="63" y="486"/>
                  </a:lnTo>
                  <a:lnTo>
                    <a:pt x="65" y="463"/>
                  </a:lnTo>
                  <a:lnTo>
                    <a:pt x="69" y="441"/>
                  </a:lnTo>
                  <a:lnTo>
                    <a:pt x="72" y="420"/>
                  </a:lnTo>
                  <a:lnTo>
                    <a:pt x="77" y="398"/>
                  </a:lnTo>
                  <a:lnTo>
                    <a:pt x="84" y="377"/>
                  </a:lnTo>
                  <a:lnTo>
                    <a:pt x="90" y="356"/>
                  </a:lnTo>
                  <a:lnTo>
                    <a:pt x="99" y="336"/>
                  </a:lnTo>
                  <a:lnTo>
                    <a:pt x="107" y="315"/>
                  </a:lnTo>
                  <a:lnTo>
                    <a:pt x="117" y="297"/>
                  </a:lnTo>
                  <a:lnTo>
                    <a:pt x="128" y="278"/>
                  </a:lnTo>
                  <a:lnTo>
                    <a:pt x="139" y="260"/>
                  </a:lnTo>
                  <a:lnTo>
                    <a:pt x="151" y="242"/>
                  </a:lnTo>
                  <a:lnTo>
                    <a:pt x="165" y="225"/>
                  </a:lnTo>
                  <a:lnTo>
                    <a:pt x="179" y="209"/>
                  </a:lnTo>
                  <a:lnTo>
                    <a:pt x="194" y="194"/>
                  </a:lnTo>
                  <a:lnTo>
                    <a:pt x="209" y="179"/>
                  </a:lnTo>
                  <a:lnTo>
                    <a:pt x="225" y="165"/>
                  </a:lnTo>
                  <a:lnTo>
                    <a:pt x="242" y="152"/>
                  </a:lnTo>
                  <a:lnTo>
                    <a:pt x="260" y="139"/>
                  </a:lnTo>
                  <a:lnTo>
                    <a:pt x="278" y="128"/>
                  </a:lnTo>
                  <a:lnTo>
                    <a:pt x="296" y="117"/>
                  </a:lnTo>
                  <a:lnTo>
                    <a:pt x="315" y="107"/>
                  </a:lnTo>
                  <a:lnTo>
                    <a:pt x="336" y="99"/>
                  </a:lnTo>
                  <a:lnTo>
                    <a:pt x="355" y="90"/>
                  </a:lnTo>
                  <a:lnTo>
                    <a:pt x="376" y="84"/>
                  </a:lnTo>
                  <a:lnTo>
                    <a:pt x="397" y="77"/>
                  </a:lnTo>
                  <a:lnTo>
                    <a:pt x="418" y="73"/>
                  </a:lnTo>
                  <a:lnTo>
                    <a:pt x="441" y="69"/>
                  </a:lnTo>
                  <a:lnTo>
                    <a:pt x="463" y="65"/>
                  </a:lnTo>
                  <a:lnTo>
                    <a:pt x="486" y="64"/>
                  </a:lnTo>
                  <a:lnTo>
                    <a:pt x="508" y="63"/>
                  </a:lnTo>
                  <a:lnTo>
                    <a:pt x="508" y="63"/>
                  </a:lnTo>
                  <a:lnTo>
                    <a:pt x="531" y="64"/>
                  </a:lnTo>
                  <a:lnTo>
                    <a:pt x="554" y="65"/>
                  </a:lnTo>
                  <a:lnTo>
                    <a:pt x="576" y="69"/>
                  </a:lnTo>
                  <a:lnTo>
                    <a:pt x="598" y="73"/>
                  </a:lnTo>
                  <a:lnTo>
                    <a:pt x="620" y="77"/>
                  </a:lnTo>
                  <a:lnTo>
                    <a:pt x="640" y="84"/>
                  </a:lnTo>
                  <a:lnTo>
                    <a:pt x="661" y="90"/>
                  </a:lnTo>
                  <a:lnTo>
                    <a:pt x="681" y="99"/>
                  </a:lnTo>
                  <a:lnTo>
                    <a:pt x="702" y="107"/>
                  </a:lnTo>
                  <a:lnTo>
                    <a:pt x="721" y="117"/>
                  </a:lnTo>
                  <a:lnTo>
                    <a:pt x="739" y="128"/>
                  </a:lnTo>
                  <a:lnTo>
                    <a:pt x="757" y="139"/>
                  </a:lnTo>
                  <a:lnTo>
                    <a:pt x="775" y="152"/>
                  </a:lnTo>
                  <a:lnTo>
                    <a:pt x="792" y="165"/>
                  </a:lnTo>
                  <a:lnTo>
                    <a:pt x="808" y="179"/>
                  </a:lnTo>
                  <a:lnTo>
                    <a:pt x="823" y="194"/>
                  </a:lnTo>
                  <a:lnTo>
                    <a:pt x="838" y="209"/>
                  </a:lnTo>
                  <a:lnTo>
                    <a:pt x="852" y="225"/>
                  </a:lnTo>
                  <a:lnTo>
                    <a:pt x="865" y="242"/>
                  </a:lnTo>
                  <a:lnTo>
                    <a:pt x="878" y="260"/>
                  </a:lnTo>
                  <a:lnTo>
                    <a:pt x="889" y="278"/>
                  </a:lnTo>
                  <a:lnTo>
                    <a:pt x="900" y="297"/>
                  </a:lnTo>
                  <a:lnTo>
                    <a:pt x="910" y="315"/>
                  </a:lnTo>
                  <a:lnTo>
                    <a:pt x="918" y="336"/>
                  </a:lnTo>
                  <a:lnTo>
                    <a:pt x="927" y="356"/>
                  </a:lnTo>
                  <a:lnTo>
                    <a:pt x="933" y="377"/>
                  </a:lnTo>
                  <a:lnTo>
                    <a:pt x="940" y="398"/>
                  </a:lnTo>
                  <a:lnTo>
                    <a:pt x="944" y="420"/>
                  </a:lnTo>
                  <a:lnTo>
                    <a:pt x="948" y="441"/>
                  </a:lnTo>
                  <a:lnTo>
                    <a:pt x="952" y="463"/>
                  </a:lnTo>
                  <a:lnTo>
                    <a:pt x="953" y="486"/>
                  </a:lnTo>
                  <a:lnTo>
                    <a:pt x="954" y="509"/>
                  </a:lnTo>
                  <a:lnTo>
                    <a:pt x="954" y="509"/>
                  </a:lnTo>
                  <a:lnTo>
                    <a:pt x="953" y="532"/>
                  </a:lnTo>
                  <a:lnTo>
                    <a:pt x="952" y="555"/>
                  </a:lnTo>
                  <a:lnTo>
                    <a:pt x="948" y="576"/>
                  </a:lnTo>
                  <a:lnTo>
                    <a:pt x="944" y="599"/>
                  </a:lnTo>
                  <a:lnTo>
                    <a:pt x="940" y="620"/>
                  </a:lnTo>
                  <a:lnTo>
                    <a:pt x="933" y="642"/>
                  </a:lnTo>
                  <a:lnTo>
                    <a:pt x="927" y="662"/>
                  </a:lnTo>
                  <a:lnTo>
                    <a:pt x="918" y="682"/>
                  </a:lnTo>
                  <a:lnTo>
                    <a:pt x="910" y="702"/>
                  </a:lnTo>
                  <a:lnTo>
                    <a:pt x="900" y="721"/>
                  </a:lnTo>
                  <a:lnTo>
                    <a:pt x="889" y="739"/>
                  </a:lnTo>
                  <a:lnTo>
                    <a:pt x="878" y="757"/>
                  </a:lnTo>
                  <a:lnTo>
                    <a:pt x="865" y="775"/>
                  </a:lnTo>
                  <a:lnTo>
                    <a:pt x="852" y="792"/>
                  </a:lnTo>
                  <a:lnTo>
                    <a:pt x="838" y="808"/>
                  </a:lnTo>
                  <a:lnTo>
                    <a:pt x="823" y="824"/>
                  </a:lnTo>
                  <a:lnTo>
                    <a:pt x="808" y="838"/>
                  </a:lnTo>
                  <a:lnTo>
                    <a:pt x="792" y="852"/>
                  </a:lnTo>
                  <a:lnTo>
                    <a:pt x="775" y="866"/>
                  </a:lnTo>
                  <a:lnTo>
                    <a:pt x="757" y="878"/>
                  </a:lnTo>
                  <a:lnTo>
                    <a:pt x="739" y="889"/>
                  </a:lnTo>
                  <a:lnTo>
                    <a:pt x="721" y="900"/>
                  </a:lnTo>
                  <a:lnTo>
                    <a:pt x="702" y="910"/>
                  </a:lnTo>
                  <a:lnTo>
                    <a:pt x="681" y="919"/>
                  </a:lnTo>
                  <a:lnTo>
                    <a:pt x="661" y="927"/>
                  </a:lnTo>
                  <a:lnTo>
                    <a:pt x="640" y="935"/>
                  </a:lnTo>
                  <a:lnTo>
                    <a:pt x="620" y="940"/>
                  </a:lnTo>
                  <a:lnTo>
                    <a:pt x="598" y="945"/>
                  </a:lnTo>
                  <a:lnTo>
                    <a:pt x="576" y="948"/>
                  </a:lnTo>
                  <a:lnTo>
                    <a:pt x="554" y="952"/>
                  </a:lnTo>
                  <a:lnTo>
                    <a:pt x="531" y="954"/>
                  </a:lnTo>
                  <a:lnTo>
                    <a:pt x="508" y="954"/>
                  </a:lnTo>
                  <a:lnTo>
                    <a:pt x="508" y="954"/>
                  </a:lnTo>
                  <a:close/>
                  <a:moveTo>
                    <a:pt x="508" y="191"/>
                  </a:moveTo>
                  <a:lnTo>
                    <a:pt x="508" y="191"/>
                  </a:lnTo>
                  <a:lnTo>
                    <a:pt x="515" y="190"/>
                  </a:lnTo>
                  <a:lnTo>
                    <a:pt x="520" y="188"/>
                  </a:lnTo>
                  <a:lnTo>
                    <a:pt x="526" y="186"/>
                  </a:lnTo>
                  <a:lnTo>
                    <a:pt x="531" y="181"/>
                  </a:lnTo>
                  <a:lnTo>
                    <a:pt x="534" y="177"/>
                  </a:lnTo>
                  <a:lnTo>
                    <a:pt x="537" y="172"/>
                  </a:lnTo>
                  <a:lnTo>
                    <a:pt x="540" y="165"/>
                  </a:lnTo>
                  <a:lnTo>
                    <a:pt x="541" y="159"/>
                  </a:lnTo>
                  <a:lnTo>
                    <a:pt x="541" y="159"/>
                  </a:lnTo>
                  <a:lnTo>
                    <a:pt x="540" y="152"/>
                  </a:lnTo>
                  <a:lnTo>
                    <a:pt x="537" y="147"/>
                  </a:lnTo>
                  <a:lnTo>
                    <a:pt x="534" y="142"/>
                  </a:lnTo>
                  <a:lnTo>
                    <a:pt x="531" y="136"/>
                  </a:lnTo>
                  <a:lnTo>
                    <a:pt x="526" y="133"/>
                  </a:lnTo>
                  <a:lnTo>
                    <a:pt x="520" y="130"/>
                  </a:lnTo>
                  <a:lnTo>
                    <a:pt x="515" y="128"/>
                  </a:lnTo>
                  <a:lnTo>
                    <a:pt x="508" y="128"/>
                  </a:lnTo>
                  <a:lnTo>
                    <a:pt x="508" y="128"/>
                  </a:lnTo>
                  <a:lnTo>
                    <a:pt x="502" y="128"/>
                  </a:lnTo>
                  <a:lnTo>
                    <a:pt x="496" y="130"/>
                  </a:lnTo>
                  <a:lnTo>
                    <a:pt x="490" y="133"/>
                  </a:lnTo>
                  <a:lnTo>
                    <a:pt x="486" y="136"/>
                  </a:lnTo>
                  <a:lnTo>
                    <a:pt x="482" y="142"/>
                  </a:lnTo>
                  <a:lnTo>
                    <a:pt x="479" y="147"/>
                  </a:lnTo>
                  <a:lnTo>
                    <a:pt x="477" y="152"/>
                  </a:lnTo>
                  <a:lnTo>
                    <a:pt x="476" y="159"/>
                  </a:lnTo>
                  <a:lnTo>
                    <a:pt x="476" y="159"/>
                  </a:lnTo>
                  <a:lnTo>
                    <a:pt x="477" y="165"/>
                  </a:lnTo>
                  <a:lnTo>
                    <a:pt x="479" y="172"/>
                  </a:lnTo>
                  <a:lnTo>
                    <a:pt x="482" y="177"/>
                  </a:lnTo>
                  <a:lnTo>
                    <a:pt x="486" y="181"/>
                  </a:lnTo>
                  <a:lnTo>
                    <a:pt x="490" y="186"/>
                  </a:lnTo>
                  <a:lnTo>
                    <a:pt x="496" y="188"/>
                  </a:lnTo>
                  <a:lnTo>
                    <a:pt x="502" y="190"/>
                  </a:lnTo>
                  <a:lnTo>
                    <a:pt x="508" y="191"/>
                  </a:lnTo>
                  <a:lnTo>
                    <a:pt x="508" y="191"/>
                  </a:lnTo>
                  <a:close/>
                  <a:moveTo>
                    <a:pt x="508" y="827"/>
                  </a:moveTo>
                  <a:lnTo>
                    <a:pt x="508" y="827"/>
                  </a:lnTo>
                  <a:lnTo>
                    <a:pt x="502" y="827"/>
                  </a:lnTo>
                  <a:lnTo>
                    <a:pt x="496" y="829"/>
                  </a:lnTo>
                  <a:lnTo>
                    <a:pt x="490" y="833"/>
                  </a:lnTo>
                  <a:lnTo>
                    <a:pt x="486" y="836"/>
                  </a:lnTo>
                  <a:lnTo>
                    <a:pt x="482" y="841"/>
                  </a:lnTo>
                  <a:lnTo>
                    <a:pt x="479" y="847"/>
                  </a:lnTo>
                  <a:lnTo>
                    <a:pt x="477" y="852"/>
                  </a:lnTo>
                  <a:lnTo>
                    <a:pt x="476" y="858"/>
                  </a:lnTo>
                  <a:lnTo>
                    <a:pt x="476" y="858"/>
                  </a:lnTo>
                  <a:lnTo>
                    <a:pt x="477" y="865"/>
                  </a:lnTo>
                  <a:lnTo>
                    <a:pt x="479" y="871"/>
                  </a:lnTo>
                  <a:lnTo>
                    <a:pt x="482" y="877"/>
                  </a:lnTo>
                  <a:lnTo>
                    <a:pt x="486" y="881"/>
                  </a:lnTo>
                  <a:lnTo>
                    <a:pt x="490" y="885"/>
                  </a:lnTo>
                  <a:lnTo>
                    <a:pt x="496" y="888"/>
                  </a:lnTo>
                  <a:lnTo>
                    <a:pt x="502" y="889"/>
                  </a:lnTo>
                  <a:lnTo>
                    <a:pt x="508" y="891"/>
                  </a:lnTo>
                  <a:lnTo>
                    <a:pt x="508" y="891"/>
                  </a:lnTo>
                  <a:lnTo>
                    <a:pt x="515" y="889"/>
                  </a:lnTo>
                  <a:lnTo>
                    <a:pt x="520" y="888"/>
                  </a:lnTo>
                  <a:lnTo>
                    <a:pt x="526" y="885"/>
                  </a:lnTo>
                  <a:lnTo>
                    <a:pt x="531" y="881"/>
                  </a:lnTo>
                  <a:lnTo>
                    <a:pt x="534" y="877"/>
                  </a:lnTo>
                  <a:lnTo>
                    <a:pt x="537" y="871"/>
                  </a:lnTo>
                  <a:lnTo>
                    <a:pt x="540" y="865"/>
                  </a:lnTo>
                  <a:lnTo>
                    <a:pt x="541" y="858"/>
                  </a:lnTo>
                  <a:lnTo>
                    <a:pt x="541" y="858"/>
                  </a:lnTo>
                  <a:lnTo>
                    <a:pt x="540" y="852"/>
                  </a:lnTo>
                  <a:lnTo>
                    <a:pt x="537" y="847"/>
                  </a:lnTo>
                  <a:lnTo>
                    <a:pt x="534" y="841"/>
                  </a:lnTo>
                  <a:lnTo>
                    <a:pt x="531" y="836"/>
                  </a:lnTo>
                  <a:lnTo>
                    <a:pt x="526" y="833"/>
                  </a:lnTo>
                  <a:lnTo>
                    <a:pt x="520" y="829"/>
                  </a:lnTo>
                  <a:lnTo>
                    <a:pt x="515" y="827"/>
                  </a:lnTo>
                  <a:lnTo>
                    <a:pt x="508" y="827"/>
                  </a:lnTo>
                  <a:lnTo>
                    <a:pt x="508" y="827"/>
                  </a:lnTo>
                  <a:close/>
                  <a:moveTo>
                    <a:pt x="858" y="477"/>
                  </a:moveTo>
                  <a:lnTo>
                    <a:pt x="858" y="477"/>
                  </a:lnTo>
                  <a:lnTo>
                    <a:pt x="852" y="477"/>
                  </a:lnTo>
                  <a:lnTo>
                    <a:pt x="845" y="480"/>
                  </a:lnTo>
                  <a:lnTo>
                    <a:pt x="840" y="483"/>
                  </a:lnTo>
                  <a:lnTo>
                    <a:pt x="836" y="486"/>
                  </a:lnTo>
                  <a:lnTo>
                    <a:pt x="831" y="491"/>
                  </a:lnTo>
                  <a:lnTo>
                    <a:pt x="829" y="497"/>
                  </a:lnTo>
                  <a:lnTo>
                    <a:pt x="827" y="502"/>
                  </a:lnTo>
                  <a:lnTo>
                    <a:pt x="826" y="509"/>
                  </a:lnTo>
                  <a:lnTo>
                    <a:pt x="826" y="509"/>
                  </a:lnTo>
                  <a:lnTo>
                    <a:pt x="827" y="515"/>
                  </a:lnTo>
                  <a:lnTo>
                    <a:pt x="829" y="521"/>
                  </a:lnTo>
                  <a:lnTo>
                    <a:pt x="831" y="527"/>
                  </a:lnTo>
                  <a:lnTo>
                    <a:pt x="836" y="531"/>
                  </a:lnTo>
                  <a:lnTo>
                    <a:pt x="840" y="535"/>
                  </a:lnTo>
                  <a:lnTo>
                    <a:pt x="845" y="539"/>
                  </a:lnTo>
                  <a:lnTo>
                    <a:pt x="852" y="540"/>
                  </a:lnTo>
                  <a:lnTo>
                    <a:pt x="858" y="541"/>
                  </a:lnTo>
                  <a:lnTo>
                    <a:pt x="858" y="541"/>
                  </a:lnTo>
                  <a:lnTo>
                    <a:pt x="865" y="540"/>
                  </a:lnTo>
                  <a:lnTo>
                    <a:pt x="871" y="539"/>
                  </a:lnTo>
                  <a:lnTo>
                    <a:pt x="876" y="535"/>
                  </a:lnTo>
                  <a:lnTo>
                    <a:pt x="881" y="531"/>
                  </a:lnTo>
                  <a:lnTo>
                    <a:pt x="885" y="527"/>
                  </a:lnTo>
                  <a:lnTo>
                    <a:pt x="887" y="521"/>
                  </a:lnTo>
                  <a:lnTo>
                    <a:pt x="889" y="515"/>
                  </a:lnTo>
                  <a:lnTo>
                    <a:pt x="890" y="509"/>
                  </a:lnTo>
                  <a:lnTo>
                    <a:pt x="890" y="509"/>
                  </a:lnTo>
                  <a:lnTo>
                    <a:pt x="889" y="502"/>
                  </a:lnTo>
                  <a:lnTo>
                    <a:pt x="887" y="497"/>
                  </a:lnTo>
                  <a:lnTo>
                    <a:pt x="885" y="491"/>
                  </a:lnTo>
                  <a:lnTo>
                    <a:pt x="881" y="486"/>
                  </a:lnTo>
                  <a:lnTo>
                    <a:pt x="876" y="483"/>
                  </a:lnTo>
                  <a:lnTo>
                    <a:pt x="871" y="480"/>
                  </a:lnTo>
                  <a:lnTo>
                    <a:pt x="865" y="477"/>
                  </a:lnTo>
                  <a:lnTo>
                    <a:pt x="858" y="477"/>
                  </a:lnTo>
                  <a:lnTo>
                    <a:pt x="858" y="477"/>
                  </a:lnTo>
                  <a:close/>
                  <a:moveTo>
                    <a:pt x="159" y="477"/>
                  </a:moveTo>
                  <a:lnTo>
                    <a:pt x="159" y="477"/>
                  </a:lnTo>
                  <a:lnTo>
                    <a:pt x="152" y="477"/>
                  </a:lnTo>
                  <a:lnTo>
                    <a:pt x="146" y="480"/>
                  </a:lnTo>
                  <a:lnTo>
                    <a:pt x="140" y="483"/>
                  </a:lnTo>
                  <a:lnTo>
                    <a:pt x="136" y="486"/>
                  </a:lnTo>
                  <a:lnTo>
                    <a:pt x="132" y="491"/>
                  </a:lnTo>
                  <a:lnTo>
                    <a:pt x="130" y="497"/>
                  </a:lnTo>
                  <a:lnTo>
                    <a:pt x="128" y="502"/>
                  </a:lnTo>
                  <a:lnTo>
                    <a:pt x="126" y="509"/>
                  </a:lnTo>
                  <a:lnTo>
                    <a:pt x="126" y="509"/>
                  </a:lnTo>
                  <a:lnTo>
                    <a:pt x="128" y="515"/>
                  </a:lnTo>
                  <a:lnTo>
                    <a:pt x="130" y="521"/>
                  </a:lnTo>
                  <a:lnTo>
                    <a:pt x="132" y="527"/>
                  </a:lnTo>
                  <a:lnTo>
                    <a:pt x="136" y="531"/>
                  </a:lnTo>
                  <a:lnTo>
                    <a:pt x="140" y="535"/>
                  </a:lnTo>
                  <a:lnTo>
                    <a:pt x="146" y="539"/>
                  </a:lnTo>
                  <a:lnTo>
                    <a:pt x="152" y="540"/>
                  </a:lnTo>
                  <a:lnTo>
                    <a:pt x="159" y="541"/>
                  </a:lnTo>
                  <a:lnTo>
                    <a:pt x="159" y="541"/>
                  </a:lnTo>
                  <a:lnTo>
                    <a:pt x="165" y="540"/>
                  </a:lnTo>
                  <a:lnTo>
                    <a:pt x="170" y="539"/>
                  </a:lnTo>
                  <a:lnTo>
                    <a:pt x="176" y="535"/>
                  </a:lnTo>
                  <a:lnTo>
                    <a:pt x="181" y="531"/>
                  </a:lnTo>
                  <a:lnTo>
                    <a:pt x="184" y="527"/>
                  </a:lnTo>
                  <a:lnTo>
                    <a:pt x="188" y="521"/>
                  </a:lnTo>
                  <a:lnTo>
                    <a:pt x="190" y="515"/>
                  </a:lnTo>
                  <a:lnTo>
                    <a:pt x="190" y="509"/>
                  </a:lnTo>
                  <a:lnTo>
                    <a:pt x="190" y="509"/>
                  </a:lnTo>
                  <a:lnTo>
                    <a:pt x="190" y="502"/>
                  </a:lnTo>
                  <a:lnTo>
                    <a:pt x="188" y="497"/>
                  </a:lnTo>
                  <a:lnTo>
                    <a:pt x="184" y="491"/>
                  </a:lnTo>
                  <a:lnTo>
                    <a:pt x="181" y="486"/>
                  </a:lnTo>
                  <a:lnTo>
                    <a:pt x="176" y="483"/>
                  </a:lnTo>
                  <a:lnTo>
                    <a:pt x="170" y="480"/>
                  </a:lnTo>
                  <a:lnTo>
                    <a:pt x="165" y="477"/>
                  </a:lnTo>
                  <a:lnTo>
                    <a:pt x="159" y="477"/>
                  </a:lnTo>
                  <a:lnTo>
                    <a:pt x="159" y="4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B49F0C4E-0EC5-41CE-A9EF-06B59DA1BE99}"/>
              </a:ext>
            </a:extLst>
          </p:cNvPr>
          <p:cNvGrpSpPr/>
          <p:nvPr/>
        </p:nvGrpSpPr>
        <p:grpSpPr>
          <a:xfrm>
            <a:off x="1392361" y="3600846"/>
            <a:ext cx="792000" cy="792000"/>
            <a:chOff x="8001000" y="3009900"/>
            <a:chExt cx="792000" cy="792000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5575411A-672C-434C-A09E-6B6AB90ED1BB}"/>
                </a:ext>
              </a:extLst>
            </p:cNvPr>
            <p:cNvSpPr/>
            <p:nvPr/>
          </p:nvSpPr>
          <p:spPr>
            <a:xfrm>
              <a:off x="8001000" y="3009900"/>
              <a:ext cx="792000" cy="792000"/>
            </a:xfrm>
            <a:prstGeom prst="ellipse">
              <a:avLst/>
            </a:prstGeom>
            <a:solidFill>
              <a:srgbClr val="FBD77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A88CCE3D-C777-492F-8F10-B35047DCC5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35075" y="3244334"/>
              <a:ext cx="323850" cy="323850"/>
            </a:xfrm>
            <a:custGeom>
              <a:avLst/>
              <a:gdLst>
                <a:gd name="T0" fmla="*/ 410 w 1017"/>
                <a:gd name="T1" fmla="*/ 428 h 1018"/>
                <a:gd name="T2" fmla="*/ 220 w 1017"/>
                <a:gd name="T3" fmla="*/ 735 h 1018"/>
                <a:gd name="T4" fmla="*/ 283 w 1017"/>
                <a:gd name="T5" fmla="*/ 797 h 1018"/>
                <a:gd name="T6" fmla="*/ 581 w 1017"/>
                <a:gd name="T7" fmla="*/ 613 h 1018"/>
                <a:gd name="T8" fmla="*/ 781 w 1017"/>
                <a:gd name="T9" fmla="*/ 326 h 1018"/>
                <a:gd name="T10" fmla="*/ 778 w 1017"/>
                <a:gd name="T11" fmla="*/ 239 h 1018"/>
                <a:gd name="T12" fmla="*/ 691 w 1017"/>
                <a:gd name="T13" fmla="*/ 236 h 1018"/>
                <a:gd name="T14" fmla="*/ 405 w 1017"/>
                <a:gd name="T15" fmla="*/ 584 h 1018"/>
                <a:gd name="T16" fmla="*/ 567 w 1017"/>
                <a:gd name="T17" fmla="*/ 531 h 1018"/>
                <a:gd name="T18" fmla="*/ 473 w 1017"/>
                <a:gd name="T19" fmla="*/ 562 h 1018"/>
                <a:gd name="T20" fmla="*/ 448 w 1017"/>
                <a:gd name="T21" fmla="*/ 487 h 1018"/>
                <a:gd name="T22" fmla="*/ 539 w 1017"/>
                <a:gd name="T23" fmla="*/ 453 h 1018"/>
                <a:gd name="T24" fmla="*/ 571 w 1017"/>
                <a:gd name="T25" fmla="*/ 520 h 1018"/>
                <a:gd name="T26" fmla="*/ 382 w 1017"/>
                <a:gd name="T27" fmla="*/ 16 h 1018"/>
                <a:gd name="T28" fmla="*/ 184 w 1017"/>
                <a:gd name="T29" fmla="*/ 116 h 1018"/>
                <a:gd name="T30" fmla="*/ 49 w 1017"/>
                <a:gd name="T31" fmla="*/ 289 h 1018"/>
                <a:gd name="T32" fmla="*/ 0 w 1017"/>
                <a:gd name="T33" fmla="*/ 509 h 1018"/>
                <a:gd name="T34" fmla="*/ 40 w 1017"/>
                <a:gd name="T35" fmla="*/ 707 h 1018"/>
                <a:gd name="T36" fmla="*/ 166 w 1017"/>
                <a:gd name="T37" fmla="*/ 885 h 1018"/>
                <a:gd name="T38" fmla="*/ 357 w 1017"/>
                <a:gd name="T39" fmla="*/ 995 h 1018"/>
                <a:gd name="T40" fmla="*/ 560 w 1017"/>
                <a:gd name="T41" fmla="*/ 1015 h 1018"/>
                <a:gd name="T42" fmla="*/ 772 w 1017"/>
                <a:gd name="T43" fmla="*/ 944 h 1018"/>
                <a:gd name="T44" fmla="*/ 930 w 1017"/>
                <a:gd name="T45" fmla="*/ 793 h 1018"/>
                <a:gd name="T46" fmla="*/ 1012 w 1017"/>
                <a:gd name="T47" fmla="*/ 586 h 1018"/>
                <a:gd name="T48" fmla="*/ 1001 w 1017"/>
                <a:gd name="T49" fmla="*/ 382 h 1018"/>
                <a:gd name="T50" fmla="*/ 901 w 1017"/>
                <a:gd name="T51" fmla="*/ 186 h 1018"/>
                <a:gd name="T52" fmla="*/ 728 w 1017"/>
                <a:gd name="T53" fmla="*/ 50 h 1018"/>
                <a:gd name="T54" fmla="*/ 508 w 1017"/>
                <a:gd name="T55" fmla="*/ 0 h 1018"/>
                <a:gd name="T56" fmla="*/ 376 w 1017"/>
                <a:gd name="T57" fmla="*/ 935 h 1018"/>
                <a:gd name="T58" fmla="*/ 209 w 1017"/>
                <a:gd name="T59" fmla="*/ 838 h 1018"/>
                <a:gd name="T60" fmla="*/ 99 w 1017"/>
                <a:gd name="T61" fmla="*/ 682 h 1018"/>
                <a:gd name="T62" fmla="*/ 63 w 1017"/>
                <a:gd name="T63" fmla="*/ 509 h 1018"/>
                <a:gd name="T64" fmla="*/ 107 w 1017"/>
                <a:gd name="T65" fmla="*/ 315 h 1018"/>
                <a:gd name="T66" fmla="*/ 225 w 1017"/>
                <a:gd name="T67" fmla="*/ 165 h 1018"/>
                <a:gd name="T68" fmla="*/ 397 w 1017"/>
                <a:gd name="T69" fmla="*/ 77 h 1018"/>
                <a:gd name="T70" fmla="*/ 576 w 1017"/>
                <a:gd name="T71" fmla="*/ 69 h 1018"/>
                <a:gd name="T72" fmla="*/ 757 w 1017"/>
                <a:gd name="T73" fmla="*/ 139 h 1018"/>
                <a:gd name="T74" fmla="*/ 889 w 1017"/>
                <a:gd name="T75" fmla="*/ 278 h 1018"/>
                <a:gd name="T76" fmla="*/ 952 w 1017"/>
                <a:gd name="T77" fmla="*/ 463 h 1018"/>
                <a:gd name="T78" fmla="*/ 933 w 1017"/>
                <a:gd name="T79" fmla="*/ 642 h 1018"/>
                <a:gd name="T80" fmla="*/ 838 w 1017"/>
                <a:gd name="T81" fmla="*/ 808 h 1018"/>
                <a:gd name="T82" fmla="*/ 681 w 1017"/>
                <a:gd name="T83" fmla="*/ 919 h 1018"/>
                <a:gd name="T84" fmla="*/ 508 w 1017"/>
                <a:gd name="T85" fmla="*/ 954 h 1018"/>
                <a:gd name="T86" fmla="*/ 540 w 1017"/>
                <a:gd name="T87" fmla="*/ 165 h 1018"/>
                <a:gd name="T88" fmla="*/ 515 w 1017"/>
                <a:gd name="T89" fmla="*/ 128 h 1018"/>
                <a:gd name="T90" fmla="*/ 477 w 1017"/>
                <a:gd name="T91" fmla="*/ 152 h 1018"/>
                <a:gd name="T92" fmla="*/ 502 w 1017"/>
                <a:gd name="T93" fmla="*/ 190 h 1018"/>
                <a:gd name="T94" fmla="*/ 482 w 1017"/>
                <a:gd name="T95" fmla="*/ 841 h 1018"/>
                <a:gd name="T96" fmla="*/ 490 w 1017"/>
                <a:gd name="T97" fmla="*/ 885 h 1018"/>
                <a:gd name="T98" fmla="*/ 534 w 1017"/>
                <a:gd name="T99" fmla="*/ 877 h 1018"/>
                <a:gd name="T100" fmla="*/ 526 w 1017"/>
                <a:gd name="T101" fmla="*/ 833 h 1018"/>
                <a:gd name="T102" fmla="*/ 840 w 1017"/>
                <a:gd name="T103" fmla="*/ 483 h 1018"/>
                <a:gd name="T104" fmla="*/ 831 w 1017"/>
                <a:gd name="T105" fmla="*/ 527 h 1018"/>
                <a:gd name="T106" fmla="*/ 876 w 1017"/>
                <a:gd name="T107" fmla="*/ 535 h 1018"/>
                <a:gd name="T108" fmla="*/ 885 w 1017"/>
                <a:gd name="T109" fmla="*/ 491 h 1018"/>
                <a:gd name="T110" fmla="*/ 152 w 1017"/>
                <a:gd name="T111" fmla="*/ 477 h 1018"/>
                <a:gd name="T112" fmla="*/ 128 w 1017"/>
                <a:gd name="T113" fmla="*/ 515 h 1018"/>
                <a:gd name="T114" fmla="*/ 165 w 1017"/>
                <a:gd name="T115" fmla="*/ 540 h 1018"/>
                <a:gd name="T116" fmla="*/ 190 w 1017"/>
                <a:gd name="T117" fmla="*/ 502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7" h="1018">
                  <a:moveTo>
                    <a:pt x="691" y="236"/>
                  </a:moveTo>
                  <a:lnTo>
                    <a:pt x="455" y="394"/>
                  </a:lnTo>
                  <a:lnTo>
                    <a:pt x="455" y="394"/>
                  </a:lnTo>
                  <a:lnTo>
                    <a:pt x="445" y="399"/>
                  </a:lnTo>
                  <a:lnTo>
                    <a:pt x="436" y="404"/>
                  </a:lnTo>
                  <a:lnTo>
                    <a:pt x="427" y="411"/>
                  </a:lnTo>
                  <a:lnTo>
                    <a:pt x="418" y="418"/>
                  </a:lnTo>
                  <a:lnTo>
                    <a:pt x="418" y="418"/>
                  </a:lnTo>
                  <a:lnTo>
                    <a:pt x="410" y="428"/>
                  </a:lnTo>
                  <a:lnTo>
                    <a:pt x="402" y="439"/>
                  </a:lnTo>
                  <a:lnTo>
                    <a:pt x="396" y="450"/>
                  </a:lnTo>
                  <a:lnTo>
                    <a:pt x="390" y="460"/>
                  </a:lnTo>
                  <a:lnTo>
                    <a:pt x="236" y="691"/>
                  </a:lnTo>
                  <a:lnTo>
                    <a:pt x="236" y="691"/>
                  </a:lnTo>
                  <a:lnTo>
                    <a:pt x="228" y="702"/>
                  </a:lnTo>
                  <a:lnTo>
                    <a:pt x="224" y="712"/>
                  </a:lnTo>
                  <a:lnTo>
                    <a:pt x="221" y="723"/>
                  </a:lnTo>
                  <a:lnTo>
                    <a:pt x="220" y="735"/>
                  </a:lnTo>
                  <a:lnTo>
                    <a:pt x="221" y="747"/>
                  </a:lnTo>
                  <a:lnTo>
                    <a:pt x="225" y="759"/>
                  </a:lnTo>
                  <a:lnTo>
                    <a:pt x="231" y="769"/>
                  </a:lnTo>
                  <a:lnTo>
                    <a:pt x="238" y="779"/>
                  </a:lnTo>
                  <a:lnTo>
                    <a:pt x="238" y="779"/>
                  </a:lnTo>
                  <a:lnTo>
                    <a:pt x="248" y="786"/>
                  </a:lnTo>
                  <a:lnTo>
                    <a:pt x="260" y="793"/>
                  </a:lnTo>
                  <a:lnTo>
                    <a:pt x="271" y="796"/>
                  </a:lnTo>
                  <a:lnTo>
                    <a:pt x="283" y="797"/>
                  </a:lnTo>
                  <a:lnTo>
                    <a:pt x="283" y="797"/>
                  </a:lnTo>
                  <a:lnTo>
                    <a:pt x="295" y="796"/>
                  </a:lnTo>
                  <a:lnTo>
                    <a:pt x="306" y="793"/>
                  </a:lnTo>
                  <a:lnTo>
                    <a:pt x="316" y="789"/>
                  </a:lnTo>
                  <a:lnTo>
                    <a:pt x="326" y="781"/>
                  </a:lnTo>
                  <a:lnTo>
                    <a:pt x="561" y="624"/>
                  </a:lnTo>
                  <a:lnTo>
                    <a:pt x="561" y="624"/>
                  </a:lnTo>
                  <a:lnTo>
                    <a:pt x="572" y="619"/>
                  </a:lnTo>
                  <a:lnTo>
                    <a:pt x="581" y="613"/>
                  </a:lnTo>
                  <a:lnTo>
                    <a:pt x="590" y="606"/>
                  </a:lnTo>
                  <a:lnTo>
                    <a:pt x="599" y="599"/>
                  </a:lnTo>
                  <a:lnTo>
                    <a:pt x="599" y="599"/>
                  </a:lnTo>
                  <a:lnTo>
                    <a:pt x="607" y="589"/>
                  </a:lnTo>
                  <a:lnTo>
                    <a:pt x="615" y="579"/>
                  </a:lnTo>
                  <a:lnTo>
                    <a:pt x="621" y="569"/>
                  </a:lnTo>
                  <a:lnTo>
                    <a:pt x="626" y="558"/>
                  </a:lnTo>
                  <a:lnTo>
                    <a:pt x="781" y="326"/>
                  </a:lnTo>
                  <a:lnTo>
                    <a:pt x="781" y="326"/>
                  </a:lnTo>
                  <a:lnTo>
                    <a:pt x="789" y="317"/>
                  </a:lnTo>
                  <a:lnTo>
                    <a:pt x="793" y="306"/>
                  </a:lnTo>
                  <a:lnTo>
                    <a:pt x="796" y="294"/>
                  </a:lnTo>
                  <a:lnTo>
                    <a:pt x="797" y="282"/>
                  </a:lnTo>
                  <a:lnTo>
                    <a:pt x="795" y="270"/>
                  </a:lnTo>
                  <a:lnTo>
                    <a:pt x="792" y="260"/>
                  </a:lnTo>
                  <a:lnTo>
                    <a:pt x="786" y="249"/>
                  </a:lnTo>
                  <a:lnTo>
                    <a:pt x="778" y="239"/>
                  </a:lnTo>
                  <a:lnTo>
                    <a:pt x="778" y="239"/>
                  </a:lnTo>
                  <a:lnTo>
                    <a:pt x="769" y="232"/>
                  </a:lnTo>
                  <a:lnTo>
                    <a:pt x="758" y="225"/>
                  </a:lnTo>
                  <a:lnTo>
                    <a:pt x="747" y="222"/>
                  </a:lnTo>
                  <a:lnTo>
                    <a:pt x="735" y="221"/>
                  </a:lnTo>
                  <a:lnTo>
                    <a:pt x="723" y="222"/>
                  </a:lnTo>
                  <a:lnTo>
                    <a:pt x="711" y="224"/>
                  </a:lnTo>
                  <a:lnTo>
                    <a:pt x="701" y="230"/>
                  </a:lnTo>
                  <a:lnTo>
                    <a:pt x="691" y="236"/>
                  </a:lnTo>
                  <a:lnTo>
                    <a:pt x="691" y="236"/>
                  </a:lnTo>
                  <a:close/>
                  <a:moveTo>
                    <a:pt x="289" y="730"/>
                  </a:moveTo>
                  <a:lnTo>
                    <a:pt x="283" y="734"/>
                  </a:lnTo>
                  <a:lnTo>
                    <a:pt x="283" y="734"/>
                  </a:lnTo>
                  <a:lnTo>
                    <a:pt x="283" y="765"/>
                  </a:lnTo>
                  <a:lnTo>
                    <a:pt x="283" y="734"/>
                  </a:lnTo>
                  <a:lnTo>
                    <a:pt x="396" y="566"/>
                  </a:lnTo>
                  <a:lnTo>
                    <a:pt x="396" y="566"/>
                  </a:lnTo>
                  <a:lnTo>
                    <a:pt x="400" y="575"/>
                  </a:lnTo>
                  <a:lnTo>
                    <a:pt x="405" y="584"/>
                  </a:lnTo>
                  <a:lnTo>
                    <a:pt x="412" y="591"/>
                  </a:lnTo>
                  <a:lnTo>
                    <a:pt x="418" y="599"/>
                  </a:lnTo>
                  <a:lnTo>
                    <a:pt x="418" y="599"/>
                  </a:lnTo>
                  <a:lnTo>
                    <a:pt x="426" y="605"/>
                  </a:lnTo>
                  <a:lnTo>
                    <a:pt x="433" y="612"/>
                  </a:lnTo>
                  <a:lnTo>
                    <a:pt x="442" y="617"/>
                  </a:lnTo>
                  <a:lnTo>
                    <a:pt x="451" y="621"/>
                  </a:lnTo>
                  <a:lnTo>
                    <a:pt x="289" y="730"/>
                  </a:lnTo>
                  <a:close/>
                  <a:moveTo>
                    <a:pt x="567" y="531"/>
                  </a:moveTo>
                  <a:lnTo>
                    <a:pt x="552" y="554"/>
                  </a:lnTo>
                  <a:lnTo>
                    <a:pt x="530" y="569"/>
                  </a:lnTo>
                  <a:lnTo>
                    <a:pt x="530" y="569"/>
                  </a:lnTo>
                  <a:lnTo>
                    <a:pt x="519" y="572"/>
                  </a:lnTo>
                  <a:lnTo>
                    <a:pt x="508" y="573"/>
                  </a:lnTo>
                  <a:lnTo>
                    <a:pt x="508" y="573"/>
                  </a:lnTo>
                  <a:lnTo>
                    <a:pt x="496" y="571"/>
                  </a:lnTo>
                  <a:lnTo>
                    <a:pt x="484" y="568"/>
                  </a:lnTo>
                  <a:lnTo>
                    <a:pt x="473" y="562"/>
                  </a:lnTo>
                  <a:lnTo>
                    <a:pt x="463" y="554"/>
                  </a:lnTo>
                  <a:lnTo>
                    <a:pt x="463" y="554"/>
                  </a:lnTo>
                  <a:lnTo>
                    <a:pt x="456" y="544"/>
                  </a:lnTo>
                  <a:lnTo>
                    <a:pt x="449" y="533"/>
                  </a:lnTo>
                  <a:lnTo>
                    <a:pt x="446" y="521"/>
                  </a:lnTo>
                  <a:lnTo>
                    <a:pt x="445" y="509"/>
                  </a:lnTo>
                  <a:lnTo>
                    <a:pt x="445" y="509"/>
                  </a:lnTo>
                  <a:lnTo>
                    <a:pt x="446" y="498"/>
                  </a:lnTo>
                  <a:lnTo>
                    <a:pt x="448" y="487"/>
                  </a:lnTo>
                  <a:lnTo>
                    <a:pt x="463" y="465"/>
                  </a:lnTo>
                  <a:lnTo>
                    <a:pt x="486" y="450"/>
                  </a:lnTo>
                  <a:lnTo>
                    <a:pt x="486" y="450"/>
                  </a:lnTo>
                  <a:lnTo>
                    <a:pt x="495" y="447"/>
                  </a:lnTo>
                  <a:lnTo>
                    <a:pt x="503" y="446"/>
                  </a:lnTo>
                  <a:lnTo>
                    <a:pt x="513" y="446"/>
                  </a:lnTo>
                  <a:lnTo>
                    <a:pt x="521" y="447"/>
                  </a:lnTo>
                  <a:lnTo>
                    <a:pt x="530" y="450"/>
                  </a:lnTo>
                  <a:lnTo>
                    <a:pt x="539" y="453"/>
                  </a:lnTo>
                  <a:lnTo>
                    <a:pt x="546" y="458"/>
                  </a:lnTo>
                  <a:lnTo>
                    <a:pt x="554" y="463"/>
                  </a:lnTo>
                  <a:lnTo>
                    <a:pt x="554" y="463"/>
                  </a:lnTo>
                  <a:lnTo>
                    <a:pt x="561" y="473"/>
                  </a:lnTo>
                  <a:lnTo>
                    <a:pt x="567" y="485"/>
                  </a:lnTo>
                  <a:lnTo>
                    <a:pt x="571" y="497"/>
                  </a:lnTo>
                  <a:lnTo>
                    <a:pt x="572" y="509"/>
                  </a:lnTo>
                  <a:lnTo>
                    <a:pt x="572" y="509"/>
                  </a:lnTo>
                  <a:lnTo>
                    <a:pt x="571" y="520"/>
                  </a:lnTo>
                  <a:lnTo>
                    <a:pt x="567" y="531"/>
                  </a:lnTo>
                  <a:lnTo>
                    <a:pt x="567" y="531"/>
                  </a:lnTo>
                  <a:close/>
                  <a:moveTo>
                    <a:pt x="508" y="0"/>
                  </a:moveTo>
                  <a:lnTo>
                    <a:pt x="508" y="0"/>
                  </a:lnTo>
                  <a:lnTo>
                    <a:pt x="483" y="1"/>
                  </a:lnTo>
                  <a:lnTo>
                    <a:pt x="456" y="2"/>
                  </a:lnTo>
                  <a:lnTo>
                    <a:pt x="431" y="5"/>
                  </a:lnTo>
                  <a:lnTo>
                    <a:pt x="405" y="11"/>
                  </a:lnTo>
                  <a:lnTo>
                    <a:pt x="382" y="16"/>
                  </a:lnTo>
                  <a:lnTo>
                    <a:pt x="357" y="23"/>
                  </a:lnTo>
                  <a:lnTo>
                    <a:pt x="334" y="31"/>
                  </a:lnTo>
                  <a:lnTo>
                    <a:pt x="310" y="40"/>
                  </a:lnTo>
                  <a:lnTo>
                    <a:pt x="287" y="50"/>
                  </a:lnTo>
                  <a:lnTo>
                    <a:pt x="266" y="61"/>
                  </a:lnTo>
                  <a:lnTo>
                    <a:pt x="245" y="74"/>
                  </a:lnTo>
                  <a:lnTo>
                    <a:pt x="224" y="87"/>
                  </a:lnTo>
                  <a:lnTo>
                    <a:pt x="204" y="101"/>
                  </a:lnTo>
                  <a:lnTo>
                    <a:pt x="184" y="116"/>
                  </a:lnTo>
                  <a:lnTo>
                    <a:pt x="166" y="132"/>
                  </a:lnTo>
                  <a:lnTo>
                    <a:pt x="149" y="149"/>
                  </a:lnTo>
                  <a:lnTo>
                    <a:pt x="132" y="167"/>
                  </a:lnTo>
                  <a:lnTo>
                    <a:pt x="116" y="186"/>
                  </a:lnTo>
                  <a:lnTo>
                    <a:pt x="101" y="205"/>
                  </a:lnTo>
                  <a:lnTo>
                    <a:pt x="87" y="224"/>
                  </a:lnTo>
                  <a:lnTo>
                    <a:pt x="73" y="245"/>
                  </a:lnTo>
                  <a:lnTo>
                    <a:pt x="61" y="266"/>
                  </a:lnTo>
                  <a:lnTo>
                    <a:pt x="49" y="289"/>
                  </a:lnTo>
                  <a:lnTo>
                    <a:pt x="40" y="311"/>
                  </a:lnTo>
                  <a:lnTo>
                    <a:pt x="30" y="334"/>
                  </a:lnTo>
                  <a:lnTo>
                    <a:pt x="22" y="357"/>
                  </a:lnTo>
                  <a:lnTo>
                    <a:pt x="16" y="382"/>
                  </a:lnTo>
                  <a:lnTo>
                    <a:pt x="10" y="407"/>
                  </a:lnTo>
                  <a:lnTo>
                    <a:pt x="5" y="431"/>
                  </a:lnTo>
                  <a:lnTo>
                    <a:pt x="2" y="457"/>
                  </a:lnTo>
                  <a:lnTo>
                    <a:pt x="0" y="483"/>
                  </a:lnTo>
                  <a:lnTo>
                    <a:pt x="0" y="509"/>
                  </a:lnTo>
                  <a:lnTo>
                    <a:pt x="0" y="509"/>
                  </a:lnTo>
                  <a:lnTo>
                    <a:pt x="0" y="535"/>
                  </a:lnTo>
                  <a:lnTo>
                    <a:pt x="2" y="561"/>
                  </a:lnTo>
                  <a:lnTo>
                    <a:pt x="5" y="586"/>
                  </a:lnTo>
                  <a:lnTo>
                    <a:pt x="10" y="612"/>
                  </a:lnTo>
                  <a:lnTo>
                    <a:pt x="16" y="636"/>
                  </a:lnTo>
                  <a:lnTo>
                    <a:pt x="22" y="660"/>
                  </a:lnTo>
                  <a:lnTo>
                    <a:pt x="30" y="683"/>
                  </a:lnTo>
                  <a:lnTo>
                    <a:pt x="40" y="707"/>
                  </a:lnTo>
                  <a:lnTo>
                    <a:pt x="49" y="730"/>
                  </a:lnTo>
                  <a:lnTo>
                    <a:pt x="61" y="751"/>
                  </a:lnTo>
                  <a:lnTo>
                    <a:pt x="73" y="772"/>
                  </a:lnTo>
                  <a:lnTo>
                    <a:pt x="87" y="793"/>
                  </a:lnTo>
                  <a:lnTo>
                    <a:pt x="101" y="813"/>
                  </a:lnTo>
                  <a:lnTo>
                    <a:pt x="116" y="833"/>
                  </a:lnTo>
                  <a:lnTo>
                    <a:pt x="132" y="851"/>
                  </a:lnTo>
                  <a:lnTo>
                    <a:pt x="149" y="868"/>
                  </a:lnTo>
                  <a:lnTo>
                    <a:pt x="166" y="885"/>
                  </a:lnTo>
                  <a:lnTo>
                    <a:pt x="184" y="901"/>
                  </a:lnTo>
                  <a:lnTo>
                    <a:pt x="204" y="916"/>
                  </a:lnTo>
                  <a:lnTo>
                    <a:pt x="224" y="930"/>
                  </a:lnTo>
                  <a:lnTo>
                    <a:pt x="245" y="944"/>
                  </a:lnTo>
                  <a:lnTo>
                    <a:pt x="266" y="956"/>
                  </a:lnTo>
                  <a:lnTo>
                    <a:pt x="287" y="968"/>
                  </a:lnTo>
                  <a:lnTo>
                    <a:pt x="310" y="977"/>
                  </a:lnTo>
                  <a:lnTo>
                    <a:pt x="334" y="987"/>
                  </a:lnTo>
                  <a:lnTo>
                    <a:pt x="357" y="995"/>
                  </a:lnTo>
                  <a:lnTo>
                    <a:pt x="382" y="1002"/>
                  </a:lnTo>
                  <a:lnTo>
                    <a:pt x="405" y="1007"/>
                  </a:lnTo>
                  <a:lnTo>
                    <a:pt x="431" y="1012"/>
                  </a:lnTo>
                  <a:lnTo>
                    <a:pt x="456" y="1015"/>
                  </a:lnTo>
                  <a:lnTo>
                    <a:pt x="483" y="1017"/>
                  </a:lnTo>
                  <a:lnTo>
                    <a:pt x="508" y="1018"/>
                  </a:lnTo>
                  <a:lnTo>
                    <a:pt x="508" y="1018"/>
                  </a:lnTo>
                  <a:lnTo>
                    <a:pt x="534" y="1017"/>
                  </a:lnTo>
                  <a:lnTo>
                    <a:pt x="560" y="1015"/>
                  </a:lnTo>
                  <a:lnTo>
                    <a:pt x="586" y="1012"/>
                  </a:lnTo>
                  <a:lnTo>
                    <a:pt x="610" y="1007"/>
                  </a:lnTo>
                  <a:lnTo>
                    <a:pt x="635" y="1002"/>
                  </a:lnTo>
                  <a:lnTo>
                    <a:pt x="660" y="995"/>
                  </a:lnTo>
                  <a:lnTo>
                    <a:pt x="683" y="987"/>
                  </a:lnTo>
                  <a:lnTo>
                    <a:pt x="706" y="977"/>
                  </a:lnTo>
                  <a:lnTo>
                    <a:pt x="728" y="968"/>
                  </a:lnTo>
                  <a:lnTo>
                    <a:pt x="751" y="956"/>
                  </a:lnTo>
                  <a:lnTo>
                    <a:pt x="772" y="944"/>
                  </a:lnTo>
                  <a:lnTo>
                    <a:pt x="793" y="930"/>
                  </a:lnTo>
                  <a:lnTo>
                    <a:pt x="812" y="916"/>
                  </a:lnTo>
                  <a:lnTo>
                    <a:pt x="831" y="901"/>
                  </a:lnTo>
                  <a:lnTo>
                    <a:pt x="851" y="885"/>
                  </a:lnTo>
                  <a:lnTo>
                    <a:pt x="868" y="868"/>
                  </a:lnTo>
                  <a:lnTo>
                    <a:pt x="885" y="851"/>
                  </a:lnTo>
                  <a:lnTo>
                    <a:pt x="901" y="833"/>
                  </a:lnTo>
                  <a:lnTo>
                    <a:pt x="916" y="813"/>
                  </a:lnTo>
                  <a:lnTo>
                    <a:pt x="930" y="793"/>
                  </a:lnTo>
                  <a:lnTo>
                    <a:pt x="943" y="772"/>
                  </a:lnTo>
                  <a:lnTo>
                    <a:pt x="956" y="751"/>
                  </a:lnTo>
                  <a:lnTo>
                    <a:pt x="967" y="730"/>
                  </a:lnTo>
                  <a:lnTo>
                    <a:pt x="977" y="707"/>
                  </a:lnTo>
                  <a:lnTo>
                    <a:pt x="986" y="683"/>
                  </a:lnTo>
                  <a:lnTo>
                    <a:pt x="995" y="660"/>
                  </a:lnTo>
                  <a:lnTo>
                    <a:pt x="1001" y="636"/>
                  </a:lnTo>
                  <a:lnTo>
                    <a:pt x="1007" y="612"/>
                  </a:lnTo>
                  <a:lnTo>
                    <a:pt x="1012" y="586"/>
                  </a:lnTo>
                  <a:lnTo>
                    <a:pt x="1015" y="561"/>
                  </a:lnTo>
                  <a:lnTo>
                    <a:pt x="1017" y="535"/>
                  </a:lnTo>
                  <a:lnTo>
                    <a:pt x="1017" y="509"/>
                  </a:lnTo>
                  <a:lnTo>
                    <a:pt x="1017" y="509"/>
                  </a:lnTo>
                  <a:lnTo>
                    <a:pt x="1017" y="483"/>
                  </a:lnTo>
                  <a:lnTo>
                    <a:pt x="1015" y="457"/>
                  </a:lnTo>
                  <a:lnTo>
                    <a:pt x="1012" y="431"/>
                  </a:lnTo>
                  <a:lnTo>
                    <a:pt x="1007" y="407"/>
                  </a:lnTo>
                  <a:lnTo>
                    <a:pt x="1001" y="382"/>
                  </a:lnTo>
                  <a:lnTo>
                    <a:pt x="995" y="357"/>
                  </a:lnTo>
                  <a:lnTo>
                    <a:pt x="986" y="334"/>
                  </a:lnTo>
                  <a:lnTo>
                    <a:pt x="977" y="311"/>
                  </a:lnTo>
                  <a:lnTo>
                    <a:pt x="967" y="289"/>
                  </a:lnTo>
                  <a:lnTo>
                    <a:pt x="956" y="266"/>
                  </a:lnTo>
                  <a:lnTo>
                    <a:pt x="943" y="245"/>
                  </a:lnTo>
                  <a:lnTo>
                    <a:pt x="930" y="224"/>
                  </a:lnTo>
                  <a:lnTo>
                    <a:pt x="916" y="205"/>
                  </a:lnTo>
                  <a:lnTo>
                    <a:pt x="901" y="186"/>
                  </a:lnTo>
                  <a:lnTo>
                    <a:pt x="885" y="167"/>
                  </a:lnTo>
                  <a:lnTo>
                    <a:pt x="868" y="149"/>
                  </a:lnTo>
                  <a:lnTo>
                    <a:pt x="851" y="132"/>
                  </a:lnTo>
                  <a:lnTo>
                    <a:pt x="831" y="116"/>
                  </a:lnTo>
                  <a:lnTo>
                    <a:pt x="812" y="101"/>
                  </a:lnTo>
                  <a:lnTo>
                    <a:pt x="793" y="87"/>
                  </a:lnTo>
                  <a:lnTo>
                    <a:pt x="772" y="74"/>
                  </a:lnTo>
                  <a:lnTo>
                    <a:pt x="751" y="61"/>
                  </a:lnTo>
                  <a:lnTo>
                    <a:pt x="728" y="50"/>
                  </a:lnTo>
                  <a:lnTo>
                    <a:pt x="706" y="40"/>
                  </a:lnTo>
                  <a:lnTo>
                    <a:pt x="683" y="31"/>
                  </a:lnTo>
                  <a:lnTo>
                    <a:pt x="660" y="23"/>
                  </a:lnTo>
                  <a:lnTo>
                    <a:pt x="635" y="16"/>
                  </a:lnTo>
                  <a:lnTo>
                    <a:pt x="610" y="11"/>
                  </a:lnTo>
                  <a:lnTo>
                    <a:pt x="586" y="5"/>
                  </a:lnTo>
                  <a:lnTo>
                    <a:pt x="560" y="2"/>
                  </a:lnTo>
                  <a:lnTo>
                    <a:pt x="534" y="1"/>
                  </a:lnTo>
                  <a:lnTo>
                    <a:pt x="508" y="0"/>
                  </a:lnTo>
                  <a:lnTo>
                    <a:pt x="508" y="0"/>
                  </a:lnTo>
                  <a:close/>
                  <a:moveTo>
                    <a:pt x="508" y="954"/>
                  </a:moveTo>
                  <a:lnTo>
                    <a:pt x="508" y="954"/>
                  </a:lnTo>
                  <a:lnTo>
                    <a:pt x="486" y="954"/>
                  </a:lnTo>
                  <a:lnTo>
                    <a:pt x="463" y="952"/>
                  </a:lnTo>
                  <a:lnTo>
                    <a:pt x="441" y="948"/>
                  </a:lnTo>
                  <a:lnTo>
                    <a:pt x="418" y="945"/>
                  </a:lnTo>
                  <a:lnTo>
                    <a:pt x="397" y="940"/>
                  </a:lnTo>
                  <a:lnTo>
                    <a:pt x="376" y="935"/>
                  </a:lnTo>
                  <a:lnTo>
                    <a:pt x="355" y="927"/>
                  </a:lnTo>
                  <a:lnTo>
                    <a:pt x="336" y="919"/>
                  </a:lnTo>
                  <a:lnTo>
                    <a:pt x="315" y="910"/>
                  </a:lnTo>
                  <a:lnTo>
                    <a:pt x="296" y="900"/>
                  </a:lnTo>
                  <a:lnTo>
                    <a:pt x="278" y="889"/>
                  </a:lnTo>
                  <a:lnTo>
                    <a:pt x="260" y="878"/>
                  </a:lnTo>
                  <a:lnTo>
                    <a:pt x="242" y="866"/>
                  </a:lnTo>
                  <a:lnTo>
                    <a:pt x="225" y="852"/>
                  </a:lnTo>
                  <a:lnTo>
                    <a:pt x="209" y="838"/>
                  </a:lnTo>
                  <a:lnTo>
                    <a:pt x="194" y="824"/>
                  </a:lnTo>
                  <a:lnTo>
                    <a:pt x="179" y="808"/>
                  </a:lnTo>
                  <a:lnTo>
                    <a:pt x="165" y="792"/>
                  </a:lnTo>
                  <a:lnTo>
                    <a:pt x="151" y="775"/>
                  </a:lnTo>
                  <a:lnTo>
                    <a:pt x="139" y="757"/>
                  </a:lnTo>
                  <a:lnTo>
                    <a:pt x="128" y="739"/>
                  </a:lnTo>
                  <a:lnTo>
                    <a:pt x="117" y="721"/>
                  </a:lnTo>
                  <a:lnTo>
                    <a:pt x="107" y="702"/>
                  </a:lnTo>
                  <a:lnTo>
                    <a:pt x="99" y="682"/>
                  </a:lnTo>
                  <a:lnTo>
                    <a:pt x="90" y="662"/>
                  </a:lnTo>
                  <a:lnTo>
                    <a:pt x="84" y="642"/>
                  </a:lnTo>
                  <a:lnTo>
                    <a:pt x="77" y="620"/>
                  </a:lnTo>
                  <a:lnTo>
                    <a:pt x="72" y="599"/>
                  </a:lnTo>
                  <a:lnTo>
                    <a:pt x="69" y="576"/>
                  </a:lnTo>
                  <a:lnTo>
                    <a:pt x="65" y="555"/>
                  </a:lnTo>
                  <a:lnTo>
                    <a:pt x="63" y="532"/>
                  </a:lnTo>
                  <a:lnTo>
                    <a:pt x="63" y="509"/>
                  </a:lnTo>
                  <a:lnTo>
                    <a:pt x="63" y="509"/>
                  </a:lnTo>
                  <a:lnTo>
                    <a:pt x="63" y="486"/>
                  </a:lnTo>
                  <a:lnTo>
                    <a:pt x="65" y="463"/>
                  </a:lnTo>
                  <a:lnTo>
                    <a:pt x="69" y="441"/>
                  </a:lnTo>
                  <a:lnTo>
                    <a:pt x="72" y="420"/>
                  </a:lnTo>
                  <a:lnTo>
                    <a:pt x="77" y="398"/>
                  </a:lnTo>
                  <a:lnTo>
                    <a:pt x="84" y="377"/>
                  </a:lnTo>
                  <a:lnTo>
                    <a:pt x="90" y="356"/>
                  </a:lnTo>
                  <a:lnTo>
                    <a:pt x="99" y="336"/>
                  </a:lnTo>
                  <a:lnTo>
                    <a:pt x="107" y="315"/>
                  </a:lnTo>
                  <a:lnTo>
                    <a:pt x="117" y="297"/>
                  </a:lnTo>
                  <a:lnTo>
                    <a:pt x="128" y="278"/>
                  </a:lnTo>
                  <a:lnTo>
                    <a:pt x="139" y="260"/>
                  </a:lnTo>
                  <a:lnTo>
                    <a:pt x="151" y="242"/>
                  </a:lnTo>
                  <a:lnTo>
                    <a:pt x="165" y="225"/>
                  </a:lnTo>
                  <a:lnTo>
                    <a:pt x="179" y="209"/>
                  </a:lnTo>
                  <a:lnTo>
                    <a:pt x="194" y="194"/>
                  </a:lnTo>
                  <a:lnTo>
                    <a:pt x="209" y="179"/>
                  </a:lnTo>
                  <a:lnTo>
                    <a:pt x="225" y="165"/>
                  </a:lnTo>
                  <a:lnTo>
                    <a:pt x="242" y="152"/>
                  </a:lnTo>
                  <a:lnTo>
                    <a:pt x="260" y="139"/>
                  </a:lnTo>
                  <a:lnTo>
                    <a:pt x="278" y="128"/>
                  </a:lnTo>
                  <a:lnTo>
                    <a:pt x="296" y="117"/>
                  </a:lnTo>
                  <a:lnTo>
                    <a:pt x="315" y="107"/>
                  </a:lnTo>
                  <a:lnTo>
                    <a:pt x="336" y="99"/>
                  </a:lnTo>
                  <a:lnTo>
                    <a:pt x="355" y="90"/>
                  </a:lnTo>
                  <a:lnTo>
                    <a:pt x="376" y="84"/>
                  </a:lnTo>
                  <a:lnTo>
                    <a:pt x="397" y="77"/>
                  </a:lnTo>
                  <a:lnTo>
                    <a:pt x="418" y="73"/>
                  </a:lnTo>
                  <a:lnTo>
                    <a:pt x="441" y="69"/>
                  </a:lnTo>
                  <a:lnTo>
                    <a:pt x="463" y="65"/>
                  </a:lnTo>
                  <a:lnTo>
                    <a:pt x="486" y="64"/>
                  </a:lnTo>
                  <a:lnTo>
                    <a:pt x="508" y="63"/>
                  </a:lnTo>
                  <a:lnTo>
                    <a:pt x="508" y="63"/>
                  </a:lnTo>
                  <a:lnTo>
                    <a:pt x="531" y="64"/>
                  </a:lnTo>
                  <a:lnTo>
                    <a:pt x="554" y="65"/>
                  </a:lnTo>
                  <a:lnTo>
                    <a:pt x="576" y="69"/>
                  </a:lnTo>
                  <a:lnTo>
                    <a:pt x="598" y="73"/>
                  </a:lnTo>
                  <a:lnTo>
                    <a:pt x="620" y="77"/>
                  </a:lnTo>
                  <a:lnTo>
                    <a:pt x="640" y="84"/>
                  </a:lnTo>
                  <a:lnTo>
                    <a:pt x="661" y="90"/>
                  </a:lnTo>
                  <a:lnTo>
                    <a:pt x="681" y="99"/>
                  </a:lnTo>
                  <a:lnTo>
                    <a:pt x="702" y="107"/>
                  </a:lnTo>
                  <a:lnTo>
                    <a:pt x="721" y="117"/>
                  </a:lnTo>
                  <a:lnTo>
                    <a:pt x="739" y="128"/>
                  </a:lnTo>
                  <a:lnTo>
                    <a:pt x="757" y="139"/>
                  </a:lnTo>
                  <a:lnTo>
                    <a:pt x="775" y="152"/>
                  </a:lnTo>
                  <a:lnTo>
                    <a:pt x="792" y="165"/>
                  </a:lnTo>
                  <a:lnTo>
                    <a:pt x="808" y="179"/>
                  </a:lnTo>
                  <a:lnTo>
                    <a:pt x="823" y="194"/>
                  </a:lnTo>
                  <a:lnTo>
                    <a:pt x="838" y="209"/>
                  </a:lnTo>
                  <a:lnTo>
                    <a:pt x="852" y="225"/>
                  </a:lnTo>
                  <a:lnTo>
                    <a:pt x="865" y="242"/>
                  </a:lnTo>
                  <a:lnTo>
                    <a:pt x="878" y="260"/>
                  </a:lnTo>
                  <a:lnTo>
                    <a:pt x="889" y="278"/>
                  </a:lnTo>
                  <a:lnTo>
                    <a:pt x="900" y="297"/>
                  </a:lnTo>
                  <a:lnTo>
                    <a:pt x="910" y="315"/>
                  </a:lnTo>
                  <a:lnTo>
                    <a:pt x="918" y="336"/>
                  </a:lnTo>
                  <a:lnTo>
                    <a:pt x="927" y="356"/>
                  </a:lnTo>
                  <a:lnTo>
                    <a:pt x="933" y="377"/>
                  </a:lnTo>
                  <a:lnTo>
                    <a:pt x="940" y="398"/>
                  </a:lnTo>
                  <a:lnTo>
                    <a:pt x="944" y="420"/>
                  </a:lnTo>
                  <a:lnTo>
                    <a:pt x="948" y="441"/>
                  </a:lnTo>
                  <a:lnTo>
                    <a:pt x="952" y="463"/>
                  </a:lnTo>
                  <a:lnTo>
                    <a:pt x="953" y="486"/>
                  </a:lnTo>
                  <a:lnTo>
                    <a:pt x="954" y="509"/>
                  </a:lnTo>
                  <a:lnTo>
                    <a:pt x="954" y="509"/>
                  </a:lnTo>
                  <a:lnTo>
                    <a:pt x="953" y="532"/>
                  </a:lnTo>
                  <a:lnTo>
                    <a:pt x="952" y="555"/>
                  </a:lnTo>
                  <a:lnTo>
                    <a:pt x="948" y="576"/>
                  </a:lnTo>
                  <a:lnTo>
                    <a:pt x="944" y="599"/>
                  </a:lnTo>
                  <a:lnTo>
                    <a:pt x="940" y="620"/>
                  </a:lnTo>
                  <a:lnTo>
                    <a:pt x="933" y="642"/>
                  </a:lnTo>
                  <a:lnTo>
                    <a:pt x="927" y="662"/>
                  </a:lnTo>
                  <a:lnTo>
                    <a:pt x="918" y="682"/>
                  </a:lnTo>
                  <a:lnTo>
                    <a:pt x="910" y="702"/>
                  </a:lnTo>
                  <a:lnTo>
                    <a:pt x="900" y="721"/>
                  </a:lnTo>
                  <a:lnTo>
                    <a:pt x="889" y="739"/>
                  </a:lnTo>
                  <a:lnTo>
                    <a:pt x="878" y="757"/>
                  </a:lnTo>
                  <a:lnTo>
                    <a:pt x="865" y="775"/>
                  </a:lnTo>
                  <a:lnTo>
                    <a:pt x="852" y="792"/>
                  </a:lnTo>
                  <a:lnTo>
                    <a:pt x="838" y="808"/>
                  </a:lnTo>
                  <a:lnTo>
                    <a:pt x="823" y="824"/>
                  </a:lnTo>
                  <a:lnTo>
                    <a:pt x="808" y="838"/>
                  </a:lnTo>
                  <a:lnTo>
                    <a:pt x="792" y="852"/>
                  </a:lnTo>
                  <a:lnTo>
                    <a:pt x="775" y="866"/>
                  </a:lnTo>
                  <a:lnTo>
                    <a:pt x="757" y="878"/>
                  </a:lnTo>
                  <a:lnTo>
                    <a:pt x="739" y="889"/>
                  </a:lnTo>
                  <a:lnTo>
                    <a:pt x="721" y="900"/>
                  </a:lnTo>
                  <a:lnTo>
                    <a:pt x="702" y="910"/>
                  </a:lnTo>
                  <a:lnTo>
                    <a:pt x="681" y="919"/>
                  </a:lnTo>
                  <a:lnTo>
                    <a:pt x="661" y="927"/>
                  </a:lnTo>
                  <a:lnTo>
                    <a:pt x="640" y="935"/>
                  </a:lnTo>
                  <a:lnTo>
                    <a:pt x="620" y="940"/>
                  </a:lnTo>
                  <a:lnTo>
                    <a:pt x="598" y="945"/>
                  </a:lnTo>
                  <a:lnTo>
                    <a:pt x="576" y="948"/>
                  </a:lnTo>
                  <a:lnTo>
                    <a:pt x="554" y="952"/>
                  </a:lnTo>
                  <a:lnTo>
                    <a:pt x="531" y="954"/>
                  </a:lnTo>
                  <a:lnTo>
                    <a:pt x="508" y="954"/>
                  </a:lnTo>
                  <a:lnTo>
                    <a:pt x="508" y="954"/>
                  </a:lnTo>
                  <a:close/>
                  <a:moveTo>
                    <a:pt x="508" y="191"/>
                  </a:moveTo>
                  <a:lnTo>
                    <a:pt x="508" y="191"/>
                  </a:lnTo>
                  <a:lnTo>
                    <a:pt x="515" y="190"/>
                  </a:lnTo>
                  <a:lnTo>
                    <a:pt x="520" y="188"/>
                  </a:lnTo>
                  <a:lnTo>
                    <a:pt x="526" y="186"/>
                  </a:lnTo>
                  <a:lnTo>
                    <a:pt x="531" y="181"/>
                  </a:lnTo>
                  <a:lnTo>
                    <a:pt x="534" y="177"/>
                  </a:lnTo>
                  <a:lnTo>
                    <a:pt x="537" y="172"/>
                  </a:lnTo>
                  <a:lnTo>
                    <a:pt x="540" y="165"/>
                  </a:lnTo>
                  <a:lnTo>
                    <a:pt x="541" y="159"/>
                  </a:lnTo>
                  <a:lnTo>
                    <a:pt x="541" y="159"/>
                  </a:lnTo>
                  <a:lnTo>
                    <a:pt x="540" y="152"/>
                  </a:lnTo>
                  <a:lnTo>
                    <a:pt x="537" y="147"/>
                  </a:lnTo>
                  <a:lnTo>
                    <a:pt x="534" y="142"/>
                  </a:lnTo>
                  <a:lnTo>
                    <a:pt x="531" y="136"/>
                  </a:lnTo>
                  <a:lnTo>
                    <a:pt x="526" y="133"/>
                  </a:lnTo>
                  <a:lnTo>
                    <a:pt x="520" y="130"/>
                  </a:lnTo>
                  <a:lnTo>
                    <a:pt x="515" y="128"/>
                  </a:lnTo>
                  <a:lnTo>
                    <a:pt x="508" y="128"/>
                  </a:lnTo>
                  <a:lnTo>
                    <a:pt x="508" y="128"/>
                  </a:lnTo>
                  <a:lnTo>
                    <a:pt x="502" y="128"/>
                  </a:lnTo>
                  <a:lnTo>
                    <a:pt x="496" y="130"/>
                  </a:lnTo>
                  <a:lnTo>
                    <a:pt x="490" y="133"/>
                  </a:lnTo>
                  <a:lnTo>
                    <a:pt x="486" y="136"/>
                  </a:lnTo>
                  <a:lnTo>
                    <a:pt x="482" y="142"/>
                  </a:lnTo>
                  <a:lnTo>
                    <a:pt x="479" y="147"/>
                  </a:lnTo>
                  <a:lnTo>
                    <a:pt x="477" y="152"/>
                  </a:lnTo>
                  <a:lnTo>
                    <a:pt x="476" y="159"/>
                  </a:lnTo>
                  <a:lnTo>
                    <a:pt x="476" y="159"/>
                  </a:lnTo>
                  <a:lnTo>
                    <a:pt x="477" y="165"/>
                  </a:lnTo>
                  <a:lnTo>
                    <a:pt x="479" y="172"/>
                  </a:lnTo>
                  <a:lnTo>
                    <a:pt x="482" y="177"/>
                  </a:lnTo>
                  <a:lnTo>
                    <a:pt x="486" y="181"/>
                  </a:lnTo>
                  <a:lnTo>
                    <a:pt x="490" y="186"/>
                  </a:lnTo>
                  <a:lnTo>
                    <a:pt x="496" y="188"/>
                  </a:lnTo>
                  <a:lnTo>
                    <a:pt x="502" y="190"/>
                  </a:lnTo>
                  <a:lnTo>
                    <a:pt x="508" y="191"/>
                  </a:lnTo>
                  <a:lnTo>
                    <a:pt x="508" y="191"/>
                  </a:lnTo>
                  <a:close/>
                  <a:moveTo>
                    <a:pt x="508" y="827"/>
                  </a:moveTo>
                  <a:lnTo>
                    <a:pt x="508" y="827"/>
                  </a:lnTo>
                  <a:lnTo>
                    <a:pt x="502" y="827"/>
                  </a:lnTo>
                  <a:lnTo>
                    <a:pt x="496" y="829"/>
                  </a:lnTo>
                  <a:lnTo>
                    <a:pt x="490" y="833"/>
                  </a:lnTo>
                  <a:lnTo>
                    <a:pt x="486" y="836"/>
                  </a:lnTo>
                  <a:lnTo>
                    <a:pt x="482" y="841"/>
                  </a:lnTo>
                  <a:lnTo>
                    <a:pt x="479" y="847"/>
                  </a:lnTo>
                  <a:lnTo>
                    <a:pt x="477" y="852"/>
                  </a:lnTo>
                  <a:lnTo>
                    <a:pt x="476" y="858"/>
                  </a:lnTo>
                  <a:lnTo>
                    <a:pt x="476" y="858"/>
                  </a:lnTo>
                  <a:lnTo>
                    <a:pt x="477" y="865"/>
                  </a:lnTo>
                  <a:lnTo>
                    <a:pt x="479" y="871"/>
                  </a:lnTo>
                  <a:lnTo>
                    <a:pt x="482" y="877"/>
                  </a:lnTo>
                  <a:lnTo>
                    <a:pt x="486" y="881"/>
                  </a:lnTo>
                  <a:lnTo>
                    <a:pt x="490" y="885"/>
                  </a:lnTo>
                  <a:lnTo>
                    <a:pt x="496" y="888"/>
                  </a:lnTo>
                  <a:lnTo>
                    <a:pt x="502" y="889"/>
                  </a:lnTo>
                  <a:lnTo>
                    <a:pt x="508" y="891"/>
                  </a:lnTo>
                  <a:lnTo>
                    <a:pt x="508" y="891"/>
                  </a:lnTo>
                  <a:lnTo>
                    <a:pt x="515" y="889"/>
                  </a:lnTo>
                  <a:lnTo>
                    <a:pt x="520" y="888"/>
                  </a:lnTo>
                  <a:lnTo>
                    <a:pt x="526" y="885"/>
                  </a:lnTo>
                  <a:lnTo>
                    <a:pt x="531" y="881"/>
                  </a:lnTo>
                  <a:lnTo>
                    <a:pt x="534" y="877"/>
                  </a:lnTo>
                  <a:lnTo>
                    <a:pt x="537" y="871"/>
                  </a:lnTo>
                  <a:lnTo>
                    <a:pt x="540" y="865"/>
                  </a:lnTo>
                  <a:lnTo>
                    <a:pt x="541" y="858"/>
                  </a:lnTo>
                  <a:lnTo>
                    <a:pt x="541" y="858"/>
                  </a:lnTo>
                  <a:lnTo>
                    <a:pt x="540" y="852"/>
                  </a:lnTo>
                  <a:lnTo>
                    <a:pt x="537" y="847"/>
                  </a:lnTo>
                  <a:lnTo>
                    <a:pt x="534" y="841"/>
                  </a:lnTo>
                  <a:lnTo>
                    <a:pt x="531" y="836"/>
                  </a:lnTo>
                  <a:lnTo>
                    <a:pt x="526" y="833"/>
                  </a:lnTo>
                  <a:lnTo>
                    <a:pt x="520" y="829"/>
                  </a:lnTo>
                  <a:lnTo>
                    <a:pt x="515" y="827"/>
                  </a:lnTo>
                  <a:lnTo>
                    <a:pt x="508" y="827"/>
                  </a:lnTo>
                  <a:lnTo>
                    <a:pt x="508" y="827"/>
                  </a:lnTo>
                  <a:close/>
                  <a:moveTo>
                    <a:pt x="858" y="477"/>
                  </a:moveTo>
                  <a:lnTo>
                    <a:pt x="858" y="477"/>
                  </a:lnTo>
                  <a:lnTo>
                    <a:pt x="852" y="477"/>
                  </a:lnTo>
                  <a:lnTo>
                    <a:pt x="845" y="480"/>
                  </a:lnTo>
                  <a:lnTo>
                    <a:pt x="840" y="483"/>
                  </a:lnTo>
                  <a:lnTo>
                    <a:pt x="836" y="486"/>
                  </a:lnTo>
                  <a:lnTo>
                    <a:pt x="831" y="491"/>
                  </a:lnTo>
                  <a:lnTo>
                    <a:pt x="829" y="497"/>
                  </a:lnTo>
                  <a:lnTo>
                    <a:pt x="827" y="502"/>
                  </a:lnTo>
                  <a:lnTo>
                    <a:pt x="826" y="509"/>
                  </a:lnTo>
                  <a:lnTo>
                    <a:pt x="826" y="509"/>
                  </a:lnTo>
                  <a:lnTo>
                    <a:pt x="827" y="515"/>
                  </a:lnTo>
                  <a:lnTo>
                    <a:pt x="829" y="521"/>
                  </a:lnTo>
                  <a:lnTo>
                    <a:pt x="831" y="527"/>
                  </a:lnTo>
                  <a:lnTo>
                    <a:pt x="836" y="531"/>
                  </a:lnTo>
                  <a:lnTo>
                    <a:pt x="840" y="535"/>
                  </a:lnTo>
                  <a:lnTo>
                    <a:pt x="845" y="539"/>
                  </a:lnTo>
                  <a:lnTo>
                    <a:pt x="852" y="540"/>
                  </a:lnTo>
                  <a:lnTo>
                    <a:pt x="858" y="541"/>
                  </a:lnTo>
                  <a:lnTo>
                    <a:pt x="858" y="541"/>
                  </a:lnTo>
                  <a:lnTo>
                    <a:pt x="865" y="540"/>
                  </a:lnTo>
                  <a:lnTo>
                    <a:pt x="871" y="539"/>
                  </a:lnTo>
                  <a:lnTo>
                    <a:pt x="876" y="535"/>
                  </a:lnTo>
                  <a:lnTo>
                    <a:pt x="881" y="531"/>
                  </a:lnTo>
                  <a:lnTo>
                    <a:pt x="885" y="527"/>
                  </a:lnTo>
                  <a:lnTo>
                    <a:pt x="887" y="521"/>
                  </a:lnTo>
                  <a:lnTo>
                    <a:pt x="889" y="515"/>
                  </a:lnTo>
                  <a:lnTo>
                    <a:pt x="890" y="509"/>
                  </a:lnTo>
                  <a:lnTo>
                    <a:pt x="890" y="509"/>
                  </a:lnTo>
                  <a:lnTo>
                    <a:pt x="889" y="502"/>
                  </a:lnTo>
                  <a:lnTo>
                    <a:pt x="887" y="497"/>
                  </a:lnTo>
                  <a:lnTo>
                    <a:pt x="885" y="491"/>
                  </a:lnTo>
                  <a:lnTo>
                    <a:pt x="881" y="486"/>
                  </a:lnTo>
                  <a:lnTo>
                    <a:pt x="876" y="483"/>
                  </a:lnTo>
                  <a:lnTo>
                    <a:pt x="871" y="480"/>
                  </a:lnTo>
                  <a:lnTo>
                    <a:pt x="865" y="477"/>
                  </a:lnTo>
                  <a:lnTo>
                    <a:pt x="858" y="477"/>
                  </a:lnTo>
                  <a:lnTo>
                    <a:pt x="858" y="477"/>
                  </a:lnTo>
                  <a:close/>
                  <a:moveTo>
                    <a:pt x="159" y="477"/>
                  </a:moveTo>
                  <a:lnTo>
                    <a:pt x="159" y="477"/>
                  </a:lnTo>
                  <a:lnTo>
                    <a:pt x="152" y="477"/>
                  </a:lnTo>
                  <a:lnTo>
                    <a:pt x="146" y="480"/>
                  </a:lnTo>
                  <a:lnTo>
                    <a:pt x="140" y="483"/>
                  </a:lnTo>
                  <a:lnTo>
                    <a:pt x="136" y="486"/>
                  </a:lnTo>
                  <a:lnTo>
                    <a:pt x="132" y="491"/>
                  </a:lnTo>
                  <a:lnTo>
                    <a:pt x="130" y="497"/>
                  </a:lnTo>
                  <a:lnTo>
                    <a:pt x="128" y="502"/>
                  </a:lnTo>
                  <a:lnTo>
                    <a:pt x="126" y="509"/>
                  </a:lnTo>
                  <a:lnTo>
                    <a:pt x="126" y="509"/>
                  </a:lnTo>
                  <a:lnTo>
                    <a:pt x="128" y="515"/>
                  </a:lnTo>
                  <a:lnTo>
                    <a:pt x="130" y="521"/>
                  </a:lnTo>
                  <a:lnTo>
                    <a:pt x="132" y="527"/>
                  </a:lnTo>
                  <a:lnTo>
                    <a:pt x="136" y="531"/>
                  </a:lnTo>
                  <a:lnTo>
                    <a:pt x="140" y="535"/>
                  </a:lnTo>
                  <a:lnTo>
                    <a:pt x="146" y="539"/>
                  </a:lnTo>
                  <a:lnTo>
                    <a:pt x="152" y="540"/>
                  </a:lnTo>
                  <a:lnTo>
                    <a:pt x="159" y="541"/>
                  </a:lnTo>
                  <a:lnTo>
                    <a:pt x="159" y="541"/>
                  </a:lnTo>
                  <a:lnTo>
                    <a:pt x="165" y="540"/>
                  </a:lnTo>
                  <a:lnTo>
                    <a:pt x="170" y="539"/>
                  </a:lnTo>
                  <a:lnTo>
                    <a:pt x="176" y="535"/>
                  </a:lnTo>
                  <a:lnTo>
                    <a:pt x="181" y="531"/>
                  </a:lnTo>
                  <a:lnTo>
                    <a:pt x="184" y="527"/>
                  </a:lnTo>
                  <a:lnTo>
                    <a:pt x="188" y="521"/>
                  </a:lnTo>
                  <a:lnTo>
                    <a:pt x="190" y="515"/>
                  </a:lnTo>
                  <a:lnTo>
                    <a:pt x="190" y="509"/>
                  </a:lnTo>
                  <a:lnTo>
                    <a:pt x="190" y="509"/>
                  </a:lnTo>
                  <a:lnTo>
                    <a:pt x="190" y="502"/>
                  </a:lnTo>
                  <a:lnTo>
                    <a:pt x="188" y="497"/>
                  </a:lnTo>
                  <a:lnTo>
                    <a:pt x="184" y="491"/>
                  </a:lnTo>
                  <a:lnTo>
                    <a:pt x="181" y="486"/>
                  </a:lnTo>
                  <a:lnTo>
                    <a:pt x="176" y="483"/>
                  </a:lnTo>
                  <a:lnTo>
                    <a:pt x="170" y="480"/>
                  </a:lnTo>
                  <a:lnTo>
                    <a:pt x="165" y="477"/>
                  </a:lnTo>
                  <a:lnTo>
                    <a:pt x="159" y="477"/>
                  </a:lnTo>
                  <a:lnTo>
                    <a:pt x="159" y="4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C8C016DA-CC8E-48FC-8421-F2CE396CEAFD}"/>
              </a:ext>
            </a:extLst>
          </p:cNvPr>
          <p:cNvSpPr txBox="1"/>
          <p:nvPr/>
        </p:nvSpPr>
        <p:spPr>
          <a:xfrm>
            <a:off x="769620" y="2089821"/>
            <a:ext cx="41071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b="0" spc="6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The title text</a:t>
            </a:r>
            <a:endParaRPr kumimoji="0" lang="zh-CN" altLang="en-US" sz="2400" b="0" i="0" u="none" strike="noStrike" kern="1200" cap="all" spc="6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TextBox 34">
            <a:extLst>
              <a:ext uri="{FF2B5EF4-FFF2-40B4-BE49-F238E27FC236}">
                <a16:creationId xmlns:a16="http://schemas.microsoft.com/office/drawing/2014/main" id="{D53AD7BE-933C-41F2-B048-ED920E5D9D7E}"/>
              </a:ext>
            </a:extLst>
          </p:cNvPr>
          <p:cNvSpPr txBox="1"/>
          <p:nvPr/>
        </p:nvSpPr>
        <p:spPr>
          <a:xfrm>
            <a:off x="784861" y="2462776"/>
            <a:ext cx="2735577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amet, consectetur adipisicing elit, sed ea commodoconsequat.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C04FE1F-D2D9-478A-8261-AB956A6A957F}"/>
              </a:ext>
            </a:extLst>
          </p:cNvPr>
          <p:cNvSpPr txBox="1"/>
          <p:nvPr/>
        </p:nvSpPr>
        <p:spPr>
          <a:xfrm>
            <a:off x="4176240" y="4868333"/>
            <a:ext cx="3616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b="0" spc="6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The title text</a:t>
            </a:r>
            <a:endParaRPr kumimoji="0" lang="zh-CN" altLang="en-US" sz="2400" b="0" i="0" u="none" strike="noStrike" kern="1200" cap="all" spc="6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TextBox 34">
            <a:extLst>
              <a:ext uri="{FF2B5EF4-FFF2-40B4-BE49-F238E27FC236}">
                <a16:creationId xmlns:a16="http://schemas.microsoft.com/office/drawing/2014/main" id="{98DF5E8F-1AF5-47F3-BB9B-D88AD4021CA2}"/>
              </a:ext>
            </a:extLst>
          </p:cNvPr>
          <p:cNvSpPr txBox="1"/>
          <p:nvPr/>
        </p:nvSpPr>
        <p:spPr>
          <a:xfrm>
            <a:off x="4191480" y="5241288"/>
            <a:ext cx="2735577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amet, consectetur adipisicing elit, sed ea commodoconsequat.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FBD059C-1FA1-47F1-8253-7936972880D9}"/>
              </a:ext>
            </a:extLst>
          </p:cNvPr>
          <p:cNvSpPr txBox="1"/>
          <p:nvPr/>
        </p:nvSpPr>
        <p:spPr>
          <a:xfrm>
            <a:off x="7491690" y="2072813"/>
            <a:ext cx="36666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b="0" spc="6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The title text</a:t>
            </a:r>
            <a:endParaRPr kumimoji="0" lang="zh-CN" altLang="en-US" sz="2400" b="0" i="0" u="none" strike="noStrike" kern="1200" cap="all" spc="6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TextBox 34">
            <a:extLst>
              <a:ext uri="{FF2B5EF4-FFF2-40B4-BE49-F238E27FC236}">
                <a16:creationId xmlns:a16="http://schemas.microsoft.com/office/drawing/2014/main" id="{C62B381C-AF79-457A-BF25-7E4A3AEA5AFC}"/>
              </a:ext>
            </a:extLst>
          </p:cNvPr>
          <p:cNvSpPr txBox="1"/>
          <p:nvPr/>
        </p:nvSpPr>
        <p:spPr>
          <a:xfrm>
            <a:off x="7506930" y="2445768"/>
            <a:ext cx="2735577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amet, consectetur adipisicing elit, sed ea commodoconsequat.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DE6B4406-7604-4FEA-818B-3EBCF3F7178D}"/>
              </a:ext>
            </a:extLst>
          </p:cNvPr>
          <p:cNvSpPr/>
          <p:nvPr/>
        </p:nvSpPr>
        <p:spPr>
          <a:xfrm flipH="1">
            <a:off x="696355" y="542120"/>
            <a:ext cx="2579473" cy="660717"/>
          </a:xfrm>
          <a:prstGeom prst="rect">
            <a:avLst/>
          </a:prstGeom>
          <a:solidFill>
            <a:srgbClr val="C4D7D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89271D70-D647-4836-9AAE-F4051FC010D2}"/>
              </a:ext>
            </a:extLst>
          </p:cNvPr>
          <p:cNvSpPr txBox="1"/>
          <p:nvPr/>
        </p:nvSpPr>
        <p:spPr>
          <a:xfrm>
            <a:off x="632451" y="672423"/>
            <a:ext cx="27072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Please enter the title</a:t>
            </a:r>
          </a:p>
        </p:txBody>
      </p:sp>
    </p:spTree>
    <p:extLst>
      <p:ext uri="{BB962C8B-B14F-4D97-AF65-F5344CB8AC3E}">
        <p14:creationId xmlns:p14="http://schemas.microsoft.com/office/powerpoint/2010/main" val="190169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:a14="http://schemas.microsoft.com/office/drawing/2010/main" xmlns:a16="http://schemas.microsoft.com/office/drawing/2014/main"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25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75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25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75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25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0D1CA097-C437-4AEE-A969-932691A863F7}"/>
              </a:ext>
            </a:extLst>
          </p:cNvPr>
          <p:cNvGrpSpPr/>
          <p:nvPr/>
        </p:nvGrpSpPr>
        <p:grpSpPr>
          <a:xfrm flipH="1">
            <a:off x="20761" y="3600846"/>
            <a:ext cx="10723919" cy="792000"/>
            <a:chOff x="1392361" y="3600846"/>
            <a:chExt cx="10723919" cy="792000"/>
          </a:xfrm>
        </p:grpSpPr>
        <p:cxnSp>
          <p:nvCxnSpPr>
            <p:cNvPr id="3" name="直接连接符 2">
              <a:extLst>
                <a:ext uri="{FF2B5EF4-FFF2-40B4-BE49-F238E27FC236}">
                  <a16:creationId xmlns:a16="http://schemas.microsoft.com/office/drawing/2014/main" id="{E452DF18-0E0E-4978-B364-E643EF027C90}"/>
                </a:ext>
              </a:extLst>
            </p:cNvPr>
            <p:cNvCxnSpPr/>
            <p:nvPr/>
          </p:nvCxnSpPr>
          <p:spPr>
            <a:xfrm>
              <a:off x="8717280" y="3996846"/>
              <a:ext cx="3399000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E477220A-DE68-4212-AB57-BA7E8130915B}"/>
                </a:ext>
              </a:extLst>
            </p:cNvPr>
            <p:cNvCxnSpPr/>
            <p:nvPr/>
          </p:nvCxnSpPr>
          <p:spPr>
            <a:xfrm>
              <a:off x="4983480" y="3996846"/>
              <a:ext cx="2941800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75CF118C-8859-445C-8F95-42CFEB3D01EF}"/>
                </a:ext>
              </a:extLst>
            </p:cNvPr>
            <p:cNvCxnSpPr/>
            <p:nvPr/>
          </p:nvCxnSpPr>
          <p:spPr>
            <a:xfrm>
              <a:off x="2329180" y="3996846"/>
              <a:ext cx="1862300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EE3C911A-38B7-414C-A8D0-81B7411E66B1}"/>
                </a:ext>
              </a:extLst>
            </p:cNvPr>
            <p:cNvGrpSpPr/>
            <p:nvPr/>
          </p:nvGrpSpPr>
          <p:grpSpPr>
            <a:xfrm>
              <a:off x="4191480" y="3600846"/>
              <a:ext cx="792000" cy="792000"/>
              <a:chOff x="4267200" y="3009900"/>
              <a:chExt cx="792000" cy="792000"/>
            </a:xfrm>
          </p:grpSpPr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D9A426F1-CD50-4DC8-A16D-6465433FCF1F}"/>
                  </a:ext>
                </a:extLst>
              </p:cNvPr>
              <p:cNvSpPr/>
              <p:nvPr/>
            </p:nvSpPr>
            <p:spPr>
              <a:xfrm>
                <a:off x="4267200" y="3009900"/>
                <a:ext cx="792000" cy="792000"/>
              </a:xfrm>
              <a:prstGeom prst="ellipse">
                <a:avLst/>
              </a:prstGeom>
              <a:solidFill>
                <a:srgbClr val="FBD77F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" name="Freeform 101">
                <a:extLst>
                  <a:ext uri="{FF2B5EF4-FFF2-40B4-BE49-F238E27FC236}">
                    <a16:creationId xmlns:a16="http://schemas.microsoft.com/office/drawing/2014/main" id="{ED9FCD97-43D6-4004-9512-F57A06D7D4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56837" y="3243975"/>
                <a:ext cx="212725" cy="323850"/>
              </a:xfrm>
              <a:custGeom>
                <a:avLst/>
                <a:gdLst>
                  <a:gd name="T0" fmla="*/ 448 w 669"/>
                  <a:gd name="T1" fmla="*/ 12 h 1018"/>
                  <a:gd name="T2" fmla="*/ 378 w 669"/>
                  <a:gd name="T3" fmla="*/ 70 h 1018"/>
                  <a:gd name="T4" fmla="*/ 350 w 669"/>
                  <a:gd name="T5" fmla="*/ 159 h 1018"/>
                  <a:gd name="T6" fmla="*/ 338 w 669"/>
                  <a:gd name="T7" fmla="*/ 205 h 1018"/>
                  <a:gd name="T8" fmla="*/ 301 w 669"/>
                  <a:gd name="T9" fmla="*/ 243 h 1018"/>
                  <a:gd name="T10" fmla="*/ 255 w 669"/>
                  <a:gd name="T11" fmla="*/ 255 h 1018"/>
                  <a:gd name="T12" fmla="*/ 202 w 669"/>
                  <a:gd name="T13" fmla="*/ 238 h 1018"/>
                  <a:gd name="T14" fmla="*/ 167 w 669"/>
                  <a:gd name="T15" fmla="*/ 196 h 1018"/>
                  <a:gd name="T16" fmla="*/ 159 w 669"/>
                  <a:gd name="T17" fmla="*/ 119 h 1018"/>
                  <a:gd name="T18" fmla="*/ 187 w 669"/>
                  <a:gd name="T19" fmla="*/ 88 h 1018"/>
                  <a:gd name="T20" fmla="*/ 177 w 669"/>
                  <a:gd name="T21" fmla="*/ 23 h 1018"/>
                  <a:gd name="T22" fmla="*/ 140 w 669"/>
                  <a:gd name="T23" fmla="*/ 1 h 1018"/>
                  <a:gd name="T24" fmla="*/ 83 w 669"/>
                  <a:gd name="T25" fmla="*/ 19 h 1018"/>
                  <a:gd name="T26" fmla="*/ 64 w 669"/>
                  <a:gd name="T27" fmla="*/ 64 h 1018"/>
                  <a:gd name="T28" fmla="*/ 83 w 669"/>
                  <a:gd name="T29" fmla="*/ 109 h 1018"/>
                  <a:gd name="T30" fmla="*/ 26 w 669"/>
                  <a:gd name="T31" fmla="*/ 954 h 1018"/>
                  <a:gd name="T32" fmla="*/ 1 w 669"/>
                  <a:gd name="T33" fmla="*/ 979 h 1018"/>
                  <a:gd name="T34" fmla="*/ 10 w 669"/>
                  <a:gd name="T35" fmla="*/ 1008 h 1018"/>
                  <a:gd name="T36" fmla="*/ 223 w 669"/>
                  <a:gd name="T37" fmla="*/ 1018 h 1018"/>
                  <a:gd name="T38" fmla="*/ 252 w 669"/>
                  <a:gd name="T39" fmla="*/ 998 h 1018"/>
                  <a:gd name="T40" fmla="*/ 249 w 669"/>
                  <a:gd name="T41" fmla="*/ 968 h 1018"/>
                  <a:gd name="T42" fmla="*/ 159 w 669"/>
                  <a:gd name="T43" fmla="*/ 954 h 1018"/>
                  <a:gd name="T44" fmla="*/ 204 w 669"/>
                  <a:gd name="T45" fmla="*/ 595 h 1018"/>
                  <a:gd name="T46" fmla="*/ 271 w 669"/>
                  <a:gd name="T47" fmla="*/ 604 h 1018"/>
                  <a:gd name="T48" fmla="*/ 356 w 669"/>
                  <a:gd name="T49" fmla="*/ 568 h 1018"/>
                  <a:gd name="T50" fmla="*/ 407 w 669"/>
                  <a:gd name="T51" fmla="*/ 492 h 1018"/>
                  <a:gd name="T52" fmla="*/ 415 w 669"/>
                  <a:gd name="T53" fmla="*/ 426 h 1018"/>
                  <a:gd name="T54" fmla="*/ 442 w 669"/>
                  <a:gd name="T55" fmla="*/ 378 h 1018"/>
                  <a:gd name="T56" fmla="*/ 491 w 669"/>
                  <a:gd name="T57" fmla="*/ 352 h 1018"/>
                  <a:gd name="T58" fmla="*/ 538 w 669"/>
                  <a:gd name="T59" fmla="*/ 354 h 1018"/>
                  <a:gd name="T60" fmla="*/ 583 w 669"/>
                  <a:gd name="T61" fmla="*/ 385 h 1018"/>
                  <a:gd name="T62" fmla="*/ 604 w 669"/>
                  <a:gd name="T63" fmla="*/ 435 h 1018"/>
                  <a:gd name="T64" fmla="*/ 614 w 669"/>
                  <a:gd name="T65" fmla="*/ 467 h 1018"/>
                  <a:gd name="T66" fmla="*/ 643 w 669"/>
                  <a:gd name="T67" fmla="*/ 476 h 1018"/>
                  <a:gd name="T68" fmla="*/ 668 w 669"/>
                  <a:gd name="T69" fmla="*/ 451 h 1018"/>
                  <a:gd name="T70" fmla="*/ 661 w 669"/>
                  <a:gd name="T71" fmla="*/ 112 h 1018"/>
                  <a:gd name="T72" fmla="*/ 611 w 669"/>
                  <a:gd name="T73" fmla="*/ 36 h 1018"/>
                  <a:gd name="T74" fmla="*/ 526 w 669"/>
                  <a:gd name="T75" fmla="*/ 1 h 1018"/>
                  <a:gd name="T76" fmla="*/ 584 w 669"/>
                  <a:gd name="T77" fmla="*/ 304 h 1018"/>
                  <a:gd name="T78" fmla="*/ 509 w 669"/>
                  <a:gd name="T79" fmla="*/ 286 h 1018"/>
                  <a:gd name="T80" fmla="*/ 434 w 669"/>
                  <a:gd name="T81" fmla="*/ 305 h 1018"/>
                  <a:gd name="T82" fmla="*/ 369 w 669"/>
                  <a:gd name="T83" fmla="*/ 370 h 1018"/>
                  <a:gd name="T84" fmla="*/ 350 w 669"/>
                  <a:gd name="T85" fmla="*/ 445 h 1018"/>
                  <a:gd name="T86" fmla="*/ 334 w 669"/>
                  <a:gd name="T87" fmla="*/ 499 h 1018"/>
                  <a:gd name="T88" fmla="*/ 292 w 669"/>
                  <a:gd name="T89" fmla="*/ 533 h 1018"/>
                  <a:gd name="T90" fmla="*/ 245 w 669"/>
                  <a:gd name="T91" fmla="*/ 540 h 1018"/>
                  <a:gd name="T92" fmla="*/ 194 w 669"/>
                  <a:gd name="T93" fmla="*/ 519 h 1018"/>
                  <a:gd name="T94" fmla="*/ 163 w 669"/>
                  <a:gd name="T95" fmla="*/ 474 h 1018"/>
                  <a:gd name="T96" fmla="*/ 170 w 669"/>
                  <a:gd name="T97" fmla="*/ 293 h 1018"/>
                  <a:gd name="T98" fmla="*/ 242 w 669"/>
                  <a:gd name="T99" fmla="*/ 317 h 1018"/>
                  <a:gd name="T100" fmla="*/ 317 w 669"/>
                  <a:gd name="T101" fmla="*/ 305 h 1018"/>
                  <a:gd name="T102" fmla="*/ 387 w 669"/>
                  <a:gd name="T103" fmla="*/ 247 h 1018"/>
                  <a:gd name="T104" fmla="*/ 414 w 669"/>
                  <a:gd name="T105" fmla="*/ 159 h 1018"/>
                  <a:gd name="T106" fmla="*/ 425 w 669"/>
                  <a:gd name="T107" fmla="*/ 113 h 1018"/>
                  <a:gd name="T108" fmla="*/ 464 w 669"/>
                  <a:gd name="T109" fmla="*/ 75 h 1018"/>
                  <a:gd name="T110" fmla="*/ 509 w 669"/>
                  <a:gd name="T111" fmla="*/ 64 h 1018"/>
                  <a:gd name="T112" fmla="*/ 562 w 669"/>
                  <a:gd name="T113" fmla="*/ 80 h 1018"/>
                  <a:gd name="T114" fmla="*/ 597 w 669"/>
                  <a:gd name="T115" fmla="*/ 122 h 10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69" h="1018">
                    <a:moveTo>
                      <a:pt x="509" y="0"/>
                    </a:moveTo>
                    <a:lnTo>
                      <a:pt x="509" y="0"/>
                    </a:lnTo>
                    <a:lnTo>
                      <a:pt x="493" y="1"/>
                    </a:lnTo>
                    <a:lnTo>
                      <a:pt x="478" y="3"/>
                    </a:lnTo>
                    <a:lnTo>
                      <a:pt x="462" y="7"/>
                    </a:lnTo>
                    <a:lnTo>
                      <a:pt x="448" y="12"/>
                    </a:lnTo>
                    <a:lnTo>
                      <a:pt x="434" y="19"/>
                    </a:lnTo>
                    <a:lnTo>
                      <a:pt x="421" y="27"/>
                    </a:lnTo>
                    <a:lnTo>
                      <a:pt x="408" y="36"/>
                    </a:lnTo>
                    <a:lnTo>
                      <a:pt x="397" y="47"/>
                    </a:lnTo>
                    <a:lnTo>
                      <a:pt x="387" y="58"/>
                    </a:lnTo>
                    <a:lnTo>
                      <a:pt x="378" y="70"/>
                    </a:lnTo>
                    <a:lnTo>
                      <a:pt x="369" y="83"/>
                    </a:lnTo>
                    <a:lnTo>
                      <a:pt x="363" y="97"/>
                    </a:lnTo>
                    <a:lnTo>
                      <a:pt x="358" y="112"/>
                    </a:lnTo>
                    <a:lnTo>
                      <a:pt x="353" y="127"/>
                    </a:lnTo>
                    <a:lnTo>
                      <a:pt x="351" y="142"/>
                    </a:lnTo>
                    <a:lnTo>
                      <a:pt x="350" y="159"/>
                    </a:lnTo>
                    <a:lnTo>
                      <a:pt x="350" y="159"/>
                    </a:lnTo>
                    <a:lnTo>
                      <a:pt x="350" y="169"/>
                    </a:lnTo>
                    <a:lnTo>
                      <a:pt x="348" y="178"/>
                    </a:lnTo>
                    <a:lnTo>
                      <a:pt x="346" y="187"/>
                    </a:lnTo>
                    <a:lnTo>
                      <a:pt x="343" y="196"/>
                    </a:lnTo>
                    <a:lnTo>
                      <a:pt x="338" y="205"/>
                    </a:lnTo>
                    <a:lnTo>
                      <a:pt x="334" y="212"/>
                    </a:lnTo>
                    <a:lnTo>
                      <a:pt x="329" y="220"/>
                    </a:lnTo>
                    <a:lnTo>
                      <a:pt x="322" y="226"/>
                    </a:lnTo>
                    <a:lnTo>
                      <a:pt x="316" y="232"/>
                    </a:lnTo>
                    <a:lnTo>
                      <a:pt x="308" y="238"/>
                    </a:lnTo>
                    <a:lnTo>
                      <a:pt x="301" y="243"/>
                    </a:lnTo>
                    <a:lnTo>
                      <a:pt x="292" y="247"/>
                    </a:lnTo>
                    <a:lnTo>
                      <a:pt x="284" y="251"/>
                    </a:lnTo>
                    <a:lnTo>
                      <a:pt x="274" y="253"/>
                    </a:lnTo>
                    <a:lnTo>
                      <a:pt x="264" y="254"/>
                    </a:lnTo>
                    <a:lnTo>
                      <a:pt x="255" y="255"/>
                    </a:lnTo>
                    <a:lnTo>
                      <a:pt x="255" y="255"/>
                    </a:lnTo>
                    <a:lnTo>
                      <a:pt x="245" y="254"/>
                    </a:lnTo>
                    <a:lnTo>
                      <a:pt x="235" y="253"/>
                    </a:lnTo>
                    <a:lnTo>
                      <a:pt x="227" y="251"/>
                    </a:lnTo>
                    <a:lnTo>
                      <a:pt x="218" y="247"/>
                    </a:lnTo>
                    <a:lnTo>
                      <a:pt x="209" y="243"/>
                    </a:lnTo>
                    <a:lnTo>
                      <a:pt x="202" y="238"/>
                    </a:lnTo>
                    <a:lnTo>
                      <a:pt x="194" y="232"/>
                    </a:lnTo>
                    <a:lnTo>
                      <a:pt x="187" y="226"/>
                    </a:lnTo>
                    <a:lnTo>
                      <a:pt x="182" y="220"/>
                    </a:lnTo>
                    <a:lnTo>
                      <a:pt x="176" y="212"/>
                    </a:lnTo>
                    <a:lnTo>
                      <a:pt x="171" y="205"/>
                    </a:lnTo>
                    <a:lnTo>
                      <a:pt x="167" y="196"/>
                    </a:lnTo>
                    <a:lnTo>
                      <a:pt x="163" y="187"/>
                    </a:lnTo>
                    <a:lnTo>
                      <a:pt x="161" y="178"/>
                    </a:lnTo>
                    <a:lnTo>
                      <a:pt x="160" y="169"/>
                    </a:lnTo>
                    <a:lnTo>
                      <a:pt x="159" y="159"/>
                    </a:lnTo>
                    <a:lnTo>
                      <a:pt x="159" y="119"/>
                    </a:lnTo>
                    <a:lnTo>
                      <a:pt x="159" y="119"/>
                    </a:lnTo>
                    <a:lnTo>
                      <a:pt x="167" y="114"/>
                    </a:lnTo>
                    <a:lnTo>
                      <a:pt x="173" y="109"/>
                    </a:lnTo>
                    <a:lnTo>
                      <a:pt x="173" y="109"/>
                    </a:lnTo>
                    <a:lnTo>
                      <a:pt x="177" y="104"/>
                    </a:lnTo>
                    <a:lnTo>
                      <a:pt x="181" y="98"/>
                    </a:lnTo>
                    <a:lnTo>
                      <a:pt x="187" y="88"/>
                    </a:lnTo>
                    <a:lnTo>
                      <a:pt x="190" y="76"/>
                    </a:lnTo>
                    <a:lnTo>
                      <a:pt x="191" y="64"/>
                    </a:lnTo>
                    <a:lnTo>
                      <a:pt x="190" y="51"/>
                    </a:lnTo>
                    <a:lnTo>
                      <a:pt x="187" y="39"/>
                    </a:lnTo>
                    <a:lnTo>
                      <a:pt x="181" y="29"/>
                    </a:lnTo>
                    <a:lnTo>
                      <a:pt x="177" y="23"/>
                    </a:lnTo>
                    <a:lnTo>
                      <a:pt x="173" y="19"/>
                    </a:lnTo>
                    <a:lnTo>
                      <a:pt x="173" y="19"/>
                    </a:lnTo>
                    <a:lnTo>
                      <a:pt x="168" y="15"/>
                    </a:lnTo>
                    <a:lnTo>
                      <a:pt x="162" y="10"/>
                    </a:lnTo>
                    <a:lnTo>
                      <a:pt x="152" y="5"/>
                    </a:lnTo>
                    <a:lnTo>
                      <a:pt x="140" y="1"/>
                    </a:lnTo>
                    <a:lnTo>
                      <a:pt x="128" y="0"/>
                    </a:lnTo>
                    <a:lnTo>
                      <a:pt x="115" y="1"/>
                    </a:lnTo>
                    <a:lnTo>
                      <a:pt x="103" y="5"/>
                    </a:lnTo>
                    <a:lnTo>
                      <a:pt x="93" y="10"/>
                    </a:lnTo>
                    <a:lnTo>
                      <a:pt x="87" y="15"/>
                    </a:lnTo>
                    <a:lnTo>
                      <a:pt x="83" y="19"/>
                    </a:lnTo>
                    <a:lnTo>
                      <a:pt x="83" y="19"/>
                    </a:lnTo>
                    <a:lnTo>
                      <a:pt x="79" y="23"/>
                    </a:lnTo>
                    <a:lnTo>
                      <a:pt x="74" y="29"/>
                    </a:lnTo>
                    <a:lnTo>
                      <a:pt x="69" y="39"/>
                    </a:lnTo>
                    <a:lnTo>
                      <a:pt x="66" y="51"/>
                    </a:lnTo>
                    <a:lnTo>
                      <a:pt x="64" y="64"/>
                    </a:lnTo>
                    <a:lnTo>
                      <a:pt x="66" y="76"/>
                    </a:lnTo>
                    <a:lnTo>
                      <a:pt x="69" y="88"/>
                    </a:lnTo>
                    <a:lnTo>
                      <a:pt x="74" y="98"/>
                    </a:lnTo>
                    <a:lnTo>
                      <a:pt x="79" y="104"/>
                    </a:lnTo>
                    <a:lnTo>
                      <a:pt x="83" y="109"/>
                    </a:lnTo>
                    <a:lnTo>
                      <a:pt x="83" y="109"/>
                    </a:lnTo>
                    <a:lnTo>
                      <a:pt x="89" y="114"/>
                    </a:lnTo>
                    <a:lnTo>
                      <a:pt x="96" y="119"/>
                    </a:lnTo>
                    <a:lnTo>
                      <a:pt x="96" y="954"/>
                    </a:lnTo>
                    <a:lnTo>
                      <a:pt x="32" y="954"/>
                    </a:lnTo>
                    <a:lnTo>
                      <a:pt x="32" y="954"/>
                    </a:lnTo>
                    <a:lnTo>
                      <a:pt x="26" y="954"/>
                    </a:lnTo>
                    <a:lnTo>
                      <a:pt x="20" y="957"/>
                    </a:lnTo>
                    <a:lnTo>
                      <a:pt x="14" y="960"/>
                    </a:lnTo>
                    <a:lnTo>
                      <a:pt x="10" y="963"/>
                    </a:lnTo>
                    <a:lnTo>
                      <a:pt x="6" y="968"/>
                    </a:lnTo>
                    <a:lnTo>
                      <a:pt x="2" y="974"/>
                    </a:lnTo>
                    <a:lnTo>
                      <a:pt x="1" y="979"/>
                    </a:lnTo>
                    <a:lnTo>
                      <a:pt x="0" y="986"/>
                    </a:lnTo>
                    <a:lnTo>
                      <a:pt x="0" y="986"/>
                    </a:lnTo>
                    <a:lnTo>
                      <a:pt x="1" y="992"/>
                    </a:lnTo>
                    <a:lnTo>
                      <a:pt x="2" y="998"/>
                    </a:lnTo>
                    <a:lnTo>
                      <a:pt x="6" y="1004"/>
                    </a:lnTo>
                    <a:lnTo>
                      <a:pt x="10" y="1008"/>
                    </a:lnTo>
                    <a:lnTo>
                      <a:pt x="14" y="1012"/>
                    </a:lnTo>
                    <a:lnTo>
                      <a:pt x="20" y="1016"/>
                    </a:lnTo>
                    <a:lnTo>
                      <a:pt x="26" y="1017"/>
                    </a:lnTo>
                    <a:lnTo>
                      <a:pt x="32" y="1018"/>
                    </a:lnTo>
                    <a:lnTo>
                      <a:pt x="223" y="1018"/>
                    </a:lnTo>
                    <a:lnTo>
                      <a:pt x="223" y="1018"/>
                    </a:lnTo>
                    <a:lnTo>
                      <a:pt x="230" y="1017"/>
                    </a:lnTo>
                    <a:lnTo>
                      <a:pt x="235" y="1016"/>
                    </a:lnTo>
                    <a:lnTo>
                      <a:pt x="241" y="1012"/>
                    </a:lnTo>
                    <a:lnTo>
                      <a:pt x="246" y="1008"/>
                    </a:lnTo>
                    <a:lnTo>
                      <a:pt x="249" y="1004"/>
                    </a:lnTo>
                    <a:lnTo>
                      <a:pt x="252" y="998"/>
                    </a:lnTo>
                    <a:lnTo>
                      <a:pt x="255" y="992"/>
                    </a:lnTo>
                    <a:lnTo>
                      <a:pt x="255" y="986"/>
                    </a:lnTo>
                    <a:lnTo>
                      <a:pt x="255" y="986"/>
                    </a:lnTo>
                    <a:lnTo>
                      <a:pt x="255" y="979"/>
                    </a:lnTo>
                    <a:lnTo>
                      <a:pt x="252" y="974"/>
                    </a:lnTo>
                    <a:lnTo>
                      <a:pt x="249" y="968"/>
                    </a:lnTo>
                    <a:lnTo>
                      <a:pt x="246" y="963"/>
                    </a:lnTo>
                    <a:lnTo>
                      <a:pt x="241" y="960"/>
                    </a:lnTo>
                    <a:lnTo>
                      <a:pt x="235" y="957"/>
                    </a:lnTo>
                    <a:lnTo>
                      <a:pt x="230" y="954"/>
                    </a:lnTo>
                    <a:lnTo>
                      <a:pt x="223" y="954"/>
                    </a:lnTo>
                    <a:lnTo>
                      <a:pt x="159" y="954"/>
                    </a:lnTo>
                    <a:lnTo>
                      <a:pt x="159" y="571"/>
                    </a:lnTo>
                    <a:lnTo>
                      <a:pt x="159" y="571"/>
                    </a:lnTo>
                    <a:lnTo>
                      <a:pt x="170" y="579"/>
                    </a:lnTo>
                    <a:lnTo>
                      <a:pt x="181" y="585"/>
                    </a:lnTo>
                    <a:lnTo>
                      <a:pt x="192" y="591"/>
                    </a:lnTo>
                    <a:lnTo>
                      <a:pt x="204" y="595"/>
                    </a:lnTo>
                    <a:lnTo>
                      <a:pt x="216" y="599"/>
                    </a:lnTo>
                    <a:lnTo>
                      <a:pt x="229" y="602"/>
                    </a:lnTo>
                    <a:lnTo>
                      <a:pt x="242" y="604"/>
                    </a:lnTo>
                    <a:lnTo>
                      <a:pt x="255" y="605"/>
                    </a:lnTo>
                    <a:lnTo>
                      <a:pt x="255" y="605"/>
                    </a:lnTo>
                    <a:lnTo>
                      <a:pt x="271" y="604"/>
                    </a:lnTo>
                    <a:lnTo>
                      <a:pt x="287" y="602"/>
                    </a:lnTo>
                    <a:lnTo>
                      <a:pt x="302" y="597"/>
                    </a:lnTo>
                    <a:lnTo>
                      <a:pt x="317" y="592"/>
                    </a:lnTo>
                    <a:lnTo>
                      <a:pt x="331" y="585"/>
                    </a:lnTo>
                    <a:lnTo>
                      <a:pt x="344" y="577"/>
                    </a:lnTo>
                    <a:lnTo>
                      <a:pt x="356" y="568"/>
                    </a:lnTo>
                    <a:lnTo>
                      <a:pt x="367" y="558"/>
                    </a:lnTo>
                    <a:lnTo>
                      <a:pt x="378" y="547"/>
                    </a:lnTo>
                    <a:lnTo>
                      <a:pt x="387" y="534"/>
                    </a:lnTo>
                    <a:lnTo>
                      <a:pt x="395" y="521"/>
                    </a:lnTo>
                    <a:lnTo>
                      <a:pt x="402" y="507"/>
                    </a:lnTo>
                    <a:lnTo>
                      <a:pt x="407" y="492"/>
                    </a:lnTo>
                    <a:lnTo>
                      <a:pt x="410" y="477"/>
                    </a:lnTo>
                    <a:lnTo>
                      <a:pt x="413" y="462"/>
                    </a:lnTo>
                    <a:lnTo>
                      <a:pt x="414" y="445"/>
                    </a:lnTo>
                    <a:lnTo>
                      <a:pt x="414" y="445"/>
                    </a:lnTo>
                    <a:lnTo>
                      <a:pt x="414" y="435"/>
                    </a:lnTo>
                    <a:lnTo>
                      <a:pt x="415" y="426"/>
                    </a:lnTo>
                    <a:lnTo>
                      <a:pt x="419" y="417"/>
                    </a:lnTo>
                    <a:lnTo>
                      <a:pt x="422" y="408"/>
                    </a:lnTo>
                    <a:lnTo>
                      <a:pt x="425" y="400"/>
                    </a:lnTo>
                    <a:lnTo>
                      <a:pt x="431" y="392"/>
                    </a:lnTo>
                    <a:lnTo>
                      <a:pt x="436" y="385"/>
                    </a:lnTo>
                    <a:lnTo>
                      <a:pt x="442" y="378"/>
                    </a:lnTo>
                    <a:lnTo>
                      <a:pt x="449" y="372"/>
                    </a:lnTo>
                    <a:lnTo>
                      <a:pt x="456" y="367"/>
                    </a:lnTo>
                    <a:lnTo>
                      <a:pt x="464" y="361"/>
                    </a:lnTo>
                    <a:lnTo>
                      <a:pt x="472" y="357"/>
                    </a:lnTo>
                    <a:lnTo>
                      <a:pt x="481" y="354"/>
                    </a:lnTo>
                    <a:lnTo>
                      <a:pt x="491" y="352"/>
                    </a:lnTo>
                    <a:lnTo>
                      <a:pt x="499" y="350"/>
                    </a:lnTo>
                    <a:lnTo>
                      <a:pt x="509" y="349"/>
                    </a:lnTo>
                    <a:lnTo>
                      <a:pt x="509" y="349"/>
                    </a:lnTo>
                    <a:lnTo>
                      <a:pt x="520" y="350"/>
                    </a:lnTo>
                    <a:lnTo>
                      <a:pt x="528" y="352"/>
                    </a:lnTo>
                    <a:lnTo>
                      <a:pt x="538" y="354"/>
                    </a:lnTo>
                    <a:lnTo>
                      <a:pt x="546" y="357"/>
                    </a:lnTo>
                    <a:lnTo>
                      <a:pt x="555" y="361"/>
                    </a:lnTo>
                    <a:lnTo>
                      <a:pt x="562" y="367"/>
                    </a:lnTo>
                    <a:lnTo>
                      <a:pt x="570" y="372"/>
                    </a:lnTo>
                    <a:lnTo>
                      <a:pt x="576" y="378"/>
                    </a:lnTo>
                    <a:lnTo>
                      <a:pt x="583" y="385"/>
                    </a:lnTo>
                    <a:lnTo>
                      <a:pt x="588" y="392"/>
                    </a:lnTo>
                    <a:lnTo>
                      <a:pt x="594" y="400"/>
                    </a:lnTo>
                    <a:lnTo>
                      <a:pt x="597" y="408"/>
                    </a:lnTo>
                    <a:lnTo>
                      <a:pt x="600" y="417"/>
                    </a:lnTo>
                    <a:lnTo>
                      <a:pt x="603" y="426"/>
                    </a:lnTo>
                    <a:lnTo>
                      <a:pt x="604" y="435"/>
                    </a:lnTo>
                    <a:lnTo>
                      <a:pt x="604" y="445"/>
                    </a:lnTo>
                    <a:lnTo>
                      <a:pt x="604" y="445"/>
                    </a:lnTo>
                    <a:lnTo>
                      <a:pt x="605" y="451"/>
                    </a:lnTo>
                    <a:lnTo>
                      <a:pt x="608" y="458"/>
                    </a:lnTo>
                    <a:lnTo>
                      <a:pt x="610" y="463"/>
                    </a:lnTo>
                    <a:lnTo>
                      <a:pt x="614" y="467"/>
                    </a:lnTo>
                    <a:lnTo>
                      <a:pt x="618" y="472"/>
                    </a:lnTo>
                    <a:lnTo>
                      <a:pt x="624" y="475"/>
                    </a:lnTo>
                    <a:lnTo>
                      <a:pt x="630" y="476"/>
                    </a:lnTo>
                    <a:lnTo>
                      <a:pt x="637" y="477"/>
                    </a:lnTo>
                    <a:lnTo>
                      <a:pt x="637" y="477"/>
                    </a:lnTo>
                    <a:lnTo>
                      <a:pt x="643" y="476"/>
                    </a:lnTo>
                    <a:lnTo>
                      <a:pt x="649" y="475"/>
                    </a:lnTo>
                    <a:lnTo>
                      <a:pt x="655" y="472"/>
                    </a:lnTo>
                    <a:lnTo>
                      <a:pt x="659" y="467"/>
                    </a:lnTo>
                    <a:lnTo>
                      <a:pt x="663" y="463"/>
                    </a:lnTo>
                    <a:lnTo>
                      <a:pt x="665" y="458"/>
                    </a:lnTo>
                    <a:lnTo>
                      <a:pt x="668" y="451"/>
                    </a:lnTo>
                    <a:lnTo>
                      <a:pt x="669" y="445"/>
                    </a:lnTo>
                    <a:lnTo>
                      <a:pt x="669" y="159"/>
                    </a:lnTo>
                    <a:lnTo>
                      <a:pt x="669" y="159"/>
                    </a:lnTo>
                    <a:lnTo>
                      <a:pt x="668" y="142"/>
                    </a:lnTo>
                    <a:lnTo>
                      <a:pt x="665" y="127"/>
                    </a:lnTo>
                    <a:lnTo>
                      <a:pt x="661" y="112"/>
                    </a:lnTo>
                    <a:lnTo>
                      <a:pt x="656" y="97"/>
                    </a:lnTo>
                    <a:lnTo>
                      <a:pt x="649" y="83"/>
                    </a:lnTo>
                    <a:lnTo>
                      <a:pt x="641" y="70"/>
                    </a:lnTo>
                    <a:lnTo>
                      <a:pt x="632" y="58"/>
                    </a:lnTo>
                    <a:lnTo>
                      <a:pt x="621" y="47"/>
                    </a:lnTo>
                    <a:lnTo>
                      <a:pt x="611" y="36"/>
                    </a:lnTo>
                    <a:lnTo>
                      <a:pt x="598" y="27"/>
                    </a:lnTo>
                    <a:lnTo>
                      <a:pt x="585" y="19"/>
                    </a:lnTo>
                    <a:lnTo>
                      <a:pt x="571" y="12"/>
                    </a:lnTo>
                    <a:lnTo>
                      <a:pt x="556" y="7"/>
                    </a:lnTo>
                    <a:lnTo>
                      <a:pt x="541" y="3"/>
                    </a:lnTo>
                    <a:lnTo>
                      <a:pt x="526" y="1"/>
                    </a:lnTo>
                    <a:lnTo>
                      <a:pt x="509" y="0"/>
                    </a:lnTo>
                    <a:lnTo>
                      <a:pt x="509" y="0"/>
                    </a:lnTo>
                    <a:close/>
                    <a:moveTo>
                      <a:pt x="604" y="318"/>
                    </a:moveTo>
                    <a:lnTo>
                      <a:pt x="604" y="318"/>
                    </a:lnTo>
                    <a:lnTo>
                      <a:pt x="595" y="311"/>
                    </a:lnTo>
                    <a:lnTo>
                      <a:pt x="584" y="304"/>
                    </a:lnTo>
                    <a:lnTo>
                      <a:pt x="572" y="299"/>
                    </a:lnTo>
                    <a:lnTo>
                      <a:pt x="560" y="295"/>
                    </a:lnTo>
                    <a:lnTo>
                      <a:pt x="549" y="291"/>
                    </a:lnTo>
                    <a:lnTo>
                      <a:pt x="536" y="288"/>
                    </a:lnTo>
                    <a:lnTo>
                      <a:pt x="523" y="287"/>
                    </a:lnTo>
                    <a:lnTo>
                      <a:pt x="509" y="286"/>
                    </a:lnTo>
                    <a:lnTo>
                      <a:pt x="509" y="286"/>
                    </a:lnTo>
                    <a:lnTo>
                      <a:pt x="493" y="287"/>
                    </a:lnTo>
                    <a:lnTo>
                      <a:pt x="478" y="289"/>
                    </a:lnTo>
                    <a:lnTo>
                      <a:pt x="462" y="294"/>
                    </a:lnTo>
                    <a:lnTo>
                      <a:pt x="448" y="299"/>
                    </a:lnTo>
                    <a:lnTo>
                      <a:pt x="434" y="305"/>
                    </a:lnTo>
                    <a:lnTo>
                      <a:pt x="421" y="314"/>
                    </a:lnTo>
                    <a:lnTo>
                      <a:pt x="408" y="323"/>
                    </a:lnTo>
                    <a:lnTo>
                      <a:pt x="397" y="333"/>
                    </a:lnTo>
                    <a:lnTo>
                      <a:pt x="387" y="344"/>
                    </a:lnTo>
                    <a:lnTo>
                      <a:pt x="378" y="357"/>
                    </a:lnTo>
                    <a:lnTo>
                      <a:pt x="369" y="370"/>
                    </a:lnTo>
                    <a:lnTo>
                      <a:pt x="363" y="384"/>
                    </a:lnTo>
                    <a:lnTo>
                      <a:pt x="358" y="398"/>
                    </a:lnTo>
                    <a:lnTo>
                      <a:pt x="353" y="414"/>
                    </a:lnTo>
                    <a:lnTo>
                      <a:pt x="351" y="429"/>
                    </a:lnTo>
                    <a:lnTo>
                      <a:pt x="350" y="445"/>
                    </a:lnTo>
                    <a:lnTo>
                      <a:pt x="350" y="445"/>
                    </a:lnTo>
                    <a:lnTo>
                      <a:pt x="350" y="455"/>
                    </a:lnTo>
                    <a:lnTo>
                      <a:pt x="348" y="464"/>
                    </a:lnTo>
                    <a:lnTo>
                      <a:pt x="346" y="474"/>
                    </a:lnTo>
                    <a:lnTo>
                      <a:pt x="343" y="482"/>
                    </a:lnTo>
                    <a:lnTo>
                      <a:pt x="338" y="491"/>
                    </a:lnTo>
                    <a:lnTo>
                      <a:pt x="334" y="499"/>
                    </a:lnTo>
                    <a:lnTo>
                      <a:pt x="329" y="506"/>
                    </a:lnTo>
                    <a:lnTo>
                      <a:pt x="322" y="512"/>
                    </a:lnTo>
                    <a:lnTo>
                      <a:pt x="316" y="519"/>
                    </a:lnTo>
                    <a:lnTo>
                      <a:pt x="308" y="524"/>
                    </a:lnTo>
                    <a:lnTo>
                      <a:pt x="301" y="530"/>
                    </a:lnTo>
                    <a:lnTo>
                      <a:pt x="292" y="533"/>
                    </a:lnTo>
                    <a:lnTo>
                      <a:pt x="284" y="536"/>
                    </a:lnTo>
                    <a:lnTo>
                      <a:pt x="274" y="538"/>
                    </a:lnTo>
                    <a:lnTo>
                      <a:pt x="264" y="540"/>
                    </a:lnTo>
                    <a:lnTo>
                      <a:pt x="255" y="540"/>
                    </a:lnTo>
                    <a:lnTo>
                      <a:pt x="255" y="540"/>
                    </a:lnTo>
                    <a:lnTo>
                      <a:pt x="245" y="540"/>
                    </a:lnTo>
                    <a:lnTo>
                      <a:pt x="235" y="538"/>
                    </a:lnTo>
                    <a:lnTo>
                      <a:pt x="227" y="536"/>
                    </a:lnTo>
                    <a:lnTo>
                      <a:pt x="218" y="533"/>
                    </a:lnTo>
                    <a:lnTo>
                      <a:pt x="209" y="530"/>
                    </a:lnTo>
                    <a:lnTo>
                      <a:pt x="202" y="524"/>
                    </a:lnTo>
                    <a:lnTo>
                      <a:pt x="194" y="519"/>
                    </a:lnTo>
                    <a:lnTo>
                      <a:pt x="187" y="512"/>
                    </a:lnTo>
                    <a:lnTo>
                      <a:pt x="182" y="506"/>
                    </a:lnTo>
                    <a:lnTo>
                      <a:pt x="176" y="499"/>
                    </a:lnTo>
                    <a:lnTo>
                      <a:pt x="171" y="491"/>
                    </a:lnTo>
                    <a:lnTo>
                      <a:pt x="167" y="482"/>
                    </a:lnTo>
                    <a:lnTo>
                      <a:pt x="163" y="474"/>
                    </a:lnTo>
                    <a:lnTo>
                      <a:pt x="161" y="464"/>
                    </a:lnTo>
                    <a:lnTo>
                      <a:pt x="160" y="455"/>
                    </a:lnTo>
                    <a:lnTo>
                      <a:pt x="159" y="445"/>
                    </a:lnTo>
                    <a:lnTo>
                      <a:pt x="159" y="285"/>
                    </a:lnTo>
                    <a:lnTo>
                      <a:pt x="159" y="285"/>
                    </a:lnTo>
                    <a:lnTo>
                      <a:pt x="170" y="293"/>
                    </a:lnTo>
                    <a:lnTo>
                      <a:pt x="181" y="299"/>
                    </a:lnTo>
                    <a:lnTo>
                      <a:pt x="192" y="304"/>
                    </a:lnTo>
                    <a:lnTo>
                      <a:pt x="204" y="310"/>
                    </a:lnTo>
                    <a:lnTo>
                      <a:pt x="216" y="313"/>
                    </a:lnTo>
                    <a:lnTo>
                      <a:pt x="229" y="316"/>
                    </a:lnTo>
                    <a:lnTo>
                      <a:pt x="242" y="317"/>
                    </a:lnTo>
                    <a:lnTo>
                      <a:pt x="255" y="318"/>
                    </a:lnTo>
                    <a:lnTo>
                      <a:pt x="255" y="318"/>
                    </a:lnTo>
                    <a:lnTo>
                      <a:pt x="271" y="317"/>
                    </a:lnTo>
                    <a:lnTo>
                      <a:pt x="287" y="315"/>
                    </a:lnTo>
                    <a:lnTo>
                      <a:pt x="302" y="311"/>
                    </a:lnTo>
                    <a:lnTo>
                      <a:pt x="317" y="305"/>
                    </a:lnTo>
                    <a:lnTo>
                      <a:pt x="331" y="299"/>
                    </a:lnTo>
                    <a:lnTo>
                      <a:pt x="344" y="290"/>
                    </a:lnTo>
                    <a:lnTo>
                      <a:pt x="356" y="282"/>
                    </a:lnTo>
                    <a:lnTo>
                      <a:pt x="367" y="271"/>
                    </a:lnTo>
                    <a:lnTo>
                      <a:pt x="378" y="260"/>
                    </a:lnTo>
                    <a:lnTo>
                      <a:pt x="387" y="247"/>
                    </a:lnTo>
                    <a:lnTo>
                      <a:pt x="395" y="235"/>
                    </a:lnTo>
                    <a:lnTo>
                      <a:pt x="402" y="221"/>
                    </a:lnTo>
                    <a:lnTo>
                      <a:pt x="407" y="207"/>
                    </a:lnTo>
                    <a:lnTo>
                      <a:pt x="410" y="191"/>
                    </a:lnTo>
                    <a:lnTo>
                      <a:pt x="413" y="176"/>
                    </a:lnTo>
                    <a:lnTo>
                      <a:pt x="414" y="159"/>
                    </a:lnTo>
                    <a:lnTo>
                      <a:pt x="414" y="159"/>
                    </a:lnTo>
                    <a:lnTo>
                      <a:pt x="414" y="150"/>
                    </a:lnTo>
                    <a:lnTo>
                      <a:pt x="415" y="140"/>
                    </a:lnTo>
                    <a:lnTo>
                      <a:pt x="419" y="130"/>
                    </a:lnTo>
                    <a:lnTo>
                      <a:pt x="422" y="122"/>
                    </a:lnTo>
                    <a:lnTo>
                      <a:pt x="425" y="113"/>
                    </a:lnTo>
                    <a:lnTo>
                      <a:pt x="431" y="106"/>
                    </a:lnTo>
                    <a:lnTo>
                      <a:pt x="436" y="98"/>
                    </a:lnTo>
                    <a:lnTo>
                      <a:pt x="442" y="92"/>
                    </a:lnTo>
                    <a:lnTo>
                      <a:pt x="449" y="85"/>
                    </a:lnTo>
                    <a:lnTo>
                      <a:pt x="456" y="80"/>
                    </a:lnTo>
                    <a:lnTo>
                      <a:pt x="464" y="75"/>
                    </a:lnTo>
                    <a:lnTo>
                      <a:pt x="472" y="71"/>
                    </a:lnTo>
                    <a:lnTo>
                      <a:pt x="481" y="68"/>
                    </a:lnTo>
                    <a:lnTo>
                      <a:pt x="491" y="65"/>
                    </a:lnTo>
                    <a:lnTo>
                      <a:pt x="499" y="64"/>
                    </a:lnTo>
                    <a:lnTo>
                      <a:pt x="509" y="64"/>
                    </a:lnTo>
                    <a:lnTo>
                      <a:pt x="509" y="64"/>
                    </a:lnTo>
                    <a:lnTo>
                      <a:pt x="520" y="64"/>
                    </a:lnTo>
                    <a:lnTo>
                      <a:pt x="528" y="65"/>
                    </a:lnTo>
                    <a:lnTo>
                      <a:pt x="538" y="68"/>
                    </a:lnTo>
                    <a:lnTo>
                      <a:pt x="546" y="71"/>
                    </a:lnTo>
                    <a:lnTo>
                      <a:pt x="555" y="75"/>
                    </a:lnTo>
                    <a:lnTo>
                      <a:pt x="562" y="80"/>
                    </a:lnTo>
                    <a:lnTo>
                      <a:pt x="570" y="85"/>
                    </a:lnTo>
                    <a:lnTo>
                      <a:pt x="576" y="92"/>
                    </a:lnTo>
                    <a:lnTo>
                      <a:pt x="583" y="98"/>
                    </a:lnTo>
                    <a:lnTo>
                      <a:pt x="588" y="106"/>
                    </a:lnTo>
                    <a:lnTo>
                      <a:pt x="594" y="113"/>
                    </a:lnTo>
                    <a:lnTo>
                      <a:pt x="597" y="122"/>
                    </a:lnTo>
                    <a:lnTo>
                      <a:pt x="600" y="130"/>
                    </a:lnTo>
                    <a:lnTo>
                      <a:pt x="603" y="140"/>
                    </a:lnTo>
                    <a:lnTo>
                      <a:pt x="604" y="150"/>
                    </a:lnTo>
                    <a:lnTo>
                      <a:pt x="604" y="159"/>
                    </a:lnTo>
                    <a:lnTo>
                      <a:pt x="604" y="31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C0DD93C8-1EF8-4F71-AD5A-3DE2151EDAC1}"/>
                </a:ext>
              </a:extLst>
            </p:cNvPr>
            <p:cNvGrpSpPr/>
            <p:nvPr/>
          </p:nvGrpSpPr>
          <p:grpSpPr>
            <a:xfrm>
              <a:off x="7925280" y="3600846"/>
              <a:ext cx="792000" cy="792000"/>
              <a:chOff x="8001000" y="3009900"/>
              <a:chExt cx="792000" cy="792000"/>
            </a:xfrm>
          </p:grpSpPr>
          <p:sp>
            <p:nvSpPr>
              <p:cNvPr id="11" name="椭圆 10">
                <a:extLst>
                  <a:ext uri="{FF2B5EF4-FFF2-40B4-BE49-F238E27FC236}">
                    <a16:creationId xmlns:a16="http://schemas.microsoft.com/office/drawing/2014/main" id="{CBC4E59B-5D96-4F7D-9A37-107DBAC0A528}"/>
                  </a:ext>
                </a:extLst>
              </p:cNvPr>
              <p:cNvSpPr/>
              <p:nvPr/>
            </p:nvSpPr>
            <p:spPr>
              <a:xfrm>
                <a:off x="8001000" y="3009900"/>
                <a:ext cx="792000" cy="792000"/>
              </a:xfrm>
              <a:prstGeom prst="ellipse">
                <a:avLst/>
              </a:prstGeom>
              <a:solidFill>
                <a:srgbClr val="FBD77F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" name="Freeform 6">
                <a:extLst>
                  <a:ext uri="{FF2B5EF4-FFF2-40B4-BE49-F238E27FC236}">
                    <a16:creationId xmlns:a16="http://schemas.microsoft.com/office/drawing/2014/main" id="{4766342F-6C26-41E0-88C3-7174616632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35075" y="3244334"/>
                <a:ext cx="323850" cy="323850"/>
              </a:xfrm>
              <a:custGeom>
                <a:avLst/>
                <a:gdLst>
                  <a:gd name="T0" fmla="*/ 410 w 1017"/>
                  <a:gd name="T1" fmla="*/ 428 h 1018"/>
                  <a:gd name="T2" fmla="*/ 220 w 1017"/>
                  <a:gd name="T3" fmla="*/ 735 h 1018"/>
                  <a:gd name="T4" fmla="*/ 283 w 1017"/>
                  <a:gd name="T5" fmla="*/ 797 h 1018"/>
                  <a:gd name="T6" fmla="*/ 581 w 1017"/>
                  <a:gd name="T7" fmla="*/ 613 h 1018"/>
                  <a:gd name="T8" fmla="*/ 781 w 1017"/>
                  <a:gd name="T9" fmla="*/ 326 h 1018"/>
                  <a:gd name="T10" fmla="*/ 778 w 1017"/>
                  <a:gd name="T11" fmla="*/ 239 h 1018"/>
                  <a:gd name="T12" fmla="*/ 691 w 1017"/>
                  <a:gd name="T13" fmla="*/ 236 h 1018"/>
                  <a:gd name="T14" fmla="*/ 405 w 1017"/>
                  <a:gd name="T15" fmla="*/ 584 h 1018"/>
                  <a:gd name="T16" fmla="*/ 567 w 1017"/>
                  <a:gd name="T17" fmla="*/ 531 h 1018"/>
                  <a:gd name="T18" fmla="*/ 473 w 1017"/>
                  <a:gd name="T19" fmla="*/ 562 h 1018"/>
                  <a:gd name="T20" fmla="*/ 448 w 1017"/>
                  <a:gd name="T21" fmla="*/ 487 h 1018"/>
                  <a:gd name="T22" fmla="*/ 539 w 1017"/>
                  <a:gd name="T23" fmla="*/ 453 h 1018"/>
                  <a:gd name="T24" fmla="*/ 571 w 1017"/>
                  <a:gd name="T25" fmla="*/ 520 h 1018"/>
                  <a:gd name="T26" fmla="*/ 382 w 1017"/>
                  <a:gd name="T27" fmla="*/ 16 h 1018"/>
                  <a:gd name="T28" fmla="*/ 184 w 1017"/>
                  <a:gd name="T29" fmla="*/ 116 h 1018"/>
                  <a:gd name="T30" fmla="*/ 49 w 1017"/>
                  <a:gd name="T31" fmla="*/ 289 h 1018"/>
                  <a:gd name="T32" fmla="*/ 0 w 1017"/>
                  <a:gd name="T33" fmla="*/ 509 h 1018"/>
                  <a:gd name="T34" fmla="*/ 40 w 1017"/>
                  <a:gd name="T35" fmla="*/ 707 h 1018"/>
                  <a:gd name="T36" fmla="*/ 166 w 1017"/>
                  <a:gd name="T37" fmla="*/ 885 h 1018"/>
                  <a:gd name="T38" fmla="*/ 357 w 1017"/>
                  <a:gd name="T39" fmla="*/ 995 h 1018"/>
                  <a:gd name="T40" fmla="*/ 560 w 1017"/>
                  <a:gd name="T41" fmla="*/ 1015 h 1018"/>
                  <a:gd name="T42" fmla="*/ 772 w 1017"/>
                  <a:gd name="T43" fmla="*/ 944 h 1018"/>
                  <a:gd name="T44" fmla="*/ 930 w 1017"/>
                  <a:gd name="T45" fmla="*/ 793 h 1018"/>
                  <a:gd name="T46" fmla="*/ 1012 w 1017"/>
                  <a:gd name="T47" fmla="*/ 586 h 1018"/>
                  <a:gd name="T48" fmla="*/ 1001 w 1017"/>
                  <a:gd name="T49" fmla="*/ 382 h 1018"/>
                  <a:gd name="T50" fmla="*/ 901 w 1017"/>
                  <a:gd name="T51" fmla="*/ 186 h 1018"/>
                  <a:gd name="T52" fmla="*/ 728 w 1017"/>
                  <a:gd name="T53" fmla="*/ 50 h 1018"/>
                  <a:gd name="T54" fmla="*/ 508 w 1017"/>
                  <a:gd name="T55" fmla="*/ 0 h 1018"/>
                  <a:gd name="T56" fmla="*/ 376 w 1017"/>
                  <a:gd name="T57" fmla="*/ 935 h 1018"/>
                  <a:gd name="T58" fmla="*/ 209 w 1017"/>
                  <a:gd name="T59" fmla="*/ 838 h 1018"/>
                  <a:gd name="T60" fmla="*/ 99 w 1017"/>
                  <a:gd name="T61" fmla="*/ 682 h 1018"/>
                  <a:gd name="T62" fmla="*/ 63 w 1017"/>
                  <a:gd name="T63" fmla="*/ 509 h 1018"/>
                  <a:gd name="T64" fmla="*/ 107 w 1017"/>
                  <a:gd name="T65" fmla="*/ 315 h 1018"/>
                  <a:gd name="T66" fmla="*/ 225 w 1017"/>
                  <a:gd name="T67" fmla="*/ 165 h 1018"/>
                  <a:gd name="T68" fmla="*/ 397 w 1017"/>
                  <a:gd name="T69" fmla="*/ 77 h 1018"/>
                  <a:gd name="T70" fmla="*/ 576 w 1017"/>
                  <a:gd name="T71" fmla="*/ 69 h 1018"/>
                  <a:gd name="T72" fmla="*/ 757 w 1017"/>
                  <a:gd name="T73" fmla="*/ 139 h 1018"/>
                  <a:gd name="T74" fmla="*/ 889 w 1017"/>
                  <a:gd name="T75" fmla="*/ 278 h 1018"/>
                  <a:gd name="T76" fmla="*/ 952 w 1017"/>
                  <a:gd name="T77" fmla="*/ 463 h 1018"/>
                  <a:gd name="T78" fmla="*/ 933 w 1017"/>
                  <a:gd name="T79" fmla="*/ 642 h 1018"/>
                  <a:gd name="T80" fmla="*/ 838 w 1017"/>
                  <a:gd name="T81" fmla="*/ 808 h 1018"/>
                  <a:gd name="T82" fmla="*/ 681 w 1017"/>
                  <a:gd name="T83" fmla="*/ 919 h 1018"/>
                  <a:gd name="T84" fmla="*/ 508 w 1017"/>
                  <a:gd name="T85" fmla="*/ 954 h 1018"/>
                  <a:gd name="T86" fmla="*/ 540 w 1017"/>
                  <a:gd name="T87" fmla="*/ 165 h 1018"/>
                  <a:gd name="T88" fmla="*/ 515 w 1017"/>
                  <a:gd name="T89" fmla="*/ 128 h 1018"/>
                  <a:gd name="T90" fmla="*/ 477 w 1017"/>
                  <a:gd name="T91" fmla="*/ 152 h 1018"/>
                  <a:gd name="T92" fmla="*/ 502 w 1017"/>
                  <a:gd name="T93" fmla="*/ 190 h 1018"/>
                  <a:gd name="T94" fmla="*/ 482 w 1017"/>
                  <a:gd name="T95" fmla="*/ 841 h 1018"/>
                  <a:gd name="T96" fmla="*/ 490 w 1017"/>
                  <a:gd name="T97" fmla="*/ 885 h 1018"/>
                  <a:gd name="T98" fmla="*/ 534 w 1017"/>
                  <a:gd name="T99" fmla="*/ 877 h 1018"/>
                  <a:gd name="T100" fmla="*/ 526 w 1017"/>
                  <a:gd name="T101" fmla="*/ 833 h 1018"/>
                  <a:gd name="T102" fmla="*/ 840 w 1017"/>
                  <a:gd name="T103" fmla="*/ 483 h 1018"/>
                  <a:gd name="T104" fmla="*/ 831 w 1017"/>
                  <a:gd name="T105" fmla="*/ 527 h 1018"/>
                  <a:gd name="T106" fmla="*/ 876 w 1017"/>
                  <a:gd name="T107" fmla="*/ 535 h 1018"/>
                  <a:gd name="T108" fmla="*/ 885 w 1017"/>
                  <a:gd name="T109" fmla="*/ 491 h 1018"/>
                  <a:gd name="T110" fmla="*/ 152 w 1017"/>
                  <a:gd name="T111" fmla="*/ 477 h 1018"/>
                  <a:gd name="T112" fmla="*/ 128 w 1017"/>
                  <a:gd name="T113" fmla="*/ 515 h 1018"/>
                  <a:gd name="T114" fmla="*/ 165 w 1017"/>
                  <a:gd name="T115" fmla="*/ 540 h 1018"/>
                  <a:gd name="T116" fmla="*/ 190 w 1017"/>
                  <a:gd name="T117" fmla="*/ 502 h 10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17" h="1018">
                    <a:moveTo>
                      <a:pt x="691" y="236"/>
                    </a:moveTo>
                    <a:lnTo>
                      <a:pt x="455" y="394"/>
                    </a:lnTo>
                    <a:lnTo>
                      <a:pt x="455" y="394"/>
                    </a:lnTo>
                    <a:lnTo>
                      <a:pt x="445" y="399"/>
                    </a:lnTo>
                    <a:lnTo>
                      <a:pt x="436" y="404"/>
                    </a:lnTo>
                    <a:lnTo>
                      <a:pt x="427" y="411"/>
                    </a:lnTo>
                    <a:lnTo>
                      <a:pt x="418" y="418"/>
                    </a:lnTo>
                    <a:lnTo>
                      <a:pt x="418" y="418"/>
                    </a:lnTo>
                    <a:lnTo>
                      <a:pt x="410" y="428"/>
                    </a:lnTo>
                    <a:lnTo>
                      <a:pt x="402" y="439"/>
                    </a:lnTo>
                    <a:lnTo>
                      <a:pt x="396" y="450"/>
                    </a:lnTo>
                    <a:lnTo>
                      <a:pt x="390" y="460"/>
                    </a:lnTo>
                    <a:lnTo>
                      <a:pt x="236" y="691"/>
                    </a:lnTo>
                    <a:lnTo>
                      <a:pt x="236" y="691"/>
                    </a:lnTo>
                    <a:lnTo>
                      <a:pt x="228" y="702"/>
                    </a:lnTo>
                    <a:lnTo>
                      <a:pt x="224" y="712"/>
                    </a:lnTo>
                    <a:lnTo>
                      <a:pt x="221" y="723"/>
                    </a:lnTo>
                    <a:lnTo>
                      <a:pt x="220" y="735"/>
                    </a:lnTo>
                    <a:lnTo>
                      <a:pt x="221" y="747"/>
                    </a:lnTo>
                    <a:lnTo>
                      <a:pt x="225" y="759"/>
                    </a:lnTo>
                    <a:lnTo>
                      <a:pt x="231" y="769"/>
                    </a:lnTo>
                    <a:lnTo>
                      <a:pt x="238" y="779"/>
                    </a:lnTo>
                    <a:lnTo>
                      <a:pt x="238" y="779"/>
                    </a:lnTo>
                    <a:lnTo>
                      <a:pt x="248" y="786"/>
                    </a:lnTo>
                    <a:lnTo>
                      <a:pt x="260" y="793"/>
                    </a:lnTo>
                    <a:lnTo>
                      <a:pt x="271" y="796"/>
                    </a:lnTo>
                    <a:lnTo>
                      <a:pt x="283" y="797"/>
                    </a:lnTo>
                    <a:lnTo>
                      <a:pt x="283" y="797"/>
                    </a:lnTo>
                    <a:lnTo>
                      <a:pt x="295" y="796"/>
                    </a:lnTo>
                    <a:lnTo>
                      <a:pt x="306" y="793"/>
                    </a:lnTo>
                    <a:lnTo>
                      <a:pt x="316" y="789"/>
                    </a:lnTo>
                    <a:lnTo>
                      <a:pt x="326" y="781"/>
                    </a:lnTo>
                    <a:lnTo>
                      <a:pt x="561" y="624"/>
                    </a:lnTo>
                    <a:lnTo>
                      <a:pt x="561" y="624"/>
                    </a:lnTo>
                    <a:lnTo>
                      <a:pt x="572" y="619"/>
                    </a:lnTo>
                    <a:lnTo>
                      <a:pt x="581" y="613"/>
                    </a:lnTo>
                    <a:lnTo>
                      <a:pt x="590" y="606"/>
                    </a:lnTo>
                    <a:lnTo>
                      <a:pt x="599" y="599"/>
                    </a:lnTo>
                    <a:lnTo>
                      <a:pt x="599" y="599"/>
                    </a:lnTo>
                    <a:lnTo>
                      <a:pt x="607" y="589"/>
                    </a:lnTo>
                    <a:lnTo>
                      <a:pt x="615" y="579"/>
                    </a:lnTo>
                    <a:lnTo>
                      <a:pt x="621" y="569"/>
                    </a:lnTo>
                    <a:lnTo>
                      <a:pt x="626" y="558"/>
                    </a:lnTo>
                    <a:lnTo>
                      <a:pt x="781" y="326"/>
                    </a:lnTo>
                    <a:lnTo>
                      <a:pt x="781" y="326"/>
                    </a:lnTo>
                    <a:lnTo>
                      <a:pt x="789" y="317"/>
                    </a:lnTo>
                    <a:lnTo>
                      <a:pt x="793" y="306"/>
                    </a:lnTo>
                    <a:lnTo>
                      <a:pt x="796" y="294"/>
                    </a:lnTo>
                    <a:lnTo>
                      <a:pt x="797" y="282"/>
                    </a:lnTo>
                    <a:lnTo>
                      <a:pt x="795" y="270"/>
                    </a:lnTo>
                    <a:lnTo>
                      <a:pt x="792" y="260"/>
                    </a:lnTo>
                    <a:lnTo>
                      <a:pt x="786" y="249"/>
                    </a:lnTo>
                    <a:lnTo>
                      <a:pt x="778" y="239"/>
                    </a:lnTo>
                    <a:lnTo>
                      <a:pt x="778" y="239"/>
                    </a:lnTo>
                    <a:lnTo>
                      <a:pt x="769" y="232"/>
                    </a:lnTo>
                    <a:lnTo>
                      <a:pt x="758" y="225"/>
                    </a:lnTo>
                    <a:lnTo>
                      <a:pt x="747" y="222"/>
                    </a:lnTo>
                    <a:lnTo>
                      <a:pt x="735" y="221"/>
                    </a:lnTo>
                    <a:lnTo>
                      <a:pt x="723" y="222"/>
                    </a:lnTo>
                    <a:lnTo>
                      <a:pt x="711" y="224"/>
                    </a:lnTo>
                    <a:lnTo>
                      <a:pt x="701" y="230"/>
                    </a:lnTo>
                    <a:lnTo>
                      <a:pt x="691" y="236"/>
                    </a:lnTo>
                    <a:lnTo>
                      <a:pt x="691" y="236"/>
                    </a:lnTo>
                    <a:close/>
                    <a:moveTo>
                      <a:pt x="289" y="730"/>
                    </a:moveTo>
                    <a:lnTo>
                      <a:pt x="283" y="734"/>
                    </a:lnTo>
                    <a:lnTo>
                      <a:pt x="283" y="734"/>
                    </a:lnTo>
                    <a:lnTo>
                      <a:pt x="283" y="765"/>
                    </a:lnTo>
                    <a:lnTo>
                      <a:pt x="283" y="734"/>
                    </a:lnTo>
                    <a:lnTo>
                      <a:pt x="396" y="566"/>
                    </a:lnTo>
                    <a:lnTo>
                      <a:pt x="396" y="566"/>
                    </a:lnTo>
                    <a:lnTo>
                      <a:pt x="400" y="575"/>
                    </a:lnTo>
                    <a:lnTo>
                      <a:pt x="405" y="584"/>
                    </a:lnTo>
                    <a:lnTo>
                      <a:pt x="412" y="591"/>
                    </a:lnTo>
                    <a:lnTo>
                      <a:pt x="418" y="599"/>
                    </a:lnTo>
                    <a:lnTo>
                      <a:pt x="418" y="599"/>
                    </a:lnTo>
                    <a:lnTo>
                      <a:pt x="426" y="605"/>
                    </a:lnTo>
                    <a:lnTo>
                      <a:pt x="433" y="612"/>
                    </a:lnTo>
                    <a:lnTo>
                      <a:pt x="442" y="617"/>
                    </a:lnTo>
                    <a:lnTo>
                      <a:pt x="451" y="621"/>
                    </a:lnTo>
                    <a:lnTo>
                      <a:pt x="289" y="730"/>
                    </a:lnTo>
                    <a:close/>
                    <a:moveTo>
                      <a:pt x="567" y="531"/>
                    </a:moveTo>
                    <a:lnTo>
                      <a:pt x="552" y="554"/>
                    </a:lnTo>
                    <a:lnTo>
                      <a:pt x="530" y="569"/>
                    </a:lnTo>
                    <a:lnTo>
                      <a:pt x="530" y="569"/>
                    </a:lnTo>
                    <a:lnTo>
                      <a:pt x="519" y="572"/>
                    </a:lnTo>
                    <a:lnTo>
                      <a:pt x="508" y="573"/>
                    </a:lnTo>
                    <a:lnTo>
                      <a:pt x="508" y="573"/>
                    </a:lnTo>
                    <a:lnTo>
                      <a:pt x="496" y="571"/>
                    </a:lnTo>
                    <a:lnTo>
                      <a:pt x="484" y="568"/>
                    </a:lnTo>
                    <a:lnTo>
                      <a:pt x="473" y="562"/>
                    </a:lnTo>
                    <a:lnTo>
                      <a:pt x="463" y="554"/>
                    </a:lnTo>
                    <a:lnTo>
                      <a:pt x="463" y="554"/>
                    </a:lnTo>
                    <a:lnTo>
                      <a:pt x="456" y="544"/>
                    </a:lnTo>
                    <a:lnTo>
                      <a:pt x="449" y="533"/>
                    </a:lnTo>
                    <a:lnTo>
                      <a:pt x="446" y="521"/>
                    </a:lnTo>
                    <a:lnTo>
                      <a:pt x="445" y="509"/>
                    </a:lnTo>
                    <a:lnTo>
                      <a:pt x="445" y="509"/>
                    </a:lnTo>
                    <a:lnTo>
                      <a:pt x="446" y="498"/>
                    </a:lnTo>
                    <a:lnTo>
                      <a:pt x="448" y="487"/>
                    </a:lnTo>
                    <a:lnTo>
                      <a:pt x="463" y="465"/>
                    </a:lnTo>
                    <a:lnTo>
                      <a:pt x="486" y="450"/>
                    </a:lnTo>
                    <a:lnTo>
                      <a:pt x="486" y="450"/>
                    </a:lnTo>
                    <a:lnTo>
                      <a:pt x="495" y="447"/>
                    </a:lnTo>
                    <a:lnTo>
                      <a:pt x="503" y="446"/>
                    </a:lnTo>
                    <a:lnTo>
                      <a:pt x="513" y="446"/>
                    </a:lnTo>
                    <a:lnTo>
                      <a:pt x="521" y="447"/>
                    </a:lnTo>
                    <a:lnTo>
                      <a:pt x="530" y="450"/>
                    </a:lnTo>
                    <a:lnTo>
                      <a:pt x="539" y="453"/>
                    </a:lnTo>
                    <a:lnTo>
                      <a:pt x="546" y="458"/>
                    </a:lnTo>
                    <a:lnTo>
                      <a:pt x="554" y="463"/>
                    </a:lnTo>
                    <a:lnTo>
                      <a:pt x="554" y="463"/>
                    </a:lnTo>
                    <a:lnTo>
                      <a:pt x="561" y="473"/>
                    </a:lnTo>
                    <a:lnTo>
                      <a:pt x="567" y="485"/>
                    </a:lnTo>
                    <a:lnTo>
                      <a:pt x="571" y="497"/>
                    </a:lnTo>
                    <a:lnTo>
                      <a:pt x="572" y="509"/>
                    </a:lnTo>
                    <a:lnTo>
                      <a:pt x="572" y="509"/>
                    </a:lnTo>
                    <a:lnTo>
                      <a:pt x="571" y="520"/>
                    </a:lnTo>
                    <a:lnTo>
                      <a:pt x="567" y="531"/>
                    </a:lnTo>
                    <a:lnTo>
                      <a:pt x="567" y="531"/>
                    </a:lnTo>
                    <a:close/>
                    <a:moveTo>
                      <a:pt x="508" y="0"/>
                    </a:moveTo>
                    <a:lnTo>
                      <a:pt x="508" y="0"/>
                    </a:lnTo>
                    <a:lnTo>
                      <a:pt x="483" y="1"/>
                    </a:lnTo>
                    <a:lnTo>
                      <a:pt x="456" y="2"/>
                    </a:lnTo>
                    <a:lnTo>
                      <a:pt x="431" y="5"/>
                    </a:lnTo>
                    <a:lnTo>
                      <a:pt x="405" y="11"/>
                    </a:lnTo>
                    <a:lnTo>
                      <a:pt x="382" y="16"/>
                    </a:lnTo>
                    <a:lnTo>
                      <a:pt x="357" y="23"/>
                    </a:lnTo>
                    <a:lnTo>
                      <a:pt x="334" y="31"/>
                    </a:lnTo>
                    <a:lnTo>
                      <a:pt x="310" y="40"/>
                    </a:lnTo>
                    <a:lnTo>
                      <a:pt x="287" y="50"/>
                    </a:lnTo>
                    <a:lnTo>
                      <a:pt x="266" y="61"/>
                    </a:lnTo>
                    <a:lnTo>
                      <a:pt x="245" y="74"/>
                    </a:lnTo>
                    <a:lnTo>
                      <a:pt x="224" y="87"/>
                    </a:lnTo>
                    <a:lnTo>
                      <a:pt x="204" y="101"/>
                    </a:lnTo>
                    <a:lnTo>
                      <a:pt x="184" y="116"/>
                    </a:lnTo>
                    <a:lnTo>
                      <a:pt x="166" y="132"/>
                    </a:lnTo>
                    <a:lnTo>
                      <a:pt x="149" y="149"/>
                    </a:lnTo>
                    <a:lnTo>
                      <a:pt x="132" y="167"/>
                    </a:lnTo>
                    <a:lnTo>
                      <a:pt x="116" y="186"/>
                    </a:lnTo>
                    <a:lnTo>
                      <a:pt x="101" y="205"/>
                    </a:lnTo>
                    <a:lnTo>
                      <a:pt x="87" y="224"/>
                    </a:lnTo>
                    <a:lnTo>
                      <a:pt x="73" y="245"/>
                    </a:lnTo>
                    <a:lnTo>
                      <a:pt x="61" y="266"/>
                    </a:lnTo>
                    <a:lnTo>
                      <a:pt x="49" y="289"/>
                    </a:lnTo>
                    <a:lnTo>
                      <a:pt x="40" y="311"/>
                    </a:lnTo>
                    <a:lnTo>
                      <a:pt x="30" y="334"/>
                    </a:lnTo>
                    <a:lnTo>
                      <a:pt x="22" y="357"/>
                    </a:lnTo>
                    <a:lnTo>
                      <a:pt x="16" y="382"/>
                    </a:lnTo>
                    <a:lnTo>
                      <a:pt x="10" y="407"/>
                    </a:lnTo>
                    <a:lnTo>
                      <a:pt x="5" y="431"/>
                    </a:lnTo>
                    <a:lnTo>
                      <a:pt x="2" y="457"/>
                    </a:lnTo>
                    <a:lnTo>
                      <a:pt x="0" y="483"/>
                    </a:lnTo>
                    <a:lnTo>
                      <a:pt x="0" y="509"/>
                    </a:lnTo>
                    <a:lnTo>
                      <a:pt x="0" y="509"/>
                    </a:lnTo>
                    <a:lnTo>
                      <a:pt x="0" y="535"/>
                    </a:lnTo>
                    <a:lnTo>
                      <a:pt x="2" y="561"/>
                    </a:lnTo>
                    <a:lnTo>
                      <a:pt x="5" y="586"/>
                    </a:lnTo>
                    <a:lnTo>
                      <a:pt x="10" y="612"/>
                    </a:lnTo>
                    <a:lnTo>
                      <a:pt x="16" y="636"/>
                    </a:lnTo>
                    <a:lnTo>
                      <a:pt x="22" y="660"/>
                    </a:lnTo>
                    <a:lnTo>
                      <a:pt x="30" y="683"/>
                    </a:lnTo>
                    <a:lnTo>
                      <a:pt x="40" y="707"/>
                    </a:lnTo>
                    <a:lnTo>
                      <a:pt x="49" y="730"/>
                    </a:lnTo>
                    <a:lnTo>
                      <a:pt x="61" y="751"/>
                    </a:lnTo>
                    <a:lnTo>
                      <a:pt x="73" y="772"/>
                    </a:lnTo>
                    <a:lnTo>
                      <a:pt x="87" y="793"/>
                    </a:lnTo>
                    <a:lnTo>
                      <a:pt x="101" y="813"/>
                    </a:lnTo>
                    <a:lnTo>
                      <a:pt x="116" y="833"/>
                    </a:lnTo>
                    <a:lnTo>
                      <a:pt x="132" y="851"/>
                    </a:lnTo>
                    <a:lnTo>
                      <a:pt x="149" y="868"/>
                    </a:lnTo>
                    <a:lnTo>
                      <a:pt x="166" y="885"/>
                    </a:lnTo>
                    <a:lnTo>
                      <a:pt x="184" y="901"/>
                    </a:lnTo>
                    <a:lnTo>
                      <a:pt x="204" y="916"/>
                    </a:lnTo>
                    <a:lnTo>
                      <a:pt x="224" y="930"/>
                    </a:lnTo>
                    <a:lnTo>
                      <a:pt x="245" y="944"/>
                    </a:lnTo>
                    <a:lnTo>
                      <a:pt x="266" y="956"/>
                    </a:lnTo>
                    <a:lnTo>
                      <a:pt x="287" y="968"/>
                    </a:lnTo>
                    <a:lnTo>
                      <a:pt x="310" y="977"/>
                    </a:lnTo>
                    <a:lnTo>
                      <a:pt x="334" y="987"/>
                    </a:lnTo>
                    <a:lnTo>
                      <a:pt x="357" y="995"/>
                    </a:lnTo>
                    <a:lnTo>
                      <a:pt x="382" y="1002"/>
                    </a:lnTo>
                    <a:lnTo>
                      <a:pt x="405" y="1007"/>
                    </a:lnTo>
                    <a:lnTo>
                      <a:pt x="431" y="1012"/>
                    </a:lnTo>
                    <a:lnTo>
                      <a:pt x="456" y="1015"/>
                    </a:lnTo>
                    <a:lnTo>
                      <a:pt x="483" y="1017"/>
                    </a:lnTo>
                    <a:lnTo>
                      <a:pt x="508" y="1018"/>
                    </a:lnTo>
                    <a:lnTo>
                      <a:pt x="508" y="1018"/>
                    </a:lnTo>
                    <a:lnTo>
                      <a:pt x="534" y="1017"/>
                    </a:lnTo>
                    <a:lnTo>
                      <a:pt x="560" y="1015"/>
                    </a:lnTo>
                    <a:lnTo>
                      <a:pt x="586" y="1012"/>
                    </a:lnTo>
                    <a:lnTo>
                      <a:pt x="610" y="1007"/>
                    </a:lnTo>
                    <a:lnTo>
                      <a:pt x="635" y="1002"/>
                    </a:lnTo>
                    <a:lnTo>
                      <a:pt x="660" y="995"/>
                    </a:lnTo>
                    <a:lnTo>
                      <a:pt x="683" y="987"/>
                    </a:lnTo>
                    <a:lnTo>
                      <a:pt x="706" y="977"/>
                    </a:lnTo>
                    <a:lnTo>
                      <a:pt x="728" y="968"/>
                    </a:lnTo>
                    <a:lnTo>
                      <a:pt x="751" y="956"/>
                    </a:lnTo>
                    <a:lnTo>
                      <a:pt x="772" y="944"/>
                    </a:lnTo>
                    <a:lnTo>
                      <a:pt x="793" y="930"/>
                    </a:lnTo>
                    <a:lnTo>
                      <a:pt x="812" y="916"/>
                    </a:lnTo>
                    <a:lnTo>
                      <a:pt x="831" y="901"/>
                    </a:lnTo>
                    <a:lnTo>
                      <a:pt x="851" y="885"/>
                    </a:lnTo>
                    <a:lnTo>
                      <a:pt x="868" y="868"/>
                    </a:lnTo>
                    <a:lnTo>
                      <a:pt x="885" y="851"/>
                    </a:lnTo>
                    <a:lnTo>
                      <a:pt x="901" y="833"/>
                    </a:lnTo>
                    <a:lnTo>
                      <a:pt x="916" y="813"/>
                    </a:lnTo>
                    <a:lnTo>
                      <a:pt x="930" y="793"/>
                    </a:lnTo>
                    <a:lnTo>
                      <a:pt x="943" y="772"/>
                    </a:lnTo>
                    <a:lnTo>
                      <a:pt x="956" y="751"/>
                    </a:lnTo>
                    <a:lnTo>
                      <a:pt x="967" y="730"/>
                    </a:lnTo>
                    <a:lnTo>
                      <a:pt x="977" y="707"/>
                    </a:lnTo>
                    <a:lnTo>
                      <a:pt x="986" y="683"/>
                    </a:lnTo>
                    <a:lnTo>
                      <a:pt x="995" y="660"/>
                    </a:lnTo>
                    <a:lnTo>
                      <a:pt x="1001" y="636"/>
                    </a:lnTo>
                    <a:lnTo>
                      <a:pt x="1007" y="612"/>
                    </a:lnTo>
                    <a:lnTo>
                      <a:pt x="1012" y="586"/>
                    </a:lnTo>
                    <a:lnTo>
                      <a:pt x="1015" y="561"/>
                    </a:lnTo>
                    <a:lnTo>
                      <a:pt x="1017" y="535"/>
                    </a:lnTo>
                    <a:lnTo>
                      <a:pt x="1017" y="509"/>
                    </a:lnTo>
                    <a:lnTo>
                      <a:pt x="1017" y="509"/>
                    </a:lnTo>
                    <a:lnTo>
                      <a:pt x="1017" y="483"/>
                    </a:lnTo>
                    <a:lnTo>
                      <a:pt x="1015" y="457"/>
                    </a:lnTo>
                    <a:lnTo>
                      <a:pt x="1012" y="431"/>
                    </a:lnTo>
                    <a:lnTo>
                      <a:pt x="1007" y="407"/>
                    </a:lnTo>
                    <a:lnTo>
                      <a:pt x="1001" y="382"/>
                    </a:lnTo>
                    <a:lnTo>
                      <a:pt x="995" y="357"/>
                    </a:lnTo>
                    <a:lnTo>
                      <a:pt x="986" y="334"/>
                    </a:lnTo>
                    <a:lnTo>
                      <a:pt x="977" y="311"/>
                    </a:lnTo>
                    <a:lnTo>
                      <a:pt x="967" y="289"/>
                    </a:lnTo>
                    <a:lnTo>
                      <a:pt x="956" y="266"/>
                    </a:lnTo>
                    <a:lnTo>
                      <a:pt x="943" y="245"/>
                    </a:lnTo>
                    <a:lnTo>
                      <a:pt x="930" y="224"/>
                    </a:lnTo>
                    <a:lnTo>
                      <a:pt x="916" y="205"/>
                    </a:lnTo>
                    <a:lnTo>
                      <a:pt x="901" y="186"/>
                    </a:lnTo>
                    <a:lnTo>
                      <a:pt x="885" y="167"/>
                    </a:lnTo>
                    <a:lnTo>
                      <a:pt x="868" y="149"/>
                    </a:lnTo>
                    <a:lnTo>
                      <a:pt x="851" y="132"/>
                    </a:lnTo>
                    <a:lnTo>
                      <a:pt x="831" y="116"/>
                    </a:lnTo>
                    <a:lnTo>
                      <a:pt x="812" y="101"/>
                    </a:lnTo>
                    <a:lnTo>
                      <a:pt x="793" y="87"/>
                    </a:lnTo>
                    <a:lnTo>
                      <a:pt x="772" y="74"/>
                    </a:lnTo>
                    <a:lnTo>
                      <a:pt x="751" y="61"/>
                    </a:lnTo>
                    <a:lnTo>
                      <a:pt x="728" y="50"/>
                    </a:lnTo>
                    <a:lnTo>
                      <a:pt x="706" y="40"/>
                    </a:lnTo>
                    <a:lnTo>
                      <a:pt x="683" y="31"/>
                    </a:lnTo>
                    <a:lnTo>
                      <a:pt x="660" y="23"/>
                    </a:lnTo>
                    <a:lnTo>
                      <a:pt x="635" y="16"/>
                    </a:lnTo>
                    <a:lnTo>
                      <a:pt x="610" y="11"/>
                    </a:lnTo>
                    <a:lnTo>
                      <a:pt x="586" y="5"/>
                    </a:lnTo>
                    <a:lnTo>
                      <a:pt x="560" y="2"/>
                    </a:lnTo>
                    <a:lnTo>
                      <a:pt x="534" y="1"/>
                    </a:lnTo>
                    <a:lnTo>
                      <a:pt x="508" y="0"/>
                    </a:lnTo>
                    <a:lnTo>
                      <a:pt x="508" y="0"/>
                    </a:lnTo>
                    <a:close/>
                    <a:moveTo>
                      <a:pt x="508" y="954"/>
                    </a:moveTo>
                    <a:lnTo>
                      <a:pt x="508" y="954"/>
                    </a:lnTo>
                    <a:lnTo>
                      <a:pt x="486" y="954"/>
                    </a:lnTo>
                    <a:lnTo>
                      <a:pt x="463" y="952"/>
                    </a:lnTo>
                    <a:lnTo>
                      <a:pt x="441" y="948"/>
                    </a:lnTo>
                    <a:lnTo>
                      <a:pt x="418" y="945"/>
                    </a:lnTo>
                    <a:lnTo>
                      <a:pt x="397" y="940"/>
                    </a:lnTo>
                    <a:lnTo>
                      <a:pt x="376" y="935"/>
                    </a:lnTo>
                    <a:lnTo>
                      <a:pt x="355" y="927"/>
                    </a:lnTo>
                    <a:lnTo>
                      <a:pt x="336" y="919"/>
                    </a:lnTo>
                    <a:lnTo>
                      <a:pt x="315" y="910"/>
                    </a:lnTo>
                    <a:lnTo>
                      <a:pt x="296" y="900"/>
                    </a:lnTo>
                    <a:lnTo>
                      <a:pt x="278" y="889"/>
                    </a:lnTo>
                    <a:lnTo>
                      <a:pt x="260" y="878"/>
                    </a:lnTo>
                    <a:lnTo>
                      <a:pt x="242" y="866"/>
                    </a:lnTo>
                    <a:lnTo>
                      <a:pt x="225" y="852"/>
                    </a:lnTo>
                    <a:lnTo>
                      <a:pt x="209" y="838"/>
                    </a:lnTo>
                    <a:lnTo>
                      <a:pt x="194" y="824"/>
                    </a:lnTo>
                    <a:lnTo>
                      <a:pt x="179" y="808"/>
                    </a:lnTo>
                    <a:lnTo>
                      <a:pt x="165" y="792"/>
                    </a:lnTo>
                    <a:lnTo>
                      <a:pt x="151" y="775"/>
                    </a:lnTo>
                    <a:lnTo>
                      <a:pt x="139" y="757"/>
                    </a:lnTo>
                    <a:lnTo>
                      <a:pt x="128" y="739"/>
                    </a:lnTo>
                    <a:lnTo>
                      <a:pt x="117" y="721"/>
                    </a:lnTo>
                    <a:lnTo>
                      <a:pt x="107" y="702"/>
                    </a:lnTo>
                    <a:lnTo>
                      <a:pt x="99" y="682"/>
                    </a:lnTo>
                    <a:lnTo>
                      <a:pt x="90" y="662"/>
                    </a:lnTo>
                    <a:lnTo>
                      <a:pt x="84" y="642"/>
                    </a:lnTo>
                    <a:lnTo>
                      <a:pt x="77" y="620"/>
                    </a:lnTo>
                    <a:lnTo>
                      <a:pt x="72" y="599"/>
                    </a:lnTo>
                    <a:lnTo>
                      <a:pt x="69" y="576"/>
                    </a:lnTo>
                    <a:lnTo>
                      <a:pt x="65" y="555"/>
                    </a:lnTo>
                    <a:lnTo>
                      <a:pt x="63" y="532"/>
                    </a:lnTo>
                    <a:lnTo>
                      <a:pt x="63" y="509"/>
                    </a:lnTo>
                    <a:lnTo>
                      <a:pt x="63" y="509"/>
                    </a:lnTo>
                    <a:lnTo>
                      <a:pt x="63" y="486"/>
                    </a:lnTo>
                    <a:lnTo>
                      <a:pt x="65" y="463"/>
                    </a:lnTo>
                    <a:lnTo>
                      <a:pt x="69" y="441"/>
                    </a:lnTo>
                    <a:lnTo>
                      <a:pt x="72" y="420"/>
                    </a:lnTo>
                    <a:lnTo>
                      <a:pt x="77" y="398"/>
                    </a:lnTo>
                    <a:lnTo>
                      <a:pt x="84" y="377"/>
                    </a:lnTo>
                    <a:lnTo>
                      <a:pt x="90" y="356"/>
                    </a:lnTo>
                    <a:lnTo>
                      <a:pt x="99" y="336"/>
                    </a:lnTo>
                    <a:lnTo>
                      <a:pt x="107" y="315"/>
                    </a:lnTo>
                    <a:lnTo>
                      <a:pt x="117" y="297"/>
                    </a:lnTo>
                    <a:lnTo>
                      <a:pt x="128" y="278"/>
                    </a:lnTo>
                    <a:lnTo>
                      <a:pt x="139" y="260"/>
                    </a:lnTo>
                    <a:lnTo>
                      <a:pt x="151" y="242"/>
                    </a:lnTo>
                    <a:lnTo>
                      <a:pt x="165" y="225"/>
                    </a:lnTo>
                    <a:lnTo>
                      <a:pt x="179" y="209"/>
                    </a:lnTo>
                    <a:lnTo>
                      <a:pt x="194" y="194"/>
                    </a:lnTo>
                    <a:lnTo>
                      <a:pt x="209" y="179"/>
                    </a:lnTo>
                    <a:lnTo>
                      <a:pt x="225" y="165"/>
                    </a:lnTo>
                    <a:lnTo>
                      <a:pt x="242" y="152"/>
                    </a:lnTo>
                    <a:lnTo>
                      <a:pt x="260" y="139"/>
                    </a:lnTo>
                    <a:lnTo>
                      <a:pt x="278" y="128"/>
                    </a:lnTo>
                    <a:lnTo>
                      <a:pt x="296" y="117"/>
                    </a:lnTo>
                    <a:lnTo>
                      <a:pt x="315" y="107"/>
                    </a:lnTo>
                    <a:lnTo>
                      <a:pt x="336" y="99"/>
                    </a:lnTo>
                    <a:lnTo>
                      <a:pt x="355" y="90"/>
                    </a:lnTo>
                    <a:lnTo>
                      <a:pt x="376" y="84"/>
                    </a:lnTo>
                    <a:lnTo>
                      <a:pt x="397" y="77"/>
                    </a:lnTo>
                    <a:lnTo>
                      <a:pt x="418" y="73"/>
                    </a:lnTo>
                    <a:lnTo>
                      <a:pt x="441" y="69"/>
                    </a:lnTo>
                    <a:lnTo>
                      <a:pt x="463" y="65"/>
                    </a:lnTo>
                    <a:lnTo>
                      <a:pt x="486" y="64"/>
                    </a:lnTo>
                    <a:lnTo>
                      <a:pt x="508" y="63"/>
                    </a:lnTo>
                    <a:lnTo>
                      <a:pt x="508" y="63"/>
                    </a:lnTo>
                    <a:lnTo>
                      <a:pt x="531" y="64"/>
                    </a:lnTo>
                    <a:lnTo>
                      <a:pt x="554" y="65"/>
                    </a:lnTo>
                    <a:lnTo>
                      <a:pt x="576" y="69"/>
                    </a:lnTo>
                    <a:lnTo>
                      <a:pt x="598" y="73"/>
                    </a:lnTo>
                    <a:lnTo>
                      <a:pt x="620" y="77"/>
                    </a:lnTo>
                    <a:lnTo>
                      <a:pt x="640" y="84"/>
                    </a:lnTo>
                    <a:lnTo>
                      <a:pt x="661" y="90"/>
                    </a:lnTo>
                    <a:lnTo>
                      <a:pt x="681" y="99"/>
                    </a:lnTo>
                    <a:lnTo>
                      <a:pt x="702" y="107"/>
                    </a:lnTo>
                    <a:lnTo>
                      <a:pt x="721" y="117"/>
                    </a:lnTo>
                    <a:lnTo>
                      <a:pt x="739" y="128"/>
                    </a:lnTo>
                    <a:lnTo>
                      <a:pt x="757" y="139"/>
                    </a:lnTo>
                    <a:lnTo>
                      <a:pt x="775" y="152"/>
                    </a:lnTo>
                    <a:lnTo>
                      <a:pt x="792" y="165"/>
                    </a:lnTo>
                    <a:lnTo>
                      <a:pt x="808" y="179"/>
                    </a:lnTo>
                    <a:lnTo>
                      <a:pt x="823" y="194"/>
                    </a:lnTo>
                    <a:lnTo>
                      <a:pt x="838" y="209"/>
                    </a:lnTo>
                    <a:lnTo>
                      <a:pt x="852" y="225"/>
                    </a:lnTo>
                    <a:lnTo>
                      <a:pt x="865" y="242"/>
                    </a:lnTo>
                    <a:lnTo>
                      <a:pt x="878" y="260"/>
                    </a:lnTo>
                    <a:lnTo>
                      <a:pt x="889" y="278"/>
                    </a:lnTo>
                    <a:lnTo>
                      <a:pt x="900" y="297"/>
                    </a:lnTo>
                    <a:lnTo>
                      <a:pt x="910" y="315"/>
                    </a:lnTo>
                    <a:lnTo>
                      <a:pt x="918" y="336"/>
                    </a:lnTo>
                    <a:lnTo>
                      <a:pt x="927" y="356"/>
                    </a:lnTo>
                    <a:lnTo>
                      <a:pt x="933" y="377"/>
                    </a:lnTo>
                    <a:lnTo>
                      <a:pt x="940" y="398"/>
                    </a:lnTo>
                    <a:lnTo>
                      <a:pt x="944" y="420"/>
                    </a:lnTo>
                    <a:lnTo>
                      <a:pt x="948" y="441"/>
                    </a:lnTo>
                    <a:lnTo>
                      <a:pt x="952" y="463"/>
                    </a:lnTo>
                    <a:lnTo>
                      <a:pt x="953" y="486"/>
                    </a:lnTo>
                    <a:lnTo>
                      <a:pt x="954" y="509"/>
                    </a:lnTo>
                    <a:lnTo>
                      <a:pt x="954" y="509"/>
                    </a:lnTo>
                    <a:lnTo>
                      <a:pt x="953" y="532"/>
                    </a:lnTo>
                    <a:lnTo>
                      <a:pt x="952" y="555"/>
                    </a:lnTo>
                    <a:lnTo>
                      <a:pt x="948" y="576"/>
                    </a:lnTo>
                    <a:lnTo>
                      <a:pt x="944" y="599"/>
                    </a:lnTo>
                    <a:lnTo>
                      <a:pt x="940" y="620"/>
                    </a:lnTo>
                    <a:lnTo>
                      <a:pt x="933" y="642"/>
                    </a:lnTo>
                    <a:lnTo>
                      <a:pt x="927" y="662"/>
                    </a:lnTo>
                    <a:lnTo>
                      <a:pt x="918" y="682"/>
                    </a:lnTo>
                    <a:lnTo>
                      <a:pt x="910" y="702"/>
                    </a:lnTo>
                    <a:lnTo>
                      <a:pt x="900" y="721"/>
                    </a:lnTo>
                    <a:lnTo>
                      <a:pt x="889" y="739"/>
                    </a:lnTo>
                    <a:lnTo>
                      <a:pt x="878" y="757"/>
                    </a:lnTo>
                    <a:lnTo>
                      <a:pt x="865" y="775"/>
                    </a:lnTo>
                    <a:lnTo>
                      <a:pt x="852" y="792"/>
                    </a:lnTo>
                    <a:lnTo>
                      <a:pt x="838" y="808"/>
                    </a:lnTo>
                    <a:lnTo>
                      <a:pt x="823" y="824"/>
                    </a:lnTo>
                    <a:lnTo>
                      <a:pt x="808" y="838"/>
                    </a:lnTo>
                    <a:lnTo>
                      <a:pt x="792" y="852"/>
                    </a:lnTo>
                    <a:lnTo>
                      <a:pt x="775" y="866"/>
                    </a:lnTo>
                    <a:lnTo>
                      <a:pt x="757" y="878"/>
                    </a:lnTo>
                    <a:lnTo>
                      <a:pt x="739" y="889"/>
                    </a:lnTo>
                    <a:lnTo>
                      <a:pt x="721" y="900"/>
                    </a:lnTo>
                    <a:lnTo>
                      <a:pt x="702" y="910"/>
                    </a:lnTo>
                    <a:lnTo>
                      <a:pt x="681" y="919"/>
                    </a:lnTo>
                    <a:lnTo>
                      <a:pt x="661" y="927"/>
                    </a:lnTo>
                    <a:lnTo>
                      <a:pt x="640" y="935"/>
                    </a:lnTo>
                    <a:lnTo>
                      <a:pt x="620" y="940"/>
                    </a:lnTo>
                    <a:lnTo>
                      <a:pt x="598" y="945"/>
                    </a:lnTo>
                    <a:lnTo>
                      <a:pt x="576" y="948"/>
                    </a:lnTo>
                    <a:lnTo>
                      <a:pt x="554" y="952"/>
                    </a:lnTo>
                    <a:lnTo>
                      <a:pt x="531" y="954"/>
                    </a:lnTo>
                    <a:lnTo>
                      <a:pt x="508" y="954"/>
                    </a:lnTo>
                    <a:lnTo>
                      <a:pt x="508" y="954"/>
                    </a:lnTo>
                    <a:close/>
                    <a:moveTo>
                      <a:pt x="508" y="191"/>
                    </a:moveTo>
                    <a:lnTo>
                      <a:pt x="508" y="191"/>
                    </a:lnTo>
                    <a:lnTo>
                      <a:pt x="515" y="190"/>
                    </a:lnTo>
                    <a:lnTo>
                      <a:pt x="520" y="188"/>
                    </a:lnTo>
                    <a:lnTo>
                      <a:pt x="526" y="186"/>
                    </a:lnTo>
                    <a:lnTo>
                      <a:pt x="531" y="181"/>
                    </a:lnTo>
                    <a:lnTo>
                      <a:pt x="534" y="177"/>
                    </a:lnTo>
                    <a:lnTo>
                      <a:pt x="537" y="172"/>
                    </a:lnTo>
                    <a:lnTo>
                      <a:pt x="540" y="165"/>
                    </a:lnTo>
                    <a:lnTo>
                      <a:pt x="541" y="159"/>
                    </a:lnTo>
                    <a:lnTo>
                      <a:pt x="541" y="159"/>
                    </a:lnTo>
                    <a:lnTo>
                      <a:pt x="540" y="152"/>
                    </a:lnTo>
                    <a:lnTo>
                      <a:pt x="537" y="147"/>
                    </a:lnTo>
                    <a:lnTo>
                      <a:pt x="534" y="142"/>
                    </a:lnTo>
                    <a:lnTo>
                      <a:pt x="531" y="136"/>
                    </a:lnTo>
                    <a:lnTo>
                      <a:pt x="526" y="133"/>
                    </a:lnTo>
                    <a:lnTo>
                      <a:pt x="520" y="130"/>
                    </a:lnTo>
                    <a:lnTo>
                      <a:pt x="515" y="128"/>
                    </a:lnTo>
                    <a:lnTo>
                      <a:pt x="508" y="128"/>
                    </a:lnTo>
                    <a:lnTo>
                      <a:pt x="508" y="128"/>
                    </a:lnTo>
                    <a:lnTo>
                      <a:pt x="502" y="128"/>
                    </a:lnTo>
                    <a:lnTo>
                      <a:pt x="496" y="130"/>
                    </a:lnTo>
                    <a:lnTo>
                      <a:pt x="490" y="133"/>
                    </a:lnTo>
                    <a:lnTo>
                      <a:pt x="486" y="136"/>
                    </a:lnTo>
                    <a:lnTo>
                      <a:pt x="482" y="142"/>
                    </a:lnTo>
                    <a:lnTo>
                      <a:pt x="479" y="147"/>
                    </a:lnTo>
                    <a:lnTo>
                      <a:pt x="477" y="152"/>
                    </a:lnTo>
                    <a:lnTo>
                      <a:pt x="476" y="159"/>
                    </a:lnTo>
                    <a:lnTo>
                      <a:pt x="476" y="159"/>
                    </a:lnTo>
                    <a:lnTo>
                      <a:pt x="477" y="165"/>
                    </a:lnTo>
                    <a:lnTo>
                      <a:pt x="479" y="172"/>
                    </a:lnTo>
                    <a:lnTo>
                      <a:pt x="482" y="177"/>
                    </a:lnTo>
                    <a:lnTo>
                      <a:pt x="486" y="181"/>
                    </a:lnTo>
                    <a:lnTo>
                      <a:pt x="490" y="186"/>
                    </a:lnTo>
                    <a:lnTo>
                      <a:pt x="496" y="188"/>
                    </a:lnTo>
                    <a:lnTo>
                      <a:pt x="502" y="190"/>
                    </a:lnTo>
                    <a:lnTo>
                      <a:pt x="508" y="191"/>
                    </a:lnTo>
                    <a:lnTo>
                      <a:pt x="508" y="191"/>
                    </a:lnTo>
                    <a:close/>
                    <a:moveTo>
                      <a:pt x="508" y="827"/>
                    </a:moveTo>
                    <a:lnTo>
                      <a:pt x="508" y="827"/>
                    </a:lnTo>
                    <a:lnTo>
                      <a:pt x="502" y="827"/>
                    </a:lnTo>
                    <a:lnTo>
                      <a:pt x="496" y="829"/>
                    </a:lnTo>
                    <a:lnTo>
                      <a:pt x="490" y="833"/>
                    </a:lnTo>
                    <a:lnTo>
                      <a:pt x="486" y="836"/>
                    </a:lnTo>
                    <a:lnTo>
                      <a:pt x="482" y="841"/>
                    </a:lnTo>
                    <a:lnTo>
                      <a:pt x="479" y="847"/>
                    </a:lnTo>
                    <a:lnTo>
                      <a:pt x="477" y="852"/>
                    </a:lnTo>
                    <a:lnTo>
                      <a:pt x="476" y="858"/>
                    </a:lnTo>
                    <a:lnTo>
                      <a:pt x="476" y="858"/>
                    </a:lnTo>
                    <a:lnTo>
                      <a:pt x="477" y="865"/>
                    </a:lnTo>
                    <a:lnTo>
                      <a:pt x="479" y="871"/>
                    </a:lnTo>
                    <a:lnTo>
                      <a:pt x="482" y="877"/>
                    </a:lnTo>
                    <a:lnTo>
                      <a:pt x="486" y="881"/>
                    </a:lnTo>
                    <a:lnTo>
                      <a:pt x="490" y="885"/>
                    </a:lnTo>
                    <a:lnTo>
                      <a:pt x="496" y="888"/>
                    </a:lnTo>
                    <a:lnTo>
                      <a:pt x="502" y="889"/>
                    </a:lnTo>
                    <a:lnTo>
                      <a:pt x="508" y="891"/>
                    </a:lnTo>
                    <a:lnTo>
                      <a:pt x="508" y="891"/>
                    </a:lnTo>
                    <a:lnTo>
                      <a:pt x="515" y="889"/>
                    </a:lnTo>
                    <a:lnTo>
                      <a:pt x="520" y="888"/>
                    </a:lnTo>
                    <a:lnTo>
                      <a:pt x="526" y="885"/>
                    </a:lnTo>
                    <a:lnTo>
                      <a:pt x="531" y="881"/>
                    </a:lnTo>
                    <a:lnTo>
                      <a:pt x="534" y="877"/>
                    </a:lnTo>
                    <a:lnTo>
                      <a:pt x="537" y="871"/>
                    </a:lnTo>
                    <a:lnTo>
                      <a:pt x="540" y="865"/>
                    </a:lnTo>
                    <a:lnTo>
                      <a:pt x="541" y="858"/>
                    </a:lnTo>
                    <a:lnTo>
                      <a:pt x="541" y="858"/>
                    </a:lnTo>
                    <a:lnTo>
                      <a:pt x="540" y="852"/>
                    </a:lnTo>
                    <a:lnTo>
                      <a:pt x="537" y="847"/>
                    </a:lnTo>
                    <a:lnTo>
                      <a:pt x="534" y="841"/>
                    </a:lnTo>
                    <a:lnTo>
                      <a:pt x="531" y="836"/>
                    </a:lnTo>
                    <a:lnTo>
                      <a:pt x="526" y="833"/>
                    </a:lnTo>
                    <a:lnTo>
                      <a:pt x="520" y="829"/>
                    </a:lnTo>
                    <a:lnTo>
                      <a:pt x="515" y="827"/>
                    </a:lnTo>
                    <a:lnTo>
                      <a:pt x="508" y="827"/>
                    </a:lnTo>
                    <a:lnTo>
                      <a:pt x="508" y="827"/>
                    </a:lnTo>
                    <a:close/>
                    <a:moveTo>
                      <a:pt x="858" y="477"/>
                    </a:moveTo>
                    <a:lnTo>
                      <a:pt x="858" y="477"/>
                    </a:lnTo>
                    <a:lnTo>
                      <a:pt x="852" y="477"/>
                    </a:lnTo>
                    <a:lnTo>
                      <a:pt x="845" y="480"/>
                    </a:lnTo>
                    <a:lnTo>
                      <a:pt x="840" y="483"/>
                    </a:lnTo>
                    <a:lnTo>
                      <a:pt x="836" y="486"/>
                    </a:lnTo>
                    <a:lnTo>
                      <a:pt x="831" y="491"/>
                    </a:lnTo>
                    <a:lnTo>
                      <a:pt x="829" y="497"/>
                    </a:lnTo>
                    <a:lnTo>
                      <a:pt x="827" y="502"/>
                    </a:lnTo>
                    <a:lnTo>
                      <a:pt x="826" y="509"/>
                    </a:lnTo>
                    <a:lnTo>
                      <a:pt x="826" y="509"/>
                    </a:lnTo>
                    <a:lnTo>
                      <a:pt x="827" y="515"/>
                    </a:lnTo>
                    <a:lnTo>
                      <a:pt x="829" y="521"/>
                    </a:lnTo>
                    <a:lnTo>
                      <a:pt x="831" y="527"/>
                    </a:lnTo>
                    <a:lnTo>
                      <a:pt x="836" y="531"/>
                    </a:lnTo>
                    <a:lnTo>
                      <a:pt x="840" y="535"/>
                    </a:lnTo>
                    <a:lnTo>
                      <a:pt x="845" y="539"/>
                    </a:lnTo>
                    <a:lnTo>
                      <a:pt x="852" y="540"/>
                    </a:lnTo>
                    <a:lnTo>
                      <a:pt x="858" y="541"/>
                    </a:lnTo>
                    <a:lnTo>
                      <a:pt x="858" y="541"/>
                    </a:lnTo>
                    <a:lnTo>
                      <a:pt x="865" y="540"/>
                    </a:lnTo>
                    <a:lnTo>
                      <a:pt x="871" y="539"/>
                    </a:lnTo>
                    <a:lnTo>
                      <a:pt x="876" y="535"/>
                    </a:lnTo>
                    <a:lnTo>
                      <a:pt x="881" y="531"/>
                    </a:lnTo>
                    <a:lnTo>
                      <a:pt x="885" y="527"/>
                    </a:lnTo>
                    <a:lnTo>
                      <a:pt x="887" y="521"/>
                    </a:lnTo>
                    <a:lnTo>
                      <a:pt x="889" y="515"/>
                    </a:lnTo>
                    <a:lnTo>
                      <a:pt x="890" y="509"/>
                    </a:lnTo>
                    <a:lnTo>
                      <a:pt x="890" y="509"/>
                    </a:lnTo>
                    <a:lnTo>
                      <a:pt x="889" y="502"/>
                    </a:lnTo>
                    <a:lnTo>
                      <a:pt x="887" y="497"/>
                    </a:lnTo>
                    <a:lnTo>
                      <a:pt x="885" y="491"/>
                    </a:lnTo>
                    <a:lnTo>
                      <a:pt x="881" y="486"/>
                    </a:lnTo>
                    <a:lnTo>
                      <a:pt x="876" y="483"/>
                    </a:lnTo>
                    <a:lnTo>
                      <a:pt x="871" y="480"/>
                    </a:lnTo>
                    <a:lnTo>
                      <a:pt x="865" y="477"/>
                    </a:lnTo>
                    <a:lnTo>
                      <a:pt x="858" y="477"/>
                    </a:lnTo>
                    <a:lnTo>
                      <a:pt x="858" y="477"/>
                    </a:lnTo>
                    <a:close/>
                    <a:moveTo>
                      <a:pt x="159" y="477"/>
                    </a:moveTo>
                    <a:lnTo>
                      <a:pt x="159" y="477"/>
                    </a:lnTo>
                    <a:lnTo>
                      <a:pt x="152" y="477"/>
                    </a:lnTo>
                    <a:lnTo>
                      <a:pt x="146" y="480"/>
                    </a:lnTo>
                    <a:lnTo>
                      <a:pt x="140" y="483"/>
                    </a:lnTo>
                    <a:lnTo>
                      <a:pt x="136" y="486"/>
                    </a:lnTo>
                    <a:lnTo>
                      <a:pt x="132" y="491"/>
                    </a:lnTo>
                    <a:lnTo>
                      <a:pt x="130" y="497"/>
                    </a:lnTo>
                    <a:lnTo>
                      <a:pt x="128" y="502"/>
                    </a:lnTo>
                    <a:lnTo>
                      <a:pt x="126" y="509"/>
                    </a:lnTo>
                    <a:lnTo>
                      <a:pt x="126" y="509"/>
                    </a:lnTo>
                    <a:lnTo>
                      <a:pt x="128" y="515"/>
                    </a:lnTo>
                    <a:lnTo>
                      <a:pt x="130" y="521"/>
                    </a:lnTo>
                    <a:lnTo>
                      <a:pt x="132" y="527"/>
                    </a:lnTo>
                    <a:lnTo>
                      <a:pt x="136" y="531"/>
                    </a:lnTo>
                    <a:lnTo>
                      <a:pt x="140" y="535"/>
                    </a:lnTo>
                    <a:lnTo>
                      <a:pt x="146" y="539"/>
                    </a:lnTo>
                    <a:lnTo>
                      <a:pt x="152" y="540"/>
                    </a:lnTo>
                    <a:lnTo>
                      <a:pt x="159" y="541"/>
                    </a:lnTo>
                    <a:lnTo>
                      <a:pt x="159" y="541"/>
                    </a:lnTo>
                    <a:lnTo>
                      <a:pt x="165" y="540"/>
                    </a:lnTo>
                    <a:lnTo>
                      <a:pt x="170" y="539"/>
                    </a:lnTo>
                    <a:lnTo>
                      <a:pt x="176" y="535"/>
                    </a:lnTo>
                    <a:lnTo>
                      <a:pt x="181" y="531"/>
                    </a:lnTo>
                    <a:lnTo>
                      <a:pt x="184" y="527"/>
                    </a:lnTo>
                    <a:lnTo>
                      <a:pt x="188" y="521"/>
                    </a:lnTo>
                    <a:lnTo>
                      <a:pt x="190" y="515"/>
                    </a:lnTo>
                    <a:lnTo>
                      <a:pt x="190" y="509"/>
                    </a:lnTo>
                    <a:lnTo>
                      <a:pt x="190" y="509"/>
                    </a:lnTo>
                    <a:lnTo>
                      <a:pt x="190" y="502"/>
                    </a:lnTo>
                    <a:lnTo>
                      <a:pt x="188" y="497"/>
                    </a:lnTo>
                    <a:lnTo>
                      <a:pt x="184" y="491"/>
                    </a:lnTo>
                    <a:lnTo>
                      <a:pt x="181" y="486"/>
                    </a:lnTo>
                    <a:lnTo>
                      <a:pt x="176" y="483"/>
                    </a:lnTo>
                    <a:lnTo>
                      <a:pt x="170" y="480"/>
                    </a:lnTo>
                    <a:lnTo>
                      <a:pt x="165" y="477"/>
                    </a:lnTo>
                    <a:lnTo>
                      <a:pt x="159" y="477"/>
                    </a:lnTo>
                    <a:lnTo>
                      <a:pt x="159" y="47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C285F265-8317-4E29-90D8-98F5FF461EA0}"/>
                </a:ext>
              </a:extLst>
            </p:cNvPr>
            <p:cNvGrpSpPr/>
            <p:nvPr/>
          </p:nvGrpSpPr>
          <p:grpSpPr>
            <a:xfrm>
              <a:off x="1392361" y="3600846"/>
              <a:ext cx="792000" cy="792000"/>
              <a:chOff x="8001000" y="3009900"/>
              <a:chExt cx="792000" cy="792000"/>
            </a:xfrm>
          </p:grpSpPr>
          <p:sp>
            <p:nvSpPr>
              <p:cNvPr id="9" name="椭圆 8">
                <a:extLst>
                  <a:ext uri="{FF2B5EF4-FFF2-40B4-BE49-F238E27FC236}">
                    <a16:creationId xmlns:a16="http://schemas.microsoft.com/office/drawing/2014/main" id="{00EC4F30-AE40-404A-BA08-8291DC653E7F}"/>
                  </a:ext>
                </a:extLst>
              </p:cNvPr>
              <p:cNvSpPr/>
              <p:nvPr/>
            </p:nvSpPr>
            <p:spPr>
              <a:xfrm>
                <a:off x="8001000" y="3009900"/>
                <a:ext cx="792000" cy="792000"/>
              </a:xfrm>
              <a:prstGeom prst="ellipse">
                <a:avLst/>
              </a:prstGeom>
              <a:solidFill>
                <a:srgbClr val="FBD77F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1C602132-0FA8-4B8C-BFB6-01E96A713E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35075" y="3244334"/>
                <a:ext cx="323850" cy="323850"/>
              </a:xfrm>
              <a:custGeom>
                <a:avLst/>
                <a:gdLst>
                  <a:gd name="T0" fmla="*/ 410 w 1017"/>
                  <a:gd name="T1" fmla="*/ 428 h 1018"/>
                  <a:gd name="T2" fmla="*/ 220 w 1017"/>
                  <a:gd name="T3" fmla="*/ 735 h 1018"/>
                  <a:gd name="T4" fmla="*/ 283 w 1017"/>
                  <a:gd name="T5" fmla="*/ 797 h 1018"/>
                  <a:gd name="T6" fmla="*/ 581 w 1017"/>
                  <a:gd name="T7" fmla="*/ 613 h 1018"/>
                  <a:gd name="T8" fmla="*/ 781 w 1017"/>
                  <a:gd name="T9" fmla="*/ 326 h 1018"/>
                  <a:gd name="T10" fmla="*/ 778 w 1017"/>
                  <a:gd name="T11" fmla="*/ 239 h 1018"/>
                  <a:gd name="T12" fmla="*/ 691 w 1017"/>
                  <a:gd name="T13" fmla="*/ 236 h 1018"/>
                  <a:gd name="T14" fmla="*/ 405 w 1017"/>
                  <a:gd name="T15" fmla="*/ 584 h 1018"/>
                  <a:gd name="T16" fmla="*/ 567 w 1017"/>
                  <a:gd name="T17" fmla="*/ 531 h 1018"/>
                  <a:gd name="T18" fmla="*/ 473 w 1017"/>
                  <a:gd name="T19" fmla="*/ 562 h 1018"/>
                  <a:gd name="T20" fmla="*/ 448 w 1017"/>
                  <a:gd name="T21" fmla="*/ 487 h 1018"/>
                  <a:gd name="T22" fmla="*/ 539 w 1017"/>
                  <a:gd name="T23" fmla="*/ 453 h 1018"/>
                  <a:gd name="T24" fmla="*/ 571 w 1017"/>
                  <a:gd name="T25" fmla="*/ 520 h 1018"/>
                  <a:gd name="T26" fmla="*/ 382 w 1017"/>
                  <a:gd name="T27" fmla="*/ 16 h 1018"/>
                  <a:gd name="T28" fmla="*/ 184 w 1017"/>
                  <a:gd name="T29" fmla="*/ 116 h 1018"/>
                  <a:gd name="T30" fmla="*/ 49 w 1017"/>
                  <a:gd name="T31" fmla="*/ 289 h 1018"/>
                  <a:gd name="T32" fmla="*/ 0 w 1017"/>
                  <a:gd name="T33" fmla="*/ 509 h 1018"/>
                  <a:gd name="T34" fmla="*/ 40 w 1017"/>
                  <a:gd name="T35" fmla="*/ 707 h 1018"/>
                  <a:gd name="T36" fmla="*/ 166 w 1017"/>
                  <a:gd name="T37" fmla="*/ 885 h 1018"/>
                  <a:gd name="T38" fmla="*/ 357 w 1017"/>
                  <a:gd name="T39" fmla="*/ 995 h 1018"/>
                  <a:gd name="T40" fmla="*/ 560 w 1017"/>
                  <a:gd name="T41" fmla="*/ 1015 h 1018"/>
                  <a:gd name="T42" fmla="*/ 772 w 1017"/>
                  <a:gd name="T43" fmla="*/ 944 h 1018"/>
                  <a:gd name="T44" fmla="*/ 930 w 1017"/>
                  <a:gd name="T45" fmla="*/ 793 h 1018"/>
                  <a:gd name="T46" fmla="*/ 1012 w 1017"/>
                  <a:gd name="T47" fmla="*/ 586 h 1018"/>
                  <a:gd name="T48" fmla="*/ 1001 w 1017"/>
                  <a:gd name="T49" fmla="*/ 382 h 1018"/>
                  <a:gd name="T50" fmla="*/ 901 w 1017"/>
                  <a:gd name="T51" fmla="*/ 186 h 1018"/>
                  <a:gd name="T52" fmla="*/ 728 w 1017"/>
                  <a:gd name="T53" fmla="*/ 50 h 1018"/>
                  <a:gd name="T54" fmla="*/ 508 w 1017"/>
                  <a:gd name="T55" fmla="*/ 0 h 1018"/>
                  <a:gd name="T56" fmla="*/ 376 w 1017"/>
                  <a:gd name="T57" fmla="*/ 935 h 1018"/>
                  <a:gd name="T58" fmla="*/ 209 w 1017"/>
                  <a:gd name="T59" fmla="*/ 838 h 1018"/>
                  <a:gd name="T60" fmla="*/ 99 w 1017"/>
                  <a:gd name="T61" fmla="*/ 682 h 1018"/>
                  <a:gd name="T62" fmla="*/ 63 w 1017"/>
                  <a:gd name="T63" fmla="*/ 509 h 1018"/>
                  <a:gd name="T64" fmla="*/ 107 w 1017"/>
                  <a:gd name="T65" fmla="*/ 315 h 1018"/>
                  <a:gd name="T66" fmla="*/ 225 w 1017"/>
                  <a:gd name="T67" fmla="*/ 165 h 1018"/>
                  <a:gd name="T68" fmla="*/ 397 w 1017"/>
                  <a:gd name="T69" fmla="*/ 77 h 1018"/>
                  <a:gd name="T70" fmla="*/ 576 w 1017"/>
                  <a:gd name="T71" fmla="*/ 69 h 1018"/>
                  <a:gd name="T72" fmla="*/ 757 w 1017"/>
                  <a:gd name="T73" fmla="*/ 139 h 1018"/>
                  <a:gd name="T74" fmla="*/ 889 w 1017"/>
                  <a:gd name="T75" fmla="*/ 278 h 1018"/>
                  <a:gd name="T76" fmla="*/ 952 w 1017"/>
                  <a:gd name="T77" fmla="*/ 463 h 1018"/>
                  <a:gd name="T78" fmla="*/ 933 w 1017"/>
                  <a:gd name="T79" fmla="*/ 642 h 1018"/>
                  <a:gd name="T80" fmla="*/ 838 w 1017"/>
                  <a:gd name="T81" fmla="*/ 808 h 1018"/>
                  <a:gd name="T82" fmla="*/ 681 w 1017"/>
                  <a:gd name="T83" fmla="*/ 919 h 1018"/>
                  <a:gd name="T84" fmla="*/ 508 w 1017"/>
                  <a:gd name="T85" fmla="*/ 954 h 1018"/>
                  <a:gd name="T86" fmla="*/ 540 w 1017"/>
                  <a:gd name="T87" fmla="*/ 165 h 1018"/>
                  <a:gd name="T88" fmla="*/ 515 w 1017"/>
                  <a:gd name="T89" fmla="*/ 128 h 1018"/>
                  <a:gd name="T90" fmla="*/ 477 w 1017"/>
                  <a:gd name="T91" fmla="*/ 152 h 1018"/>
                  <a:gd name="T92" fmla="*/ 502 w 1017"/>
                  <a:gd name="T93" fmla="*/ 190 h 1018"/>
                  <a:gd name="T94" fmla="*/ 482 w 1017"/>
                  <a:gd name="T95" fmla="*/ 841 h 1018"/>
                  <a:gd name="T96" fmla="*/ 490 w 1017"/>
                  <a:gd name="T97" fmla="*/ 885 h 1018"/>
                  <a:gd name="T98" fmla="*/ 534 w 1017"/>
                  <a:gd name="T99" fmla="*/ 877 h 1018"/>
                  <a:gd name="T100" fmla="*/ 526 w 1017"/>
                  <a:gd name="T101" fmla="*/ 833 h 1018"/>
                  <a:gd name="T102" fmla="*/ 840 w 1017"/>
                  <a:gd name="T103" fmla="*/ 483 h 1018"/>
                  <a:gd name="T104" fmla="*/ 831 w 1017"/>
                  <a:gd name="T105" fmla="*/ 527 h 1018"/>
                  <a:gd name="T106" fmla="*/ 876 w 1017"/>
                  <a:gd name="T107" fmla="*/ 535 h 1018"/>
                  <a:gd name="T108" fmla="*/ 885 w 1017"/>
                  <a:gd name="T109" fmla="*/ 491 h 1018"/>
                  <a:gd name="T110" fmla="*/ 152 w 1017"/>
                  <a:gd name="T111" fmla="*/ 477 h 1018"/>
                  <a:gd name="T112" fmla="*/ 128 w 1017"/>
                  <a:gd name="T113" fmla="*/ 515 h 1018"/>
                  <a:gd name="T114" fmla="*/ 165 w 1017"/>
                  <a:gd name="T115" fmla="*/ 540 h 1018"/>
                  <a:gd name="T116" fmla="*/ 190 w 1017"/>
                  <a:gd name="T117" fmla="*/ 502 h 10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17" h="1018">
                    <a:moveTo>
                      <a:pt x="691" y="236"/>
                    </a:moveTo>
                    <a:lnTo>
                      <a:pt x="455" y="394"/>
                    </a:lnTo>
                    <a:lnTo>
                      <a:pt x="455" y="394"/>
                    </a:lnTo>
                    <a:lnTo>
                      <a:pt x="445" y="399"/>
                    </a:lnTo>
                    <a:lnTo>
                      <a:pt x="436" y="404"/>
                    </a:lnTo>
                    <a:lnTo>
                      <a:pt x="427" y="411"/>
                    </a:lnTo>
                    <a:lnTo>
                      <a:pt x="418" y="418"/>
                    </a:lnTo>
                    <a:lnTo>
                      <a:pt x="418" y="418"/>
                    </a:lnTo>
                    <a:lnTo>
                      <a:pt x="410" y="428"/>
                    </a:lnTo>
                    <a:lnTo>
                      <a:pt x="402" y="439"/>
                    </a:lnTo>
                    <a:lnTo>
                      <a:pt x="396" y="450"/>
                    </a:lnTo>
                    <a:lnTo>
                      <a:pt x="390" y="460"/>
                    </a:lnTo>
                    <a:lnTo>
                      <a:pt x="236" y="691"/>
                    </a:lnTo>
                    <a:lnTo>
                      <a:pt x="236" y="691"/>
                    </a:lnTo>
                    <a:lnTo>
                      <a:pt x="228" y="702"/>
                    </a:lnTo>
                    <a:lnTo>
                      <a:pt x="224" y="712"/>
                    </a:lnTo>
                    <a:lnTo>
                      <a:pt x="221" y="723"/>
                    </a:lnTo>
                    <a:lnTo>
                      <a:pt x="220" y="735"/>
                    </a:lnTo>
                    <a:lnTo>
                      <a:pt x="221" y="747"/>
                    </a:lnTo>
                    <a:lnTo>
                      <a:pt x="225" y="759"/>
                    </a:lnTo>
                    <a:lnTo>
                      <a:pt x="231" y="769"/>
                    </a:lnTo>
                    <a:lnTo>
                      <a:pt x="238" y="779"/>
                    </a:lnTo>
                    <a:lnTo>
                      <a:pt x="238" y="779"/>
                    </a:lnTo>
                    <a:lnTo>
                      <a:pt x="248" y="786"/>
                    </a:lnTo>
                    <a:lnTo>
                      <a:pt x="260" y="793"/>
                    </a:lnTo>
                    <a:lnTo>
                      <a:pt x="271" y="796"/>
                    </a:lnTo>
                    <a:lnTo>
                      <a:pt x="283" y="797"/>
                    </a:lnTo>
                    <a:lnTo>
                      <a:pt x="283" y="797"/>
                    </a:lnTo>
                    <a:lnTo>
                      <a:pt x="295" y="796"/>
                    </a:lnTo>
                    <a:lnTo>
                      <a:pt x="306" y="793"/>
                    </a:lnTo>
                    <a:lnTo>
                      <a:pt x="316" y="789"/>
                    </a:lnTo>
                    <a:lnTo>
                      <a:pt x="326" y="781"/>
                    </a:lnTo>
                    <a:lnTo>
                      <a:pt x="561" y="624"/>
                    </a:lnTo>
                    <a:lnTo>
                      <a:pt x="561" y="624"/>
                    </a:lnTo>
                    <a:lnTo>
                      <a:pt x="572" y="619"/>
                    </a:lnTo>
                    <a:lnTo>
                      <a:pt x="581" y="613"/>
                    </a:lnTo>
                    <a:lnTo>
                      <a:pt x="590" y="606"/>
                    </a:lnTo>
                    <a:lnTo>
                      <a:pt x="599" y="599"/>
                    </a:lnTo>
                    <a:lnTo>
                      <a:pt x="599" y="599"/>
                    </a:lnTo>
                    <a:lnTo>
                      <a:pt x="607" y="589"/>
                    </a:lnTo>
                    <a:lnTo>
                      <a:pt x="615" y="579"/>
                    </a:lnTo>
                    <a:lnTo>
                      <a:pt x="621" y="569"/>
                    </a:lnTo>
                    <a:lnTo>
                      <a:pt x="626" y="558"/>
                    </a:lnTo>
                    <a:lnTo>
                      <a:pt x="781" y="326"/>
                    </a:lnTo>
                    <a:lnTo>
                      <a:pt x="781" y="326"/>
                    </a:lnTo>
                    <a:lnTo>
                      <a:pt x="789" y="317"/>
                    </a:lnTo>
                    <a:lnTo>
                      <a:pt x="793" y="306"/>
                    </a:lnTo>
                    <a:lnTo>
                      <a:pt x="796" y="294"/>
                    </a:lnTo>
                    <a:lnTo>
                      <a:pt x="797" y="282"/>
                    </a:lnTo>
                    <a:lnTo>
                      <a:pt x="795" y="270"/>
                    </a:lnTo>
                    <a:lnTo>
                      <a:pt x="792" y="260"/>
                    </a:lnTo>
                    <a:lnTo>
                      <a:pt x="786" y="249"/>
                    </a:lnTo>
                    <a:lnTo>
                      <a:pt x="778" y="239"/>
                    </a:lnTo>
                    <a:lnTo>
                      <a:pt x="778" y="239"/>
                    </a:lnTo>
                    <a:lnTo>
                      <a:pt x="769" y="232"/>
                    </a:lnTo>
                    <a:lnTo>
                      <a:pt x="758" y="225"/>
                    </a:lnTo>
                    <a:lnTo>
                      <a:pt x="747" y="222"/>
                    </a:lnTo>
                    <a:lnTo>
                      <a:pt x="735" y="221"/>
                    </a:lnTo>
                    <a:lnTo>
                      <a:pt x="723" y="222"/>
                    </a:lnTo>
                    <a:lnTo>
                      <a:pt x="711" y="224"/>
                    </a:lnTo>
                    <a:lnTo>
                      <a:pt x="701" y="230"/>
                    </a:lnTo>
                    <a:lnTo>
                      <a:pt x="691" y="236"/>
                    </a:lnTo>
                    <a:lnTo>
                      <a:pt x="691" y="236"/>
                    </a:lnTo>
                    <a:close/>
                    <a:moveTo>
                      <a:pt x="289" y="730"/>
                    </a:moveTo>
                    <a:lnTo>
                      <a:pt x="283" y="734"/>
                    </a:lnTo>
                    <a:lnTo>
                      <a:pt x="283" y="734"/>
                    </a:lnTo>
                    <a:lnTo>
                      <a:pt x="283" y="765"/>
                    </a:lnTo>
                    <a:lnTo>
                      <a:pt x="283" y="734"/>
                    </a:lnTo>
                    <a:lnTo>
                      <a:pt x="396" y="566"/>
                    </a:lnTo>
                    <a:lnTo>
                      <a:pt x="396" y="566"/>
                    </a:lnTo>
                    <a:lnTo>
                      <a:pt x="400" y="575"/>
                    </a:lnTo>
                    <a:lnTo>
                      <a:pt x="405" y="584"/>
                    </a:lnTo>
                    <a:lnTo>
                      <a:pt x="412" y="591"/>
                    </a:lnTo>
                    <a:lnTo>
                      <a:pt x="418" y="599"/>
                    </a:lnTo>
                    <a:lnTo>
                      <a:pt x="418" y="599"/>
                    </a:lnTo>
                    <a:lnTo>
                      <a:pt x="426" y="605"/>
                    </a:lnTo>
                    <a:lnTo>
                      <a:pt x="433" y="612"/>
                    </a:lnTo>
                    <a:lnTo>
                      <a:pt x="442" y="617"/>
                    </a:lnTo>
                    <a:lnTo>
                      <a:pt x="451" y="621"/>
                    </a:lnTo>
                    <a:lnTo>
                      <a:pt x="289" y="730"/>
                    </a:lnTo>
                    <a:close/>
                    <a:moveTo>
                      <a:pt x="567" y="531"/>
                    </a:moveTo>
                    <a:lnTo>
                      <a:pt x="552" y="554"/>
                    </a:lnTo>
                    <a:lnTo>
                      <a:pt x="530" y="569"/>
                    </a:lnTo>
                    <a:lnTo>
                      <a:pt x="530" y="569"/>
                    </a:lnTo>
                    <a:lnTo>
                      <a:pt x="519" y="572"/>
                    </a:lnTo>
                    <a:lnTo>
                      <a:pt x="508" y="573"/>
                    </a:lnTo>
                    <a:lnTo>
                      <a:pt x="508" y="573"/>
                    </a:lnTo>
                    <a:lnTo>
                      <a:pt x="496" y="571"/>
                    </a:lnTo>
                    <a:lnTo>
                      <a:pt x="484" y="568"/>
                    </a:lnTo>
                    <a:lnTo>
                      <a:pt x="473" y="562"/>
                    </a:lnTo>
                    <a:lnTo>
                      <a:pt x="463" y="554"/>
                    </a:lnTo>
                    <a:lnTo>
                      <a:pt x="463" y="554"/>
                    </a:lnTo>
                    <a:lnTo>
                      <a:pt x="456" y="544"/>
                    </a:lnTo>
                    <a:lnTo>
                      <a:pt x="449" y="533"/>
                    </a:lnTo>
                    <a:lnTo>
                      <a:pt x="446" y="521"/>
                    </a:lnTo>
                    <a:lnTo>
                      <a:pt x="445" y="509"/>
                    </a:lnTo>
                    <a:lnTo>
                      <a:pt x="445" y="509"/>
                    </a:lnTo>
                    <a:lnTo>
                      <a:pt x="446" y="498"/>
                    </a:lnTo>
                    <a:lnTo>
                      <a:pt x="448" y="487"/>
                    </a:lnTo>
                    <a:lnTo>
                      <a:pt x="463" y="465"/>
                    </a:lnTo>
                    <a:lnTo>
                      <a:pt x="486" y="450"/>
                    </a:lnTo>
                    <a:lnTo>
                      <a:pt x="486" y="450"/>
                    </a:lnTo>
                    <a:lnTo>
                      <a:pt x="495" y="447"/>
                    </a:lnTo>
                    <a:lnTo>
                      <a:pt x="503" y="446"/>
                    </a:lnTo>
                    <a:lnTo>
                      <a:pt x="513" y="446"/>
                    </a:lnTo>
                    <a:lnTo>
                      <a:pt x="521" y="447"/>
                    </a:lnTo>
                    <a:lnTo>
                      <a:pt x="530" y="450"/>
                    </a:lnTo>
                    <a:lnTo>
                      <a:pt x="539" y="453"/>
                    </a:lnTo>
                    <a:lnTo>
                      <a:pt x="546" y="458"/>
                    </a:lnTo>
                    <a:lnTo>
                      <a:pt x="554" y="463"/>
                    </a:lnTo>
                    <a:lnTo>
                      <a:pt x="554" y="463"/>
                    </a:lnTo>
                    <a:lnTo>
                      <a:pt x="561" y="473"/>
                    </a:lnTo>
                    <a:lnTo>
                      <a:pt x="567" y="485"/>
                    </a:lnTo>
                    <a:lnTo>
                      <a:pt x="571" y="497"/>
                    </a:lnTo>
                    <a:lnTo>
                      <a:pt x="572" y="509"/>
                    </a:lnTo>
                    <a:lnTo>
                      <a:pt x="572" y="509"/>
                    </a:lnTo>
                    <a:lnTo>
                      <a:pt x="571" y="520"/>
                    </a:lnTo>
                    <a:lnTo>
                      <a:pt x="567" y="531"/>
                    </a:lnTo>
                    <a:lnTo>
                      <a:pt x="567" y="531"/>
                    </a:lnTo>
                    <a:close/>
                    <a:moveTo>
                      <a:pt x="508" y="0"/>
                    </a:moveTo>
                    <a:lnTo>
                      <a:pt x="508" y="0"/>
                    </a:lnTo>
                    <a:lnTo>
                      <a:pt x="483" y="1"/>
                    </a:lnTo>
                    <a:lnTo>
                      <a:pt x="456" y="2"/>
                    </a:lnTo>
                    <a:lnTo>
                      <a:pt x="431" y="5"/>
                    </a:lnTo>
                    <a:lnTo>
                      <a:pt x="405" y="11"/>
                    </a:lnTo>
                    <a:lnTo>
                      <a:pt x="382" y="16"/>
                    </a:lnTo>
                    <a:lnTo>
                      <a:pt x="357" y="23"/>
                    </a:lnTo>
                    <a:lnTo>
                      <a:pt x="334" y="31"/>
                    </a:lnTo>
                    <a:lnTo>
                      <a:pt x="310" y="40"/>
                    </a:lnTo>
                    <a:lnTo>
                      <a:pt x="287" y="50"/>
                    </a:lnTo>
                    <a:lnTo>
                      <a:pt x="266" y="61"/>
                    </a:lnTo>
                    <a:lnTo>
                      <a:pt x="245" y="74"/>
                    </a:lnTo>
                    <a:lnTo>
                      <a:pt x="224" y="87"/>
                    </a:lnTo>
                    <a:lnTo>
                      <a:pt x="204" y="101"/>
                    </a:lnTo>
                    <a:lnTo>
                      <a:pt x="184" y="116"/>
                    </a:lnTo>
                    <a:lnTo>
                      <a:pt x="166" y="132"/>
                    </a:lnTo>
                    <a:lnTo>
                      <a:pt x="149" y="149"/>
                    </a:lnTo>
                    <a:lnTo>
                      <a:pt x="132" y="167"/>
                    </a:lnTo>
                    <a:lnTo>
                      <a:pt x="116" y="186"/>
                    </a:lnTo>
                    <a:lnTo>
                      <a:pt x="101" y="205"/>
                    </a:lnTo>
                    <a:lnTo>
                      <a:pt x="87" y="224"/>
                    </a:lnTo>
                    <a:lnTo>
                      <a:pt x="73" y="245"/>
                    </a:lnTo>
                    <a:lnTo>
                      <a:pt x="61" y="266"/>
                    </a:lnTo>
                    <a:lnTo>
                      <a:pt x="49" y="289"/>
                    </a:lnTo>
                    <a:lnTo>
                      <a:pt x="40" y="311"/>
                    </a:lnTo>
                    <a:lnTo>
                      <a:pt x="30" y="334"/>
                    </a:lnTo>
                    <a:lnTo>
                      <a:pt x="22" y="357"/>
                    </a:lnTo>
                    <a:lnTo>
                      <a:pt x="16" y="382"/>
                    </a:lnTo>
                    <a:lnTo>
                      <a:pt x="10" y="407"/>
                    </a:lnTo>
                    <a:lnTo>
                      <a:pt x="5" y="431"/>
                    </a:lnTo>
                    <a:lnTo>
                      <a:pt x="2" y="457"/>
                    </a:lnTo>
                    <a:lnTo>
                      <a:pt x="0" y="483"/>
                    </a:lnTo>
                    <a:lnTo>
                      <a:pt x="0" y="509"/>
                    </a:lnTo>
                    <a:lnTo>
                      <a:pt x="0" y="509"/>
                    </a:lnTo>
                    <a:lnTo>
                      <a:pt x="0" y="535"/>
                    </a:lnTo>
                    <a:lnTo>
                      <a:pt x="2" y="561"/>
                    </a:lnTo>
                    <a:lnTo>
                      <a:pt x="5" y="586"/>
                    </a:lnTo>
                    <a:lnTo>
                      <a:pt x="10" y="612"/>
                    </a:lnTo>
                    <a:lnTo>
                      <a:pt x="16" y="636"/>
                    </a:lnTo>
                    <a:lnTo>
                      <a:pt x="22" y="660"/>
                    </a:lnTo>
                    <a:lnTo>
                      <a:pt x="30" y="683"/>
                    </a:lnTo>
                    <a:lnTo>
                      <a:pt x="40" y="707"/>
                    </a:lnTo>
                    <a:lnTo>
                      <a:pt x="49" y="730"/>
                    </a:lnTo>
                    <a:lnTo>
                      <a:pt x="61" y="751"/>
                    </a:lnTo>
                    <a:lnTo>
                      <a:pt x="73" y="772"/>
                    </a:lnTo>
                    <a:lnTo>
                      <a:pt x="87" y="793"/>
                    </a:lnTo>
                    <a:lnTo>
                      <a:pt x="101" y="813"/>
                    </a:lnTo>
                    <a:lnTo>
                      <a:pt x="116" y="833"/>
                    </a:lnTo>
                    <a:lnTo>
                      <a:pt x="132" y="851"/>
                    </a:lnTo>
                    <a:lnTo>
                      <a:pt x="149" y="868"/>
                    </a:lnTo>
                    <a:lnTo>
                      <a:pt x="166" y="885"/>
                    </a:lnTo>
                    <a:lnTo>
                      <a:pt x="184" y="901"/>
                    </a:lnTo>
                    <a:lnTo>
                      <a:pt x="204" y="916"/>
                    </a:lnTo>
                    <a:lnTo>
                      <a:pt x="224" y="930"/>
                    </a:lnTo>
                    <a:lnTo>
                      <a:pt x="245" y="944"/>
                    </a:lnTo>
                    <a:lnTo>
                      <a:pt x="266" y="956"/>
                    </a:lnTo>
                    <a:lnTo>
                      <a:pt x="287" y="968"/>
                    </a:lnTo>
                    <a:lnTo>
                      <a:pt x="310" y="977"/>
                    </a:lnTo>
                    <a:lnTo>
                      <a:pt x="334" y="987"/>
                    </a:lnTo>
                    <a:lnTo>
                      <a:pt x="357" y="995"/>
                    </a:lnTo>
                    <a:lnTo>
                      <a:pt x="382" y="1002"/>
                    </a:lnTo>
                    <a:lnTo>
                      <a:pt x="405" y="1007"/>
                    </a:lnTo>
                    <a:lnTo>
                      <a:pt x="431" y="1012"/>
                    </a:lnTo>
                    <a:lnTo>
                      <a:pt x="456" y="1015"/>
                    </a:lnTo>
                    <a:lnTo>
                      <a:pt x="483" y="1017"/>
                    </a:lnTo>
                    <a:lnTo>
                      <a:pt x="508" y="1018"/>
                    </a:lnTo>
                    <a:lnTo>
                      <a:pt x="508" y="1018"/>
                    </a:lnTo>
                    <a:lnTo>
                      <a:pt x="534" y="1017"/>
                    </a:lnTo>
                    <a:lnTo>
                      <a:pt x="560" y="1015"/>
                    </a:lnTo>
                    <a:lnTo>
                      <a:pt x="586" y="1012"/>
                    </a:lnTo>
                    <a:lnTo>
                      <a:pt x="610" y="1007"/>
                    </a:lnTo>
                    <a:lnTo>
                      <a:pt x="635" y="1002"/>
                    </a:lnTo>
                    <a:lnTo>
                      <a:pt x="660" y="995"/>
                    </a:lnTo>
                    <a:lnTo>
                      <a:pt x="683" y="987"/>
                    </a:lnTo>
                    <a:lnTo>
                      <a:pt x="706" y="977"/>
                    </a:lnTo>
                    <a:lnTo>
                      <a:pt x="728" y="968"/>
                    </a:lnTo>
                    <a:lnTo>
                      <a:pt x="751" y="956"/>
                    </a:lnTo>
                    <a:lnTo>
                      <a:pt x="772" y="944"/>
                    </a:lnTo>
                    <a:lnTo>
                      <a:pt x="793" y="930"/>
                    </a:lnTo>
                    <a:lnTo>
                      <a:pt x="812" y="916"/>
                    </a:lnTo>
                    <a:lnTo>
                      <a:pt x="831" y="901"/>
                    </a:lnTo>
                    <a:lnTo>
                      <a:pt x="851" y="885"/>
                    </a:lnTo>
                    <a:lnTo>
                      <a:pt x="868" y="868"/>
                    </a:lnTo>
                    <a:lnTo>
                      <a:pt x="885" y="851"/>
                    </a:lnTo>
                    <a:lnTo>
                      <a:pt x="901" y="833"/>
                    </a:lnTo>
                    <a:lnTo>
                      <a:pt x="916" y="813"/>
                    </a:lnTo>
                    <a:lnTo>
                      <a:pt x="930" y="793"/>
                    </a:lnTo>
                    <a:lnTo>
                      <a:pt x="943" y="772"/>
                    </a:lnTo>
                    <a:lnTo>
                      <a:pt x="956" y="751"/>
                    </a:lnTo>
                    <a:lnTo>
                      <a:pt x="967" y="730"/>
                    </a:lnTo>
                    <a:lnTo>
                      <a:pt x="977" y="707"/>
                    </a:lnTo>
                    <a:lnTo>
                      <a:pt x="986" y="683"/>
                    </a:lnTo>
                    <a:lnTo>
                      <a:pt x="995" y="660"/>
                    </a:lnTo>
                    <a:lnTo>
                      <a:pt x="1001" y="636"/>
                    </a:lnTo>
                    <a:lnTo>
                      <a:pt x="1007" y="612"/>
                    </a:lnTo>
                    <a:lnTo>
                      <a:pt x="1012" y="586"/>
                    </a:lnTo>
                    <a:lnTo>
                      <a:pt x="1015" y="561"/>
                    </a:lnTo>
                    <a:lnTo>
                      <a:pt x="1017" y="535"/>
                    </a:lnTo>
                    <a:lnTo>
                      <a:pt x="1017" y="509"/>
                    </a:lnTo>
                    <a:lnTo>
                      <a:pt x="1017" y="509"/>
                    </a:lnTo>
                    <a:lnTo>
                      <a:pt x="1017" y="483"/>
                    </a:lnTo>
                    <a:lnTo>
                      <a:pt x="1015" y="457"/>
                    </a:lnTo>
                    <a:lnTo>
                      <a:pt x="1012" y="431"/>
                    </a:lnTo>
                    <a:lnTo>
                      <a:pt x="1007" y="407"/>
                    </a:lnTo>
                    <a:lnTo>
                      <a:pt x="1001" y="382"/>
                    </a:lnTo>
                    <a:lnTo>
                      <a:pt x="995" y="357"/>
                    </a:lnTo>
                    <a:lnTo>
                      <a:pt x="986" y="334"/>
                    </a:lnTo>
                    <a:lnTo>
                      <a:pt x="977" y="311"/>
                    </a:lnTo>
                    <a:lnTo>
                      <a:pt x="967" y="289"/>
                    </a:lnTo>
                    <a:lnTo>
                      <a:pt x="956" y="266"/>
                    </a:lnTo>
                    <a:lnTo>
                      <a:pt x="943" y="245"/>
                    </a:lnTo>
                    <a:lnTo>
                      <a:pt x="930" y="224"/>
                    </a:lnTo>
                    <a:lnTo>
                      <a:pt x="916" y="205"/>
                    </a:lnTo>
                    <a:lnTo>
                      <a:pt x="901" y="186"/>
                    </a:lnTo>
                    <a:lnTo>
                      <a:pt x="885" y="167"/>
                    </a:lnTo>
                    <a:lnTo>
                      <a:pt x="868" y="149"/>
                    </a:lnTo>
                    <a:lnTo>
                      <a:pt x="851" y="132"/>
                    </a:lnTo>
                    <a:lnTo>
                      <a:pt x="831" y="116"/>
                    </a:lnTo>
                    <a:lnTo>
                      <a:pt x="812" y="101"/>
                    </a:lnTo>
                    <a:lnTo>
                      <a:pt x="793" y="87"/>
                    </a:lnTo>
                    <a:lnTo>
                      <a:pt x="772" y="74"/>
                    </a:lnTo>
                    <a:lnTo>
                      <a:pt x="751" y="61"/>
                    </a:lnTo>
                    <a:lnTo>
                      <a:pt x="728" y="50"/>
                    </a:lnTo>
                    <a:lnTo>
                      <a:pt x="706" y="40"/>
                    </a:lnTo>
                    <a:lnTo>
                      <a:pt x="683" y="31"/>
                    </a:lnTo>
                    <a:lnTo>
                      <a:pt x="660" y="23"/>
                    </a:lnTo>
                    <a:lnTo>
                      <a:pt x="635" y="16"/>
                    </a:lnTo>
                    <a:lnTo>
                      <a:pt x="610" y="11"/>
                    </a:lnTo>
                    <a:lnTo>
                      <a:pt x="586" y="5"/>
                    </a:lnTo>
                    <a:lnTo>
                      <a:pt x="560" y="2"/>
                    </a:lnTo>
                    <a:lnTo>
                      <a:pt x="534" y="1"/>
                    </a:lnTo>
                    <a:lnTo>
                      <a:pt x="508" y="0"/>
                    </a:lnTo>
                    <a:lnTo>
                      <a:pt x="508" y="0"/>
                    </a:lnTo>
                    <a:close/>
                    <a:moveTo>
                      <a:pt x="508" y="954"/>
                    </a:moveTo>
                    <a:lnTo>
                      <a:pt x="508" y="954"/>
                    </a:lnTo>
                    <a:lnTo>
                      <a:pt x="486" y="954"/>
                    </a:lnTo>
                    <a:lnTo>
                      <a:pt x="463" y="952"/>
                    </a:lnTo>
                    <a:lnTo>
                      <a:pt x="441" y="948"/>
                    </a:lnTo>
                    <a:lnTo>
                      <a:pt x="418" y="945"/>
                    </a:lnTo>
                    <a:lnTo>
                      <a:pt x="397" y="940"/>
                    </a:lnTo>
                    <a:lnTo>
                      <a:pt x="376" y="935"/>
                    </a:lnTo>
                    <a:lnTo>
                      <a:pt x="355" y="927"/>
                    </a:lnTo>
                    <a:lnTo>
                      <a:pt x="336" y="919"/>
                    </a:lnTo>
                    <a:lnTo>
                      <a:pt x="315" y="910"/>
                    </a:lnTo>
                    <a:lnTo>
                      <a:pt x="296" y="900"/>
                    </a:lnTo>
                    <a:lnTo>
                      <a:pt x="278" y="889"/>
                    </a:lnTo>
                    <a:lnTo>
                      <a:pt x="260" y="878"/>
                    </a:lnTo>
                    <a:lnTo>
                      <a:pt x="242" y="866"/>
                    </a:lnTo>
                    <a:lnTo>
                      <a:pt x="225" y="852"/>
                    </a:lnTo>
                    <a:lnTo>
                      <a:pt x="209" y="838"/>
                    </a:lnTo>
                    <a:lnTo>
                      <a:pt x="194" y="824"/>
                    </a:lnTo>
                    <a:lnTo>
                      <a:pt x="179" y="808"/>
                    </a:lnTo>
                    <a:lnTo>
                      <a:pt x="165" y="792"/>
                    </a:lnTo>
                    <a:lnTo>
                      <a:pt x="151" y="775"/>
                    </a:lnTo>
                    <a:lnTo>
                      <a:pt x="139" y="757"/>
                    </a:lnTo>
                    <a:lnTo>
                      <a:pt x="128" y="739"/>
                    </a:lnTo>
                    <a:lnTo>
                      <a:pt x="117" y="721"/>
                    </a:lnTo>
                    <a:lnTo>
                      <a:pt x="107" y="702"/>
                    </a:lnTo>
                    <a:lnTo>
                      <a:pt x="99" y="682"/>
                    </a:lnTo>
                    <a:lnTo>
                      <a:pt x="90" y="662"/>
                    </a:lnTo>
                    <a:lnTo>
                      <a:pt x="84" y="642"/>
                    </a:lnTo>
                    <a:lnTo>
                      <a:pt x="77" y="620"/>
                    </a:lnTo>
                    <a:lnTo>
                      <a:pt x="72" y="599"/>
                    </a:lnTo>
                    <a:lnTo>
                      <a:pt x="69" y="576"/>
                    </a:lnTo>
                    <a:lnTo>
                      <a:pt x="65" y="555"/>
                    </a:lnTo>
                    <a:lnTo>
                      <a:pt x="63" y="532"/>
                    </a:lnTo>
                    <a:lnTo>
                      <a:pt x="63" y="509"/>
                    </a:lnTo>
                    <a:lnTo>
                      <a:pt x="63" y="509"/>
                    </a:lnTo>
                    <a:lnTo>
                      <a:pt x="63" y="486"/>
                    </a:lnTo>
                    <a:lnTo>
                      <a:pt x="65" y="463"/>
                    </a:lnTo>
                    <a:lnTo>
                      <a:pt x="69" y="441"/>
                    </a:lnTo>
                    <a:lnTo>
                      <a:pt x="72" y="420"/>
                    </a:lnTo>
                    <a:lnTo>
                      <a:pt x="77" y="398"/>
                    </a:lnTo>
                    <a:lnTo>
                      <a:pt x="84" y="377"/>
                    </a:lnTo>
                    <a:lnTo>
                      <a:pt x="90" y="356"/>
                    </a:lnTo>
                    <a:lnTo>
                      <a:pt x="99" y="336"/>
                    </a:lnTo>
                    <a:lnTo>
                      <a:pt x="107" y="315"/>
                    </a:lnTo>
                    <a:lnTo>
                      <a:pt x="117" y="297"/>
                    </a:lnTo>
                    <a:lnTo>
                      <a:pt x="128" y="278"/>
                    </a:lnTo>
                    <a:lnTo>
                      <a:pt x="139" y="260"/>
                    </a:lnTo>
                    <a:lnTo>
                      <a:pt x="151" y="242"/>
                    </a:lnTo>
                    <a:lnTo>
                      <a:pt x="165" y="225"/>
                    </a:lnTo>
                    <a:lnTo>
                      <a:pt x="179" y="209"/>
                    </a:lnTo>
                    <a:lnTo>
                      <a:pt x="194" y="194"/>
                    </a:lnTo>
                    <a:lnTo>
                      <a:pt x="209" y="179"/>
                    </a:lnTo>
                    <a:lnTo>
                      <a:pt x="225" y="165"/>
                    </a:lnTo>
                    <a:lnTo>
                      <a:pt x="242" y="152"/>
                    </a:lnTo>
                    <a:lnTo>
                      <a:pt x="260" y="139"/>
                    </a:lnTo>
                    <a:lnTo>
                      <a:pt x="278" y="128"/>
                    </a:lnTo>
                    <a:lnTo>
                      <a:pt x="296" y="117"/>
                    </a:lnTo>
                    <a:lnTo>
                      <a:pt x="315" y="107"/>
                    </a:lnTo>
                    <a:lnTo>
                      <a:pt x="336" y="99"/>
                    </a:lnTo>
                    <a:lnTo>
                      <a:pt x="355" y="90"/>
                    </a:lnTo>
                    <a:lnTo>
                      <a:pt x="376" y="84"/>
                    </a:lnTo>
                    <a:lnTo>
                      <a:pt x="397" y="77"/>
                    </a:lnTo>
                    <a:lnTo>
                      <a:pt x="418" y="73"/>
                    </a:lnTo>
                    <a:lnTo>
                      <a:pt x="441" y="69"/>
                    </a:lnTo>
                    <a:lnTo>
                      <a:pt x="463" y="65"/>
                    </a:lnTo>
                    <a:lnTo>
                      <a:pt x="486" y="64"/>
                    </a:lnTo>
                    <a:lnTo>
                      <a:pt x="508" y="63"/>
                    </a:lnTo>
                    <a:lnTo>
                      <a:pt x="508" y="63"/>
                    </a:lnTo>
                    <a:lnTo>
                      <a:pt x="531" y="64"/>
                    </a:lnTo>
                    <a:lnTo>
                      <a:pt x="554" y="65"/>
                    </a:lnTo>
                    <a:lnTo>
                      <a:pt x="576" y="69"/>
                    </a:lnTo>
                    <a:lnTo>
                      <a:pt x="598" y="73"/>
                    </a:lnTo>
                    <a:lnTo>
                      <a:pt x="620" y="77"/>
                    </a:lnTo>
                    <a:lnTo>
                      <a:pt x="640" y="84"/>
                    </a:lnTo>
                    <a:lnTo>
                      <a:pt x="661" y="90"/>
                    </a:lnTo>
                    <a:lnTo>
                      <a:pt x="681" y="99"/>
                    </a:lnTo>
                    <a:lnTo>
                      <a:pt x="702" y="107"/>
                    </a:lnTo>
                    <a:lnTo>
                      <a:pt x="721" y="117"/>
                    </a:lnTo>
                    <a:lnTo>
                      <a:pt x="739" y="128"/>
                    </a:lnTo>
                    <a:lnTo>
                      <a:pt x="757" y="139"/>
                    </a:lnTo>
                    <a:lnTo>
                      <a:pt x="775" y="152"/>
                    </a:lnTo>
                    <a:lnTo>
                      <a:pt x="792" y="165"/>
                    </a:lnTo>
                    <a:lnTo>
                      <a:pt x="808" y="179"/>
                    </a:lnTo>
                    <a:lnTo>
                      <a:pt x="823" y="194"/>
                    </a:lnTo>
                    <a:lnTo>
                      <a:pt x="838" y="209"/>
                    </a:lnTo>
                    <a:lnTo>
                      <a:pt x="852" y="225"/>
                    </a:lnTo>
                    <a:lnTo>
                      <a:pt x="865" y="242"/>
                    </a:lnTo>
                    <a:lnTo>
                      <a:pt x="878" y="260"/>
                    </a:lnTo>
                    <a:lnTo>
                      <a:pt x="889" y="278"/>
                    </a:lnTo>
                    <a:lnTo>
                      <a:pt x="900" y="297"/>
                    </a:lnTo>
                    <a:lnTo>
                      <a:pt x="910" y="315"/>
                    </a:lnTo>
                    <a:lnTo>
                      <a:pt x="918" y="336"/>
                    </a:lnTo>
                    <a:lnTo>
                      <a:pt x="927" y="356"/>
                    </a:lnTo>
                    <a:lnTo>
                      <a:pt x="933" y="377"/>
                    </a:lnTo>
                    <a:lnTo>
                      <a:pt x="940" y="398"/>
                    </a:lnTo>
                    <a:lnTo>
                      <a:pt x="944" y="420"/>
                    </a:lnTo>
                    <a:lnTo>
                      <a:pt x="948" y="441"/>
                    </a:lnTo>
                    <a:lnTo>
                      <a:pt x="952" y="463"/>
                    </a:lnTo>
                    <a:lnTo>
                      <a:pt x="953" y="486"/>
                    </a:lnTo>
                    <a:lnTo>
                      <a:pt x="954" y="509"/>
                    </a:lnTo>
                    <a:lnTo>
                      <a:pt x="954" y="509"/>
                    </a:lnTo>
                    <a:lnTo>
                      <a:pt x="953" y="532"/>
                    </a:lnTo>
                    <a:lnTo>
                      <a:pt x="952" y="555"/>
                    </a:lnTo>
                    <a:lnTo>
                      <a:pt x="948" y="576"/>
                    </a:lnTo>
                    <a:lnTo>
                      <a:pt x="944" y="599"/>
                    </a:lnTo>
                    <a:lnTo>
                      <a:pt x="940" y="620"/>
                    </a:lnTo>
                    <a:lnTo>
                      <a:pt x="933" y="642"/>
                    </a:lnTo>
                    <a:lnTo>
                      <a:pt x="927" y="662"/>
                    </a:lnTo>
                    <a:lnTo>
                      <a:pt x="918" y="682"/>
                    </a:lnTo>
                    <a:lnTo>
                      <a:pt x="910" y="702"/>
                    </a:lnTo>
                    <a:lnTo>
                      <a:pt x="900" y="721"/>
                    </a:lnTo>
                    <a:lnTo>
                      <a:pt x="889" y="739"/>
                    </a:lnTo>
                    <a:lnTo>
                      <a:pt x="878" y="757"/>
                    </a:lnTo>
                    <a:lnTo>
                      <a:pt x="865" y="775"/>
                    </a:lnTo>
                    <a:lnTo>
                      <a:pt x="852" y="792"/>
                    </a:lnTo>
                    <a:lnTo>
                      <a:pt x="838" y="808"/>
                    </a:lnTo>
                    <a:lnTo>
                      <a:pt x="823" y="824"/>
                    </a:lnTo>
                    <a:lnTo>
                      <a:pt x="808" y="838"/>
                    </a:lnTo>
                    <a:lnTo>
                      <a:pt x="792" y="852"/>
                    </a:lnTo>
                    <a:lnTo>
                      <a:pt x="775" y="866"/>
                    </a:lnTo>
                    <a:lnTo>
                      <a:pt x="757" y="878"/>
                    </a:lnTo>
                    <a:lnTo>
                      <a:pt x="739" y="889"/>
                    </a:lnTo>
                    <a:lnTo>
                      <a:pt x="721" y="900"/>
                    </a:lnTo>
                    <a:lnTo>
                      <a:pt x="702" y="910"/>
                    </a:lnTo>
                    <a:lnTo>
                      <a:pt x="681" y="919"/>
                    </a:lnTo>
                    <a:lnTo>
                      <a:pt x="661" y="927"/>
                    </a:lnTo>
                    <a:lnTo>
                      <a:pt x="640" y="935"/>
                    </a:lnTo>
                    <a:lnTo>
                      <a:pt x="620" y="940"/>
                    </a:lnTo>
                    <a:lnTo>
                      <a:pt x="598" y="945"/>
                    </a:lnTo>
                    <a:lnTo>
                      <a:pt x="576" y="948"/>
                    </a:lnTo>
                    <a:lnTo>
                      <a:pt x="554" y="952"/>
                    </a:lnTo>
                    <a:lnTo>
                      <a:pt x="531" y="954"/>
                    </a:lnTo>
                    <a:lnTo>
                      <a:pt x="508" y="954"/>
                    </a:lnTo>
                    <a:lnTo>
                      <a:pt x="508" y="954"/>
                    </a:lnTo>
                    <a:close/>
                    <a:moveTo>
                      <a:pt x="508" y="191"/>
                    </a:moveTo>
                    <a:lnTo>
                      <a:pt x="508" y="191"/>
                    </a:lnTo>
                    <a:lnTo>
                      <a:pt x="515" y="190"/>
                    </a:lnTo>
                    <a:lnTo>
                      <a:pt x="520" y="188"/>
                    </a:lnTo>
                    <a:lnTo>
                      <a:pt x="526" y="186"/>
                    </a:lnTo>
                    <a:lnTo>
                      <a:pt x="531" y="181"/>
                    </a:lnTo>
                    <a:lnTo>
                      <a:pt x="534" y="177"/>
                    </a:lnTo>
                    <a:lnTo>
                      <a:pt x="537" y="172"/>
                    </a:lnTo>
                    <a:lnTo>
                      <a:pt x="540" y="165"/>
                    </a:lnTo>
                    <a:lnTo>
                      <a:pt x="541" y="159"/>
                    </a:lnTo>
                    <a:lnTo>
                      <a:pt x="541" y="159"/>
                    </a:lnTo>
                    <a:lnTo>
                      <a:pt x="540" y="152"/>
                    </a:lnTo>
                    <a:lnTo>
                      <a:pt x="537" y="147"/>
                    </a:lnTo>
                    <a:lnTo>
                      <a:pt x="534" y="142"/>
                    </a:lnTo>
                    <a:lnTo>
                      <a:pt x="531" y="136"/>
                    </a:lnTo>
                    <a:lnTo>
                      <a:pt x="526" y="133"/>
                    </a:lnTo>
                    <a:lnTo>
                      <a:pt x="520" y="130"/>
                    </a:lnTo>
                    <a:lnTo>
                      <a:pt x="515" y="128"/>
                    </a:lnTo>
                    <a:lnTo>
                      <a:pt x="508" y="128"/>
                    </a:lnTo>
                    <a:lnTo>
                      <a:pt x="508" y="128"/>
                    </a:lnTo>
                    <a:lnTo>
                      <a:pt x="502" y="128"/>
                    </a:lnTo>
                    <a:lnTo>
                      <a:pt x="496" y="130"/>
                    </a:lnTo>
                    <a:lnTo>
                      <a:pt x="490" y="133"/>
                    </a:lnTo>
                    <a:lnTo>
                      <a:pt x="486" y="136"/>
                    </a:lnTo>
                    <a:lnTo>
                      <a:pt x="482" y="142"/>
                    </a:lnTo>
                    <a:lnTo>
                      <a:pt x="479" y="147"/>
                    </a:lnTo>
                    <a:lnTo>
                      <a:pt x="477" y="152"/>
                    </a:lnTo>
                    <a:lnTo>
                      <a:pt x="476" y="159"/>
                    </a:lnTo>
                    <a:lnTo>
                      <a:pt x="476" y="159"/>
                    </a:lnTo>
                    <a:lnTo>
                      <a:pt x="477" y="165"/>
                    </a:lnTo>
                    <a:lnTo>
                      <a:pt x="479" y="172"/>
                    </a:lnTo>
                    <a:lnTo>
                      <a:pt x="482" y="177"/>
                    </a:lnTo>
                    <a:lnTo>
                      <a:pt x="486" y="181"/>
                    </a:lnTo>
                    <a:lnTo>
                      <a:pt x="490" y="186"/>
                    </a:lnTo>
                    <a:lnTo>
                      <a:pt x="496" y="188"/>
                    </a:lnTo>
                    <a:lnTo>
                      <a:pt x="502" y="190"/>
                    </a:lnTo>
                    <a:lnTo>
                      <a:pt x="508" y="191"/>
                    </a:lnTo>
                    <a:lnTo>
                      <a:pt x="508" y="191"/>
                    </a:lnTo>
                    <a:close/>
                    <a:moveTo>
                      <a:pt x="508" y="827"/>
                    </a:moveTo>
                    <a:lnTo>
                      <a:pt x="508" y="827"/>
                    </a:lnTo>
                    <a:lnTo>
                      <a:pt x="502" y="827"/>
                    </a:lnTo>
                    <a:lnTo>
                      <a:pt x="496" y="829"/>
                    </a:lnTo>
                    <a:lnTo>
                      <a:pt x="490" y="833"/>
                    </a:lnTo>
                    <a:lnTo>
                      <a:pt x="486" y="836"/>
                    </a:lnTo>
                    <a:lnTo>
                      <a:pt x="482" y="841"/>
                    </a:lnTo>
                    <a:lnTo>
                      <a:pt x="479" y="847"/>
                    </a:lnTo>
                    <a:lnTo>
                      <a:pt x="477" y="852"/>
                    </a:lnTo>
                    <a:lnTo>
                      <a:pt x="476" y="858"/>
                    </a:lnTo>
                    <a:lnTo>
                      <a:pt x="476" y="858"/>
                    </a:lnTo>
                    <a:lnTo>
                      <a:pt x="477" y="865"/>
                    </a:lnTo>
                    <a:lnTo>
                      <a:pt x="479" y="871"/>
                    </a:lnTo>
                    <a:lnTo>
                      <a:pt x="482" y="877"/>
                    </a:lnTo>
                    <a:lnTo>
                      <a:pt x="486" y="881"/>
                    </a:lnTo>
                    <a:lnTo>
                      <a:pt x="490" y="885"/>
                    </a:lnTo>
                    <a:lnTo>
                      <a:pt x="496" y="888"/>
                    </a:lnTo>
                    <a:lnTo>
                      <a:pt x="502" y="889"/>
                    </a:lnTo>
                    <a:lnTo>
                      <a:pt x="508" y="891"/>
                    </a:lnTo>
                    <a:lnTo>
                      <a:pt x="508" y="891"/>
                    </a:lnTo>
                    <a:lnTo>
                      <a:pt x="515" y="889"/>
                    </a:lnTo>
                    <a:lnTo>
                      <a:pt x="520" y="888"/>
                    </a:lnTo>
                    <a:lnTo>
                      <a:pt x="526" y="885"/>
                    </a:lnTo>
                    <a:lnTo>
                      <a:pt x="531" y="881"/>
                    </a:lnTo>
                    <a:lnTo>
                      <a:pt x="534" y="877"/>
                    </a:lnTo>
                    <a:lnTo>
                      <a:pt x="537" y="871"/>
                    </a:lnTo>
                    <a:lnTo>
                      <a:pt x="540" y="865"/>
                    </a:lnTo>
                    <a:lnTo>
                      <a:pt x="541" y="858"/>
                    </a:lnTo>
                    <a:lnTo>
                      <a:pt x="541" y="858"/>
                    </a:lnTo>
                    <a:lnTo>
                      <a:pt x="540" y="852"/>
                    </a:lnTo>
                    <a:lnTo>
                      <a:pt x="537" y="847"/>
                    </a:lnTo>
                    <a:lnTo>
                      <a:pt x="534" y="841"/>
                    </a:lnTo>
                    <a:lnTo>
                      <a:pt x="531" y="836"/>
                    </a:lnTo>
                    <a:lnTo>
                      <a:pt x="526" y="833"/>
                    </a:lnTo>
                    <a:lnTo>
                      <a:pt x="520" y="829"/>
                    </a:lnTo>
                    <a:lnTo>
                      <a:pt x="515" y="827"/>
                    </a:lnTo>
                    <a:lnTo>
                      <a:pt x="508" y="827"/>
                    </a:lnTo>
                    <a:lnTo>
                      <a:pt x="508" y="827"/>
                    </a:lnTo>
                    <a:close/>
                    <a:moveTo>
                      <a:pt x="858" y="477"/>
                    </a:moveTo>
                    <a:lnTo>
                      <a:pt x="858" y="477"/>
                    </a:lnTo>
                    <a:lnTo>
                      <a:pt x="852" y="477"/>
                    </a:lnTo>
                    <a:lnTo>
                      <a:pt x="845" y="480"/>
                    </a:lnTo>
                    <a:lnTo>
                      <a:pt x="840" y="483"/>
                    </a:lnTo>
                    <a:lnTo>
                      <a:pt x="836" y="486"/>
                    </a:lnTo>
                    <a:lnTo>
                      <a:pt x="831" y="491"/>
                    </a:lnTo>
                    <a:lnTo>
                      <a:pt x="829" y="497"/>
                    </a:lnTo>
                    <a:lnTo>
                      <a:pt x="827" y="502"/>
                    </a:lnTo>
                    <a:lnTo>
                      <a:pt x="826" y="509"/>
                    </a:lnTo>
                    <a:lnTo>
                      <a:pt x="826" y="509"/>
                    </a:lnTo>
                    <a:lnTo>
                      <a:pt x="827" y="515"/>
                    </a:lnTo>
                    <a:lnTo>
                      <a:pt x="829" y="521"/>
                    </a:lnTo>
                    <a:lnTo>
                      <a:pt x="831" y="527"/>
                    </a:lnTo>
                    <a:lnTo>
                      <a:pt x="836" y="531"/>
                    </a:lnTo>
                    <a:lnTo>
                      <a:pt x="840" y="535"/>
                    </a:lnTo>
                    <a:lnTo>
                      <a:pt x="845" y="539"/>
                    </a:lnTo>
                    <a:lnTo>
                      <a:pt x="852" y="540"/>
                    </a:lnTo>
                    <a:lnTo>
                      <a:pt x="858" y="541"/>
                    </a:lnTo>
                    <a:lnTo>
                      <a:pt x="858" y="541"/>
                    </a:lnTo>
                    <a:lnTo>
                      <a:pt x="865" y="540"/>
                    </a:lnTo>
                    <a:lnTo>
                      <a:pt x="871" y="539"/>
                    </a:lnTo>
                    <a:lnTo>
                      <a:pt x="876" y="535"/>
                    </a:lnTo>
                    <a:lnTo>
                      <a:pt x="881" y="531"/>
                    </a:lnTo>
                    <a:lnTo>
                      <a:pt x="885" y="527"/>
                    </a:lnTo>
                    <a:lnTo>
                      <a:pt x="887" y="521"/>
                    </a:lnTo>
                    <a:lnTo>
                      <a:pt x="889" y="515"/>
                    </a:lnTo>
                    <a:lnTo>
                      <a:pt x="890" y="509"/>
                    </a:lnTo>
                    <a:lnTo>
                      <a:pt x="890" y="509"/>
                    </a:lnTo>
                    <a:lnTo>
                      <a:pt x="889" y="502"/>
                    </a:lnTo>
                    <a:lnTo>
                      <a:pt x="887" y="497"/>
                    </a:lnTo>
                    <a:lnTo>
                      <a:pt x="885" y="491"/>
                    </a:lnTo>
                    <a:lnTo>
                      <a:pt x="881" y="486"/>
                    </a:lnTo>
                    <a:lnTo>
                      <a:pt x="876" y="483"/>
                    </a:lnTo>
                    <a:lnTo>
                      <a:pt x="871" y="480"/>
                    </a:lnTo>
                    <a:lnTo>
                      <a:pt x="865" y="477"/>
                    </a:lnTo>
                    <a:lnTo>
                      <a:pt x="858" y="477"/>
                    </a:lnTo>
                    <a:lnTo>
                      <a:pt x="858" y="477"/>
                    </a:lnTo>
                    <a:close/>
                    <a:moveTo>
                      <a:pt x="159" y="477"/>
                    </a:moveTo>
                    <a:lnTo>
                      <a:pt x="159" y="477"/>
                    </a:lnTo>
                    <a:lnTo>
                      <a:pt x="152" y="477"/>
                    </a:lnTo>
                    <a:lnTo>
                      <a:pt x="146" y="480"/>
                    </a:lnTo>
                    <a:lnTo>
                      <a:pt x="140" y="483"/>
                    </a:lnTo>
                    <a:lnTo>
                      <a:pt x="136" y="486"/>
                    </a:lnTo>
                    <a:lnTo>
                      <a:pt x="132" y="491"/>
                    </a:lnTo>
                    <a:lnTo>
                      <a:pt x="130" y="497"/>
                    </a:lnTo>
                    <a:lnTo>
                      <a:pt x="128" y="502"/>
                    </a:lnTo>
                    <a:lnTo>
                      <a:pt x="126" y="509"/>
                    </a:lnTo>
                    <a:lnTo>
                      <a:pt x="126" y="509"/>
                    </a:lnTo>
                    <a:lnTo>
                      <a:pt x="128" y="515"/>
                    </a:lnTo>
                    <a:lnTo>
                      <a:pt x="130" y="521"/>
                    </a:lnTo>
                    <a:lnTo>
                      <a:pt x="132" y="527"/>
                    </a:lnTo>
                    <a:lnTo>
                      <a:pt x="136" y="531"/>
                    </a:lnTo>
                    <a:lnTo>
                      <a:pt x="140" y="535"/>
                    </a:lnTo>
                    <a:lnTo>
                      <a:pt x="146" y="539"/>
                    </a:lnTo>
                    <a:lnTo>
                      <a:pt x="152" y="540"/>
                    </a:lnTo>
                    <a:lnTo>
                      <a:pt x="159" y="541"/>
                    </a:lnTo>
                    <a:lnTo>
                      <a:pt x="159" y="541"/>
                    </a:lnTo>
                    <a:lnTo>
                      <a:pt x="165" y="540"/>
                    </a:lnTo>
                    <a:lnTo>
                      <a:pt x="170" y="539"/>
                    </a:lnTo>
                    <a:lnTo>
                      <a:pt x="176" y="535"/>
                    </a:lnTo>
                    <a:lnTo>
                      <a:pt x="181" y="531"/>
                    </a:lnTo>
                    <a:lnTo>
                      <a:pt x="184" y="527"/>
                    </a:lnTo>
                    <a:lnTo>
                      <a:pt x="188" y="521"/>
                    </a:lnTo>
                    <a:lnTo>
                      <a:pt x="190" y="515"/>
                    </a:lnTo>
                    <a:lnTo>
                      <a:pt x="190" y="509"/>
                    </a:lnTo>
                    <a:lnTo>
                      <a:pt x="190" y="509"/>
                    </a:lnTo>
                    <a:lnTo>
                      <a:pt x="190" y="502"/>
                    </a:lnTo>
                    <a:lnTo>
                      <a:pt x="188" y="497"/>
                    </a:lnTo>
                    <a:lnTo>
                      <a:pt x="184" y="491"/>
                    </a:lnTo>
                    <a:lnTo>
                      <a:pt x="181" y="486"/>
                    </a:lnTo>
                    <a:lnTo>
                      <a:pt x="176" y="483"/>
                    </a:lnTo>
                    <a:lnTo>
                      <a:pt x="170" y="480"/>
                    </a:lnTo>
                    <a:lnTo>
                      <a:pt x="165" y="477"/>
                    </a:lnTo>
                    <a:lnTo>
                      <a:pt x="159" y="477"/>
                    </a:lnTo>
                    <a:lnTo>
                      <a:pt x="159" y="47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A32EE2A2-944B-44A6-A334-33282C7BF40E}"/>
              </a:ext>
            </a:extLst>
          </p:cNvPr>
          <p:cNvSpPr txBox="1"/>
          <p:nvPr/>
        </p:nvSpPr>
        <p:spPr>
          <a:xfrm>
            <a:off x="1094233" y="1932754"/>
            <a:ext cx="36767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b="0" spc="6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The title text</a:t>
            </a:r>
            <a:endParaRPr kumimoji="0" lang="zh-CN" altLang="en-US" sz="2400" b="0" i="0" u="none" strike="noStrike" kern="1200" cap="all" spc="6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TextBox 34">
            <a:extLst>
              <a:ext uri="{FF2B5EF4-FFF2-40B4-BE49-F238E27FC236}">
                <a16:creationId xmlns:a16="http://schemas.microsoft.com/office/drawing/2014/main" id="{1137F487-6BF6-491A-B3A6-9BA8385B095B}"/>
              </a:ext>
            </a:extLst>
          </p:cNvPr>
          <p:cNvSpPr txBox="1"/>
          <p:nvPr/>
        </p:nvSpPr>
        <p:spPr>
          <a:xfrm>
            <a:off x="1897580" y="2346881"/>
            <a:ext cx="27355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amet, consectetur adipisicing elit, sed ea commodoconsequat.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A33780F-8AF2-4A19-82D3-E5B4021C7319}"/>
              </a:ext>
            </a:extLst>
          </p:cNvPr>
          <p:cNvSpPr txBox="1"/>
          <p:nvPr/>
        </p:nvSpPr>
        <p:spPr>
          <a:xfrm>
            <a:off x="4633157" y="4724110"/>
            <a:ext cx="36375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b="0" spc="6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The title text</a:t>
            </a:r>
            <a:endParaRPr kumimoji="0" lang="zh-CN" altLang="en-US" sz="2400" b="0" i="0" u="none" strike="noStrike" kern="1200" cap="all" spc="6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TextBox 34">
            <a:extLst>
              <a:ext uri="{FF2B5EF4-FFF2-40B4-BE49-F238E27FC236}">
                <a16:creationId xmlns:a16="http://schemas.microsoft.com/office/drawing/2014/main" id="{C19172D1-F9F3-437A-956F-083B59055420}"/>
              </a:ext>
            </a:extLst>
          </p:cNvPr>
          <p:cNvSpPr txBox="1"/>
          <p:nvPr/>
        </p:nvSpPr>
        <p:spPr>
          <a:xfrm>
            <a:off x="5500052" y="5113520"/>
            <a:ext cx="27355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amet, consectetur adipisicing elit, sed ea commodoconsequat.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F7EE987-174F-4BC3-BA7C-81736BC16820}"/>
              </a:ext>
            </a:extLst>
          </p:cNvPr>
          <p:cNvSpPr txBox="1"/>
          <p:nvPr/>
        </p:nvSpPr>
        <p:spPr>
          <a:xfrm>
            <a:off x="7036904" y="1941458"/>
            <a:ext cx="41429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b="0" spc="6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The title text</a:t>
            </a:r>
            <a:endParaRPr kumimoji="0" lang="zh-CN" altLang="en-US" sz="2400" b="0" i="0" u="none" strike="noStrike" kern="1200" cap="all" spc="6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TextBox 34">
            <a:extLst>
              <a:ext uri="{FF2B5EF4-FFF2-40B4-BE49-F238E27FC236}">
                <a16:creationId xmlns:a16="http://schemas.microsoft.com/office/drawing/2014/main" id="{12327E50-3771-4423-9BF8-C741D7271B90}"/>
              </a:ext>
            </a:extLst>
          </p:cNvPr>
          <p:cNvSpPr txBox="1"/>
          <p:nvPr/>
        </p:nvSpPr>
        <p:spPr>
          <a:xfrm>
            <a:off x="8362190" y="2312418"/>
            <a:ext cx="27355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amet, consectetur adipisicing elit, sed ea commodoconsequat.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8F888F7D-7633-409B-9094-20744356AAA2}"/>
              </a:ext>
            </a:extLst>
          </p:cNvPr>
          <p:cNvSpPr/>
          <p:nvPr/>
        </p:nvSpPr>
        <p:spPr>
          <a:xfrm flipH="1">
            <a:off x="696355" y="542120"/>
            <a:ext cx="2579473" cy="660717"/>
          </a:xfrm>
          <a:prstGeom prst="rect">
            <a:avLst/>
          </a:prstGeom>
          <a:solidFill>
            <a:srgbClr val="C4D7D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CEC0630-5B6A-4564-90F9-82BD9E867A13}"/>
              </a:ext>
            </a:extLst>
          </p:cNvPr>
          <p:cNvSpPr txBox="1"/>
          <p:nvPr/>
        </p:nvSpPr>
        <p:spPr>
          <a:xfrm>
            <a:off x="632451" y="656852"/>
            <a:ext cx="27072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Please enter the title</a:t>
            </a:r>
          </a:p>
        </p:txBody>
      </p:sp>
    </p:spTree>
    <p:extLst>
      <p:ext uri="{BB962C8B-B14F-4D97-AF65-F5344CB8AC3E}">
        <p14:creationId xmlns:p14="http://schemas.microsoft.com/office/powerpoint/2010/main" val="67487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:a14="http://schemas.microsoft.com/office/drawing/2010/main" xmlns:a16="http://schemas.microsoft.com/office/drawing/2014/main"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8E72C779-48D6-44C2-A03A-2CA3F67DE17A}"/>
              </a:ext>
            </a:extLst>
          </p:cNvPr>
          <p:cNvCxnSpPr>
            <a:cxnSpLocks/>
          </p:cNvCxnSpPr>
          <p:nvPr/>
        </p:nvCxnSpPr>
        <p:spPr>
          <a:xfrm>
            <a:off x="860327" y="1108964"/>
            <a:ext cx="0" cy="4673797"/>
          </a:xfrm>
          <a:prstGeom prst="line">
            <a:avLst/>
          </a:prstGeom>
          <a:ln w="2857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>
            <a:extLst>
              <a:ext uri="{FF2B5EF4-FFF2-40B4-BE49-F238E27FC236}">
                <a16:creationId xmlns:a16="http://schemas.microsoft.com/office/drawing/2014/main" id="{F0809741-D203-4F96-A470-65DC577D2F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89315" y="669129"/>
            <a:ext cx="8278848" cy="5519742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DCDFE1D5-0EE7-461E-9C0A-D2D9581CAA5E}"/>
              </a:ext>
            </a:extLst>
          </p:cNvPr>
          <p:cNvSpPr/>
          <p:nvPr/>
        </p:nvSpPr>
        <p:spPr>
          <a:xfrm>
            <a:off x="9577953" y="0"/>
            <a:ext cx="2614047" cy="6858000"/>
          </a:xfrm>
          <a:prstGeom prst="rect">
            <a:avLst/>
          </a:prstGeom>
          <a:solidFill>
            <a:srgbClr val="FBD77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2BC762F-174B-43EF-95C7-E462B4FEA0CA}"/>
              </a:ext>
            </a:extLst>
          </p:cNvPr>
          <p:cNvSpPr/>
          <p:nvPr/>
        </p:nvSpPr>
        <p:spPr>
          <a:xfrm>
            <a:off x="7503934" y="1052554"/>
            <a:ext cx="3859079" cy="47528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EB21B1C-17CE-49A1-87CB-94F949F3B785}"/>
              </a:ext>
            </a:extLst>
          </p:cNvPr>
          <p:cNvSpPr/>
          <p:nvPr/>
        </p:nvSpPr>
        <p:spPr>
          <a:xfrm>
            <a:off x="3914699" y="1377050"/>
            <a:ext cx="3332134" cy="4103900"/>
          </a:xfrm>
          <a:prstGeom prst="rect">
            <a:avLst/>
          </a:prstGeom>
          <a:solidFill>
            <a:srgbClr val="FBD77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217840E2-D455-4FB3-BF49-AE313EB98576}"/>
              </a:ext>
            </a:extLst>
          </p:cNvPr>
          <p:cNvSpPr/>
          <p:nvPr/>
        </p:nvSpPr>
        <p:spPr>
          <a:xfrm>
            <a:off x="650536" y="820078"/>
            <a:ext cx="419581" cy="419581"/>
          </a:xfrm>
          <a:prstGeom prst="ellipse">
            <a:avLst/>
          </a:prstGeom>
          <a:solidFill>
            <a:srgbClr val="C4D7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280B0058-569D-46B3-A674-5B5AB0FD1A38}"/>
              </a:ext>
            </a:extLst>
          </p:cNvPr>
          <p:cNvSpPr/>
          <p:nvPr/>
        </p:nvSpPr>
        <p:spPr>
          <a:xfrm>
            <a:off x="633350" y="2329391"/>
            <a:ext cx="419581" cy="419581"/>
          </a:xfrm>
          <a:prstGeom prst="ellipse">
            <a:avLst/>
          </a:prstGeom>
          <a:solidFill>
            <a:srgbClr val="C4D7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0BD1E175-1678-4075-8D60-384DA8A499BB}"/>
              </a:ext>
            </a:extLst>
          </p:cNvPr>
          <p:cNvSpPr/>
          <p:nvPr/>
        </p:nvSpPr>
        <p:spPr>
          <a:xfrm>
            <a:off x="653934" y="3838704"/>
            <a:ext cx="419581" cy="419581"/>
          </a:xfrm>
          <a:prstGeom prst="ellipse">
            <a:avLst/>
          </a:prstGeom>
          <a:solidFill>
            <a:srgbClr val="C4D7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C53AEC09-C6E1-4902-8F4E-49B2C2308492}"/>
              </a:ext>
            </a:extLst>
          </p:cNvPr>
          <p:cNvSpPr/>
          <p:nvPr/>
        </p:nvSpPr>
        <p:spPr>
          <a:xfrm>
            <a:off x="650535" y="5376717"/>
            <a:ext cx="419581" cy="419581"/>
          </a:xfrm>
          <a:prstGeom prst="ellipse">
            <a:avLst/>
          </a:prstGeom>
          <a:solidFill>
            <a:srgbClr val="C4D7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092A305-0BDD-4289-8526-8727C4A3C1E6}"/>
              </a:ext>
            </a:extLst>
          </p:cNvPr>
          <p:cNvSpPr txBox="1"/>
          <p:nvPr/>
        </p:nvSpPr>
        <p:spPr>
          <a:xfrm>
            <a:off x="3834189" y="3607872"/>
            <a:ext cx="35885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b="0" spc="6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The title text</a:t>
            </a:r>
            <a:endParaRPr kumimoji="0" lang="zh-CN" altLang="en-US" sz="2400" b="0" i="0" u="none" strike="noStrike" kern="1200" cap="all" spc="6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TextBox 34">
            <a:extLst>
              <a:ext uri="{FF2B5EF4-FFF2-40B4-BE49-F238E27FC236}">
                <a16:creationId xmlns:a16="http://schemas.microsoft.com/office/drawing/2014/main" id="{A0035F97-B9D8-4C95-9F23-BD922D5385F8}"/>
              </a:ext>
            </a:extLst>
          </p:cNvPr>
          <p:cNvSpPr txBox="1"/>
          <p:nvPr/>
        </p:nvSpPr>
        <p:spPr>
          <a:xfrm>
            <a:off x="4315040" y="4069537"/>
            <a:ext cx="2360240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consectetur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adipisicing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elit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Sed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Ea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commodoconsequat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0094044-456B-4B63-B172-6C92E49C3FA5}"/>
              </a:ext>
            </a:extLst>
          </p:cNvPr>
          <p:cNvSpPr txBox="1"/>
          <p:nvPr/>
        </p:nvSpPr>
        <p:spPr>
          <a:xfrm>
            <a:off x="7663963" y="1377050"/>
            <a:ext cx="35341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b="0" spc="6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The title text</a:t>
            </a:r>
            <a:endParaRPr kumimoji="0" lang="zh-CN" altLang="en-US" sz="2400" b="0" i="0" u="none" strike="noStrike" kern="1200" cap="all" spc="6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TextBox 34">
            <a:extLst>
              <a:ext uri="{FF2B5EF4-FFF2-40B4-BE49-F238E27FC236}">
                <a16:creationId xmlns:a16="http://schemas.microsoft.com/office/drawing/2014/main" id="{0FB942DC-4112-4F64-93ED-64D07564D538}"/>
              </a:ext>
            </a:extLst>
          </p:cNvPr>
          <p:cNvSpPr txBox="1"/>
          <p:nvPr/>
        </p:nvSpPr>
        <p:spPr>
          <a:xfrm>
            <a:off x="7885604" y="1838715"/>
            <a:ext cx="2971308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consectetur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adipisicing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elit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Sed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Ea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commodoconsequat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C07165A-EC7D-45C9-B954-5E6D909F4913}"/>
              </a:ext>
            </a:extLst>
          </p:cNvPr>
          <p:cNvSpPr txBox="1"/>
          <p:nvPr/>
        </p:nvSpPr>
        <p:spPr>
          <a:xfrm>
            <a:off x="7478687" y="2839873"/>
            <a:ext cx="35885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b="0" spc="6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The title text</a:t>
            </a:r>
            <a:endParaRPr kumimoji="0" lang="zh-CN" altLang="en-US" sz="2400" b="0" i="0" u="none" strike="noStrike" kern="1200" cap="all" spc="6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TextBox 34">
            <a:extLst>
              <a:ext uri="{FF2B5EF4-FFF2-40B4-BE49-F238E27FC236}">
                <a16:creationId xmlns:a16="http://schemas.microsoft.com/office/drawing/2014/main" id="{4D6B137A-03F5-4E8F-A400-6AF2AA90D045}"/>
              </a:ext>
            </a:extLst>
          </p:cNvPr>
          <p:cNvSpPr txBox="1"/>
          <p:nvPr/>
        </p:nvSpPr>
        <p:spPr>
          <a:xfrm>
            <a:off x="7868125" y="3301538"/>
            <a:ext cx="2971308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consectetur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adipisicing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elit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Sed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Ea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commodoconsequat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1245DDF-746A-4C9E-B32E-1F3D8A9BFDD3}"/>
              </a:ext>
            </a:extLst>
          </p:cNvPr>
          <p:cNvSpPr txBox="1"/>
          <p:nvPr/>
        </p:nvSpPr>
        <p:spPr>
          <a:xfrm>
            <a:off x="7526579" y="4311987"/>
            <a:ext cx="35885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b="0" spc="6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The title text</a:t>
            </a:r>
            <a:endParaRPr kumimoji="0" lang="zh-CN" altLang="en-US" sz="2400" b="0" i="0" u="none" strike="noStrike" kern="1200" cap="all" spc="6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TextBox 34">
            <a:extLst>
              <a:ext uri="{FF2B5EF4-FFF2-40B4-BE49-F238E27FC236}">
                <a16:creationId xmlns:a16="http://schemas.microsoft.com/office/drawing/2014/main" id="{9EE420AA-E42A-457C-89CC-E1A4D46A7CDE}"/>
              </a:ext>
            </a:extLst>
          </p:cNvPr>
          <p:cNvSpPr txBox="1"/>
          <p:nvPr/>
        </p:nvSpPr>
        <p:spPr>
          <a:xfrm>
            <a:off x="7885604" y="4694754"/>
            <a:ext cx="2971308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consectetur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adipisicing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elit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Sed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Ea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commodoconsequat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</a:p>
        </p:txBody>
      </p:sp>
      <p:pic>
        <p:nvPicPr>
          <p:cNvPr id="23" name="图形 22" descr="沙漏">
            <a:extLst>
              <a:ext uri="{FF2B5EF4-FFF2-40B4-BE49-F238E27FC236}">
                <a16:creationId xmlns:a16="http://schemas.microsoft.com/office/drawing/2014/main" id="{C1A899C0-A173-48AE-8F16-37A1533140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16350" y="2057394"/>
            <a:ext cx="1192734" cy="119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19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:asvg="http://schemas.microsoft.com/office/drawing/2016/SVG/main" xmlns:a14="http://schemas.microsoft.com/office/drawing/2010/main" xmlns:a16="http://schemas.microsoft.com/office/drawing/2014/main"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D7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6">
            <a:extLst>
              <a:ext uri="{FF2B5EF4-FFF2-40B4-BE49-F238E27FC236}">
                <a16:creationId xmlns:a16="http://schemas.microsoft.com/office/drawing/2014/main" id="{8353F4A6-E34F-4E1C-A947-5E691B2D99B6}"/>
              </a:ext>
            </a:extLst>
          </p:cNvPr>
          <p:cNvSpPr/>
          <p:nvPr/>
        </p:nvSpPr>
        <p:spPr>
          <a:xfrm>
            <a:off x="5597588" y="3470766"/>
            <a:ext cx="4398819" cy="102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800" rtl="0">
              <a:lnSpc>
                <a:spcPct val="150000"/>
              </a:lnSpc>
              <a:spcBef>
                <a:spcPts val="1200"/>
              </a:spcBef>
              <a:buClr>
                <a:srgbClr val="E24848"/>
              </a:buClr>
              <a:defRPr/>
            </a:pPr>
            <a:r>
              <a:rPr lang="en-US" sz="1400" kern="1200" noProof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 ipsum dolor sit amet, consectetur adipiscing elit. Nulla imperdiet volutpat dui at fermentum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FCE17D7-D32A-404E-8876-0AB386E4D0A9}"/>
              </a:ext>
            </a:extLst>
          </p:cNvPr>
          <p:cNvGrpSpPr/>
          <p:nvPr/>
        </p:nvGrpSpPr>
        <p:grpSpPr>
          <a:xfrm>
            <a:off x="5755042" y="3144602"/>
            <a:ext cx="774914" cy="200259"/>
            <a:chOff x="852408" y="3745351"/>
            <a:chExt cx="1379350" cy="356462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F6AF9B1A-97D1-4708-962D-3B1307C7A739}"/>
                </a:ext>
              </a:extLst>
            </p:cNvPr>
            <p:cNvSpPr/>
            <p:nvPr/>
          </p:nvSpPr>
          <p:spPr>
            <a:xfrm>
              <a:off x="852408" y="3745351"/>
              <a:ext cx="356462" cy="3564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8491FA76-6733-4D8E-8D1D-98C1D0D682EB}"/>
                </a:ext>
              </a:extLst>
            </p:cNvPr>
            <p:cNvSpPr/>
            <p:nvPr/>
          </p:nvSpPr>
          <p:spPr>
            <a:xfrm>
              <a:off x="1363852" y="3745351"/>
              <a:ext cx="356462" cy="3564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A39B6DE7-7A40-4579-9864-B7E6883CDB6D}"/>
                </a:ext>
              </a:extLst>
            </p:cNvPr>
            <p:cNvSpPr/>
            <p:nvPr/>
          </p:nvSpPr>
          <p:spPr>
            <a:xfrm>
              <a:off x="1875296" y="3745351"/>
              <a:ext cx="356462" cy="3564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E2345579-7425-4B2C-8223-D2AC287A7445}"/>
              </a:ext>
            </a:extLst>
          </p:cNvPr>
          <p:cNvSpPr/>
          <p:nvPr/>
        </p:nvSpPr>
        <p:spPr>
          <a:xfrm>
            <a:off x="5362416" y="1808006"/>
            <a:ext cx="5760509" cy="108491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6600" spc="22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The title text</a:t>
            </a:r>
            <a:endParaRPr lang="en-US" sz="6600" spc="22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双波形 12">
            <a:extLst>
              <a:ext uri="{FF2B5EF4-FFF2-40B4-BE49-F238E27FC236}">
                <a16:creationId xmlns:a16="http://schemas.microsoft.com/office/drawing/2014/main" id="{24BC6EC7-4D09-4EB4-90D2-FB7021BB8873}"/>
              </a:ext>
            </a:extLst>
          </p:cNvPr>
          <p:cNvSpPr/>
          <p:nvPr/>
        </p:nvSpPr>
        <p:spPr>
          <a:xfrm rot="2696221">
            <a:off x="-4409184" y="2680349"/>
            <a:ext cx="12564333" cy="6008275"/>
          </a:xfrm>
          <a:prstGeom prst="doubleWave">
            <a:avLst>
              <a:gd name="adj1" fmla="val 6705"/>
              <a:gd name="adj2" fmla="val -3109"/>
            </a:avLst>
          </a:prstGeom>
          <a:solidFill>
            <a:srgbClr val="FBD77F"/>
          </a:solidFill>
          <a:ln>
            <a:noFill/>
          </a:ln>
          <a:effectLst>
            <a:outerShdw blurRad="139700" dist="1143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47057C9-61C6-4790-981B-D3C1B08E883B}"/>
              </a:ext>
            </a:extLst>
          </p:cNvPr>
          <p:cNvSpPr/>
          <p:nvPr/>
        </p:nvSpPr>
        <p:spPr>
          <a:xfrm>
            <a:off x="-164685" y="3585694"/>
            <a:ext cx="3452315" cy="262379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sz="16600" b="1" spc="225" dirty="0">
                <a:solidFill>
                  <a:srgbClr val="AAC6C3"/>
                </a:solidFill>
                <a:cs typeface="+mn-ea"/>
                <a:sym typeface="+mn-lt"/>
              </a:rPr>
              <a:t>02</a:t>
            </a:r>
            <a:endParaRPr sz="16600" b="1" spc="225" dirty="0">
              <a:solidFill>
                <a:srgbClr val="AAC6C3"/>
              </a:solidFill>
              <a:cs typeface="+mn-ea"/>
              <a:sym typeface="+mn-lt"/>
            </a:endParaRPr>
          </a:p>
        </p:txBody>
      </p:sp>
      <p:sp>
        <p:nvSpPr>
          <p:cNvPr id="15" name="双波形 14">
            <a:extLst>
              <a:ext uri="{FF2B5EF4-FFF2-40B4-BE49-F238E27FC236}">
                <a16:creationId xmlns:a16="http://schemas.microsoft.com/office/drawing/2014/main" id="{F097C902-E182-4934-A690-B2B593B9750F}"/>
              </a:ext>
            </a:extLst>
          </p:cNvPr>
          <p:cNvSpPr/>
          <p:nvPr/>
        </p:nvSpPr>
        <p:spPr>
          <a:xfrm rot="14568640">
            <a:off x="9029646" y="-219061"/>
            <a:ext cx="6562026" cy="2820437"/>
          </a:xfrm>
          <a:prstGeom prst="doubleWave">
            <a:avLst>
              <a:gd name="adj1" fmla="val 9058"/>
              <a:gd name="adj2" fmla="val -4864"/>
            </a:avLst>
          </a:prstGeom>
          <a:solidFill>
            <a:srgbClr val="9BBBB7"/>
          </a:solidFill>
          <a:ln>
            <a:noFill/>
          </a:ln>
          <a:effectLst>
            <a:outerShdw blurRad="177800" dist="1016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2740449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3" grpId="0" animBg="1"/>
      <p:bldP spid="4" grpId="0"/>
    </p:bldLst>
  </p:timing>
</p:sld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xb5cenm3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1334</Words>
  <Application>Microsoft Office PowerPoint</Application>
  <PresentationFormat>宽屏</PresentationFormat>
  <Paragraphs>171</Paragraphs>
  <Slides>25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Arial</vt:lpstr>
      <vt:lpstr>方正细谭黑简体</vt:lpstr>
      <vt:lpstr>微软雅黑</vt:lpstr>
      <vt:lpstr>Calibri</vt:lpstr>
      <vt:lpstr>www.jpppt.com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宇 之灵</cp:lastModifiedBy>
  <cp:revision>52</cp:revision>
  <dcterms:created xsi:type="dcterms:W3CDTF">2019-09-29T07:58:18Z</dcterms:created>
  <dcterms:modified xsi:type="dcterms:W3CDTF">2021-03-23T23:40:27Z</dcterms:modified>
</cp:coreProperties>
</file>