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8"/>
  </p:notesMasterIdLst>
  <p:sldIdLst>
    <p:sldId id="257" r:id="rId3"/>
    <p:sldId id="256" r:id="rId4"/>
    <p:sldId id="258" r:id="rId5"/>
    <p:sldId id="273" r:id="rId6"/>
    <p:sldId id="268" r:id="rId7"/>
    <p:sldId id="269" r:id="rId8"/>
    <p:sldId id="261" r:id="rId9"/>
    <p:sldId id="274" r:id="rId10"/>
    <p:sldId id="270" r:id="rId11"/>
    <p:sldId id="280" r:id="rId12"/>
    <p:sldId id="262" r:id="rId13"/>
    <p:sldId id="259" r:id="rId14"/>
    <p:sldId id="275" r:id="rId15"/>
    <p:sldId id="277" r:id="rId16"/>
    <p:sldId id="263" r:id="rId17"/>
    <p:sldId id="279" r:id="rId18"/>
    <p:sldId id="281" r:id="rId19"/>
    <p:sldId id="278" r:id="rId20"/>
    <p:sldId id="264" r:id="rId21"/>
    <p:sldId id="267" r:id="rId22"/>
    <p:sldId id="276" r:id="rId23"/>
    <p:sldId id="265" r:id="rId24"/>
    <p:sldId id="271" r:id="rId25"/>
    <p:sldId id="272" r:id="rId26"/>
    <p:sldId id="26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935"/>
    <a:srgbClr val="193B3C"/>
    <a:srgbClr val="1F2020"/>
    <a:srgbClr val="E1801F"/>
    <a:srgbClr val="CDBF97"/>
    <a:srgbClr val="8D7545"/>
    <a:srgbClr val="ECE8E5"/>
    <a:srgbClr val="E4CBCB"/>
    <a:srgbClr val="A88755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39832-080A-499B-BB7A-BAADB3C3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460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3176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537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7997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26680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126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978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9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1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ppp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1ppt.com/moban/" TargetMode="Externa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ppp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 2">
            <a:extLst>
              <a:ext uri="{FF2B5EF4-FFF2-40B4-BE49-F238E27FC236}">
                <a16:creationId xmlns:a16="http://schemas.microsoft.com/office/drawing/2014/main" id="{E0834F86-AC37-4E5E-9D00-5C0C0EBFCDD1}"/>
              </a:ext>
            </a:extLst>
          </p:cNvPr>
          <p:cNvGrpSpPr/>
          <p:nvPr/>
        </p:nvGrpSpPr>
        <p:grpSpPr>
          <a:xfrm>
            <a:off x="2405065" y="955261"/>
            <a:ext cx="7380864" cy="4905280"/>
            <a:chOff x="2405065" y="955261"/>
            <a:chExt cx="7380864" cy="4905280"/>
          </a:xfrm>
          <a:noFill/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B1252A0-2A91-45C8-BC0D-2D23FE405DAD}"/>
                </a:ext>
              </a:extLst>
            </p:cNvPr>
            <p:cNvSpPr/>
            <p:nvPr/>
          </p:nvSpPr>
          <p:spPr>
            <a:xfrm>
              <a:off x="2405065" y="3422522"/>
              <a:ext cx="1492469" cy="2396108"/>
            </a:xfrm>
            <a:custGeom>
              <a:avLst/>
              <a:gdLst>
                <a:gd name="connsiteX0" fmla="*/ 392999 w 1492469"/>
                <a:gd name="connsiteY0" fmla="*/ 0 h 2396108"/>
                <a:gd name="connsiteX1" fmla="*/ 92294 w 1492469"/>
                <a:gd name="connsiteY1" fmla="*/ 1540192 h 2396108"/>
                <a:gd name="connsiteX2" fmla="*/ 1492469 w 1492469"/>
                <a:gd name="connsiteY2" fmla="*/ 2396109 h 23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469" h="2396108">
                  <a:moveTo>
                    <a:pt x="392999" y="0"/>
                  </a:moveTo>
                  <a:cubicBezTo>
                    <a:pt x="37430" y="548449"/>
                    <a:pt x="-111731" y="1100995"/>
                    <a:pt x="92294" y="1540192"/>
                  </a:cubicBezTo>
                  <a:cubicBezTo>
                    <a:pt x="288033" y="1961769"/>
                    <a:pt x="822290" y="2245138"/>
                    <a:pt x="1492469" y="2396109"/>
                  </a:cubicBezTo>
                </a:path>
              </a:pathLst>
            </a:custGeom>
            <a:noFill/>
            <a:ln w="9525" cap="flat">
              <a:solidFill>
                <a:srgbClr val="E180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AF64D32-18C5-4DA5-82AE-72462B792993}"/>
                </a:ext>
              </a:extLst>
            </p:cNvPr>
            <p:cNvSpPr/>
            <p:nvPr/>
          </p:nvSpPr>
          <p:spPr>
            <a:xfrm>
              <a:off x="6236589" y="4648294"/>
              <a:ext cx="2669095" cy="1212246"/>
            </a:xfrm>
            <a:custGeom>
              <a:avLst/>
              <a:gdLst>
                <a:gd name="connsiteX0" fmla="*/ 0 w 2669095"/>
                <a:gd name="connsiteY0" fmla="*/ 1212247 h 1212246"/>
                <a:gd name="connsiteX1" fmla="*/ 2669095 w 2669095"/>
                <a:gd name="connsiteY1" fmla="*/ 0 h 121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9095" h="1212246">
                  <a:moveTo>
                    <a:pt x="0" y="1212247"/>
                  </a:moveTo>
                  <a:cubicBezTo>
                    <a:pt x="829723" y="1072610"/>
                    <a:pt x="1917573" y="670084"/>
                    <a:pt x="2669095" y="0"/>
                  </a:cubicBezTo>
                </a:path>
              </a:pathLst>
            </a:custGeom>
            <a:noFill/>
            <a:ln w="9525" cap="flat">
              <a:solidFill>
                <a:srgbClr val="E180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52D09AC5-849B-43EB-8A1C-803A016172AF}"/>
                </a:ext>
              </a:extLst>
            </p:cNvPr>
            <p:cNvSpPr/>
            <p:nvPr/>
          </p:nvSpPr>
          <p:spPr>
            <a:xfrm>
              <a:off x="7941373" y="955261"/>
              <a:ext cx="1844556" cy="2512885"/>
            </a:xfrm>
            <a:custGeom>
              <a:avLst/>
              <a:gdLst>
                <a:gd name="connsiteX0" fmla="*/ 1757553 w 1844556"/>
                <a:gd name="connsiteY0" fmla="*/ 2512885 h 2512885"/>
                <a:gd name="connsiteX1" fmla="*/ 1813941 w 1844556"/>
                <a:gd name="connsiteY1" fmla="*/ 1542193 h 2512885"/>
                <a:gd name="connsiteX2" fmla="*/ 0 w 1844556"/>
                <a:gd name="connsiteY2" fmla="*/ 0 h 251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556" h="2512885">
                  <a:moveTo>
                    <a:pt x="1757553" y="2512885"/>
                  </a:moveTo>
                  <a:cubicBezTo>
                    <a:pt x="1845945" y="2216563"/>
                    <a:pt x="1871091" y="1892999"/>
                    <a:pt x="1813941" y="1542193"/>
                  </a:cubicBezTo>
                  <a:cubicBezTo>
                    <a:pt x="1725263" y="997553"/>
                    <a:pt x="1296543" y="152019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E180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91523E5-321F-43A9-AB95-E25E77036AB0}"/>
                </a:ext>
              </a:extLst>
            </p:cNvPr>
            <p:cNvSpPr/>
            <p:nvPr/>
          </p:nvSpPr>
          <p:spPr>
            <a:xfrm>
              <a:off x="5348477" y="1028604"/>
              <a:ext cx="1197768" cy="331755"/>
            </a:xfrm>
            <a:custGeom>
              <a:avLst/>
              <a:gdLst>
                <a:gd name="connsiteX0" fmla="*/ 1197769 w 1197768"/>
                <a:gd name="connsiteY0" fmla="*/ 0 h 331755"/>
                <a:gd name="connsiteX1" fmla="*/ 355473 w 1197768"/>
                <a:gd name="connsiteY1" fmla="*/ 206407 h 331755"/>
                <a:gd name="connsiteX2" fmla="*/ 0 w 1197768"/>
                <a:gd name="connsiteY2" fmla="*/ 331756 h 33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768" h="331755">
                  <a:moveTo>
                    <a:pt x="1197769" y="0"/>
                  </a:moveTo>
                  <a:cubicBezTo>
                    <a:pt x="937546" y="48482"/>
                    <a:pt x="657320" y="116395"/>
                    <a:pt x="355473" y="206407"/>
                  </a:cubicBezTo>
                  <a:cubicBezTo>
                    <a:pt x="238220" y="241364"/>
                    <a:pt x="119348" y="283464"/>
                    <a:pt x="0" y="331756"/>
                  </a:cubicBezTo>
                </a:path>
              </a:pathLst>
            </a:custGeom>
            <a:noFill/>
            <a:ln w="9525" cap="flat">
              <a:solidFill>
                <a:srgbClr val="E180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图形 2">
            <a:extLst>
              <a:ext uri="{FF2B5EF4-FFF2-40B4-BE49-F238E27FC236}">
                <a16:creationId xmlns:a16="http://schemas.microsoft.com/office/drawing/2014/main" id="{E0834F86-AC37-4E5E-9D00-5C0C0EBFCDD1}"/>
              </a:ext>
            </a:extLst>
          </p:cNvPr>
          <p:cNvGrpSpPr/>
          <p:nvPr/>
        </p:nvGrpSpPr>
        <p:grpSpPr>
          <a:xfrm>
            <a:off x="7141749" y="814387"/>
            <a:ext cx="809434" cy="255460"/>
            <a:chOff x="7141749" y="814387"/>
            <a:chExt cx="809434" cy="255460"/>
          </a:xfrm>
          <a:solidFill>
            <a:schemeClr val="accent6">
              <a:lumMod val="75000"/>
            </a:schemeClr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3448118-EA8D-4725-BE63-5E1455CB8571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4EEBBB7-D1F4-4492-8FBF-81BA24C571E3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3FAC8E30-1006-4438-A019-F494547827CC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F4C81B6-81E6-4CAD-91C7-BA4E2382239C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D7BE6C7-A726-49E0-84A6-20E336927E66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D9CA228-CC19-4F38-98F2-E5FB7923E392}"/>
              </a:ext>
            </a:extLst>
          </p:cNvPr>
          <p:cNvSpPr/>
          <p:nvPr/>
        </p:nvSpPr>
        <p:spPr>
          <a:xfrm>
            <a:off x="4611194" y="1587817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4E1EABD4-B23E-4D60-BD9C-7A1222DB7DBC}"/>
              </a:ext>
            </a:extLst>
          </p:cNvPr>
          <p:cNvSpPr/>
          <p:nvPr/>
        </p:nvSpPr>
        <p:spPr>
          <a:xfrm>
            <a:off x="2988991" y="2300953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3A8D07E-F27A-43A6-B64C-05C478B3E95B}"/>
              </a:ext>
            </a:extLst>
          </p:cNvPr>
          <p:cNvSpPr/>
          <p:nvPr/>
        </p:nvSpPr>
        <p:spPr>
          <a:xfrm>
            <a:off x="9481549" y="4286111"/>
            <a:ext cx="271843" cy="271843"/>
          </a:xfrm>
          <a:custGeom>
            <a:avLst/>
            <a:gdLst>
              <a:gd name="connsiteX0" fmla="*/ 271843 w 271843"/>
              <a:gd name="connsiteY0" fmla="*/ 66675 h 271843"/>
              <a:gd name="connsiteX1" fmla="*/ 205264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264 h 271843"/>
              <a:gd name="connsiteX7" fmla="*/ 66675 w 271843"/>
              <a:gd name="connsiteY7" fmla="*/ 271843 h 271843"/>
              <a:gd name="connsiteX8" fmla="*/ 135922 w 271843"/>
              <a:gd name="connsiteY8" fmla="*/ 202597 h 271843"/>
              <a:gd name="connsiteX9" fmla="*/ 205264 w 271843"/>
              <a:gd name="connsiteY9" fmla="*/ 271843 h 271843"/>
              <a:gd name="connsiteX10" fmla="*/ 271843 w 271843"/>
              <a:gd name="connsiteY10" fmla="*/ 205264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3" y="66675"/>
                </a:moveTo>
                <a:lnTo>
                  <a:pt x="205264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264"/>
                </a:lnTo>
                <a:lnTo>
                  <a:pt x="66675" y="271843"/>
                </a:lnTo>
                <a:lnTo>
                  <a:pt x="135922" y="202597"/>
                </a:lnTo>
                <a:lnTo>
                  <a:pt x="205264" y="271843"/>
                </a:lnTo>
                <a:lnTo>
                  <a:pt x="271843" y="205264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3DF384D-E2AF-4D24-B7EF-7C0638A69DAE}"/>
              </a:ext>
            </a:extLst>
          </p:cNvPr>
          <p:cNvSpPr/>
          <p:nvPr/>
        </p:nvSpPr>
        <p:spPr>
          <a:xfrm>
            <a:off x="8963596" y="1224438"/>
            <a:ext cx="271938" cy="271938"/>
          </a:xfrm>
          <a:custGeom>
            <a:avLst/>
            <a:gdLst>
              <a:gd name="connsiteX0" fmla="*/ 271939 w 271938"/>
              <a:gd name="connsiteY0" fmla="*/ 66675 h 271938"/>
              <a:gd name="connsiteX1" fmla="*/ 205264 w 271938"/>
              <a:gd name="connsiteY1" fmla="*/ 0 h 271938"/>
              <a:gd name="connsiteX2" fmla="*/ 135922 w 271938"/>
              <a:gd name="connsiteY2" fmla="*/ 69342 h 271938"/>
              <a:gd name="connsiteX3" fmla="*/ 66675 w 271938"/>
              <a:gd name="connsiteY3" fmla="*/ 0 h 271938"/>
              <a:gd name="connsiteX4" fmla="*/ 0 w 271938"/>
              <a:gd name="connsiteY4" fmla="*/ 66675 h 271938"/>
              <a:gd name="connsiteX5" fmla="*/ 69342 w 271938"/>
              <a:gd name="connsiteY5" fmla="*/ 136017 h 271938"/>
              <a:gd name="connsiteX6" fmla="*/ 0 w 271938"/>
              <a:gd name="connsiteY6" fmla="*/ 205264 h 271938"/>
              <a:gd name="connsiteX7" fmla="*/ 66675 w 271938"/>
              <a:gd name="connsiteY7" fmla="*/ 271939 h 271938"/>
              <a:gd name="connsiteX8" fmla="*/ 135922 w 271938"/>
              <a:gd name="connsiteY8" fmla="*/ 202692 h 271938"/>
              <a:gd name="connsiteX9" fmla="*/ 205264 w 271938"/>
              <a:gd name="connsiteY9" fmla="*/ 271939 h 271938"/>
              <a:gd name="connsiteX10" fmla="*/ 271939 w 271938"/>
              <a:gd name="connsiteY10" fmla="*/ 205264 h 271938"/>
              <a:gd name="connsiteX11" fmla="*/ 202597 w 271938"/>
              <a:gd name="connsiteY11" fmla="*/ 136017 h 27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938" h="271938">
                <a:moveTo>
                  <a:pt x="271939" y="66675"/>
                </a:moveTo>
                <a:lnTo>
                  <a:pt x="205264" y="0"/>
                </a:lnTo>
                <a:lnTo>
                  <a:pt x="135922" y="69342"/>
                </a:lnTo>
                <a:lnTo>
                  <a:pt x="66675" y="0"/>
                </a:lnTo>
                <a:lnTo>
                  <a:pt x="0" y="66675"/>
                </a:lnTo>
                <a:lnTo>
                  <a:pt x="69342" y="136017"/>
                </a:lnTo>
                <a:lnTo>
                  <a:pt x="0" y="205264"/>
                </a:lnTo>
                <a:lnTo>
                  <a:pt x="66675" y="271939"/>
                </a:lnTo>
                <a:lnTo>
                  <a:pt x="135922" y="202692"/>
                </a:lnTo>
                <a:lnTo>
                  <a:pt x="205264" y="271939"/>
                </a:lnTo>
                <a:lnTo>
                  <a:pt x="271939" y="205264"/>
                </a:lnTo>
                <a:lnTo>
                  <a:pt x="202597" y="13601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E00A7BED-4A07-4735-B65E-1564B977BE8C}"/>
              </a:ext>
            </a:extLst>
          </p:cNvPr>
          <p:cNvSpPr/>
          <p:nvPr/>
        </p:nvSpPr>
        <p:spPr>
          <a:xfrm>
            <a:off x="8905684" y="453037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99F7B4F-0FA7-45AB-9A76-05071BC3B5CD}"/>
              </a:ext>
            </a:extLst>
          </p:cNvPr>
          <p:cNvSpPr/>
          <p:nvPr/>
        </p:nvSpPr>
        <p:spPr>
          <a:xfrm>
            <a:off x="3869150" y="5674613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3B6FC9-A186-49E1-B7AD-005E5695BFCC}"/>
              </a:ext>
            </a:extLst>
          </p:cNvPr>
          <p:cNvSpPr txBox="1"/>
          <p:nvPr/>
        </p:nvSpPr>
        <p:spPr>
          <a:xfrm>
            <a:off x="3309831" y="1681751"/>
            <a:ext cx="6180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spc="-3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r>
              <a:rPr lang="en-US" altLang="zh-CN" sz="9600" spc="-300" dirty="0">
                <a:solidFill>
                  <a:schemeClr val="bg1"/>
                </a:solidFill>
                <a:cs typeface="+mn-ea"/>
                <a:sym typeface="+mn-lt"/>
              </a:rPr>
              <a:t>usiness</a:t>
            </a:r>
            <a:endParaRPr lang="zh-CN" altLang="en-US" sz="88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iṩļïḓè">
            <a:extLst>
              <a:ext uri="{FF2B5EF4-FFF2-40B4-BE49-F238E27FC236}">
                <a16:creationId xmlns:a16="http://schemas.microsoft.com/office/drawing/2014/main" id="{5D3DC77C-3512-4692-8E55-042AAA2F71ED}"/>
              </a:ext>
            </a:extLst>
          </p:cNvPr>
          <p:cNvSpPr txBox="1"/>
          <p:nvPr/>
        </p:nvSpPr>
        <p:spPr bwMode="auto">
          <a:xfrm rot="5400000">
            <a:off x="-233884" y="347286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FC8076-6B66-464F-85F2-20571F1F8899}"/>
              </a:ext>
            </a:extLst>
          </p:cNvPr>
          <p:cNvSpPr txBox="1"/>
          <p:nvPr/>
        </p:nvSpPr>
        <p:spPr>
          <a:xfrm>
            <a:off x="3937163" y="4295319"/>
            <a:ext cx="4036497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hyp="http://schemas.microsoft.com/office/drawing/2018/hyperlinkcolor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D126DE3-53C3-4AF7-8A14-C462E0FEADF3}"/>
              </a:ext>
            </a:extLst>
          </p:cNvPr>
          <p:cNvSpPr txBox="1"/>
          <p:nvPr/>
        </p:nvSpPr>
        <p:spPr>
          <a:xfrm>
            <a:off x="3092577" y="3756894"/>
            <a:ext cx="587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-Insert the Subtitle of Your Presentation-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778184BE-7EF4-4292-B71C-D31093F5D888}"/>
              </a:ext>
            </a:extLst>
          </p:cNvPr>
          <p:cNvSpPr/>
          <p:nvPr/>
        </p:nvSpPr>
        <p:spPr>
          <a:xfrm>
            <a:off x="7455702" y="1933828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形 1">
            <a:extLst>
              <a:ext uri="{FF2B5EF4-FFF2-40B4-BE49-F238E27FC236}">
                <a16:creationId xmlns:a16="http://schemas.microsoft.com/office/drawing/2014/main" id="{4BB4DC74-A4A5-4862-A590-F04ED6A91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1508" y="-1362463"/>
            <a:ext cx="5764784" cy="3574166"/>
          </a:xfrm>
          <a:prstGeom prst="rect">
            <a:avLst/>
          </a:prstGeom>
        </p:spPr>
      </p:pic>
      <p:pic>
        <p:nvPicPr>
          <p:cNvPr id="30" name="图形 2">
            <a:extLst>
              <a:ext uri="{FF2B5EF4-FFF2-40B4-BE49-F238E27FC236}">
                <a16:creationId xmlns:a16="http://schemas.microsoft.com/office/drawing/2014/main" id="{FD5012C6-61D9-4AEF-8104-09BDDB8E4B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6310">
            <a:off x="-2055712" y="5086042"/>
            <a:ext cx="5764784" cy="3574166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200F22EC-6257-4EEE-8137-99A0A83C898A}"/>
              </a:ext>
            </a:extLst>
          </p:cNvPr>
          <p:cNvSpPr/>
          <p:nvPr/>
        </p:nvSpPr>
        <p:spPr>
          <a:xfrm>
            <a:off x="9978119" y="40082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1" name="TextBox 3">
            <a:hlinkClick r:id="rId4"/>
            <a:extLst>
              <a:ext uri="{FF2B5EF4-FFF2-40B4-BE49-F238E27FC236}">
                <a16:creationId xmlns:a16="http://schemas.microsoft.com/office/drawing/2014/main" id="{04497CEC-045A-4D63-A208-25976DBEA053}"/>
              </a:ext>
            </a:extLst>
          </p:cNvPr>
          <p:cNvSpPr txBox="1"/>
          <p:nvPr/>
        </p:nvSpPr>
        <p:spPr>
          <a:xfrm>
            <a:off x="35161" y="661757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76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svg="http://schemas.microsoft.com/office/drawing/2016/SVG/main"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5" grpId="0" animBg="1"/>
      <p:bldP spid="26" grpId="0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BB1196B8-8FD2-44CF-ADCD-2234E3F17B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51301">
            <a:off x="-1915492" y="3183515"/>
            <a:ext cx="7066224" cy="455830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B00B992-74C2-48F6-BA3C-149E094C9270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D5A931C-364A-411B-955D-AE28CABBBF80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D085ECE-8A91-4E7F-A982-B0B42A99B960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8907F2A6-B47F-47FD-97EB-39211C2F2FF9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6262FC4-490C-4A59-A4C9-68327C580A19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D95BDD3-9352-4A02-B5FE-5C21BB3CC39D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iṩļïḓè">
            <a:extLst>
              <a:ext uri="{FF2B5EF4-FFF2-40B4-BE49-F238E27FC236}">
                <a16:creationId xmlns:a16="http://schemas.microsoft.com/office/drawing/2014/main" id="{18F45305-DB7F-49D0-A46B-C0D540A2EB29}"/>
              </a:ext>
            </a:extLst>
          </p:cNvPr>
          <p:cNvSpPr txBox="1"/>
          <p:nvPr/>
        </p:nvSpPr>
        <p:spPr bwMode="auto">
          <a:xfrm>
            <a:off x="1617621" y="2150267"/>
            <a:ext cx="3598078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2F50882F-E12A-434E-BF92-59232A1244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315" y="1357143"/>
            <a:ext cx="5862232" cy="41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22524B4-454A-48AA-934D-C6B4A483F440}"/>
              </a:ext>
            </a:extLst>
          </p:cNvPr>
          <p:cNvSpPr/>
          <p:nvPr/>
        </p:nvSpPr>
        <p:spPr>
          <a:xfrm>
            <a:off x="1885302" y="3794587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102BFBD-2382-4315-A345-8C7240CA166E}"/>
              </a:ext>
            </a:extLst>
          </p:cNvPr>
          <p:cNvSpPr/>
          <p:nvPr/>
        </p:nvSpPr>
        <p:spPr>
          <a:xfrm>
            <a:off x="1617621" y="4779997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ïṩľíḋé">
            <a:extLst>
              <a:ext uri="{FF2B5EF4-FFF2-40B4-BE49-F238E27FC236}">
                <a16:creationId xmlns:a16="http://schemas.microsoft.com/office/drawing/2014/main" id="{D357F12C-AF4C-4ADB-9528-55E7D40DCF1E}"/>
              </a:ext>
            </a:extLst>
          </p:cNvPr>
          <p:cNvSpPr/>
          <p:nvPr/>
        </p:nvSpPr>
        <p:spPr>
          <a:xfrm>
            <a:off x="3280188" y="3123270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defTabSz="913765"/>
            <a:endParaRPr sz="9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AECF6D8-AD5C-49E3-BC5C-9049A97FA052}"/>
              </a:ext>
            </a:extLst>
          </p:cNvPr>
          <p:cNvSpPr txBox="1"/>
          <p:nvPr/>
        </p:nvSpPr>
        <p:spPr>
          <a:xfrm>
            <a:off x="3812581" y="3039079"/>
            <a:ext cx="2044209" cy="173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23" name="ïṣḻïďé">
            <a:extLst>
              <a:ext uri="{FF2B5EF4-FFF2-40B4-BE49-F238E27FC236}">
                <a16:creationId xmlns:a16="http://schemas.microsoft.com/office/drawing/2014/main" id="{363390C2-7894-4AFE-9EDA-CD2BBE186AF3}"/>
              </a:ext>
            </a:extLst>
          </p:cNvPr>
          <p:cNvSpPr/>
          <p:nvPr/>
        </p:nvSpPr>
        <p:spPr>
          <a:xfrm>
            <a:off x="7300260" y="2198619"/>
            <a:ext cx="2223129" cy="476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iṩļïḓè">
            <a:extLst>
              <a:ext uri="{FF2B5EF4-FFF2-40B4-BE49-F238E27FC236}">
                <a16:creationId xmlns:a16="http://schemas.microsoft.com/office/drawing/2014/main" id="{912A9766-DCA8-4FE1-AFA4-DC124067CB41}"/>
              </a:ext>
            </a:extLst>
          </p:cNvPr>
          <p:cNvSpPr txBox="1"/>
          <p:nvPr/>
        </p:nvSpPr>
        <p:spPr bwMode="auto">
          <a:xfrm>
            <a:off x="7441781" y="2193578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3B41173-6FBB-4934-8114-49D1862931ED}"/>
              </a:ext>
            </a:extLst>
          </p:cNvPr>
          <p:cNvSpPr txBox="1"/>
          <p:nvPr/>
        </p:nvSpPr>
        <p:spPr>
          <a:xfrm>
            <a:off x="7319880" y="2912121"/>
            <a:ext cx="3187831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with, Synergistically utilize technically sound portals with,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grpSp>
        <p:nvGrpSpPr>
          <p:cNvPr id="26" name="图形 2">
            <a:extLst>
              <a:ext uri="{FF2B5EF4-FFF2-40B4-BE49-F238E27FC236}">
                <a16:creationId xmlns:a16="http://schemas.microsoft.com/office/drawing/2014/main" id="{5E926AB4-FFD8-427D-B98F-C7628C169D92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4B6D0B7-CA1F-4653-9E76-1211F48356F8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23FE7014-7A45-44D3-9E56-0A1ABBA4B70D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959A3D5-39A3-4BEF-8394-528C8B24A8EE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A8868A7-A4DA-47F7-8B18-B407DBD324FF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7A5C06C-57EC-4CA3-ACA6-5A09E0B89C28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771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2" grpId="0" animBg="1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4BD858D0-961E-46A0-8D0D-648F2E112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674" y="2316512"/>
            <a:ext cx="3339126" cy="2186892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4BB4DC74-A4A5-4862-A590-F04ED6A91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9541" y="-1097183"/>
            <a:ext cx="5764784" cy="357416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D5012C6-61D9-4AEF-8104-09BDDB8E4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6310">
            <a:off x="-1769963" y="5070916"/>
            <a:ext cx="5764784" cy="3574166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3A1A350-7CA9-4844-9B41-2EC1569FDF48}"/>
              </a:ext>
            </a:extLst>
          </p:cNvPr>
          <p:cNvSpPr/>
          <p:nvPr/>
        </p:nvSpPr>
        <p:spPr>
          <a:xfrm>
            <a:off x="2293862" y="2069244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9E734B1-ECB5-4878-9EB2-C1B3C443CB99}"/>
              </a:ext>
            </a:extLst>
          </p:cNvPr>
          <p:cNvSpPr/>
          <p:nvPr/>
        </p:nvSpPr>
        <p:spPr>
          <a:xfrm>
            <a:off x="1380110" y="4974705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CE9BF-ECE6-4FEB-9B78-CCD48A1C8B0D}"/>
              </a:ext>
            </a:extLst>
          </p:cNvPr>
          <p:cNvSpPr/>
          <p:nvPr/>
        </p:nvSpPr>
        <p:spPr>
          <a:xfrm>
            <a:off x="10846005" y="3429000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513BDF-FC6A-4FA0-A18B-2A6514D7436D}"/>
              </a:ext>
            </a:extLst>
          </p:cNvPr>
          <p:cNvSpPr txBox="1"/>
          <p:nvPr/>
        </p:nvSpPr>
        <p:spPr>
          <a:xfrm>
            <a:off x="2769450" y="2021664"/>
            <a:ext cx="71286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spc="-300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lang="zh-CN" altLang="en-US" sz="80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A39F4CB-975F-4742-9B0C-2CD396B89EF0}"/>
              </a:ext>
            </a:extLst>
          </p:cNvPr>
          <p:cNvSpPr/>
          <p:nvPr/>
        </p:nvSpPr>
        <p:spPr>
          <a:xfrm>
            <a:off x="10395286" y="11595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35CA74-DCA7-4483-8CA2-C04A63E3D44E}"/>
              </a:ext>
            </a:extLst>
          </p:cNvPr>
          <p:cNvSpPr txBox="1"/>
          <p:nvPr/>
        </p:nvSpPr>
        <p:spPr>
          <a:xfrm>
            <a:off x="3843839" y="4400373"/>
            <a:ext cx="403649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E9058B-E8CC-4A86-874C-6724B40C8597}"/>
              </a:ext>
            </a:extLst>
          </p:cNvPr>
          <p:cNvSpPr txBox="1"/>
          <p:nvPr/>
        </p:nvSpPr>
        <p:spPr>
          <a:xfrm>
            <a:off x="4397216" y="3944204"/>
            <a:ext cx="348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03.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CECAEA4-496E-49A3-B70C-0AF328FB067F}"/>
              </a:ext>
            </a:extLst>
          </p:cNvPr>
          <p:cNvSpPr/>
          <p:nvPr/>
        </p:nvSpPr>
        <p:spPr>
          <a:xfrm>
            <a:off x="1112429" y="59601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AC216E4-8C46-4D83-8E23-22983DBAD9B4}"/>
              </a:ext>
            </a:extLst>
          </p:cNvPr>
          <p:cNvSpPr/>
          <p:nvPr/>
        </p:nvSpPr>
        <p:spPr>
          <a:xfrm>
            <a:off x="9340324" y="3801880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654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4FE2BC6E-95A4-4EE9-9111-633A3303AF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7004" y="1758615"/>
            <a:ext cx="5862232" cy="414371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197FDE5F-72AC-4D99-9105-8CF39AD31266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8F756DC-A405-4B70-9D65-91E2BAB64CEF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0A6CC3D-0347-416C-A963-B0B47CFDA9BE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8F0404A-BFDC-4A00-8389-6D0BD50F5DB1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8988DD2-DBF6-450B-985B-7256EE90F66F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C322D38-7CE8-4F41-9B91-2DC5590B0CF8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iṩļïḓè">
            <a:extLst>
              <a:ext uri="{FF2B5EF4-FFF2-40B4-BE49-F238E27FC236}">
                <a16:creationId xmlns:a16="http://schemas.microsoft.com/office/drawing/2014/main" id="{E043B076-8DFC-4A60-A7FE-171E9E0C696C}"/>
              </a:ext>
            </a:extLst>
          </p:cNvPr>
          <p:cNvSpPr txBox="1"/>
          <p:nvPr/>
        </p:nvSpPr>
        <p:spPr bwMode="auto">
          <a:xfrm rot="5400000">
            <a:off x="-236630" y="2001766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600" dirty="0">
                <a:solidFill>
                  <a:srgbClr val="252935"/>
                </a:solidFill>
                <a:cs typeface="+mn-ea"/>
                <a:sym typeface="+mn-lt"/>
              </a:rPr>
              <a:t>1PPT.COM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C99FEDEB-657C-4785-93B2-BB9C293DE38E}"/>
              </a:ext>
            </a:extLst>
          </p:cNvPr>
          <p:cNvSpPr/>
          <p:nvPr/>
        </p:nvSpPr>
        <p:spPr>
          <a:xfrm>
            <a:off x="2384858" y="2509797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487A8F14-8031-4CA1-B775-735AD22733F4}"/>
              </a:ext>
            </a:extLst>
          </p:cNvPr>
          <p:cNvSpPr/>
          <p:nvPr/>
        </p:nvSpPr>
        <p:spPr>
          <a:xfrm>
            <a:off x="2117177" y="3495207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50FBC3E2-B206-4083-9196-466AABF69509}"/>
              </a:ext>
            </a:extLst>
          </p:cNvPr>
          <p:cNvSpPr/>
          <p:nvPr/>
        </p:nvSpPr>
        <p:spPr>
          <a:xfrm>
            <a:off x="6147522" y="3487613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13D099BE-0F4D-4D7A-BC37-D798D2F8AC98}"/>
              </a:ext>
            </a:extLst>
          </p:cNvPr>
          <p:cNvSpPr txBox="1"/>
          <p:nvPr/>
        </p:nvSpPr>
        <p:spPr bwMode="auto">
          <a:xfrm>
            <a:off x="7381085" y="2158331"/>
            <a:ext cx="3598078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25" name="图形 4">
            <a:extLst>
              <a:ext uri="{FF2B5EF4-FFF2-40B4-BE49-F238E27FC236}">
                <a16:creationId xmlns:a16="http://schemas.microsoft.com/office/drawing/2014/main" id="{F033A110-C870-4430-8C0F-944D8CEBB068}"/>
              </a:ext>
            </a:extLst>
          </p:cNvPr>
          <p:cNvSpPr/>
          <p:nvPr/>
        </p:nvSpPr>
        <p:spPr>
          <a:xfrm>
            <a:off x="2673130" y="2549354"/>
            <a:ext cx="3167889" cy="2562845"/>
          </a:xfrm>
          <a:custGeom>
            <a:avLst/>
            <a:gdLst>
              <a:gd name="connsiteX0" fmla="*/ 532597 w 3167889"/>
              <a:gd name="connsiteY0" fmla="*/ 2310423 h 2562845"/>
              <a:gd name="connsiteX1" fmla="*/ 3074928 w 3167889"/>
              <a:gd name="connsiteY1" fmla="*/ 2079823 h 2562845"/>
              <a:gd name="connsiteX2" fmla="*/ 1957080 w 3167889"/>
              <a:gd name="connsiteY2" fmla="*/ 206994 h 2562845"/>
              <a:gd name="connsiteX3" fmla="*/ 224037 w 3167889"/>
              <a:gd name="connsiteY3" fmla="*/ 567410 h 2562845"/>
              <a:gd name="connsiteX4" fmla="*/ 532597 w 3167889"/>
              <a:gd name="connsiteY4" fmla="*/ 2310423 h 25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889" h="2562845">
                <a:moveTo>
                  <a:pt x="532597" y="2310423"/>
                </a:moveTo>
                <a:cubicBezTo>
                  <a:pt x="1096374" y="2692221"/>
                  <a:pt x="2681543" y="2660652"/>
                  <a:pt x="3074928" y="2079823"/>
                </a:cubicBezTo>
                <a:cubicBezTo>
                  <a:pt x="3468312" y="1498993"/>
                  <a:pt x="2520857" y="588791"/>
                  <a:pt x="1957080" y="206994"/>
                </a:cubicBezTo>
                <a:cubicBezTo>
                  <a:pt x="1393304" y="-174804"/>
                  <a:pt x="617378" y="-13419"/>
                  <a:pt x="224037" y="567410"/>
                </a:cubicBezTo>
                <a:cubicBezTo>
                  <a:pt x="-169348" y="1148283"/>
                  <a:pt x="-31180" y="1928625"/>
                  <a:pt x="532597" y="2310423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0985EC0-686B-4B7A-9F6D-FB160A82E532}"/>
              </a:ext>
            </a:extLst>
          </p:cNvPr>
          <p:cNvGrpSpPr/>
          <p:nvPr/>
        </p:nvGrpSpPr>
        <p:grpSpPr>
          <a:xfrm>
            <a:off x="7656464" y="2953751"/>
            <a:ext cx="1624660" cy="421034"/>
            <a:chOff x="7629365" y="3396757"/>
            <a:chExt cx="2195462" cy="568958"/>
          </a:xfrm>
        </p:grpSpPr>
        <p:sp>
          <p:nvSpPr>
            <p:cNvPr id="27" name="iSlïḓe">
              <a:extLst>
                <a:ext uri="{FF2B5EF4-FFF2-40B4-BE49-F238E27FC236}">
                  <a16:creationId xmlns:a16="http://schemas.microsoft.com/office/drawing/2014/main" id="{B9274FFB-708D-44D1-B9F7-A67706752BE3}"/>
                </a:ext>
              </a:extLst>
            </p:cNvPr>
            <p:cNvSpPr/>
            <p:nvPr/>
          </p:nvSpPr>
          <p:spPr bwMode="auto">
            <a:xfrm>
              <a:off x="7629365" y="3396757"/>
              <a:ext cx="544678" cy="475468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rgbClr val="25293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defTabSz="913765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iṩļîḓe">
              <a:extLst>
                <a:ext uri="{FF2B5EF4-FFF2-40B4-BE49-F238E27FC236}">
                  <a16:creationId xmlns:a16="http://schemas.microsoft.com/office/drawing/2014/main" id="{7B4FC6CF-CCE5-4468-BE84-5696257F5A50}"/>
                </a:ext>
              </a:extLst>
            </p:cNvPr>
            <p:cNvSpPr/>
            <p:nvPr/>
          </p:nvSpPr>
          <p:spPr bwMode="auto">
            <a:xfrm>
              <a:off x="8486746" y="3429000"/>
              <a:ext cx="570046" cy="461400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íS1ïḍé">
              <a:extLst>
                <a:ext uri="{FF2B5EF4-FFF2-40B4-BE49-F238E27FC236}">
                  <a16:creationId xmlns:a16="http://schemas.microsoft.com/office/drawing/2014/main" id="{C9A3353B-1A3E-4EC1-95C8-5EF41F976FD8}"/>
                </a:ext>
              </a:extLst>
            </p:cNvPr>
            <p:cNvSpPr/>
            <p:nvPr/>
          </p:nvSpPr>
          <p:spPr bwMode="auto">
            <a:xfrm>
              <a:off x="9327695" y="3487613"/>
              <a:ext cx="497132" cy="47810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25293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defTabSz="913765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F9CB50-EAA5-4277-9C1C-F49453970FF0}"/>
              </a:ext>
            </a:extLst>
          </p:cNvPr>
          <p:cNvSpPr txBox="1"/>
          <p:nvPr/>
        </p:nvSpPr>
        <p:spPr>
          <a:xfrm>
            <a:off x="7656464" y="3553118"/>
            <a:ext cx="2304910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Synergistically, Synergistically utilize technically sound portals with, Synergistically utilize technically sound portals with</a:t>
            </a:r>
          </a:p>
        </p:txBody>
      </p:sp>
      <p:grpSp>
        <p:nvGrpSpPr>
          <p:cNvPr id="36" name="图形 2">
            <a:extLst>
              <a:ext uri="{FF2B5EF4-FFF2-40B4-BE49-F238E27FC236}">
                <a16:creationId xmlns:a16="http://schemas.microsoft.com/office/drawing/2014/main" id="{E285A522-2530-4FF5-A896-99E2FD3507C9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3EC82B5-06B9-48A6-83F7-4B612E799E25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07D6703-D389-44F9-8859-3E197E566AF9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25A0A673-E5A3-46D3-B764-0486B7CDA5DE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630E866E-1913-465A-937B-1F6DE6314CD8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1F42247E-3DE8-497E-BBEC-C0459BC4D3A5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371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ļïḋé">
            <a:extLst>
              <a:ext uri="{FF2B5EF4-FFF2-40B4-BE49-F238E27FC236}">
                <a16:creationId xmlns:a16="http://schemas.microsoft.com/office/drawing/2014/main" id="{153E97A0-249E-4BED-839C-746C4E3B1614}"/>
              </a:ext>
            </a:extLst>
          </p:cNvPr>
          <p:cNvSpPr/>
          <p:nvPr/>
        </p:nvSpPr>
        <p:spPr bwMode="auto">
          <a:xfrm>
            <a:off x="3619306" y="3537941"/>
            <a:ext cx="1686396" cy="889723"/>
          </a:xfrm>
          <a:custGeom>
            <a:avLst/>
            <a:gdLst>
              <a:gd name="T0" fmla="*/ 683 w 2813"/>
              <a:gd name="T1" fmla="*/ 655 h 1487"/>
              <a:gd name="T2" fmla="*/ 518 w 2813"/>
              <a:gd name="T3" fmla="*/ 0 h 1487"/>
              <a:gd name="T4" fmla="*/ 0 w 2813"/>
              <a:gd name="T5" fmla="*/ 659 h 1487"/>
              <a:gd name="T6" fmla="*/ 208 w 2813"/>
              <a:gd name="T7" fmla="*/ 1487 h 1487"/>
              <a:gd name="T8" fmla="*/ 2813 w 2813"/>
              <a:gd name="T9" fmla="*/ 713 h 1487"/>
              <a:gd name="T10" fmla="*/ 2562 w 2813"/>
              <a:gd name="T11" fmla="*/ 96 h 1487"/>
              <a:gd name="T12" fmla="*/ 683 w 2813"/>
              <a:gd name="T13" fmla="*/ 655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13" h="1487">
                <a:moveTo>
                  <a:pt x="683" y="655"/>
                </a:moveTo>
                <a:cubicBezTo>
                  <a:pt x="518" y="0"/>
                  <a:pt x="518" y="0"/>
                  <a:pt x="518" y="0"/>
                </a:cubicBezTo>
                <a:cubicBezTo>
                  <a:pt x="437" y="278"/>
                  <a:pt x="250" y="514"/>
                  <a:pt x="0" y="659"/>
                </a:cubicBezTo>
                <a:cubicBezTo>
                  <a:pt x="208" y="1487"/>
                  <a:pt x="208" y="1487"/>
                  <a:pt x="208" y="1487"/>
                </a:cubicBezTo>
                <a:cubicBezTo>
                  <a:pt x="1077" y="1229"/>
                  <a:pt x="1945" y="971"/>
                  <a:pt x="2813" y="713"/>
                </a:cubicBezTo>
                <a:cubicBezTo>
                  <a:pt x="2679" y="537"/>
                  <a:pt x="2590" y="326"/>
                  <a:pt x="2562" y="96"/>
                </a:cubicBezTo>
                <a:cubicBezTo>
                  <a:pt x="1936" y="282"/>
                  <a:pt x="1310" y="468"/>
                  <a:pt x="683" y="6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îsḻîďè">
            <a:extLst>
              <a:ext uri="{FF2B5EF4-FFF2-40B4-BE49-F238E27FC236}">
                <a16:creationId xmlns:a16="http://schemas.microsoft.com/office/drawing/2014/main" id="{AC7BDE41-EE90-4EBB-9B63-6F380C9DBE9E}"/>
              </a:ext>
            </a:extLst>
          </p:cNvPr>
          <p:cNvSpPr/>
          <p:nvPr/>
        </p:nvSpPr>
        <p:spPr bwMode="auto">
          <a:xfrm>
            <a:off x="6600771" y="2788432"/>
            <a:ext cx="1397044" cy="768629"/>
          </a:xfrm>
          <a:custGeom>
            <a:avLst/>
            <a:gdLst>
              <a:gd name="T0" fmla="*/ 126 w 2333"/>
              <a:gd name="T1" fmla="*/ 1286 h 1286"/>
              <a:gd name="T2" fmla="*/ 2333 w 2333"/>
              <a:gd name="T3" fmla="*/ 630 h 1286"/>
              <a:gd name="T4" fmla="*/ 2126 w 2333"/>
              <a:gd name="T5" fmla="*/ 0 h 1286"/>
              <a:gd name="T6" fmla="*/ 0 w 2333"/>
              <a:gd name="T7" fmla="*/ 632 h 1286"/>
              <a:gd name="T8" fmla="*/ 126 w 2333"/>
              <a:gd name="T9" fmla="*/ 1286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3" h="1286">
                <a:moveTo>
                  <a:pt x="126" y="1286"/>
                </a:moveTo>
                <a:cubicBezTo>
                  <a:pt x="862" y="1067"/>
                  <a:pt x="1597" y="849"/>
                  <a:pt x="2333" y="630"/>
                </a:cubicBezTo>
                <a:cubicBezTo>
                  <a:pt x="2222" y="441"/>
                  <a:pt x="2150" y="228"/>
                  <a:pt x="2126" y="0"/>
                </a:cubicBezTo>
                <a:cubicBezTo>
                  <a:pt x="1417" y="210"/>
                  <a:pt x="708" y="421"/>
                  <a:pt x="0" y="632"/>
                </a:cubicBezTo>
                <a:cubicBezTo>
                  <a:pt x="100" y="835"/>
                  <a:pt x="142" y="1060"/>
                  <a:pt x="126" y="128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ïṥlïḓè">
            <a:extLst>
              <a:ext uri="{FF2B5EF4-FFF2-40B4-BE49-F238E27FC236}">
                <a16:creationId xmlns:a16="http://schemas.microsoft.com/office/drawing/2014/main" id="{BA6106C5-8248-4C8A-9D23-E4FD1DD7CE42}"/>
              </a:ext>
            </a:extLst>
          </p:cNvPr>
          <p:cNvSpPr/>
          <p:nvPr/>
        </p:nvSpPr>
        <p:spPr bwMode="auto">
          <a:xfrm>
            <a:off x="9665091" y="1866842"/>
            <a:ext cx="1325662" cy="834913"/>
          </a:xfrm>
          <a:custGeom>
            <a:avLst/>
            <a:gdLst>
              <a:gd name="T0" fmla="*/ 170 w 2214"/>
              <a:gd name="T1" fmla="*/ 1293 h 1396"/>
              <a:gd name="T2" fmla="*/ 1100 w 2214"/>
              <a:gd name="T3" fmla="*/ 1016 h 1396"/>
              <a:gd name="T4" fmla="*/ 1213 w 2214"/>
              <a:gd name="T5" fmla="*/ 1396 h 1396"/>
              <a:gd name="T6" fmla="*/ 2214 w 2214"/>
              <a:gd name="T7" fmla="*/ 340 h 1396"/>
              <a:gd name="T8" fmla="*/ 800 w 2214"/>
              <a:gd name="T9" fmla="*/ 0 h 1396"/>
              <a:gd name="T10" fmla="*/ 912 w 2214"/>
              <a:gd name="T11" fmla="*/ 380 h 1396"/>
              <a:gd name="T12" fmla="*/ 0 w 2214"/>
              <a:gd name="T13" fmla="*/ 652 h 1396"/>
              <a:gd name="T14" fmla="*/ 170 w 2214"/>
              <a:gd name="T15" fmla="*/ 1293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14" h="1396">
                <a:moveTo>
                  <a:pt x="170" y="1293"/>
                </a:moveTo>
                <a:cubicBezTo>
                  <a:pt x="480" y="1200"/>
                  <a:pt x="790" y="1108"/>
                  <a:pt x="1100" y="1016"/>
                </a:cubicBezTo>
                <a:cubicBezTo>
                  <a:pt x="1213" y="1396"/>
                  <a:pt x="1213" y="1396"/>
                  <a:pt x="1213" y="1396"/>
                </a:cubicBezTo>
                <a:cubicBezTo>
                  <a:pt x="2214" y="340"/>
                  <a:pt x="2214" y="340"/>
                  <a:pt x="2214" y="340"/>
                </a:cubicBezTo>
                <a:cubicBezTo>
                  <a:pt x="800" y="0"/>
                  <a:pt x="800" y="0"/>
                  <a:pt x="800" y="0"/>
                </a:cubicBezTo>
                <a:cubicBezTo>
                  <a:pt x="912" y="380"/>
                  <a:pt x="912" y="380"/>
                  <a:pt x="912" y="380"/>
                </a:cubicBezTo>
                <a:cubicBezTo>
                  <a:pt x="608" y="471"/>
                  <a:pt x="304" y="561"/>
                  <a:pt x="0" y="652"/>
                </a:cubicBezTo>
                <a:cubicBezTo>
                  <a:pt x="99" y="846"/>
                  <a:pt x="159" y="1063"/>
                  <a:pt x="170" y="129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íṣļîḑé">
            <a:extLst>
              <a:ext uri="{FF2B5EF4-FFF2-40B4-BE49-F238E27FC236}">
                <a16:creationId xmlns:a16="http://schemas.microsoft.com/office/drawing/2014/main" id="{6ACECF57-4998-46CC-9256-A9C3DA2A763D}"/>
              </a:ext>
            </a:extLst>
          </p:cNvPr>
          <p:cNvSpPr/>
          <p:nvPr/>
        </p:nvSpPr>
        <p:spPr bwMode="auto">
          <a:xfrm>
            <a:off x="1201247" y="3323795"/>
            <a:ext cx="1501567" cy="769904"/>
          </a:xfrm>
          <a:custGeom>
            <a:avLst/>
            <a:gdLst>
              <a:gd name="T0" fmla="*/ 2332 w 2506"/>
              <a:gd name="T1" fmla="*/ 0 h 1288"/>
              <a:gd name="T2" fmla="*/ 0 w 2506"/>
              <a:gd name="T3" fmla="*/ 650 h 1288"/>
              <a:gd name="T4" fmla="*/ 180 w 2506"/>
              <a:gd name="T5" fmla="*/ 1288 h 1288"/>
              <a:gd name="T6" fmla="*/ 2506 w 2506"/>
              <a:gd name="T7" fmla="*/ 641 h 1288"/>
              <a:gd name="T8" fmla="*/ 2332 w 2506"/>
              <a:gd name="T9" fmla="*/ 0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6" h="1288">
                <a:moveTo>
                  <a:pt x="2332" y="0"/>
                </a:moveTo>
                <a:cubicBezTo>
                  <a:pt x="0" y="650"/>
                  <a:pt x="0" y="650"/>
                  <a:pt x="0" y="650"/>
                </a:cubicBezTo>
                <a:cubicBezTo>
                  <a:pt x="180" y="1288"/>
                  <a:pt x="180" y="1288"/>
                  <a:pt x="180" y="1288"/>
                </a:cubicBezTo>
                <a:cubicBezTo>
                  <a:pt x="2506" y="641"/>
                  <a:pt x="2506" y="641"/>
                  <a:pt x="2506" y="641"/>
                </a:cubicBezTo>
                <a:cubicBezTo>
                  <a:pt x="2385" y="449"/>
                  <a:pt x="2325" y="227"/>
                  <a:pt x="233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ïṩḷide">
            <a:extLst>
              <a:ext uri="{FF2B5EF4-FFF2-40B4-BE49-F238E27FC236}">
                <a16:creationId xmlns:a16="http://schemas.microsoft.com/office/drawing/2014/main" id="{BEFAF4F9-4CEA-4175-9AC6-91296D8714FF}"/>
              </a:ext>
            </a:extLst>
          </p:cNvPr>
          <p:cNvSpPr/>
          <p:nvPr/>
        </p:nvSpPr>
        <p:spPr bwMode="auto">
          <a:xfrm>
            <a:off x="2720139" y="2788432"/>
            <a:ext cx="1116384" cy="11140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íŝľíḑè">
            <a:extLst>
              <a:ext uri="{FF2B5EF4-FFF2-40B4-BE49-F238E27FC236}">
                <a16:creationId xmlns:a16="http://schemas.microsoft.com/office/drawing/2014/main" id="{105D9A87-874C-4536-B59A-A528155AEB3E}"/>
              </a:ext>
            </a:extLst>
          </p:cNvPr>
          <p:cNvSpPr/>
          <p:nvPr/>
        </p:nvSpPr>
        <p:spPr bwMode="auto">
          <a:xfrm>
            <a:off x="5295210" y="2884118"/>
            <a:ext cx="1237026" cy="12349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iṣļidé">
            <a:extLst>
              <a:ext uri="{FF2B5EF4-FFF2-40B4-BE49-F238E27FC236}">
                <a16:creationId xmlns:a16="http://schemas.microsoft.com/office/drawing/2014/main" id="{071B325F-D612-4906-8B26-CC525222C039}"/>
              </a:ext>
            </a:extLst>
          </p:cNvPr>
          <p:cNvSpPr/>
          <p:nvPr/>
        </p:nvSpPr>
        <p:spPr bwMode="auto">
          <a:xfrm>
            <a:off x="7972321" y="1841729"/>
            <a:ext cx="1692770" cy="16907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íšlíďê">
            <a:extLst>
              <a:ext uri="{FF2B5EF4-FFF2-40B4-BE49-F238E27FC236}">
                <a16:creationId xmlns:a16="http://schemas.microsoft.com/office/drawing/2014/main" id="{861D5773-5839-4D8B-B200-407C4FE48B25}"/>
              </a:ext>
            </a:extLst>
          </p:cNvPr>
          <p:cNvSpPr/>
          <p:nvPr/>
        </p:nvSpPr>
        <p:spPr bwMode="auto">
          <a:xfrm>
            <a:off x="3082121" y="3156765"/>
            <a:ext cx="392420" cy="37740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îSlîḍé">
            <a:extLst>
              <a:ext uri="{FF2B5EF4-FFF2-40B4-BE49-F238E27FC236}">
                <a16:creationId xmlns:a16="http://schemas.microsoft.com/office/drawing/2014/main" id="{1ACEF2DA-8B78-4779-A837-2603ED0B91DA}"/>
              </a:ext>
            </a:extLst>
          </p:cNvPr>
          <p:cNvSpPr/>
          <p:nvPr/>
        </p:nvSpPr>
        <p:spPr bwMode="auto">
          <a:xfrm>
            <a:off x="5717513" y="3312854"/>
            <a:ext cx="392420" cy="37751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ï$ļïďê">
            <a:extLst>
              <a:ext uri="{FF2B5EF4-FFF2-40B4-BE49-F238E27FC236}">
                <a16:creationId xmlns:a16="http://schemas.microsoft.com/office/drawing/2014/main" id="{B01016A7-B515-41C4-83E2-9B234932C5EC}"/>
              </a:ext>
            </a:extLst>
          </p:cNvPr>
          <p:cNvSpPr/>
          <p:nvPr/>
        </p:nvSpPr>
        <p:spPr bwMode="auto">
          <a:xfrm>
            <a:off x="8496828" y="2365820"/>
            <a:ext cx="643756" cy="642552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F7C9ED0-74C7-42FC-A3B5-E38C74F78E1E}"/>
              </a:ext>
            </a:extLst>
          </p:cNvPr>
          <p:cNvCxnSpPr/>
          <p:nvPr/>
        </p:nvCxnSpPr>
        <p:spPr>
          <a:xfrm>
            <a:off x="4663424" y="4866499"/>
            <a:ext cx="0" cy="127712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6D6207C-FC3C-4F6C-BBA7-1D267D6863CF}"/>
              </a:ext>
            </a:extLst>
          </p:cNvPr>
          <p:cNvCxnSpPr/>
          <p:nvPr/>
        </p:nvCxnSpPr>
        <p:spPr>
          <a:xfrm>
            <a:off x="7433611" y="4866499"/>
            <a:ext cx="0" cy="127712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F7750AD-C2E8-46C6-BDA3-46B93ACDAE65}"/>
              </a:ext>
            </a:extLst>
          </p:cNvPr>
          <p:cNvCxnSpPr>
            <a:stCxn id="10" idx="4"/>
          </p:cNvCxnSpPr>
          <p:nvPr/>
        </p:nvCxnSpPr>
        <p:spPr>
          <a:xfrm>
            <a:off x="8818706" y="3532463"/>
            <a:ext cx="0" cy="133939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1D38186-9B42-4F93-9E10-8874836C2350}"/>
              </a:ext>
            </a:extLst>
          </p:cNvPr>
          <p:cNvCxnSpPr>
            <a:stCxn id="8" idx="4"/>
          </p:cNvCxnSpPr>
          <p:nvPr/>
        </p:nvCxnSpPr>
        <p:spPr>
          <a:xfrm>
            <a:off x="3278331" y="3902498"/>
            <a:ext cx="0" cy="9693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843B03C-5FD8-4EEB-91FF-3F98F417F8B9}"/>
              </a:ext>
            </a:extLst>
          </p:cNvPr>
          <p:cNvCxnSpPr>
            <a:stCxn id="9" idx="4"/>
          </p:cNvCxnSpPr>
          <p:nvPr/>
        </p:nvCxnSpPr>
        <p:spPr>
          <a:xfrm>
            <a:off x="5913723" y="4119108"/>
            <a:ext cx="0" cy="75274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8D127C-D120-42E2-9BEF-A39C6C63D729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338C734-B906-43EF-A2BB-3F30DD6734D3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47FE8A0-1E31-4903-BB28-8447B8FB079D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13B820E-9124-4F5F-87FA-47755ED40079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3D790AC-197D-4DFD-A6EF-2CC97F6FFF4D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A941F971-4692-4252-B917-70FB981ADE3E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B98F216-A1C6-470E-85AF-23A2863C0512}"/>
              </a:ext>
            </a:extLst>
          </p:cNvPr>
          <p:cNvSpPr txBox="1"/>
          <p:nvPr/>
        </p:nvSpPr>
        <p:spPr>
          <a:xfrm>
            <a:off x="1925356" y="4747522"/>
            <a:ext cx="2304910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9D5F52-111A-42EB-86A3-500DED7C4408}"/>
              </a:ext>
            </a:extLst>
          </p:cNvPr>
          <p:cNvSpPr txBox="1"/>
          <p:nvPr/>
        </p:nvSpPr>
        <p:spPr>
          <a:xfrm>
            <a:off x="4916219" y="4866499"/>
            <a:ext cx="2304910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51601BE-5034-47C8-A99F-FF453B5F39BE}"/>
              </a:ext>
            </a:extLst>
          </p:cNvPr>
          <p:cNvSpPr txBox="1"/>
          <p:nvPr/>
        </p:nvSpPr>
        <p:spPr>
          <a:xfrm>
            <a:off x="7829150" y="4488209"/>
            <a:ext cx="2304910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grpSp>
        <p:nvGrpSpPr>
          <p:cNvPr id="44" name="图形 2">
            <a:extLst>
              <a:ext uri="{FF2B5EF4-FFF2-40B4-BE49-F238E27FC236}">
                <a16:creationId xmlns:a16="http://schemas.microsoft.com/office/drawing/2014/main" id="{87D8B9AE-3A91-4101-8ABE-CBC0FAE688D5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9FC32DFD-341D-4D43-847D-D89B72C881D1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72BA8744-CFCF-43F7-9813-9B8C2EECD595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BFFFEC6B-80E8-4AF4-AE34-8A9C3EBAC55C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BEC0863-32B1-4A30-9D31-DBE74C687942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A22E4F7-F2A1-4B82-AC99-4DB273B656E3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iṩļïḓè">
            <a:extLst>
              <a:ext uri="{FF2B5EF4-FFF2-40B4-BE49-F238E27FC236}">
                <a16:creationId xmlns:a16="http://schemas.microsoft.com/office/drawing/2014/main" id="{87A58F2F-3E63-45A5-86EB-D84E5F9DA3F3}"/>
              </a:ext>
            </a:extLst>
          </p:cNvPr>
          <p:cNvSpPr txBox="1"/>
          <p:nvPr/>
        </p:nvSpPr>
        <p:spPr bwMode="auto">
          <a:xfrm rot="20646307">
            <a:off x="4079446" y="1694361"/>
            <a:ext cx="3598078" cy="88472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153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ḻiḋè">
            <a:extLst>
              <a:ext uri="{FF2B5EF4-FFF2-40B4-BE49-F238E27FC236}">
                <a16:creationId xmlns:a16="http://schemas.microsoft.com/office/drawing/2014/main" id="{71E67F37-C3FA-43D6-A181-FE11CD463D1E}"/>
              </a:ext>
            </a:extLst>
          </p:cNvPr>
          <p:cNvSpPr/>
          <p:nvPr/>
        </p:nvSpPr>
        <p:spPr bwMode="auto">
          <a:xfrm rot="10800000">
            <a:off x="4265363" y="2064586"/>
            <a:ext cx="3885258" cy="2585628"/>
          </a:xfrm>
          <a:custGeom>
            <a:avLst/>
            <a:gdLst>
              <a:gd name="T0" fmla="*/ 357 w 357"/>
              <a:gd name="T1" fmla="*/ 13 h 236"/>
              <a:gd name="T2" fmla="*/ 314 w 357"/>
              <a:gd name="T3" fmla="*/ 0 h 236"/>
              <a:gd name="T4" fmla="*/ 317 w 357"/>
              <a:gd name="T5" fmla="*/ 12 h 236"/>
              <a:gd name="T6" fmla="*/ 178 w 357"/>
              <a:gd name="T7" fmla="*/ 113 h 236"/>
              <a:gd name="T8" fmla="*/ 0 w 357"/>
              <a:gd name="T9" fmla="*/ 220 h 236"/>
              <a:gd name="T10" fmla="*/ 1 w 357"/>
              <a:gd name="T11" fmla="*/ 236 h 236"/>
              <a:gd name="T12" fmla="*/ 191 w 357"/>
              <a:gd name="T13" fmla="*/ 124 h 236"/>
              <a:gd name="T14" fmla="*/ 321 w 357"/>
              <a:gd name="T15" fmla="*/ 29 h 236"/>
              <a:gd name="T16" fmla="*/ 324 w 357"/>
              <a:gd name="T17" fmla="*/ 44 h 236"/>
              <a:gd name="T18" fmla="*/ 357 w 357"/>
              <a:gd name="T19" fmla="*/ 1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236">
                <a:moveTo>
                  <a:pt x="357" y="13"/>
                </a:moveTo>
                <a:cubicBezTo>
                  <a:pt x="314" y="0"/>
                  <a:pt x="314" y="0"/>
                  <a:pt x="314" y="0"/>
                </a:cubicBezTo>
                <a:cubicBezTo>
                  <a:pt x="317" y="12"/>
                  <a:pt x="317" y="12"/>
                  <a:pt x="317" y="12"/>
                </a:cubicBezTo>
                <a:cubicBezTo>
                  <a:pt x="277" y="25"/>
                  <a:pt x="224" y="54"/>
                  <a:pt x="178" y="113"/>
                </a:cubicBezTo>
                <a:cubicBezTo>
                  <a:pt x="131" y="174"/>
                  <a:pt x="66" y="213"/>
                  <a:pt x="0" y="220"/>
                </a:cubicBezTo>
                <a:cubicBezTo>
                  <a:pt x="1" y="236"/>
                  <a:pt x="1" y="236"/>
                  <a:pt x="1" y="236"/>
                </a:cubicBezTo>
                <a:cubicBezTo>
                  <a:pt x="72" y="229"/>
                  <a:pt x="142" y="188"/>
                  <a:pt x="191" y="124"/>
                </a:cubicBezTo>
                <a:cubicBezTo>
                  <a:pt x="235" y="68"/>
                  <a:pt x="283" y="41"/>
                  <a:pt x="321" y="29"/>
                </a:cubicBezTo>
                <a:cubicBezTo>
                  <a:pt x="324" y="44"/>
                  <a:pt x="324" y="44"/>
                  <a:pt x="324" y="44"/>
                </a:cubicBezTo>
                <a:lnTo>
                  <a:pt x="357" y="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5400">
              <a:cs typeface="+mn-ea"/>
              <a:sym typeface="+mn-lt"/>
            </a:endParaRPr>
          </a:p>
        </p:txBody>
      </p:sp>
      <p:sp>
        <p:nvSpPr>
          <p:cNvPr id="5" name="î$1idê">
            <a:extLst>
              <a:ext uri="{FF2B5EF4-FFF2-40B4-BE49-F238E27FC236}">
                <a16:creationId xmlns:a16="http://schemas.microsoft.com/office/drawing/2014/main" id="{09BD5E94-D60F-4035-86FA-ECDE2DF85692}"/>
              </a:ext>
            </a:extLst>
          </p:cNvPr>
          <p:cNvSpPr/>
          <p:nvPr/>
        </p:nvSpPr>
        <p:spPr bwMode="auto">
          <a:xfrm rot="10800000">
            <a:off x="8814783" y="2098486"/>
            <a:ext cx="1066030" cy="996962"/>
          </a:xfrm>
          <a:custGeom>
            <a:avLst/>
            <a:gdLst>
              <a:gd name="T0" fmla="*/ 98 w 98"/>
              <a:gd name="T1" fmla="*/ 83 h 91"/>
              <a:gd name="T2" fmla="*/ 70 w 98"/>
              <a:gd name="T3" fmla="*/ 49 h 91"/>
              <a:gd name="T4" fmla="*/ 65 w 98"/>
              <a:gd name="T5" fmla="*/ 61 h 91"/>
              <a:gd name="T6" fmla="*/ 16 w 98"/>
              <a:gd name="T7" fmla="*/ 0 h 91"/>
              <a:gd name="T8" fmla="*/ 0 w 98"/>
              <a:gd name="T9" fmla="*/ 4 h 91"/>
              <a:gd name="T10" fmla="*/ 59 w 98"/>
              <a:gd name="T11" fmla="*/ 78 h 91"/>
              <a:gd name="T12" fmla="*/ 54 w 98"/>
              <a:gd name="T13" fmla="*/ 91 h 91"/>
              <a:gd name="T14" fmla="*/ 98 w 98"/>
              <a:gd name="T15" fmla="*/ 8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91">
                <a:moveTo>
                  <a:pt x="98" y="83"/>
                </a:moveTo>
                <a:cubicBezTo>
                  <a:pt x="70" y="49"/>
                  <a:pt x="70" y="49"/>
                  <a:pt x="70" y="49"/>
                </a:cubicBezTo>
                <a:cubicBezTo>
                  <a:pt x="65" y="61"/>
                  <a:pt x="65" y="61"/>
                  <a:pt x="65" y="61"/>
                </a:cubicBezTo>
                <a:cubicBezTo>
                  <a:pt x="40" y="48"/>
                  <a:pt x="23" y="26"/>
                  <a:pt x="16" y="0"/>
                </a:cubicBezTo>
                <a:cubicBezTo>
                  <a:pt x="0" y="4"/>
                  <a:pt x="0" y="4"/>
                  <a:pt x="0" y="4"/>
                </a:cubicBezTo>
                <a:cubicBezTo>
                  <a:pt x="7" y="36"/>
                  <a:pt x="28" y="61"/>
                  <a:pt x="59" y="78"/>
                </a:cubicBezTo>
                <a:cubicBezTo>
                  <a:pt x="54" y="91"/>
                  <a:pt x="54" y="91"/>
                  <a:pt x="54" y="91"/>
                </a:cubicBezTo>
                <a:lnTo>
                  <a:pt x="98" y="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5400">
              <a:cs typeface="+mn-ea"/>
              <a:sym typeface="+mn-lt"/>
            </a:endParaRPr>
          </a:p>
        </p:txBody>
      </p:sp>
      <p:sp>
        <p:nvSpPr>
          <p:cNvPr id="6" name="ïś1iḍê">
            <a:extLst>
              <a:ext uri="{FF2B5EF4-FFF2-40B4-BE49-F238E27FC236}">
                <a16:creationId xmlns:a16="http://schemas.microsoft.com/office/drawing/2014/main" id="{5F5201C6-ABBE-4E65-9F1F-88D719047C1E}"/>
              </a:ext>
            </a:extLst>
          </p:cNvPr>
          <p:cNvSpPr/>
          <p:nvPr/>
        </p:nvSpPr>
        <p:spPr bwMode="auto">
          <a:xfrm rot="10800000">
            <a:off x="8684405" y="3751871"/>
            <a:ext cx="1087505" cy="876771"/>
          </a:xfrm>
          <a:custGeom>
            <a:avLst/>
            <a:gdLst>
              <a:gd name="T0" fmla="*/ 100 w 100"/>
              <a:gd name="T1" fmla="*/ 17 h 80"/>
              <a:gd name="T2" fmla="*/ 97 w 100"/>
              <a:gd name="T3" fmla="*/ 0 h 80"/>
              <a:gd name="T4" fmla="*/ 14 w 100"/>
              <a:gd name="T5" fmla="*/ 43 h 80"/>
              <a:gd name="T6" fmla="*/ 3 w 100"/>
              <a:gd name="T7" fmla="*/ 36 h 80"/>
              <a:gd name="T8" fmla="*/ 0 w 100"/>
              <a:gd name="T9" fmla="*/ 80 h 80"/>
              <a:gd name="T10" fmla="*/ 40 w 100"/>
              <a:gd name="T11" fmla="*/ 60 h 80"/>
              <a:gd name="T12" fmla="*/ 28 w 100"/>
              <a:gd name="T13" fmla="*/ 52 h 80"/>
              <a:gd name="T14" fmla="*/ 100 w 100"/>
              <a:gd name="T15" fmla="*/ 1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" h="80">
                <a:moveTo>
                  <a:pt x="100" y="17"/>
                </a:moveTo>
                <a:cubicBezTo>
                  <a:pt x="97" y="0"/>
                  <a:pt x="97" y="0"/>
                  <a:pt x="97" y="0"/>
                </a:cubicBezTo>
                <a:cubicBezTo>
                  <a:pt x="62" y="6"/>
                  <a:pt x="33" y="21"/>
                  <a:pt x="14" y="43"/>
                </a:cubicBezTo>
                <a:cubicBezTo>
                  <a:pt x="3" y="36"/>
                  <a:pt x="3" y="36"/>
                  <a:pt x="3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40" y="60"/>
                  <a:pt x="40" y="60"/>
                  <a:pt x="40" y="60"/>
                </a:cubicBezTo>
                <a:cubicBezTo>
                  <a:pt x="28" y="52"/>
                  <a:pt x="28" y="52"/>
                  <a:pt x="28" y="52"/>
                </a:cubicBezTo>
                <a:cubicBezTo>
                  <a:pt x="45" y="34"/>
                  <a:pt x="70" y="22"/>
                  <a:pt x="100" y="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endParaRPr lang="en-US" sz="5400">
              <a:cs typeface="+mn-ea"/>
              <a:sym typeface="+mn-lt"/>
            </a:endParaRPr>
          </a:p>
        </p:txBody>
      </p:sp>
      <p:sp>
        <p:nvSpPr>
          <p:cNvPr id="11" name="ïśľïḓê">
            <a:extLst>
              <a:ext uri="{FF2B5EF4-FFF2-40B4-BE49-F238E27FC236}">
                <a16:creationId xmlns:a16="http://schemas.microsoft.com/office/drawing/2014/main" id="{4EBC6D3D-EBE1-41E5-908D-9F265837C85C}"/>
              </a:ext>
            </a:extLst>
          </p:cNvPr>
          <p:cNvSpPr/>
          <p:nvPr/>
        </p:nvSpPr>
        <p:spPr bwMode="auto">
          <a:xfrm>
            <a:off x="7996693" y="4025385"/>
            <a:ext cx="1031244" cy="1052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US" sz="5400">
              <a:cs typeface="+mn-ea"/>
              <a:sym typeface="+mn-lt"/>
            </a:endParaRPr>
          </a:p>
        </p:txBody>
      </p:sp>
      <p:sp>
        <p:nvSpPr>
          <p:cNvPr id="12" name="íṥḻide">
            <a:extLst>
              <a:ext uri="{FF2B5EF4-FFF2-40B4-BE49-F238E27FC236}">
                <a16:creationId xmlns:a16="http://schemas.microsoft.com/office/drawing/2014/main" id="{E9618119-BAC2-4831-BAB0-8C1312086154}"/>
              </a:ext>
            </a:extLst>
          </p:cNvPr>
          <p:cNvSpPr/>
          <p:nvPr/>
        </p:nvSpPr>
        <p:spPr bwMode="auto">
          <a:xfrm>
            <a:off x="8277330" y="4325606"/>
            <a:ext cx="469970" cy="45198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íṡḻîdé">
            <a:extLst>
              <a:ext uri="{FF2B5EF4-FFF2-40B4-BE49-F238E27FC236}">
                <a16:creationId xmlns:a16="http://schemas.microsoft.com/office/drawing/2014/main" id="{28DF67D2-C782-42A8-B2D9-BDCC7E2451E4}"/>
              </a:ext>
            </a:extLst>
          </p:cNvPr>
          <p:cNvSpPr/>
          <p:nvPr/>
        </p:nvSpPr>
        <p:spPr bwMode="auto">
          <a:xfrm rot="10800000">
            <a:off x="4133454" y="2064586"/>
            <a:ext cx="3876055" cy="2596414"/>
          </a:xfrm>
          <a:custGeom>
            <a:avLst/>
            <a:gdLst>
              <a:gd name="T0" fmla="*/ 178 w 356"/>
              <a:gd name="T1" fmla="*/ 114 h 237"/>
              <a:gd name="T2" fmla="*/ 40 w 356"/>
              <a:gd name="T3" fmla="*/ 13 h 237"/>
              <a:gd name="T4" fmla="*/ 43 w 356"/>
              <a:gd name="T5" fmla="*/ 0 h 237"/>
              <a:gd name="T6" fmla="*/ 0 w 356"/>
              <a:gd name="T7" fmla="*/ 11 h 237"/>
              <a:gd name="T8" fmla="*/ 32 w 356"/>
              <a:gd name="T9" fmla="*/ 43 h 237"/>
              <a:gd name="T10" fmla="*/ 35 w 356"/>
              <a:gd name="T11" fmla="*/ 29 h 237"/>
              <a:gd name="T12" fmla="*/ 165 w 356"/>
              <a:gd name="T13" fmla="*/ 125 h 237"/>
              <a:gd name="T14" fmla="*/ 354 w 356"/>
              <a:gd name="T15" fmla="*/ 237 h 237"/>
              <a:gd name="T16" fmla="*/ 356 w 356"/>
              <a:gd name="T17" fmla="*/ 220 h 237"/>
              <a:gd name="T18" fmla="*/ 178 w 356"/>
              <a:gd name="T19" fmla="*/ 11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6" h="237">
                <a:moveTo>
                  <a:pt x="178" y="114"/>
                </a:moveTo>
                <a:cubicBezTo>
                  <a:pt x="132" y="54"/>
                  <a:pt x="79" y="26"/>
                  <a:pt x="40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32" y="43"/>
                  <a:pt x="32" y="43"/>
                  <a:pt x="32" y="43"/>
                </a:cubicBezTo>
                <a:cubicBezTo>
                  <a:pt x="35" y="29"/>
                  <a:pt x="35" y="29"/>
                  <a:pt x="35" y="29"/>
                </a:cubicBezTo>
                <a:cubicBezTo>
                  <a:pt x="72" y="42"/>
                  <a:pt x="121" y="68"/>
                  <a:pt x="165" y="125"/>
                </a:cubicBezTo>
                <a:cubicBezTo>
                  <a:pt x="214" y="189"/>
                  <a:pt x="283" y="230"/>
                  <a:pt x="354" y="237"/>
                </a:cubicBezTo>
                <a:cubicBezTo>
                  <a:pt x="356" y="220"/>
                  <a:pt x="356" y="220"/>
                  <a:pt x="356" y="220"/>
                </a:cubicBezTo>
                <a:cubicBezTo>
                  <a:pt x="290" y="213"/>
                  <a:pt x="225" y="175"/>
                  <a:pt x="178" y="1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îŝ1ïḓé">
            <a:extLst>
              <a:ext uri="{FF2B5EF4-FFF2-40B4-BE49-F238E27FC236}">
                <a16:creationId xmlns:a16="http://schemas.microsoft.com/office/drawing/2014/main" id="{0050B699-22DA-495B-BB86-81C7FF8FFA5C}"/>
              </a:ext>
            </a:extLst>
          </p:cNvPr>
          <p:cNvSpPr/>
          <p:nvPr/>
        </p:nvSpPr>
        <p:spPr bwMode="auto">
          <a:xfrm rot="10800000">
            <a:off x="2360316" y="2098486"/>
            <a:ext cx="1098242" cy="1248128"/>
          </a:xfrm>
          <a:custGeom>
            <a:avLst/>
            <a:gdLst>
              <a:gd name="T0" fmla="*/ 101 w 101"/>
              <a:gd name="T1" fmla="*/ 0 h 114"/>
              <a:gd name="T2" fmla="*/ 84 w 101"/>
              <a:gd name="T3" fmla="*/ 0 h 114"/>
              <a:gd name="T4" fmla="*/ 31 w 101"/>
              <a:gd name="T5" fmla="*/ 85 h 114"/>
              <a:gd name="T6" fmla="*/ 26 w 101"/>
              <a:gd name="T7" fmla="*/ 73 h 114"/>
              <a:gd name="T8" fmla="*/ 0 w 101"/>
              <a:gd name="T9" fmla="*/ 109 h 114"/>
              <a:gd name="T10" fmla="*/ 44 w 101"/>
              <a:gd name="T11" fmla="*/ 114 h 114"/>
              <a:gd name="T12" fmla="*/ 38 w 101"/>
              <a:gd name="T13" fmla="*/ 100 h 114"/>
              <a:gd name="T14" fmla="*/ 101 w 101"/>
              <a:gd name="T1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" h="114">
                <a:moveTo>
                  <a:pt x="101" y="0"/>
                </a:moveTo>
                <a:cubicBezTo>
                  <a:pt x="84" y="0"/>
                  <a:pt x="84" y="0"/>
                  <a:pt x="84" y="0"/>
                </a:cubicBezTo>
                <a:cubicBezTo>
                  <a:pt x="84" y="37"/>
                  <a:pt x="65" y="67"/>
                  <a:pt x="31" y="85"/>
                </a:cubicBezTo>
                <a:cubicBezTo>
                  <a:pt x="26" y="73"/>
                  <a:pt x="26" y="73"/>
                  <a:pt x="26" y="73"/>
                </a:cubicBezTo>
                <a:cubicBezTo>
                  <a:pt x="0" y="109"/>
                  <a:pt x="0" y="109"/>
                  <a:pt x="0" y="109"/>
                </a:cubicBezTo>
                <a:cubicBezTo>
                  <a:pt x="44" y="114"/>
                  <a:pt x="44" y="114"/>
                  <a:pt x="44" y="1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78" y="80"/>
                  <a:pt x="101" y="44"/>
                  <a:pt x="10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ïṡlîḓê">
            <a:extLst>
              <a:ext uri="{FF2B5EF4-FFF2-40B4-BE49-F238E27FC236}">
                <a16:creationId xmlns:a16="http://schemas.microsoft.com/office/drawing/2014/main" id="{D9D5482B-0C48-414B-AFBD-74EE727D05E1}"/>
              </a:ext>
            </a:extLst>
          </p:cNvPr>
          <p:cNvSpPr/>
          <p:nvPr/>
        </p:nvSpPr>
        <p:spPr bwMode="auto">
          <a:xfrm rot="10800000">
            <a:off x="2522904" y="3751872"/>
            <a:ext cx="1033819" cy="876771"/>
          </a:xfrm>
          <a:custGeom>
            <a:avLst/>
            <a:gdLst>
              <a:gd name="T0" fmla="*/ 83 w 95"/>
              <a:gd name="T1" fmla="*/ 42 h 80"/>
              <a:gd name="T2" fmla="*/ 3 w 95"/>
              <a:gd name="T3" fmla="*/ 0 h 80"/>
              <a:gd name="T4" fmla="*/ 0 w 95"/>
              <a:gd name="T5" fmla="*/ 17 h 80"/>
              <a:gd name="T6" fmla="*/ 67 w 95"/>
              <a:gd name="T7" fmla="*/ 51 h 80"/>
              <a:gd name="T8" fmla="*/ 56 w 95"/>
              <a:gd name="T9" fmla="*/ 57 h 80"/>
              <a:gd name="T10" fmla="*/ 94 w 95"/>
              <a:gd name="T11" fmla="*/ 80 h 80"/>
              <a:gd name="T12" fmla="*/ 95 w 95"/>
              <a:gd name="T13" fmla="*/ 35 h 80"/>
              <a:gd name="T14" fmla="*/ 83 w 95"/>
              <a:gd name="T15" fmla="*/ 4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80">
                <a:moveTo>
                  <a:pt x="83" y="42"/>
                </a:moveTo>
                <a:cubicBezTo>
                  <a:pt x="64" y="21"/>
                  <a:pt x="36" y="6"/>
                  <a:pt x="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28" y="22"/>
                  <a:pt x="51" y="34"/>
                  <a:pt x="67" y="51"/>
                </a:cubicBezTo>
                <a:cubicBezTo>
                  <a:pt x="56" y="57"/>
                  <a:pt x="56" y="57"/>
                  <a:pt x="56" y="57"/>
                </a:cubicBezTo>
                <a:cubicBezTo>
                  <a:pt x="94" y="80"/>
                  <a:pt x="94" y="80"/>
                  <a:pt x="94" y="80"/>
                </a:cubicBezTo>
                <a:cubicBezTo>
                  <a:pt x="95" y="35"/>
                  <a:pt x="95" y="35"/>
                  <a:pt x="95" y="35"/>
                </a:cubicBezTo>
                <a:lnTo>
                  <a:pt x="83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endParaRPr lang="en-US" sz="5400">
              <a:cs typeface="+mn-ea"/>
              <a:sym typeface="+mn-lt"/>
            </a:endParaRPr>
          </a:p>
        </p:txBody>
      </p:sp>
      <p:sp>
        <p:nvSpPr>
          <p:cNvPr id="16" name="íśḻiḍê">
            <a:extLst>
              <a:ext uri="{FF2B5EF4-FFF2-40B4-BE49-F238E27FC236}">
                <a16:creationId xmlns:a16="http://schemas.microsoft.com/office/drawing/2014/main" id="{303AAB47-5771-4209-8DC8-53F6726CC970}"/>
              </a:ext>
            </a:extLst>
          </p:cNvPr>
          <p:cNvSpPr/>
          <p:nvPr/>
        </p:nvSpPr>
        <p:spPr bwMode="auto">
          <a:xfrm>
            <a:off x="1936724" y="2703123"/>
            <a:ext cx="1031244" cy="1038037"/>
          </a:xfrm>
          <a:prstGeom prst="ellipse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en-US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í$1iďê">
            <a:extLst>
              <a:ext uri="{FF2B5EF4-FFF2-40B4-BE49-F238E27FC236}">
                <a16:creationId xmlns:a16="http://schemas.microsoft.com/office/drawing/2014/main" id="{8A700B43-CB91-42DA-8679-B6BC2B0F1F4E}"/>
              </a:ext>
            </a:extLst>
          </p:cNvPr>
          <p:cNvSpPr/>
          <p:nvPr/>
        </p:nvSpPr>
        <p:spPr bwMode="auto">
          <a:xfrm>
            <a:off x="9282103" y="2703123"/>
            <a:ext cx="1045569" cy="1038037"/>
          </a:xfrm>
          <a:prstGeom prst="ellipse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en-US" altLang="zh-CN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iṥḻiďê">
            <a:extLst>
              <a:ext uri="{FF2B5EF4-FFF2-40B4-BE49-F238E27FC236}">
                <a16:creationId xmlns:a16="http://schemas.microsoft.com/office/drawing/2014/main" id="{EE777604-212C-416E-A254-EE5FB377C6D3}"/>
              </a:ext>
            </a:extLst>
          </p:cNvPr>
          <p:cNvSpPr/>
          <p:nvPr/>
        </p:nvSpPr>
        <p:spPr bwMode="auto">
          <a:xfrm>
            <a:off x="7772618" y="1606434"/>
            <a:ext cx="1031244" cy="1038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US" sz="5400">
              <a:cs typeface="+mn-ea"/>
              <a:sym typeface="+mn-lt"/>
            </a:endParaRPr>
          </a:p>
        </p:txBody>
      </p:sp>
      <p:sp>
        <p:nvSpPr>
          <p:cNvPr id="19" name="i$liḋé">
            <a:extLst>
              <a:ext uri="{FF2B5EF4-FFF2-40B4-BE49-F238E27FC236}">
                <a16:creationId xmlns:a16="http://schemas.microsoft.com/office/drawing/2014/main" id="{C2A3F522-0DAE-4239-A45C-3ACE41B2035E}"/>
              </a:ext>
            </a:extLst>
          </p:cNvPr>
          <p:cNvSpPr/>
          <p:nvPr/>
        </p:nvSpPr>
        <p:spPr bwMode="auto">
          <a:xfrm>
            <a:off x="8056774" y="1923397"/>
            <a:ext cx="462932" cy="404110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ísļïďè">
            <a:extLst>
              <a:ext uri="{FF2B5EF4-FFF2-40B4-BE49-F238E27FC236}">
                <a16:creationId xmlns:a16="http://schemas.microsoft.com/office/drawing/2014/main" id="{83538576-4D45-4D77-898C-5764054BD358}"/>
              </a:ext>
            </a:extLst>
          </p:cNvPr>
          <p:cNvSpPr/>
          <p:nvPr/>
        </p:nvSpPr>
        <p:spPr bwMode="auto">
          <a:xfrm>
            <a:off x="3462716" y="1606434"/>
            <a:ext cx="1045569" cy="1038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>
              <a:cs typeface="+mn-ea"/>
              <a:sym typeface="+mn-lt"/>
            </a:endParaRPr>
          </a:p>
        </p:txBody>
      </p:sp>
      <p:sp>
        <p:nvSpPr>
          <p:cNvPr id="21" name="íŝḻiďê">
            <a:extLst>
              <a:ext uri="{FF2B5EF4-FFF2-40B4-BE49-F238E27FC236}">
                <a16:creationId xmlns:a16="http://schemas.microsoft.com/office/drawing/2014/main" id="{44E9AB54-1D64-4E60-BF02-37B01C766D9F}"/>
              </a:ext>
            </a:extLst>
          </p:cNvPr>
          <p:cNvSpPr/>
          <p:nvPr/>
        </p:nvSpPr>
        <p:spPr bwMode="auto">
          <a:xfrm>
            <a:off x="3725842" y="1866281"/>
            <a:ext cx="519316" cy="518342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íś1ïḍê">
            <a:extLst>
              <a:ext uri="{FF2B5EF4-FFF2-40B4-BE49-F238E27FC236}">
                <a16:creationId xmlns:a16="http://schemas.microsoft.com/office/drawing/2014/main" id="{55BC2396-1FCC-4FF0-9B1D-C56BB637B523}"/>
              </a:ext>
            </a:extLst>
          </p:cNvPr>
          <p:cNvSpPr/>
          <p:nvPr/>
        </p:nvSpPr>
        <p:spPr bwMode="auto">
          <a:xfrm>
            <a:off x="3195551" y="4025385"/>
            <a:ext cx="1045569" cy="1052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US" sz="5400">
              <a:cs typeface="+mn-ea"/>
              <a:sym typeface="+mn-lt"/>
            </a:endParaRPr>
          </a:p>
        </p:txBody>
      </p:sp>
      <p:sp>
        <p:nvSpPr>
          <p:cNvPr id="23" name="îṩḷiḑe">
            <a:extLst>
              <a:ext uri="{FF2B5EF4-FFF2-40B4-BE49-F238E27FC236}">
                <a16:creationId xmlns:a16="http://schemas.microsoft.com/office/drawing/2014/main" id="{3D734206-ED39-4899-BC8B-EE01C122B31E}"/>
              </a:ext>
            </a:extLst>
          </p:cNvPr>
          <p:cNvSpPr/>
          <p:nvPr/>
        </p:nvSpPr>
        <p:spPr bwMode="auto">
          <a:xfrm>
            <a:off x="3448196" y="4351747"/>
            <a:ext cx="540278" cy="399700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88862 h 440259"/>
              <a:gd name="T31" fmla="*/ 88862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08" h="4896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6F503F4-52C3-4AFC-B2FF-F1BED1117E21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D8F9EDA-F31C-489C-93D2-493F44F6C175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9BF6157-EC79-4A18-9DC0-83A05BD17E89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BECF3B7-E75B-4A4F-849F-2684F698EA9F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CD9EA8E-BE34-4A4C-A3F7-90B40C40768D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986E452E-07DD-410D-A4FA-879087F5DD38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iṩļïḓè">
            <a:extLst>
              <a:ext uri="{FF2B5EF4-FFF2-40B4-BE49-F238E27FC236}">
                <a16:creationId xmlns:a16="http://schemas.microsoft.com/office/drawing/2014/main" id="{D311FAFD-7688-41D9-BA23-C77CB9664A9E}"/>
              </a:ext>
            </a:extLst>
          </p:cNvPr>
          <p:cNvSpPr txBox="1"/>
          <p:nvPr/>
        </p:nvSpPr>
        <p:spPr bwMode="auto">
          <a:xfrm>
            <a:off x="4398615" y="2892608"/>
            <a:ext cx="3598078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CFB400-1F49-4E7A-9ECB-D615B3D831F3}"/>
              </a:ext>
            </a:extLst>
          </p:cNvPr>
          <p:cNvSpPr txBox="1"/>
          <p:nvPr/>
        </p:nvSpPr>
        <p:spPr>
          <a:xfrm>
            <a:off x="836315" y="3999653"/>
            <a:ext cx="141935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CEE0A93-C44A-473F-94D9-D3895C544709}"/>
              </a:ext>
            </a:extLst>
          </p:cNvPr>
          <p:cNvSpPr txBox="1"/>
          <p:nvPr/>
        </p:nvSpPr>
        <p:spPr>
          <a:xfrm>
            <a:off x="5043116" y="4351747"/>
            <a:ext cx="205672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054725-12A1-4AB9-B4C5-DD19B8F0CD8B}"/>
              </a:ext>
            </a:extLst>
          </p:cNvPr>
          <p:cNvSpPr txBox="1"/>
          <p:nvPr/>
        </p:nvSpPr>
        <p:spPr>
          <a:xfrm>
            <a:off x="9741493" y="4190257"/>
            <a:ext cx="141935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</a:p>
        </p:txBody>
      </p:sp>
      <p:grpSp>
        <p:nvGrpSpPr>
          <p:cNvPr id="50" name="图形 2">
            <a:extLst>
              <a:ext uri="{FF2B5EF4-FFF2-40B4-BE49-F238E27FC236}">
                <a16:creationId xmlns:a16="http://schemas.microsoft.com/office/drawing/2014/main" id="{0C0BA2C0-B1FF-4CBD-B47D-16044396872A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5F8922DC-9700-4A73-999C-EEB32E3C6FC2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98582FF1-6DD5-41C2-A190-2875974952D8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090BB253-C6DC-4B7D-A7A0-FC01E00400B4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F6ADA1E-930F-4CE3-AF0D-B1AB61F25D1B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88BD3BA-F04B-474F-9D01-05AB8CB4F105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4222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4BD858D0-961E-46A0-8D0D-648F2E112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674" y="2316512"/>
            <a:ext cx="3339126" cy="2186892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4BB4DC74-A4A5-4862-A590-F04ED6A91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9541" y="-1097183"/>
            <a:ext cx="5764784" cy="357416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D5012C6-61D9-4AEF-8104-09BDDB8E4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6310">
            <a:off x="-1769963" y="5070916"/>
            <a:ext cx="5764784" cy="3574166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3A1A350-7CA9-4844-9B41-2EC1569FDF48}"/>
              </a:ext>
            </a:extLst>
          </p:cNvPr>
          <p:cNvSpPr/>
          <p:nvPr/>
        </p:nvSpPr>
        <p:spPr>
          <a:xfrm>
            <a:off x="2549772" y="1801648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9E734B1-ECB5-4878-9EB2-C1B3C443CB99}"/>
              </a:ext>
            </a:extLst>
          </p:cNvPr>
          <p:cNvSpPr/>
          <p:nvPr/>
        </p:nvSpPr>
        <p:spPr>
          <a:xfrm>
            <a:off x="1380110" y="4974705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CE9BF-ECE6-4FEB-9B78-CCD48A1C8B0D}"/>
              </a:ext>
            </a:extLst>
          </p:cNvPr>
          <p:cNvSpPr/>
          <p:nvPr/>
        </p:nvSpPr>
        <p:spPr>
          <a:xfrm>
            <a:off x="10846005" y="3429000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513BDF-FC6A-4FA0-A18B-2A6514D7436D}"/>
              </a:ext>
            </a:extLst>
          </p:cNvPr>
          <p:cNvSpPr txBox="1"/>
          <p:nvPr/>
        </p:nvSpPr>
        <p:spPr>
          <a:xfrm>
            <a:off x="3005912" y="1976742"/>
            <a:ext cx="61801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spc="-300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lang="zh-CN" altLang="en-US" sz="80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A39F4CB-975F-4742-9B0C-2CD396B89EF0}"/>
              </a:ext>
            </a:extLst>
          </p:cNvPr>
          <p:cNvSpPr/>
          <p:nvPr/>
        </p:nvSpPr>
        <p:spPr>
          <a:xfrm>
            <a:off x="10395286" y="11595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35CA74-DCA7-4483-8CA2-C04A63E3D44E}"/>
              </a:ext>
            </a:extLst>
          </p:cNvPr>
          <p:cNvSpPr txBox="1"/>
          <p:nvPr/>
        </p:nvSpPr>
        <p:spPr>
          <a:xfrm>
            <a:off x="3843839" y="4400373"/>
            <a:ext cx="403649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E9058B-E8CC-4A86-874C-6724B40C8597}"/>
              </a:ext>
            </a:extLst>
          </p:cNvPr>
          <p:cNvSpPr txBox="1"/>
          <p:nvPr/>
        </p:nvSpPr>
        <p:spPr>
          <a:xfrm>
            <a:off x="4397216" y="3944204"/>
            <a:ext cx="348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04.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CECAEA4-496E-49A3-B70C-0AF328FB067F}"/>
              </a:ext>
            </a:extLst>
          </p:cNvPr>
          <p:cNvSpPr/>
          <p:nvPr/>
        </p:nvSpPr>
        <p:spPr>
          <a:xfrm>
            <a:off x="1112429" y="59601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AC216E4-8C46-4D83-8E23-22983DBAD9B4}"/>
              </a:ext>
            </a:extLst>
          </p:cNvPr>
          <p:cNvSpPr/>
          <p:nvPr/>
        </p:nvSpPr>
        <p:spPr>
          <a:xfrm>
            <a:off x="8871293" y="3706175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271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1íḓe">
            <a:extLst>
              <a:ext uri="{FF2B5EF4-FFF2-40B4-BE49-F238E27FC236}">
                <a16:creationId xmlns:a16="http://schemas.microsoft.com/office/drawing/2014/main" id="{FF0A0600-B6F7-4911-976A-69111E74B852}"/>
              </a:ext>
            </a:extLst>
          </p:cNvPr>
          <p:cNvSpPr/>
          <p:nvPr/>
        </p:nvSpPr>
        <p:spPr>
          <a:xfrm>
            <a:off x="675533" y="1598816"/>
            <a:ext cx="4069019" cy="40690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" name="íṡḻïďé">
            <a:extLst>
              <a:ext uri="{FF2B5EF4-FFF2-40B4-BE49-F238E27FC236}">
                <a16:creationId xmlns:a16="http://schemas.microsoft.com/office/drawing/2014/main" id="{6AC408A8-86FB-491E-B679-493C25BEE86C}"/>
              </a:ext>
            </a:extLst>
          </p:cNvPr>
          <p:cNvSpPr/>
          <p:nvPr/>
        </p:nvSpPr>
        <p:spPr>
          <a:xfrm>
            <a:off x="675533" y="2276987"/>
            <a:ext cx="3390849" cy="3390848"/>
          </a:xfrm>
          <a:prstGeom prst="ellipse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iśliḋê">
            <a:extLst>
              <a:ext uri="{FF2B5EF4-FFF2-40B4-BE49-F238E27FC236}">
                <a16:creationId xmlns:a16="http://schemas.microsoft.com/office/drawing/2014/main" id="{AFD33387-1FDA-43DA-B354-B9ECEBBF0A8A}"/>
              </a:ext>
            </a:extLst>
          </p:cNvPr>
          <p:cNvSpPr/>
          <p:nvPr/>
        </p:nvSpPr>
        <p:spPr>
          <a:xfrm>
            <a:off x="675533" y="2955155"/>
            <a:ext cx="2712680" cy="27126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" name="íṥļiḑé">
            <a:extLst>
              <a:ext uri="{FF2B5EF4-FFF2-40B4-BE49-F238E27FC236}">
                <a16:creationId xmlns:a16="http://schemas.microsoft.com/office/drawing/2014/main" id="{2031530A-9382-4180-91A3-285ADB223192}"/>
              </a:ext>
            </a:extLst>
          </p:cNvPr>
          <p:cNvSpPr/>
          <p:nvPr/>
        </p:nvSpPr>
        <p:spPr>
          <a:xfrm>
            <a:off x="675533" y="3633325"/>
            <a:ext cx="2034510" cy="20345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d-ID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FC2DE40-1082-43E0-B3F1-4788C184DBB7}"/>
              </a:ext>
            </a:extLst>
          </p:cNvPr>
          <p:cNvCxnSpPr/>
          <p:nvPr/>
        </p:nvCxnSpPr>
        <p:spPr>
          <a:xfrm>
            <a:off x="3249103" y="4244821"/>
            <a:ext cx="2631007" cy="0"/>
          </a:xfrm>
          <a:prstGeom prst="straightConnector1">
            <a:avLst/>
          </a:prstGeom>
          <a:ln w="444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FAEC293-D343-4A39-8DC8-4DA11B773AC9}"/>
              </a:ext>
            </a:extLst>
          </p:cNvPr>
          <p:cNvCxnSpPr/>
          <p:nvPr/>
        </p:nvCxnSpPr>
        <p:spPr>
          <a:xfrm>
            <a:off x="2288577" y="5196963"/>
            <a:ext cx="3591533" cy="0"/>
          </a:xfrm>
          <a:prstGeom prst="straightConnector1">
            <a:avLst/>
          </a:prstGeom>
          <a:ln w="44450">
            <a:solidFill>
              <a:srgbClr val="25293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565E6D0-8944-4DF9-AE89-EFA05727335D}"/>
              </a:ext>
            </a:extLst>
          </p:cNvPr>
          <p:cNvCxnSpPr/>
          <p:nvPr/>
        </p:nvCxnSpPr>
        <p:spPr>
          <a:xfrm>
            <a:off x="4126106" y="2340539"/>
            <a:ext cx="1754004" cy="0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FB4E3CB-8D6C-47DE-8C96-2EF9D7AD0439}"/>
              </a:ext>
            </a:extLst>
          </p:cNvPr>
          <p:cNvCxnSpPr/>
          <p:nvPr/>
        </p:nvCxnSpPr>
        <p:spPr>
          <a:xfrm>
            <a:off x="3792009" y="3292680"/>
            <a:ext cx="2088101" cy="0"/>
          </a:xfrm>
          <a:prstGeom prst="straightConnector1">
            <a:avLst/>
          </a:prstGeom>
          <a:ln w="44450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ṥlíḋé">
            <a:extLst>
              <a:ext uri="{FF2B5EF4-FFF2-40B4-BE49-F238E27FC236}">
                <a16:creationId xmlns:a16="http://schemas.microsoft.com/office/drawing/2014/main" id="{3C6288F6-D2DB-4BB7-8A82-DC209B00E515}"/>
              </a:ext>
            </a:extLst>
          </p:cNvPr>
          <p:cNvSpPr/>
          <p:nvPr/>
        </p:nvSpPr>
        <p:spPr bwMode="auto">
          <a:xfrm>
            <a:off x="2959233" y="2732529"/>
            <a:ext cx="404208" cy="401906"/>
          </a:xfrm>
          <a:custGeom>
            <a:avLst/>
            <a:gdLst>
              <a:gd name="T0" fmla="*/ 3682 w 4808"/>
              <a:gd name="T1" fmla="*/ 2763 h 4789"/>
              <a:gd name="T2" fmla="*/ 3420 w 4808"/>
              <a:gd name="T3" fmla="*/ 2703 h 4789"/>
              <a:gd name="T4" fmla="*/ 3026 w 4808"/>
              <a:gd name="T5" fmla="*/ 2392 h 4789"/>
              <a:gd name="T6" fmla="*/ 2818 w 4808"/>
              <a:gd name="T7" fmla="*/ 2517 h 4789"/>
              <a:gd name="T8" fmla="*/ 3219 w 4808"/>
              <a:gd name="T9" fmla="*/ 1876 h 4789"/>
              <a:gd name="T10" fmla="*/ 3609 w 4808"/>
              <a:gd name="T11" fmla="*/ 1953 h 4789"/>
              <a:gd name="T12" fmla="*/ 4553 w 4808"/>
              <a:gd name="T13" fmla="*/ 720 h 4789"/>
              <a:gd name="T14" fmla="*/ 4388 w 4808"/>
              <a:gd name="T15" fmla="*/ 680 h 4789"/>
              <a:gd name="T16" fmla="*/ 3872 w 4808"/>
              <a:gd name="T17" fmla="*/ 1161 h 4789"/>
              <a:gd name="T18" fmla="*/ 3859 w 4808"/>
              <a:gd name="T19" fmla="*/ 1160 h 4789"/>
              <a:gd name="T20" fmla="*/ 3491 w 4808"/>
              <a:gd name="T21" fmla="*/ 1099 h 4789"/>
              <a:gd name="T22" fmla="*/ 3432 w 4808"/>
              <a:gd name="T23" fmla="*/ 731 h 4789"/>
              <a:gd name="T24" fmla="*/ 3454 w 4808"/>
              <a:gd name="T25" fmla="*/ 658 h 4789"/>
              <a:gd name="T26" fmla="*/ 3938 w 4808"/>
              <a:gd name="T27" fmla="*/ 104 h 4789"/>
              <a:gd name="T28" fmla="*/ 3609 w 4808"/>
              <a:gd name="T29" fmla="*/ 0 h 4789"/>
              <a:gd name="T30" fmla="*/ 2710 w 4808"/>
              <a:gd name="T31" fmla="*/ 1369 h 4789"/>
              <a:gd name="T32" fmla="*/ 1300 w 4808"/>
              <a:gd name="T33" fmla="*/ 999 h 4789"/>
              <a:gd name="T34" fmla="*/ 1309 w 4808"/>
              <a:gd name="T35" fmla="*/ 892 h 4789"/>
              <a:gd name="T36" fmla="*/ 865 w 4808"/>
              <a:gd name="T37" fmla="*/ 294 h 4789"/>
              <a:gd name="T38" fmla="*/ 665 w 4808"/>
              <a:gd name="T39" fmla="*/ 298 h 4789"/>
              <a:gd name="T40" fmla="*/ 278 w 4808"/>
              <a:gd name="T41" fmla="*/ 787 h 4789"/>
              <a:gd name="T42" fmla="*/ 630 w 4808"/>
              <a:gd name="T43" fmla="*/ 1163 h 4789"/>
              <a:gd name="T44" fmla="*/ 926 w 4808"/>
              <a:gd name="T45" fmla="*/ 1291 h 4789"/>
              <a:gd name="T46" fmla="*/ 1018 w 4808"/>
              <a:gd name="T47" fmla="*/ 1282 h 4789"/>
              <a:gd name="T48" fmla="*/ 1485 w 4808"/>
              <a:gd name="T49" fmla="*/ 2594 h 4789"/>
              <a:gd name="T50" fmla="*/ 1037 w 4808"/>
              <a:gd name="T51" fmla="*/ 2572 h 4789"/>
              <a:gd name="T52" fmla="*/ 92 w 4808"/>
              <a:gd name="T53" fmla="*/ 3809 h 4789"/>
              <a:gd name="T54" fmla="*/ 186 w 4808"/>
              <a:gd name="T55" fmla="*/ 3882 h 4789"/>
              <a:gd name="T56" fmla="*/ 727 w 4808"/>
              <a:gd name="T57" fmla="*/ 3384 h 4789"/>
              <a:gd name="T58" fmla="*/ 789 w 4808"/>
              <a:gd name="T59" fmla="*/ 3371 h 4789"/>
              <a:gd name="T60" fmla="*/ 796 w 4808"/>
              <a:gd name="T61" fmla="*/ 3372 h 4789"/>
              <a:gd name="T62" fmla="*/ 1218 w 4808"/>
              <a:gd name="T63" fmla="*/ 3798 h 4789"/>
              <a:gd name="T64" fmla="*/ 1192 w 4808"/>
              <a:gd name="T65" fmla="*/ 3873 h 4789"/>
              <a:gd name="T66" fmla="*/ 707 w 4808"/>
              <a:gd name="T67" fmla="*/ 4427 h 4789"/>
              <a:gd name="T68" fmla="*/ 1037 w 4808"/>
              <a:gd name="T69" fmla="*/ 4531 h 4789"/>
              <a:gd name="T70" fmla="*/ 2016 w 4808"/>
              <a:gd name="T71" fmla="*/ 3551 h 4789"/>
              <a:gd name="T72" fmla="*/ 1994 w 4808"/>
              <a:gd name="T73" fmla="*/ 3103 h 4789"/>
              <a:gd name="T74" fmla="*/ 2535 w 4808"/>
              <a:gd name="T75" fmla="*/ 2799 h 4789"/>
              <a:gd name="T76" fmla="*/ 2410 w 4808"/>
              <a:gd name="T77" fmla="*/ 3007 h 4789"/>
              <a:gd name="T78" fmla="*/ 2721 w 4808"/>
              <a:gd name="T79" fmla="*/ 3401 h 4789"/>
              <a:gd name="T80" fmla="*/ 2781 w 4808"/>
              <a:gd name="T81" fmla="*/ 3663 h 4789"/>
              <a:gd name="T82" fmla="*/ 4013 w 4808"/>
              <a:gd name="T83" fmla="*/ 4789 h 4789"/>
              <a:gd name="T84" fmla="*/ 4734 w 4808"/>
              <a:gd name="T85" fmla="*/ 4173 h 4789"/>
              <a:gd name="T86" fmla="*/ 4734 w 4808"/>
              <a:gd name="T87" fmla="*/ 3815 h 4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08" h="4789">
                <a:moveTo>
                  <a:pt x="4734" y="3815"/>
                </a:moveTo>
                <a:lnTo>
                  <a:pt x="3682" y="2763"/>
                </a:lnTo>
                <a:cubicBezTo>
                  <a:pt x="3634" y="2715"/>
                  <a:pt x="3570" y="2689"/>
                  <a:pt x="3502" y="2689"/>
                </a:cubicBezTo>
                <a:cubicBezTo>
                  <a:pt x="3474" y="2689"/>
                  <a:pt x="3446" y="2694"/>
                  <a:pt x="3420" y="2703"/>
                </a:cubicBezTo>
                <a:lnTo>
                  <a:pt x="3167" y="2450"/>
                </a:lnTo>
                <a:cubicBezTo>
                  <a:pt x="3130" y="2413"/>
                  <a:pt x="3079" y="2392"/>
                  <a:pt x="3026" y="2392"/>
                </a:cubicBezTo>
                <a:cubicBezTo>
                  <a:pt x="2972" y="2392"/>
                  <a:pt x="2922" y="2413"/>
                  <a:pt x="2884" y="2450"/>
                </a:cubicBezTo>
                <a:lnTo>
                  <a:pt x="2818" y="2517"/>
                </a:lnTo>
                <a:lnTo>
                  <a:pt x="2699" y="2398"/>
                </a:lnTo>
                <a:lnTo>
                  <a:pt x="3219" y="1876"/>
                </a:lnTo>
                <a:cubicBezTo>
                  <a:pt x="3340" y="1928"/>
                  <a:pt x="3472" y="1953"/>
                  <a:pt x="3609" y="1953"/>
                </a:cubicBezTo>
                <a:lnTo>
                  <a:pt x="3609" y="1953"/>
                </a:lnTo>
                <a:cubicBezTo>
                  <a:pt x="3870" y="1953"/>
                  <a:pt x="4116" y="1854"/>
                  <a:pt x="4301" y="1669"/>
                </a:cubicBezTo>
                <a:cubicBezTo>
                  <a:pt x="4549" y="1421"/>
                  <a:pt x="4646" y="1059"/>
                  <a:pt x="4553" y="720"/>
                </a:cubicBezTo>
                <a:cubicBezTo>
                  <a:pt x="4542" y="678"/>
                  <a:pt x="4502" y="648"/>
                  <a:pt x="4459" y="648"/>
                </a:cubicBezTo>
                <a:cubicBezTo>
                  <a:pt x="4441" y="648"/>
                  <a:pt x="4413" y="654"/>
                  <a:pt x="4388" y="680"/>
                </a:cubicBezTo>
                <a:cubicBezTo>
                  <a:pt x="4384" y="683"/>
                  <a:pt x="4034" y="1030"/>
                  <a:pt x="3918" y="1146"/>
                </a:cubicBezTo>
                <a:cubicBezTo>
                  <a:pt x="3906" y="1159"/>
                  <a:pt x="3885" y="1161"/>
                  <a:pt x="3872" y="1161"/>
                </a:cubicBezTo>
                <a:cubicBezTo>
                  <a:pt x="3864" y="1161"/>
                  <a:pt x="3859" y="1160"/>
                  <a:pt x="3859" y="1160"/>
                </a:cubicBezTo>
                <a:lnTo>
                  <a:pt x="3859" y="1160"/>
                </a:lnTo>
                <a:lnTo>
                  <a:pt x="3851" y="1159"/>
                </a:lnTo>
                <a:cubicBezTo>
                  <a:pt x="3707" y="1146"/>
                  <a:pt x="3535" y="1119"/>
                  <a:pt x="3491" y="1099"/>
                </a:cubicBezTo>
                <a:cubicBezTo>
                  <a:pt x="3470" y="1055"/>
                  <a:pt x="3445" y="879"/>
                  <a:pt x="3432" y="733"/>
                </a:cubicBezTo>
                <a:lnTo>
                  <a:pt x="3432" y="731"/>
                </a:lnTo>
                <a:lnTo>
                  <a:pt x="3429" y="727"/>
                </a:lnTo>
                <a:cubicBezTo>
                  <a:pt x="3428" y="720"/>
                  <a:pt x="3425" y="687"/>
                  <a:pt x="3454" y="658"/>
                </a:cubicBezTo>
                <a:cubicBezTo>
                  <a:pt x="3574" y="538"/>
                  <a:pt x="3905" y="204"/>
                  <a:pt x="3908" y="201"/>
                </a:cubicBezTo>
                <a:cubicBezTo>
                  <a:pt x="3936" y="173"/>
                  <a:pt x="3947" y="138"/>
                  <a:pt x="3938" y="104"/>
                </a:cubicBezTo>
                <a:cubicBezTo>
                  <a:pt x="3927" y="64"/>
                  <a:pt x="3893" y="42"/>
                  <a:pt x="3865" y="34"/>
                </a:cubicBezTo>
                <a:cubicBezTo>
                  <a:pt x="3782" y="11"/>
                  <a:pt x="3695" y="0"/>
                  <a:pt x="3609" y="0"/>
                </a:cubicBezTo>
                <a:cubicBezTo>
                  <a:pt x="3347" y="0"/>
                  <a:pt x="3101" y="102"/>
                  <a:pt x="2916" y="287"/>
                </a:cubicBezTo>
                <a:cubicBezTo>
                  <a:pt x="2624" y="579"/>
                  <a:pt x="2555" y="1011"/>
                  <a:pt x="2710" y="1369"/>
                </a:cubicBezTo>
                <a:lnTo>
                  <a:pt x="2190" y="1889"/>
                </a:lnTo>
                <a:lnTo>
                  <a:pt x="1300" y="999"/>
                </a:lnTo>
                <a:cubicBezTo>
                  <a:pt x="1300" y="998"/>
                  <a:pt x="1299" y="998"/>
                  <a:pt x="1299" y="997"/>
                </a:cubicBezTo>
                <a:cubicBezTo>
                  <a:pt x="1307" y="963"/>
                  <a:pt x="1311" y="928"/>
                  <a:pt x="1309" y="892"/>
                </a:cubicBezTo>
                <a:cubicBezTo>
                  <a:pt x="1305" y="788"/>
                  <a:pt x="1260" y="689"/>
                  <a:pt x="1182" y="611"/>
                </a:cubicBezTo>
                <a:lnTo>
                  <a:pt x="865" y="294"/>
                </a:lnTo>
                <a:cubicBezTo>
                  <a:pt x="858" y="288"/>
                  <a:pt x="821" y="253"/>
                  <a:pt x="766" y="253"/>
                </a:cubicBezTo>
                <a:cubicBezTo>
                  <a:pt x="740" y="253"/>
                  <a:pt x="702" y="261"/>
                  <a:pt x="665" y="298"/>
                </a:cubicBezTo>
                <a:lnTo>
                  <a:pt x="318" y="645"/>
                </a:lnTo>
                <a:cubicBezTo>
                  <a:pt x="277" y="685"/>
                  <a:pt x="263" y="737"/>
                  <a:pt x="278" y="787"/>
                </a:cubicBezTo>
                <a:cubicBezTo>
                  <a:pt x="288" y="820"/>
                  <a:pt x="308" y="842"/>
                  <a:pt x="314" y="848"/>
                </a:cubicBezTo>
                <a:lnTo>
                  <a:pt x="630" y="1163"/>
                </a:lnTo>
                <a:cubicBezTo>
                  <a:pt x="712" y="1246"/>
                  <a:pt x="817" y="1291"/>
                  <a:pt x="926" y="1291"/>
                </a:cubicBezTo>
                <a:lnTo>
                  <a:pt x="926" y="1291"/>
                </a:lnTo>
                <a:cubicBezTo>
                  <a:pt x="957" y="1291"/>
                  <a:pt x="987" y="1287"/>
                  <a:pt x="1016" y="1280"/>
                </a:cubicBezTo>
                <a:cubicBezTo>
                  <a:pt x="1017" y="1281"/>
                  <a:pt x="1017" y="1281"/>
                  <a:pt x="1018" y="1282"/>
                </a:cubicBezTo>
                <a:lnTo>
                  <a:pt x="1907" y="2171"/>
                </a:lnTo>
                <a:lnTo>
                  <a:pt x="1485" y="2594"/>
                </a:lnTo>
                <a:cubicBezTo>
                  <a:pt x="1466" y="2613"/>
                  <a:pt x="1449" y="2634"/>
                  <a:pt x="1435" y="2656"/>
                </a:cubicBezTo>
                <a:cubicBezTo>
                  <a:pt x="1311" y="2601"/>
                  <a:pt x="1176" y="2572"/>
                  <a:pt x="1037" y="2572"/>
                </a:cubicBezTo>
                <a:cubicBezTo>
                  <a:pt x="775" y="2572"/>
                  <a:pt x="529" y="2674"/>
                  <a:pt x="344" y="2859"/>
                </a:cubicBezTo>
                <a:cubicBezTo>
                  <a:pt x="96" y="3106"/>
                  <a:pt x="0" y="3471"/>
                  <a:pt x="92" y="3809"/>
                </a:cubicBezTo>
                <a:cubicBezTo>
                  <a:pt x="103" y="3852"/>
                  <a:pt x="143" y="3882"/>
                  <a:pt x="186" y="3882"/>
                </a:cubicBezTo>
                <a:lnTo>
                  <a:pt x="186" y="3882"/>
                </a:lnTo>
                <a:cubicBezTo>
                  <a:pt x="204" y="3882"/>
                  <a:pt x="232" y="3877"/>
                  <a:pt x="258" y="3851"/>
                </a:cubicBezTo>
                <a:cubicBezTo>
                  <a:pt x="261" y="3847"/>
                  <a:pt x="611" y="3500"/>
                  <a:pt x="727" y="3384"/>
                </a:cubicBezTo>
                <a:cubicBezTo>
                  <a:pt x="740" y="3372"/>
                  <a:pt x="762" y="3370"/>
                  <a:pt x="774" y="3370"/>
                </a:cubicBezTo>
                <a:cubicBezTo>
                  <a:pt x="783" y="3370"/>
                  <a:pt x="789" y="3371"/>
                  <a:pt x="789" y="3371"/>
                </a:cubicBezTo>
                <a:lnTo>
                  <a:pt x="789" y="3371"/>
                </a:lnTo>
                <a:lnTo>
                  <a:pt x="796" y="3372"/>
                </a:lnTo>
                <a:cubicBezTo>
                  <a:pt x="940" y="3385"/>
                  <a:pt x="1113" y="3411"/>
                  <a:pt x="1157" y="3431"/>
                </a:cubicBezTo>
                <a:cubicBezTo>
                  <a:pt x="1178" y="3475"/>
                  <a:pt x="1205" y="3652"/>
                  <a:pt x="1218" y="3798"/>
                </a:cubicBezTo>
                <a:lnTo>
                  <a:pt x="1219" y="3805"/>
                </a:lnTo>
                <a:cubicBezTo>
                  <a:pt x="1219" y="3805"/>
                  <a:pt x="1223" y="3842"/>
                  <a:pt x="1192" y="3873"/>
                </a:cubicBezTo>
                <a:cubicBezTo>
                  <a:pt x="1072" y="3993"/>
                  <a:pt x="741" y="4327"/>
                  <a:pt x="738" y="4330"/>
                </a:cubicBezTo>
                <a:cubicBezTo>
                  <a:pt x="710" y="4358"/>
                  <a:pt x="699" y="4393"/>
                  <a:pt x="707" y="4427"/>
                </a:cubicBezTo>
                <a:cubicBezTo>
                  <a:pt x="718" y="4467"/>
                  <a:pt x="752" y="4489"/>
                  <a:pt x="780" y="4497"/>
                </a:cubicBezTo>
                <a:cubicBezTo>
                  <a:pt x="864" y="4519"/>
                  <a:pt x="950" y="4531"/>
                  <a:pt x="1037" y="4531"/>
                </a:cubicBezTo>
                <a:cubicBezTo>
                  <a:pt x="1298" y="4531"/>
                  <a:pt x="1544" y="4429"/>
                  <a:pt x="1729" y="4244"/>
                </a:cubicBezTo>
                <a:cubicBezTo>
                  <a:pt x="1914" y="4059"/>
                  <a:pt x="2016" y="3813"/>
                  <a:pt x="2016" y="3551"/>
                </a:cubicBezTo>
                <a:cubicBezTo>
                  <a:pt x="2016" y="3412"/>
                  <a:pt x="1987" y="3277"/>
                  <a:pt x="1932" y="3153"/>
                </a:cubicBezTo>
                <a:cubicBezTo>
                  <a:pt x="1954" y="3139"/>
                  <a:pt x="1975" y="3122"/>
                  <a:pt x="1994" y="3103"/>
                </a:cubicBezTo>
                <a:lnTo>
                  <a:pt x="2417" y="2681"/>
                </a:lnTo>
                <a:lnTo>
                  <a:pt x="2535" y="2799"/>
                </a:lnTo>
                <a:lnTo>
                  <a:pt x="2469" y="2866"/>
                </a:lnTo>
                <a:cubicBezTo>
                  <a:pt x="2431" y="2904"/>
                  <a:pt x="2410" y="2954"/>
                  <a:pt x="2410" y="3007"/>
                </a:cubicBezTo>
                <a:cubicBezTo>
                  <a:pt x="2410" y="3061"/>
                  <a:pt x="2431" y="3111"/>
                  <a:pt x="2469" y="3149"/>
                </a:cubicBezTo>
                <a:lnTo>
                  <a:pt x="2721" y="3401"/>
                </a:lnTo>
                <a:cubicBezTo>
                  <a:pt x="2712" y="3427"/>
                  <a:pt x="2707" y="3455"/>
                  <a:pt x="2707" y="3484"/>
                </a:cubicBezTo>
                <a:cubicBezTo>
                  <a:pt x="2707" y="3552"/>
                  <a:pt x="2734" y="3615"/>
                  <a:pt x="2781" y="3663"/>
                </a:cubicBezTo>
                <a:lnTo>
                  <a:pt x="3834" y="4715"/>
                </a:lnTo>
                <a:cubicBezTo>
                  <a:pt x="3881" y="4763"/>
                  <a:pt x="3945" y="4789"/>
                  <a:pt x="4013" y="4789"/>
                </a:cubicBezTo>
                <a:cubicBezTo>
                  <a:pt x="4081" y="4789"/>
                  <a:pt x="4144" y="4763"/>
                  <a:pt x="4192" y="4715"/>
                </a:cubicBezTo>
                <a:lnTo>
                  <a:pt x="4734" y="4173"/>
                </a:lnTo>
                <a:cubicBezTo>
                  <a:pt x="4782" y="4126"/>
                  <a:pt x="4808" y="4062"/>
                  <a:pt x="4808" y="3994"/>
                </a:cubicBezTo>
                <a:cubicBezTo>
                  <a:pt x="4808" y="3926"/>
                  <a:pt x="4782" y="3863"/>
                  <a:pt x="4734" y="3815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ïŝḷîḑê">
            <a:extLst>
              <a:ext uri="{FF2B5EF4-FFF2-40B4-BE49-F238E27FC236}">
                <a16:creationId xmlns:a16="http://schemas.microsoft.com/office/drawing/2014/main" id="{E120C623-FBCD-4EB6-85DC-3F29F69161C7}"/>
              </a:ext>
            </a:extLst>
          </p:cNvPr>
          <p:cNvSpPr/>
          <p:nvPr/>
        </p:nvSpPr>
        <p:spPr bwMode="auto">
          <a:xfrm>
            <a:off x="1468944" y="4427075"/>
            <a:ext cx="447688" cy="44701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8649" h="594741">
                <a:moveTo>
                  <a:pt x="411175" y="315251"/>
                </a:moveTo>
                <a:cubicBezTo>
                  <a:pt x="392328" y="315251"/>
                  <a:pt x="373301" y="322420"/>
                  <a:pt x="358940" y="336757"/>
                </a:cubicBezTo>
                <a:cubicBezTo>
                  <a:pt x="330220" y="365432"/>
                  <a:pt x="330220" y="411311"/>
                  <a:pt x="358940" y="439986"/>
                </a:cubicBezTo>
                <a:cubicBezTo>
                  <a:pt x="387661" y="468660"/>
                  <a:pt x="435049" y="468660"/>
                  <a:pt x="462333" y="439986"/>
                </a:cubicBezTo>
                <a:cubicBezTo>
                  <a:pt x="491053" y="411311"/>
                  <a:pt x="491053" y="365432"/>
                  <a:pt x="462333" y="336757"/>
                </a:cubicBezTo>
                <a:cubicBezTo>
                  <a:pt x="448691" y="322420"/>
                  <a:pt x="430023" y="315251"/>
                  <a:pt x="411175" y="315251"/>
                </a:cubicBezTo>
                <a:close/>
                <a:moveTo>
                  <a:pt x="410816" y="276182"/>
                </a:moveTo>
                <a:cubicBezTo>
                  <a:pt x="439716" y="276182"/>
                  <a:pt x="468795" y="287293"/>
                  <a:pt x="491053" y="309516"/>
                </a:cubicBezTo>
                <a:cubicBezTo>
                  <a:pt x="525517" y="342492"/>
                  <a:pt x="532697" y="394106"/>
                  <a:pt x="514029" y="435685"/>
                </a:cubicBezTo>
                <a:lnTo>
                  <a:pt x="578649" y="500203"/>
                </a:lnTo>
                <a:lnTo>
                  <a:pt x="522645" y="556118"/>
                </a:lnTo>
                <a:lnTo>
                  <a:pt x="458025" y="491600"/>
                </a:lnTo>
                <a:cubicBezTo>
                  <a:pt x="416381" y="510239"/>
                  <a:pt x="366121" y="503070"/>
                  <a:pt x="331656" y="468660"/>
                </a:cubicBezTo>
                <a:cubicBezTo>
                  <a:pt x="287140" y="424215"/>
                  <a:pt x="287140" y="352528"/>
                  <a:pt x="331656" y="309516"/>
                </a:cubicBezTo>
                <a:cubicBezTo>
                  <a:pt x="353197" y="287293"/>
                  <a:pt x="381917" y="276182"/>
                  <a:pt x="410816" y="276182"/>
                </a:cubicBezTo>
                <a:close/>
                <a:moveTo>
                  <a:pt x="134949" y="20001"/>
                </a:moveTo>
                <a:lnTo>
                  <a:pt x="134949" y="144835"/>
                </a:lnTo>
                <a:lnTo>
                  <a:pt x="17242" y="144835"/>
                </a:lnTo>
                <a:close/>
                <a:moveTo>
                  <a:pt x="172278" y="0"/>
                </a:moveTo>
                <a:lnTo>
                  <a:pt x="480943" y="0"/>
                </a:lnTo>
                <a:lnTo>
                  <a:pt x="480943" y="276591"/>
                </a:lnTo>
                <a:cubicBezTo>
                  <a:pt x="460844" y="263693"/>
                  <a:pt x="436438" y="256527"/>
                  <a:pt x="410596" y="256527"/>
                </a:cubicBezTo>
                <a:cubicBezTo>
                  <a:pt x="381883" y="256527"/>
                  <a:pt x="354606" y="265126"/>
                  <a:pt x="331636" y="282323"/>
                </a:cubicBezTo>
                <a:lnTo>
                  <a:pt x="81832" y="282323"/>
                </a:lnTo>
                <a:lnTo>
                  <a:pt x="81832" y="322450"/>
                </a:lnTo>
                <a:lnTo>
                  <a:pt x="295744" y="322450"/>
                </a:lnTo>
                <a:cubicBezTo>
                  <a:pt x="288566" y="335348"/>
                  <a:pt x="282823" y="351112"/>
                  <a:pt x="279952" y="366877"/>
                </a:cubicBezTo>
                <a:lnTo>
                  <a:pt x="81832" y="366877"/>
                </a:lnTo>
                <a:lnTo>
                  <a:pt x="81832" y="407004"/>
                </a:lnTo>
                <a:lnTo>
                  <a:pt x="279952" y="407004"/>
                </a:lnTo>
                <a:cubicBezTo>
                  <a:pt x="281388" y="422768"/>
                  <a:pt x="287130" y="438532"/>
                  <a:pt x="294309" y="451430"/>
                </a:cubicBezTo>
                <a:lnTo>
                  <a:pt x="81832" y="451430"/>
                </a:lnTo>
                <a:lnTo>
                  <a:pt x="81832" y="491557"/>
                </a:lnTo>
                <a:lnTo>
                  <a:pt x="327329" y="491557"/>
                </a:lnTo>
                <a:cubicBezTo>
                  <a:pt x="350299" y="511621"/>
                  <a:pt x="380448" y="521653"/>
                  <a:pt x="410596" y="521653"/>
                </a:cubicBezTo>
                <a:cubicBezTo>
                  <a:pt x="424953" y="521653"/>
                  <a:pt x="439309" y="518786"/>
                  <a:pt x="453666" y="514487"/>
                </a:cubicBezTo>
                <a:lnTo>
                  <a:pt x="480943" y="543149"/>
                </a:lnTo>
                <a:lnTo>
                  <a:pt x="480943" y="594741"/>
                </a:lnTo>
                <a:lnTo>
                  <a:pt x="0" y="594741"/>
                </a:lnTo>
                <a:lnTo>
                  <a:pt x="0" y="180572"/>
                </a:lnTo>
                <a:lnTo>
                  <a:pt x="172278" y="180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íṡḷiḋê">
            <a:extLst>
              <a:ext uri="{FF2B5EF4-FFF2-40B4-BE49-F238E27FC236}">
                <a16:creationId xmlns:a16="http://schemas.microsoft.com/office/drawing/2014/main" id="{8B1C2F09-3426-461E-B0E5-72BDED6973FD}"/>
              </a:ext>
            </a:extLst>
          </p:cNvPr>
          <p:cNvSpPr/>
          <p:nvPr/>
        </p:nvSpPr>
        <p:spPr>
          <a:xfrm>
            <a:off x="2431737" y="3335365"/>
            <a:ext cx="437838" cy="382208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defTabSz="913765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ïŝļiḓê">
            <a:extLst>
              <a:ext uri="{FF2B5EF4-FFF2-40B4-BE49-F238E27FC236}">
                <a16:creationId xmlns:a16="http://schemas.microsoft.com/office/drawing/2014/main" id="{3E8BF06B-EE92-4C97-85C4-0A1D62D048FB}"/>
              </a:ext>
            </a:extLst>
          </p:cNvPr>
          <p:cNvSpPr/>
          <p:nvPr/>
        </p:nvSpPr>
        <p:spPr>
          <a:xfrm>
            <a:off x="3503119" y="2141348"/>
            <a:ext cx="441780" cy="398382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defTabSz="913765"/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8674F63-4246-48CA-A73B-1C768F29EE96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EA220B1C-0D7B-4687-9DB1-D69CF014EE08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94AD6DA5-D787-4367-AA63-E650742260F1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F10C368-B082-4E5A-A559-0F61226B706C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DAB1F506-11A0-4F92-9B57-D946F0A9519E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5DF5640-08B7-46E4-B75C-9FB893A33B47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ïṩľíḋé">
            <a:extLst>
              <a:ext uri="{FF2B5EF4-FFF2-40B4-BE49-F238E27FC236}">
                <a16:creationId xmlns:a16="http://schemas.microsoft.com/office/drawing/2014/main" id="{CD4EED22-C3F3-4F4E-96C0-69FC51FB7F9A}"/>
              </a:ext>
            </a:extLst>
          </p:cNvPr>
          <p:cNvSpPr/>
          <p:nvPr/>
        </p:nvSpPr>
        <p:spPr>
          <a:xfrm>
            <a:off x="6350082" y="2131879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913765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B820E0-F4C3-44F0-AA61-5CD191CCC58C}"/>
              </a:ext>
            </a:extLst>
          </p:cNvPr>
          <p:cNvSpPr txBox="1"/>
          <p:nvPr/>
        </p:nvSpPr>
        <p:spPr>
          <a:xfrm>
            <a:off x="6882475" y="2047688"/>
            <a:ext cx="415175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</a:p>
        </p:txBody>
      </p:sp>
      <p:sp>
        <p:nvSpPr>
          <p:cNvPr id="45" name="ïṩľíḋé">
            <a:extLst>
              <a:ext uri="{FF2B5EF4-FFF2-40B4-BE49-F238E27FC236}">
                <a16:creationId xmlns:a16="http://schemas.microsoft.com/office/drawing/2014/main" id="{EE177309-68D5-4344-B758-25D84ECB1A04}"/>
              </a:ext>
            </a:extLst>
          </p:cNvPr>
          <p:cNvSpPr/>
          <p:nvPr/>
        </p:nvSpPr>
        <p:spPr>
          <a:xfrm>
            <a:off x="6342158" y="3136516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913765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F602E62-B61C-41BE-862A-B2CDFACF7B19}"/>
              </a:ext>
            </a:extLst>
          </p:cNvPr>
          <p:cNvSpPr txBox="1"/>
          <p:nvPr/>
        </p:nvSpPr>
        <p:spPr>
          <a:xfrm>
            <a:off x="6874551" y="3052325"/>
            <a:ext cx="4151751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</a:p>
        </p:txBody>
      </p:sp>
      <p:sp>
        <p:nvSpPr>
          <p:cNvPr id="47" name="ïṩľíḋé">
            <a:extLst>
              <a:ext uri="{FF2B5EF4-FFF2-40B4-BE49-F238E27FC236}">
                <a16:creationId xmlns:a16="http://schemas.microsoft.com/office/drawing/2014/main" id="{972FBEAC-839F-407C-BAD7-F23AF9DEFE3D}"/>
              </a:ext>
            </a:extLst>
          </p:cNvPr>
          <p:cNvSpPr/>
          <p:nvPr/>
        </p:nvSpPr>
        <p:spPr>
          <a:xfrm>
            <a:off x="6336946" y="4141153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913765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0BB86C-5C17-419B-ABF7-1001DEF4D774}"/>
              </a:ext>
            </a:extLst>
          </p:cNvPr>
          <p:cNvSpPr txBox="1"/>
          <p:nvPr/>
        </p:nvSpPr>
        <p:spPr>
          <a:xfrm>
            <a:off x="6869339" y="4056962"/>
            <a:ext cx="4151751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</a:p>
        </p:txBody>
      </p:sp>
      <p:sp>
        <p:nvSpPr>
          <p:cNvPr id="49" name="ïṩľíḋé">
            <a:extLst>
              <a:ext uri="{FF2B5EF4-FFF2-40B4-BE49-F238E27FC236}">
                <a16:creationId xmlns:a16="http://schemas.microsoft.com/office/drawing/2014/main" id="{6B02E79E-5277-408F-8D4E-119DB921A40A}"/>
              </a:ext>
            </a:extLst>
          </p:cNvPr>
          <p:cNvSpPr/>
          <p:nvPr/>
        </p:nvSpPr>
        <p:spPr>
          <a:xfrm>
            <a:off x="6336946" y="5040799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913765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70D041-E2DC-4BB9-ABF5-A4E7258C524F}"/>
              </a:ext>
            </a:extLst>
          </p:cNvPr>
          <p:cNvSpPr txBox="1"/>
          <p:nvPr/>
        </p:nvSpPr>
        <p:spPr>
          <a:xfrm>
            <a:off x="6869339" y="4956608"/>
            <a:ext cx="4151751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</a:p>
        </p:txBody>
      </p:sp>
      <p:grpSp>
        <p:nvGrpSpPr>
          <p:cNvPr id="51" name="图形 2">
            <a:extLst>
              <a:ext uri="{FF2B5EF4-FFF2-40B4-BE49-F238E27FC236}">
                <a16:creationId xmlns:a16="http://schemas.microsoft.com/office/drawing/2014/main" id="{E36D9CD0-79BF-473A-BFDF-6607CA662A50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2B6DC14D-2733-4CFD-8D25-5580DF26D30A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805627D9-63AC-4CB6-BA3F-9B79481B7D10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8C3BB4DD-BA95-45A5-A6CA-283AA85F13AD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100C440-7389-4A92-AAC8-209AB07081D8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89C2EEA-7540-42CD-B360-0E60CFC2ACF8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0396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AE159CAD-9B31-4196-849F-D33F37085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7600">
            <a:off x="5303098" y="2112775"/>
            <a:ext cx="5545198" cy="363171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669E6724-58FC-43A7-93B4-B3CABEF137C2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22D1CEF-318D-4640-949F-63511741D9E8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5C2D0B3-83FC-42B8-BDC8-2218B7674803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8AA3E46-E4E4-4C20-9EF0-E990097D749F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72C017A-621C-4410-AD3E-C18D63634333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05121B6-107C-4DBE-BD77-E8458E492E26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iṩļïḓè">
            <a:extLst>
              <a:ext uri="{FF2B5EF4-FFF2-40B4-BE49-F238E27FC236}">
                <a16:creationId xmlns:a16="http://schemas.microsoft.com/office/drawing/2014/main" id="{4168FE39-7F78-423A-8D39-EB075A76BAE0}"/>
              </a:ext>
            </a:extLst>
          </p:cNvPr>
          <p:cNvSpPr txBox="1"/>
          <p:nvPr/>
        </p:nvSpPr>
        <p:spPr bwMode="auto">
          <a:xfrm>
            <a:off x="1453392" y="2731744"/>
            <a:ext cx="3598078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19" name="图形 16">
            <a:extLst>
              <a:ext uri="{FF2B5EF4-FFF2-40B4-BE49-F238E27FC236}">
                <a16:creationId xmlns:a16="http://schemas.microsoft.com/office/drawing/2014/main" id="{0F21E25F-5D9E-4706-AC35-65627EAE1987}"/>
              </a:ext>
            </a:extLst>
          </p:cNvPr>
          <p:cNvSpPr/>
          <p:nvPr/>
        </p:nvSpPr>
        <p:spPr>
          <a:xfrm>
            <a:off x="5125107" y="2328025"/>
            <a:ext cx="5549847" cy="3629476"/>
          </a:xfrm>
          <a:custGeom>
            <a:avLst/>
            <a:gdLst>
              <a:gd name="connsiteX0" fmla="*/ 5540040 w 5549847"/>
              <a:gd name="connsiteY0" fmla="*/ 1557788 h 3629476"/>
              <a:gd name="connsiteX1" fmla="*/ 4665174 w 5549847"/>
              <a:gd name="connsiteY1" fmla="*/ 262216 h 3629476"/>
              <a:gd name="connsiteX2" fmla="*/ 3774038 w 5549847"/>
              <a:gd name="connsiteY2" fmla="*/ 382623 h 3629476"/>
              <a:gd name="connsiteX3" fmla="*/ 3332374 w 5549847"/>
              <a:gd name="connsiteY3" fmla="*/ 478297 h 3629476"/>
              <a:gd name="connsiteX4" fmla="*/ 3312979 w 5549847"/>
              <a:gd name="connsiteY4" fmla="*/ 476084 h 3629476"/>
              <a:gd name="connsiteX5" fmla="*/ 2920389 w 5549847"/>
              <a:gd name="connsiteY5" fmla="*/ 298013 h 3629476"/>
              <a:gd name="connsiteX6" fmla="*/ 2292454 w 5549847"/>
              <a:gd name="connsiteY6" fmla="*/ 10600 h 3629476"/>
              <a:gd name="connsiteX7" fmla="*/ 1041270 w 5549847"/>
              <a:gd name="connsiteY7" fmla="*/ 732126 h 3629476"/>
              <a:gd name="connsiteX8" fmla="*/ 966293 w 5549847"/>
              <a:gd name="connsiteY8" fmla="*/ 1001576 h 3629476"/>
              <a:gd name="connsiteX9" fmla="*/ 776376 w 5549847"/>
              <a:gd name="connsiteY9" fmla="*/ 1165849 h 3629476"/>
              <a:gd name="connsiteX10" fmla="*/ 7077 w 5549847"/>
              <a:gd name="connsiteY10" fmla="*/ 1864466 h 3629476"/>
              <a:gd name="connsiteX11" fmla="*/ 576176 w 5549847"/>
              <a:gd name="connsiteY11" fmla="*/ 2741805 h 3629476"/>
              <a:gd name="connsiteX12" fmla="*/ 1369296 w 5549847"/>
              <a:gd name="connsiteY12" fmla="*/ 2543948 h 3629476"/>
              <a:gd name="connsiteX13" fmla="*/ 1686908 w 5549847"/>
              <a:gd name="connsiteY13" fmla="*/ 2612417 h 3629476"/>
              <a:gd name="connsiteX14" fmla="*/ 1688210 w 5549847"/>
              <a:gd name="connsiteY14" fmla="*/ 2615671 h 3629476"/>
              <a:gd name="connsiteX15" fmla="*/ 2845542 w 5549847"/>
              <a:gd name="connsiteY15" fmla="*/ 3596364 h 3629476"/>
              <a:gd name="connsiteX16" fmla="*/ 4489706 w 5549847"/>
              <a:gd name="connsiteY16" fmla="*/ 2916492 h 3629476"/>
              <a:gd name="connsiteX17" fmla="*/ 4996845 w 5549847"/>
              <a:gd name="connsiteY17" fmla="*/ 2408442 h 3629476"/>
              <a:gd name="connsiteX18" fmla="*/ 5540040 w 5549847"/>
              <a:gd name="connsiteY18" fmla="*/ 1557788 h 362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49847" h="3629476">
                <a:moveTo>
                  <a:pt x="5540040" y="1557788"/>
                </a:moveTo>
                <a:cubicBezTo>
                  <a:pt x="5616579" y="971247"/>
                  <a:pt x="5237657" y="410999"/>
                  <a:pt x="4665174" y="262216"/>
                </a:cubicBezTo>
                <a:cubicBezTo>
                  <a:pt x="4349124" y="180080"/>
                  <a:pt x="4032813" y="232928"/>
                  <a:pt x="3774038" y="382623"/>
                </a:cubicBezTo>
                <a:cubicBezTo>
                  <a:pt x="3640094" y="460073"/>
                  <a:pt x="3486103" y="496390"/>
                  <a:pt x="3332374" y="478297"/>
                </a:cubicBezTo>
                <a:cubicBezTo>
                  <a:pt x="3325866" y="477516"/>
                  <a:pt x="3319487" y="476735"/>
                  <a:pt x="3312979" y="476084"/>
                </a:cubicBezTo>
                <a:cubicBezTo>
                  <a:pt x="3166669" y="459552"/>
                  <a:pt x="3030512" y="395900"/>
                  <a:pt x="2920389" y="298013"/>
                </a:cubicBezTo>
                <a:cubicBezTo>
                  <a:pt x="2751430" y="147798"/>
                  <a:pt x="2536781" y="43793"/>
                  <a:pt x="2292454" y="10600"/>
                </a:cubicBezTo>
                <a:cubicBezTo>
                  <a:pt x="1763187" y="-61254"/>
                  <a:pt x="1244203" y="238005"/>
                  <a:pt x="1041270" y="732126"/>
                </a:cubicBezTo>
                <a:cubicBezTo>
                  <a:pt x="1004432" y="821682"/>
                  <a:pt x="980091" y="911890"/>
                  <a:pt x="966293" y="1001576"/>
                </a:cubicBezTo>
                <a:cubicBezTo>
                  <a:pt x="951974" y="1094907"/>
                  <a:pt x="870749" y="1162595"/>
                  <a:pt x="776376" y="1165849"/>
                </a:cubicBezTo>
                <a:cubicBezTo>
                  <a:pt x="395632" y="1178996"/>
                  <a:pt x="61098" y="1463155"/>
                  <a:pt x="7077" y="1864466"/>
                </a:cubicBezTo>
                <a:cubicBezTo>
                  <a:pt x="-45381" y="2254322"/>
                  <a:pt x="198686" y="2631031"/>
                  <a:pt x="576176" y="2741805"/>
                </a:cubicBezTo>
                <a:cubicBezTo>
                  <a:pt x="871269" y="2828497"/>
                  <a:pt x="1169486" y="2740243"/>
                  <a:pt x="1369296" y="2543948"/>
                </a:cubicBezTo>
                <a:cubicBezTo>
                  <a:pt x="1468094" y="2446842"/>
                  <a:pt x="1636533" y="2483420"/>
                  <a:pt x="1686908" y="2612417"/>
                </a:cubicBezTo>
                <a:cubicBezTo>
                  <a:pt x="1687299" y="2613458"/>
                  <a:pt x="1687689" y="2614500"/>
                  <a:pt x="1688210" y="2615671"/>
                </a:cubicBezTo>
                <a:cubicBezTo>
                  <a:pt x="1876044" y="3100551"/>
                  <a:pt x="2298312" y="3483247"/>
                  <a:pt x="2845542" y="3596364"/>
                </a:cubicBezTo>
                <a:cubicBezTo>
                  <a:pt x="3499901" y="3731610"/>
                  <a:pt x="4143066" y="3442244"/>
                  <a:pt x="4489706" y="2916492"/>
                </a:cubicBezTo>
                <a:cubicBezTo>
                  <a:pt x="4623000" y="2714339"/>
                  <a:pt x="4791959" y="2537570"/>
                  <a:pt x="4996845" y="2408442"/>
                </a:cubicBezTo>
                <a:cubicBezTo>
                  <a:pt x="5283086" y="2228158"/>
                  <a:pt x="5492007" y="1926427"/>
                  <a:pt x="5540040" y="1557788"/>
                </a:cubicBezTo>
                <a:close/>
              </a:path>
            </a:pathLst>
          </a:cu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ïṩľíḋé">
            <a:extLst>
              <a:ext uri="{FF2B5EF4-FFF2-40B4-BE49-F238E27FC236}">
                <a16:creationId xmlns:a16="http://schemas.microsoft.com/office/drawing/2014/main" id="{5C12CD3D-9F35-422B-ADED-0C8BAED28692}"/>
              </a:ext>
            </a:extLst>
          </p:cNvPr>
          <p:cNvSpPr/>
          <p:nvPr/>
        </p:nvSpPr>
        <p:spPr>
          <a:xfrm>
            <a:off x="1694660" y="3684037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913765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370D27E-59B7-4972-8273-404ACD27F2FB}"/>
              </a:ext>
            </a:extLst>
          </p:cNvPr>
          <p:cNvSpPr txBox="1"/>
          <p:nvPr/>
        </p:nvSpPr>
        <p:spPr>
          <a:xfrm>
            <a:off x="2227053" y="3599846"/>
            <a:ext cx="2044209" cy="173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CA3E62B-679F-4F22-9FDC-63F58BA1A102}"/>
              </a:ext>
            </a:extLst>
          </p:cNvPr>
          <p:cNvCxnSpPr/>
          <p:nvPr/>
        </p:nvCxnSpPr>
        <p:spPr>
          <a:xfrm>
            <a:off x="1517046" y="5488532"/>
            <a:ext cx="3591533" cy="0"/>
          </a:xfrm>
          <a:prstGeom prst="straightConnector1">
            <a:avLst/>
          </a:prstGeom>
          <a:ln w="44450">
            <a:solidFill>
              <a:srgbClr val="25293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5AE802F-DC2C-4A46-AF70-9029185A8F50}"/>
              </a:ext>
            </a:extLst>
          </p:cNvPr>
          <p:cNvCxnSpPr/>
          <p:nvPr/>
        </p:nvCxnSpPr>
        <p:spPr>
          <a:xfrm>
            <a:off x="1453392" y="2305494"/>
            <a:ext cx="3591533" cy="0"/>
          </a:xfrm>
          <a:prstGeom prst="straightConnector1">
            <a:avLst/>
          </a:prstGeom>
          <a:ln w="44450">
            <a:solidFill>
              <a:srgbClr val="25293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07362840-ABA7-4CA2-97B8-6D210141AEAB}"/>
              </a:ext>
            </a:extLst>
          </p:cNvPr>
          <p:cNvSpPr/>
          <p:nvPr/>
        </p:nvSpPr>
        <p:spPr>
          <a:xfrm>
            <a:off x="10126478" y="1908995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rgbClr val="E1801F"/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619CC388-7B6D-4275-BA63-B1D5B9B432F2}"/>
              </a:ext>
            </a:extLst>
          </p:cNvPr>
          <p:cNvSpPr/>
          <p:nvPr/>
        </p:nvSpPr>
        <p:spPr>
          <a:xfrm>
            <a:off x="9326361" y="2189671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rgbClr val="E1801F"/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图形 2">
            <a:extLst>
              <a:ext uri="{FF2B5EF4-FFF2-40B4-BE49-F238E27FC236}">
                <a16:creationId xmlns:a16="http://schemas.microsoft.com/office/drawing/2014/main" id="{E62C85D2-AFFC-406F-BD6B-6CAEFF3D03C5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5AFE206C-E634-4C49-836D-4179AED3C490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760AFCF-ED22-46F4-B69E-663CB7682DA3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E0777DC-AA55-4642-AA0C-E34537395B2D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7556581-12DA-47AC-A002-A27AFEFDA51B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90AD1A5A-78E7-4FDC-AEEF-E5FFE47FCD1E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8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6419267" y="4670431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Template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îšḷîdé">
            <a:extLst>
              <a:ext uri="{FF2B5EF4-FFF2-40B4-BE49-F238E27FC236}">
                <a16:creationId xmlns:a16="http://schemas.microsoft.com/office/drawing/2014/main" id="{9179F747-42CF-4CA6-8BB0-70AEBA6AF800}"/>
              </a:ext>
            </a:extLst>
          </p:cNvPr>
          <p:cNvSpPr/>
          <p:nvPr/>
        </p:nvSpPr>
        <p:spPr>
          <a:xfrm>
            <a:off x="3992640" y="1528586"/>
            <a:ext cx="2223129" cy="1522485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îṣḻïḍe">
            <a:extLst>
              <a:ext uri="{FF2B5EF4-FFF2-40B4-BE49-F238E27FC236}">
                <a16:creationId xmlns:a16="http://schemas.microsoft.com/office/drawing/2014/main" id="{56BF2595-E76B-4E67-A03C-61EC75632558}"/>
              </a:ext>
            </a:extLst>
          </p:cNvPr>
          <p:cNvSpPr/>
          <p:nvPr/>
        </p:nvSpPr>
        <p:spPr>
          <a:xfrm>
            <a:off x="3992639" y="2574817"/>
            <a:ext cx="2223129" cy="476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ïšľiḓé">
            <a:extLst>
              <a:ext uri="{FF2B5EF4-FFF2-40B4-BE49-F238E27FC236}">
                <a16:creationId xmlns:a16="http://schemas.microsoft.com/office/drawing/2014/main" id="{1E5CD178-FDC3-484B-BD0A-87DFBE06A70C}"/>
              </a:ext>
            </a:extLst>
          </p:cNvPr>
          <p:cNvSpPr/>
          <p:nvPr/>
        </p:nvSpPr>
        <p:spPr>
          <a:xfrm>
            <a:off x="6277747" y="1528586"/>
            <a:ext cx="2223129" cy="1522485"/>
          </a:xfrm>
          <a:prstGeom prst="rect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ïṣľïḋê">
            <a:extLst>
              <a:ext uri="{FF2B5EF4-FFF2-40B4-BE49-F238E27FC236}">
                <a16:creationId xmlns:a16="http://schemas.microsoft.com/office/drawing/2014/main" id="{04396700-7260-40FB-8B4D-490AA309A167}"/>
              </a:ext>
            </a:extLst>
          </p:cNvPr>
          <p:cNvSpPr/>
          <p:nvPr/>
        </p:nvSpPr>
        <p:spPr>
          <a:xfrm>
            <a:off x="6277746" y="2574817"/>
            <a:ext cx="2223129" cy="476253"/>
          </a:xfrm>
          <a:prstGeom prst="rect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islïďè">
            <a:extLst>
              <a:ext uri="{FF2B5EF4-FFF2-40B4-BE49-F238E27FC236}">
                <a16:creationId xmlns:a16="http://schemas.microsoft.com/office/drawing/2014/main" id="{AD6AED55-19D0-4AB7-90E0-B39EAC102110}"/>
              </a:ext>
            </a:extLst>
          </p:cNvPr>
          <p:cNvSpPr/>
          <p:nvPr/>
        </p:nvSpPr>
        <p:spPr>
          <a:xfrm>
            <a:off x="8562855" y="1528586"/>
            <a:ext cx="2223129" cy="1522485"/>
          </a:xfrm>
          <a:prstGeom prst="rect">
            <a:avLst/>
          </a:prstGeom>
          <a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išḷiḑè">
            <a:extLst>
              <a:ext uri="{FF2B5EF4-FFF2-40B4-BE49-F238E27FC236}">
                <a16:creationId xmlns:a16="http://schemas.microsoft.com/office/drawing/2014/main" id="{E798220D-604E-483A-B311-33ABCE0DB001}"/>
              </a:ext>
            </a:extLst>
          </p:cNvPr>
          <p:cNvSpPr/>
          <p:nvPr/>
        </p:nvSpPr>
        <p:spPr>
          <a:xfrm>
            <a:off x="8562854" y="2574817"/>
            <a:ext cx="2223129" cy="476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îṡ1íďè">
            <a:extLst>
              <a:ext uri="{FF2B5EF4-FFF2-40B4-BE49-F238E27FC236}">
                <a16:creationId xmlns:a16="http://schemas.microsoft.com/office/drawing/2014/main" id="{F0153E1B-42D6-4E8F-BDA9-38B653AC927C}"/>
              </a:ext>
            </a:extLst>
          </p:cNvPr>
          <p:cNvSpPr/>
          <p:nvPr/>
        </p:nvSpPr>
        <p:spPr>
          <a:xfrm>
            <a:off x="3992640" y="4027619"/>
            <a:ext cx="2223129" cy="1522485"/>
          </a:xfrm>
          <a:prstGeom prst="rect">
            <a:avLst/>
          </a:prstGeom>
          <a:blipFill>
            <a:blip r:embed="rId7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ŝlide">
            <a:extLst>
              <a:ext uri="{FF2B5EF4-FFF2-40B4-BE49-F238E27FC236}">
                <a16:creationId xmlns:a16="http://schemas.microsoft.com/office/drawing/2014/main" id="{4A70362B-627E-4DE5-B8B0-B6185A4E2DAE}"/>
              </a:ext>
            </a:extLst>
          </p:cNvPr>
          <p:cNvSpPr/>
          <p:nvPr/>
        </p:nvSpPr>
        <p:spPr>
          <a:xfrm>
            <a:off x="3992639" y="5073850"/>
            <a:ext cx="2223129" cy="476253"/>
          </a:xfrm>
          <a:prstGeom prst="rect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iṧḻiďê">
            <a:extLst>
              <a:ext uri="{FF2B5EF4-FFF2-40B4-BE49-F238E27FC236}">
                <a16:creationId xmlns:a16="http://schemas.microsoft.com/office/drawing/2014/main" id="{07E66287-74D5-45F0-BEEE-B12B4DDF8C56}"/>
              </a:ext>
            </a:extLst>
          </p:cNvPr>
          <p:cNvSpPr/>
          <p:nvPr/>
        </p:nvSpPr>
        <p:spPr>
          <a:xfrm>
            <a:off x="6277747" y="4027619"/>
            <a:ext cx="2223129" cy="1522485"/>
          </a:xfrm>
          <a:prstGeom prst="rect">
            <a:avLst/>
          </a:prstGeom>
          <a:blipFill>
            <a:blip r:embed="rId8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ṣḻïďé">
            <a:extLst>
              <a:ext uri="{FF2B5EF4-FFF2-40B4-BE49-F238E27FC236}">
                <a16:creationId xmlns:a16="http://schemas.microsoft.com/office/drawing/2014/main" id="{E4B5BF81-5BBA-49B4-8C89-D16165C93420}"/>
              </a:ext>
            </a:extLst>
          </p:cNvPr>
          <p:cNvSpPr/>
          <p:nvPr/>
        </p:nvSpPr>
        <p:spPr>
          <a:xfrm>
            <a:off x="6277746" y="5073850"/>
            <a:ext cx="2223129" cy="4762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íŝlïďe">
            <a:extLst>
              <a:ext uri="{FF2B5EF4-FFF2-40B4-BE49-F238E27FC236}">
                <a16:creationId xmlns:a16="http://schemas.microsoft.com/office/drawing/2014/main" id="{2324D51C-4D2A-46AD-BDF1-BC65D0C2E6DB}"/>
              </a:ext>
            </a:extLst>
          </p:cNvPr>
          <p:cNvSpPr/>
          <p:nvPr/>
        </p:nvSpPr>
        <p:spPr>
          <a:xfrm>
            <a:off x="8562855" y="4027619"/>
            <a:ext cx="2223129" cy="1522485"/>
          </a:xfrm>
          <a:prstGeom prst="rect">
            <a:avLst/>
          </a:prstGeom>
          <a:blipFill>
            <a:blip r:embed="rId9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sḷîḑé">
            <a:extLst>
              <a:ext uri="{FF2B5EF4-FFF2-40B4-BE49-F238E27FC236}">
                <a16:creationId xmlns:a16="http://schemas.microsoft.com/office/drawing/2014/main" id="{28C85A01-B6F5-4C25-A21F-4150E302A145}"/>
              </a:ext>
            </a:extLst>
          </p:cNvPr>
          <p:cNvSpPr/>
          <p:nvPr/>
        </p:nvSpPr>
        <p:spPr>
          <a:xfrm>
            <a:off x="8562854" y="5073850"/>
            <a:ext cx="2223129" cy="476253"/>
          </a:xfrm>
          <a:prstGeom prst="rect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ïṥľiḑe">
            <a:extLst>
              <a:ext uri="{FF2B5EF4-FFF2-40B4-BE49-F238E27FC236}">
                <a16:creationId xmlns:a16="http://schemas.microsoft.com/office/drawing/2014/main" id="{965DC1CC-FAA2-4896-BC2C-77338ACAE903}"/>
              </a:ext>
            </a:extLst>
          </p:cNvPr>
          <p:cNvSpPr/>
          <p:nvPr/>
        </p:nvSpPr>
        <p:spPr bwMode="auto">
          <a:xfrm>
            <a:off x="1163403" y="1985500"/>
            <a:ext cx="560820" cy="574348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rgbClr val="252935">
              <a:alpha val="42000"/>
            </a:srgbClr>
          </a:solidFill>
          <a:ln>
            <a:solidFill>
              <a:srgbClr val="252935"/>
            </a:solidFill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0CE65AD-D6C9-4413-A061-11D3007CC5F4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8A6A2FDE-B92B-42D7-900F-221AAEC575F1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F3E737AE-C396-46C6-B1EF-36A163AB545C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5B786B2-6410-40CB-9D7D-9AE332134904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6E82AFA-8B6A-4574-BC58-83744FF0972A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4BFC7FCB-CCA8-44E2-84CF-D8823D5062E8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iṩļïḓè">
            <a:extLst>
              <a:ext uri="{FF2B5EF4-FFF2-40B4-BE49-F238E27FC236}">
                <a16:creationId xmlns:a16="http://schemas.microsoft.com/office/drawing/2014/main" id="{D61D5ACE-4F87-4091-BCB5-41227836599F}"/>
              </a:ext>
            </a:extLst>
          </p:cNvPr>
          <p:cNvSpPr txBox="1"/>
          <p:nvPr/>
        </p:nvSpPr>
        <p:spPr bwMode="auto">
          <a:xfrm>
            <a:off x="4134160" y="2575282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1" name="iṩļïḓè">
            <a:extLst>
              <a:ext uri="{FF2B5EF4-FFF2-40B4-BE49-F238E27FC236}">
                <a16:creationId xmlns:a16="http://schemas.microsoft.com/office/drawing/2014/main" id="{BAE7F01B-5E23-4AFE-856E-511B64617471}"/>
              </a:ext>
            </a:extLst>
          </p:cNvPr>
          <p:cNvSpPr txBox="1"/>
          <p:nvPr/>
        </p:nvSpPr>
        <p:spPr bwMode="auto">
          <a:xfrm>
            <a:off x="6419267" y="2575282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2" name="iṩļïḓè">
            <a:extLst>
              <a:ext uri="{FF2B5EF4-FFF2-40B4-BE49-F238E27FC236}">
                <a16:creationId xmlns:a16="http://schemas.microsoft.com/office/drawing/2014/main" id="{AFD8C866-C7C9-4C96-9752-C66E77CED30A}"/>
              </a:ext>
            </a:extLst>
          </p:cNvPr>
          <p:cNvSpPr txBox="1"/>
          <p:nvPr/>
        </p:nvSpPr>
        <p:spPr bwMode="auto">
          <a:xfrm>
            <a:off x="8704375" y="2575282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3" name="iṩļïḓè">
            <a:extLst>
              <a:ext uri="{FF2B5EF4-FFF2-40B4-BE49-F238E27FC236}">
                <a16:creationId xmlns:a16="http://schemas.microsoft.com/office/drawing/2014/main" id="{572D32B8-DF5C-4000-9EB9-DEC362C81967}"/>
              </a:ext>
            </a:extLst>
          </p:cNvPr>
          <p:cNvSpPr txBox="1"/>
          <p:nvPr/>
        </p:nvSpPr>
        <p:spPr bwMode="auto">
          <a:xfrm>
            <a:off x="4134160" y="5068809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4" name="iṩļïḓè">
            <a:extLst>
              <a:ext uri="{FF2B5EF4-FFF2-40B4-BE49-F238E27FC236}">
                <a16:creationId xmlns:a16="http://schemas.microsoft.com/office/drawing/2014/main" id="{B1176A94-4D35-4187-9437-89A9E4B7352A}"/>
              </a:ext>
            </a:extLst>
          </p:cNvPr>
          <p:cNvSpPr txBox="1"/>
          <p:nvPr/>
        </p:nvSpPr>
        <p:spPr bwMode="auto">
          <a:xfrm>
            <a:off x="6419267" y="5068809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5" name="iṩļïḓè">
            <a:extLst>
              <a:ext uri="{FF2B5EF4-FFF2-40B4-BE49-F238E27FC236}">
                <a16:creationId xmlns:a16="http://schemas.microsoft.com/office/drawing/2014/main" id="{D4C9B62B-A76E-4A2C-8BEB-7DFA3DFF7691}"/>
              </a:ext>
            </a:extLst>
          </p:cNvPr>
          <p:cNvSpPr txBox="1"/>
          <p:nvPr/>
        </p:nvSpPr>
        <p:spPr bwMode="auto">
          <a:xfrm>
            <a:off x="8675333" y="5068809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56CFC32-5D5C-4D93-B289-CC75D5FE50A8}"/>
              </a:ext>
            </a:extLst>
          </p:cNvPr>
          <p:cNvSpPr txBox="1"/>
          <p:nvPr/>
        </p:nvSpPr>
        <p:spPr>
          <a:xfrm>
            <a:off x="1163403" y="2812943"/>
            <a:ext cx="2223130" cy="301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with,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with, Synergistically utilize technically sound portals with</a:t>
            </a:r>
          </a:p>
        </p:txBody>
      </p:sp>
      <p:grpSp>
        <p:nvGrpSpPr>
          <p:cNvPr id="51" name="图形 2">
            <a:extLst>
              <a:ext uri="{FF2B5EF4-FFF2-40B4-BE49-F238E27FC236}">
                <a16:creationId xmlns:a16="http://schemas.microsoft.com/office/drawing/2014/main" id="{D56CE94B-F114-4199-A64C-AD7B9C33D064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13CD5383-C4C4-42C3-B7FB-73E857BFEA5D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1D52D69-D7F6-4969-BE16-42774AE9949D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06BF22DC-A7DB-4FFC-B1E3-F652BCB8D093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0F4CCE2-D6D7-44F5-9EE4-1DB534CAAD65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2DD2C871-41C8-475A-8E20-F5DE9B018E07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9415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4BD858D0-961E-46A0-8D0D-648F2E112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674" y="2316512"/>
            <a:ext cx="3339126" cy="2186892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4BB4DC74-A4A5-4862-A590-F04ED6A91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9541" y="-1097183"/>
            <a:ext cx="5764784" cy="357416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D5012C6-61D9-4AEF-8104-09BDDB8E4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6310">
            <a:off x="-1769963" y="5070916"/>
            <a:ext cx="5764784" cy="3574166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3A1A350-7CA9-4844-9B41-2EC1569FDF48}"/>
              </a:ext>
            </a:extLst>
          </p:cNvPr>
          <p:cNvSpPr/>
          <p:nvPr/>
        </p:nvSpPr>
        <p:spPr>
          <a:xfrm>
            <a:off x="2287917" y="1709523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9E734B1-ECB5-4878-9EB2-C1B3C443CB99}"/>
              </a:ext>
            </a:extLst>
          </p:cNvPr>
          <p:cNvSpPr/>
          <p:nvPr/>
        </p:nvSpPr>
        <p:spPr>
          <a:xfrm>
            <a:off x="1380110" y="4974705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CE9BF-ECE6-4FEB-9B78-CCD48A1C8B0D}"/>
              </a:ext>
            </a:extLst>
          </p:cNvPr>
          <p:cNvSpPr/>
          <p:nvPr/>
        </p:nvSpPr>
        <p:spPr>
          <a:xfrm>
            <a:off x="10846005" y="3429000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513BDF-FC6A-4FA0-A18B-2A6514D7436D}"/>
              </a:ext>
            </a:extLst>
          </p:cNvPr>
          <p:cNvSpPr txBox="1"/>
          <p:nvPr/>
        </p:nvSpPr>
        <p:spPr>
          <a:xfrm>
            <a:off x="3234512" y="2118060"/>
            <a:ext cx="61801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spc="-300" dirty="0">
                <a:solidFill>
                  <a:schemeClr val="bg1"/>
                </a:solidFill>
                <a:cs typeface="+mn-ea"/>
                <a:sym typeface="+mn-lt"/>
              </a:rPr>
              <a:t>Part five</a:t>
            </a:r>
            <a:endParaRPr lang="zh-CN" altLang="en-US" sz="80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A39F4CB-975F-4742-9B0C-2CD396B89EF0}"/>
              </a:ext>
            </a:extLst>
          </p:cNvPr>
          <p:cNvSpPr/>
          <p:nvPr/>
        </p:nvSpPr>
        <p:spPr>
          <a:xfrm>
            <a:off x="10395286" y="11595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35CA74-DCA7-4483-8CA2-C04A63E3D44E}"/>
              </a:ext>
            </a:extLst>
          </p:cNvPr>
          <p:cNvSpPr txBox="1"/>
          <p:nvPr/>
        </p:nvSpPr>
        <p:spPr>
          <a:xfrm>
            <a:off x="3843839" y="4400373"/>
            <a:ext cx="403649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E9058B-E8CC-4A86-874C-6724B40C8597}"/>
              </a:ext>
            </a:extLst>
          </p:cNvPr>
          <p:cNvSpPr txBox="1"/>
          <p:nvPr/>
        </p:nvSpPr>
        <p:spPr>
          <a:xfrm>
            <a:off x="4397215" y="3944204"/>
            <a:ext cx="388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05.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CECAEA4-496E-49A3-B70C-0AF328FB067F}"/>
              </a:ext>
            </a:extLst>
          </p:cNvPr>
          <p:cNvSpPr/>
          <p:nvPr/>
        </p:nvSpPr>
        <p:spPr>
          <a:xfrm>
            <a:off x="1112429" y="59601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AC216E4-8C46-4D83-8E23-22983DBAD9B4}"/>
              </a:ext>
            </a:extLst>
          </p:cNvPr>
          <p:cNvSpPr/>
          <p:nvPr/>
        </p:nvSpPr>
        <p:spPr>
          <a:xfrm>
            <a:off x="8842527" y="3925514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61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 2">
            <a:extLst>
              <a:ext uri="{FF2B5EF4-FFF2-40B4-BE49-F238E27FC236}">
                <a16:creationId xmlns:a16="http://schemas.microsoft.com/office/drawing/2014/main" id="{3EAB05A0-41FD-4C99-8926-0DB75631947D}"/>
              </a:ext>
            </a:extLst>
          </p:cNvPr>
          <p:cNvGrpSpPr/>
          <p:nvPr/>
        </p:nvGrpSpPr>
        <p:grpSpPr>
          <a:xfrm rot="21448510">
            <a:off x="10585989" y="631507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A0C833E-4D20-42A8-AE95-9F1AA33A8F60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F8993EF-6587-4C86-957A-BA21A4B6B30E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9E18A35-6F4C-4845-A70B-AC294480E202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FDCB6C6-7DBC-478B-977F-91EEEA192B14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89B5F5A1-B640-400B-9EED-E85A39EEDD2B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iṩļïḓè">
            <a:extLst>
              <a:ext uri="{FF2B5EF4-FFF2-40B4-BE49-F238E27FC236}">
                <a16:creationId xmlns:a16="http://schemas.microsoft.com/office/drawing/2014/main" id="{C057E24C-B685-4FE7-9BF0-9F8BF7217201}"/>
              </a:ext>
            </a:extLst>
          </p:cNvPr>
          <p:cNvSpPr txBox="1"/>
          <p:nvPr/>
        </p:nvSpPr>
        <p:spPr bwMode="auto">
          <a:xfrm rot="5400000">
            <a:off x="-314051" y="2991745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600" dirty="0">
                <a:solidFill>
                  <a:srgbClr val="252935"/>
                </a:solidFill>
                <a:cs typeface="+mn-ea"/>
                <a:sym typeface="+mn-lt"/>
              </a:rPr>
              <a:t>1PPT.COM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7C0A9CE-DBFC-477A-B7E0-2D107AA6C48B}"/>
              </a:ext>
            </a:extLst>
          </p:cNvPr>
          <p:cNvSpPr/>
          <p:nvPr/>
        </p:nvSpPr>
        <p:spPr>
          <a:xfrm>
            <a:off x="11110316" y="2509606"/>
            <a:ext cx="196769" cy="196769"/>
          </a:xfrm>
          <a:prstGeom prst="ellipse">
            <a:avLst/>
          </a:prstGeom>
          <a:solidFill>
            <a:srgbClr val="E1801F"/>
          </a:solidFill>
          <a:ln>
            <a:solidFill>
              <a:srgbClr val="E18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935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3CF7F26-5605-4B2B-B0F8-EAF2040F2A4F}"/>
              </a:ext>
            </a:extLst>
          </p:cNvPr>
          <p:cNvCxnSpPr/>
          <p:nvPr/>
        </p:nvCxnSpPr>
        <p:spPr>
          <a:xfrm>
            <a:off x="11208700" y="2911621"/>
            <a:ext cx="0" cy="585926"/>
          </a:xfrm>
          <a:prstGeom prst="line">
            <a:avLst/>
          </a:prstGeom>
          <a:ln>
            <a:solidFill>
              <a:srgbClr val="E180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F4941015-AF23-496B-A262-53A1DEBA62FA}"/>
              </a:ext>
            </a:extLst>
          </p:cNvPr>
          <p:cNvSpPr/>
          <p:nvPr/>
        </p:nvSpPr>
        <p:spPr>
          <a:xfrm>
            <a:off x="11110315" y="3702793"/>
            <a:ext cx="196769" cy="196769"/>
          </a:xfrm>
          <a:prstGeom prst="ellipse">
            <a:avLst/>
          </a:prstGeom>
          <a:solidFill>
            <a:srgbClr val="E1801F"/>
          </a:solidFill>
          <a:ln>
            <a:solidFill>
              <a:srgbClr val="E18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935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8DB399F-053A-419A-9131-BA4052E8AC2D}"/>
              </a:ext>
            </a:extLst>
          </p:cNvPr>
          <p:cNvCxnSpPr/>
          <p:nvPr/>
        </p:nvCxnSpPr>
        <p:spPr>
          <a:xfrm>
            <a:off x="11208699" y="4104808"/>
            <a:ext cx="0" cy="585926"/>
          </a:xfrm>
          <a:prstGeom prst="line">
            <a:avLst/>
          </a:prstGeom>
          <a:ln>
            <a:solidFill>
              <a:srgbClr val="E180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BD9562C8-8B3C-4710-A4A2-4593AD08D42D}"/>
              </a:ext>
            </a:extLst>
          </p:cNvPr>
          <p:cNvSpPr/>
          <p:nvPr/>
        </p:nvSpPr>
        <p:spPr>
          <a:xfrm>
            <a:off x="11110315" y="4895980"/>
            <a:ext cx="196769" cy="196769"/>
          </a:xfrm>
          <a:prstGeom prst="ellipse">
            <a:avLst/>
          </a:prstGeom>
          <a:solidFill>
            <a:srgbClr val="E1801F"/>
          </a:solidFill>
          <a:ln>
            <a:solidFill>
              <a:srgbClr val="E18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38" name="îṡ1íḑe">
            <a:extLst>
              <a:ext uri="{FF2B5EF4-FFF2-40B4-BE49-F238E27FC236}">
                <a16:creationId xmlns:a16="http://schemas.microsoft.com/office/drawing/2014/main" id="{921F9F60-0733-4EA2-84FE-95C3D3D8ECDC}"/>
              </a:ext>
            </a:extLst>
          </p:cNvPr>
          <p:cNvSpPr/>
          <p:nvPr/>
        </p:nvSpPr>
        <p:spPr bwMode="auto">
          <a:xfrm>
            <a:off x="8816132" y="-7888"/>
            <a:ext cx="72008" cy="3053928"/>
          </a:xfrm>
          <a:prstGeom prst="rect">
            <a:avLst/>
          </a:prstGeom>
          <a:solidFill>
            <a:srgbClr val="252935"/>
          </a:solidFill>
          <a:ln w="19050">
            <a:solidFill>
              <a:srgbClr val="252935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îŝliḑè">
            <a:extLst>
              <a:ext uri="{FF2B5EF4-FFF2-40B4-BE49-F238E27FC236}">
                <a16:creationId xmlns:a16="http://schemas.microsoft.com/office/drawing/2014/main" id="{377BB34C-6656-4429-9C64-3180FBBFE969}"/>
              </a:ext>
            </a:extLst>
          </p:cNvPr>
          <p:cNvSpPr/>
          <p:nvPr/>
        </p:nvSpPr>
        <p:spPr bwMode="auto">
          <a:xfrm>
            <a:off x="7916032" y="2036913"/>
            <a:ext cx="1800200" cy="1116124"/>
          </a:xfrm>
          <a:custGeom>
            <a:avLst/>
            <a:gdLst>
              <a:gd name="connsiteX0" fmla="*/ 900100 w 1800200"/>
              <a:gd name="connsiteY0" fmla="*/ 0 h 1116124"/>
              <a:gd name="connsiteX1" fmla="*/ 1800200 w 1800200"/>
              <a:gd name="connsiteY1" fmla="*/ 900100 h 1116124"/>
              <a:gd name="connsiteX2" fmla="*/ 1781913 w 1800200"/>
              <a:gd name="connsiteY2" fmla="*/ 1081502 h 1116124"/>
              <a:gd name="connsiteX3" fmla="*/ 1773011 w 1800200"/>
              <a:gd name="connsiteY3" fmla="*/ 1116124 h 1116124"/>
              <a:gd name="connsiteX4" fmla="*/ 27190 w 1800200"/>
              <a:gd name="connsiteY4" fmla="*/ 1116124 h 1116124"/>
              <a:gd name="connsiteX5" fmla="*/ 18287 w 1800200"/>
              <a:gd name="connsiteY5" fmla="*/ 1081502 h 1116124"/>
              <a:gd name="connsiteX6" fmla="*/ 0 w 1800200"/>
              <a:gd name="connsiteY6" fmla="*/ 900100 h 1116124"/>
              <a:gd name="connsiteX7" fmla="*/ 900100 w 1800200"/>
              <a:gd name="connsiteY7" fmla="*/ 0 h 111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0200" h="1116124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962239"/>
                  <a:pt x="1793903" y="1022907"/>
                  <a:pt x="1781913" y="1081502"/>
                </a:cubicBezTo>
                <a:lnTo>
                  <a:pt x="1773011" y="1116124"/>
                </a:lnTo>
                <a:lnTo>
                  <a:pt x="27190" y="1116124"/>
                </a:lnTo>
                <a:lnTo>
                  <a:pt x="18287" y="1081502"/>
                </a:lnTo>
                <a:cubicBezTo>
                  <a:pt x="6297" y="1022907"/>
                  <a:pt x="0" y="962239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solidFill>
            <a:srgbClr val="252935"/>
          </a:solidFill>
          <a:ln w="19050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ïŝľïďe">
            <a:extLst>
              <a:ext uri="{FF2B5EF4-FFF2-40B4-BE49-F238E27FC236}">
                <a16:creationId xmlns:a16="http://schemas.microsoft.com/office/drawing/2014/main" id="{2C6A0F27-9AD7-41CC-BF20-1612BCBC45A7}"/>
              </a:ext>
            </a:extLst>
          </p:cNvPr>
          <p:cNvSpPr/>
          <p:nvPr/>
        </p:nvSpPr>
        <p:spPr>
          <a:xfrm>
            <a:off x="8539133" y="3354145"/>
            <a:ext cx="553998" cy="1972656"/>
          </a:xfrm>
          <a:prstGeom prst="rect">
            <a:avLst/>
          </a:prstGeom>
        </p:spPr>
        <p:txBody>
          <a:bodyPr vert="eaVert" wrap="square" lIns="91440" tIns="45720" rIns="91440" bIns="45720">
            <a:normAutofit/>
          </a:bodyPr>
          <a:lstStyle/>
          <a:p>
            <a:pPr algn="dist"/>
            <a:r>
              <a:rPr lang="en-US" altLang="zh-CN" sz="2400" b="1" spc="300" dirty="0">
                <a:cs typeface="+mn-ea"/>
                <a:sym typeface="+mn-lt"/>
              </a:rPr>
              <a:t>CONTE</a:t>
            </a:r>
            <a:r>
              <a:rPr lang="en-US" altLang="zh-CN" sz="100" b="1" spc="300" dirty="0">
                <a:cs typeface="+mn-ea"/>
                <a:sym typeface="+mn-lt"/>
              </a:rPr>
              <a:t> </a:t>
            </a:r>
            <a:r>
              <a:rPr lang="en-US" altLang="zh-CN" sz="2400" b="1" spc="300" dirty="0">
                <a:cs typeface="+mn-ea"/>
                <a:sym typeface="+mn-lt"/>
              </a:rPr>
              <a:t>Nt</a:t>
            </a:r>
            <a:r>
              <a:rPr lang="zh-CN" altLang="en-US" sz="2400" b="1" spc="300" dirty="0">
                <a:cs typeface="+mn-ea"/>
                <a:sym typeface="+mn-lt"/>
              </a:rPr>
              <a:t> </a:t>
            </a:r>
          </a:p>
        </p:txBody>
      </p:sp>
      <p:sp>
        <p:nvSpPr>
          <p:cNvPr id="36" name="îšļíḑê">
            <a:extLst>
              <a:ext uri="{FF2B5EF4-FFF2-40B4-BE49-F238E27FC236}">
                <a16:creationId xmlns:a16="http://schemas.microsoft.com/office/drawing/2014/main" id="{2FC7B183-75BF-4733-AC02-436EEA1FF78D}"/>
              </a:ext>
            </a:extLst>
          </p:cNvPr>
          <p:cNvSpPr/>
          <p:nvPr/>
        </p:nvSpPr>
        <p:spPr>
          <a:xfrm>
            <a:off x="2158725" y="1604932"/>
            <a:ext cx="624349" cy="624349"/>
          </a:xfrm>
          <a:prstGeom prst="ellipse">
            <a:avLst/>
          </a:prstGeom>
          <a:solidFill>
            <a:srgbClr val="252935"/>
          </a:solidFill>
          <a:ln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i$lîḑé">
            <a:extLst>
              <a:ext uri="{FF2B5EF4-FFF2-40B4-BE49-F238E27FC236}">
                <a16:creationId xmlns:a16="http://schemas.microsoft.com/office/drawing/2014/main" id="{C3FD1FF2-E506-4201-ABE8-BBAE2E36DE7A}"/>
              </a:ext>
            </a:extLst>
          </p:cNvPr>
          <p:cNvSpPr/>
          <p:nvPr/>
        </p:nvSpPr>
        <p:spPr>
          <a:xfrm>
            <a:off x="2158725" y="2397397"/>
            <a:ext cx="624349" cy="624349"/>
          </a:xfrm>
          <a:prstGeom prst="ellipse">
            <a:avLst/>
          </a:prstGeom>
          <a:noFill/>
          <a:ln>
            <a:solidFill>
              <a:srgbClr val="E18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/>
            <a:r>
              <a:rPr lang="en-US" altLang="zh-CN">
                <a:solidFill>
                  <a:srgbClr val="E1801F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rgbClr val="E1801F"/>
                </a:solidFill>
                <a:cs typeface="+mn-ea"/>
                <a:sym typeface="+mn-lt"/>
              </a:rPr>
              <a:t> </a:t>
            </a:r>
            <a:r>
              <a:rPr lang="en-US" altLang="zh-CN">
                <a:solidFill>
                  <a:srgbClr val="E1801F"/>
                </a:solidFill>
                <a:cs typeface="+mn-ea"/>
                <a:sym typeface="+mn-lt"/>
              </a:rPr>
              <a:t>2</a:t>
            </a:r>
            <a:endParaRPr lang="en-US" altLang="zh-CN" dirty="0">
              <a:solidFill>
                <a:srgbClr val="E1801F"/>
              </a:solidFill>
              <a:cs typeface="+mn-ea"/>
              <a:sym typeface="+mn-lt"/>
            </a:endParaRPr>
          </a:p>
        </p:txBody>
      </p:sp>
      <p:sp>
        <p:nvSpPr>
          <p:cNvPr id="32" name="iṣḷíde">
            <a:extLst>
              <a:ext uri="{FF2B5EF4-FFF2-40B4-BE49-F238E27FC236}">
                <a16:creationId xmlns:a16="http://schemas.microsoft.com/office/drawing/2014/main" id="{21A293C0-90CD-4F65-A6E1-C534E97C9F33}"/>
              </a:ext>
            </a:extLst>
          </p:cNvPr>
          <p:cNvSpPr/>
          <p:nvPr/>
        </p:nvSpPr>
        <p:spPr>
          <a:xfrm>
            <a:off x="2158725" y="3189862"/>
            <a:ext cx="624349" cy="624349"/>
          </a:xfrm>
          <a:prstGeom prst="ellipse">
            <a:avLst/>
          </a:prstGeom>
          <a:solidFill>
            <a:srgbClr val="252935"/>
          </a:solidFill>
          <a:ln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ï$ḷiḓe">
            <a:extLst>
              <a:ext uri="{FF2B5EF4-FFF2-40B4-BE49-F238E27FC236}">
                <a16:creationId xmlns:a16="http://schemas.microsoft.com/office/drawing/2014/main" id="{20173AD6-6344-4752-AECB-2AD2BD8CB109}"/>
              </a:ext>
            </a:extLst>
          </p:cNvPr>
          <p:cNvSpPr/>
          <p:nvPr/>
        </p:nvSpPr>
        <p:spPr>
          <a:xfrm>
            <a:off x="2158725" y="3982327"/>
            <a:ext cx="624349" cy="624349"/>
          </a:xfrm>
          <a:prstGeom prst="ellipse">
            <a:avLst/>
          </a:prstGeom>
          <a:noFill/>
          <a:ln>
            <a:solidFill>
              <a:srgbClr val="E18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/>
            <a:r>
              <a:rPr lang="en-US" altLang="zh-CN">
                <a:solidFill>
                  <a:srgbClr val="E1801F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rgbClr val="E1801F"/>
                </a:solidFill>
                <a:cs typeface="+mn-ea"/>
                <a:sym typeface="+mn-lt"/>
              </a:rPr>
              <a:t> </a:t>
            </a:r>
            <a:r>
              <a:rPr lang="en-US" altLang="zh-CN">
                <a:solidFill>
                  <a:srgbClr val="E1801F"/>
                </a:solidFill>
                <a:cs typeface="+mn-ea"/>
                <a:sym typeface="+mn-lt"/>
              </a:rPr>
              <a:t>4</a:t>
            </a:r>
            <a:endParaRPr lang="en-US" altLang="zh-CN" dirty="0">
              <a:solidFill>
                <a:srgbClr val="E1801F"/>
              </a:solidFill>
              <a:cs typeface="+mn-ea"/>
              <a:sym typeface="+mn-lt"/>
            </a:endParaRPr>
          </a:p>
        </p:txBody>
      </p:sp>
      <p:sp>
        <p:nvSpPr>
          <p:cNvPr id="28" name="ï$1ïḓe">
            <a:extLst>
              <a:ext uri="{FF2B5EF4-FFF2-40B4-BE49-F238E27FC236}">
                <a16:creationId xmlns:a16="http://schemas.microsoft.com/office/drawing/2014/main" id="{507860B4-C41E-4876-9DE1-C744EEFF9C8A}"/>
              </a:ext>
            </a:extLst>
          </p:cNvPr>
          <p:cNvSpPr/>
          <p:nvPr/>
        </p:nvSpPr>
        <p:spPr>
          <a:xfrm>
            <a:off x="2158725" y="4774793"/>
            <a:ext cx="624349" cy="624349"/>
          </a:xfrm>
          <a:prstGeom prst="ellipse">
            <a:avLst/>
          </a:prstGeom>
          <a:solidFill>
            <a:srgbClr val="252935"/>
          </a:solidFill>
          <a:ln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E87BDCF-87C1-48B2-B85B-E0607505CCE2}"/>
              </a:ext>
            </a:extLst>
          </p:cNvPr>
          <p:cNvCxnSpPr/>
          <p:nvPr/>
        </p:nvCxnSpPr>
        <p:spPr>
          <a:xfrm>
            <a:off x="2991724" y="2313339"/>
            <a:ext cx="360045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E3D7F9A-991D-40AF-B144-CA7389B7081D}"/>
              </a:ext>
            </a:extLst>
          </p:cNvPr>
          <p:cNvCxnSpPr/>
          <p:nvPr/>
        </p:nvCxnSpPr>
        <p:spPr>
          <a:xfrm>
            <a:off x="2991724" y="3105804"/>
            <a:ext cx="360045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9330FE1-B0D2-46B1-BEA7-339806D36551}"/>
              </a:ext>
            </a:extLst>
          </p:cNvPr>
          <p:cNvCxnSpPr/>
          <p:nvPr/>
        </p:nvCxnSpPr>
        <p:spPr>
          <a:xfrm>
            <a:off x="2991724" y="3898269"/>
            <a:ext cx="360045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D2C8C1-14B5-41B8-A51E-8D02FF539163}"/>
              </a:ext>
            </a:extLst>
          </p:cNvPr>
          <p:cNvCxnSpPr/>
          <p:nvPr/>
        </p:nvCxnSpPr>
        <p:spPr>
          <a:xfrm>
            <a:off x="2991724" y="4690734"/>
            <a:ext cx="360045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C82CEE79-F6C7-456F-83C3-4685A160EA6A}"/>
              </a:ext>
            </a:extLst>
          </p:cNvPr>
          <p:cNvSpPr txBox="1"/>
          <p:nvPr/>
        </p:nvSpPr>
        <p:spPr>
          <a:xfrm>
            <a:off x="3172518" y="1724073"/>
            <a:ext cx="305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52935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4837A77-F0B2-4F64-8982-626C95E23E9B}"/>
              </a:ext>
            </a:extLst>
          </p:cNvPr>
          <p:cNvSpPr txBox="1"/>
          <p:nvPr/>
        </p:nvSpPr>
        <p:spPr>
          <a:xfrm>
            <a:off x="3172518" y="2511511"/>
            <a:ext cx="305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52935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D28D668-55CB-47F5-A286-DB411CE5EF6B}"/>
              </a:ext>
            </a:extLst>
          </p:cNvPr>
          <p:cNvSpPr txBox="1"/>
          <p:nvPr/>
        </p:nvSpPr>
        <p:spPr>
          <a:xfrm>
            <a:off x="3172518" y="3312163"/>
            <a:ext cx="305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52935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DD82F6E-9F3A-4613-8188-9C855748260B}"/>
              </a:ext>
            </a:extLst>
          </p:cNvPr>
          <p:cNvSpPr txBox="1"/>
          <p:nvPr/>
        </p:nvSpPr>
        <p:spPr>
          <a:xfrm>
            <a:off x="3172518" y="4081066"/>
            <a:ext cx="305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52935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58EF94A-9183-4AB4-8DEA-64D6EC3E367C}"/>
              </a:ext>
            </a:extLst>
          </p:cNvPr>
          <p:cNvSpPr txBox="1"/>
          <p:nvPr/>
        </p:nvSpPr>
        <p:spPr>
          <a:xfrm>
            <a:off x="3172518" y="4920903"/>
            <a:ext cx="305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52935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565F31FF-9F05-4A29-B576-137A31B4953F}"/>
              </a:ext>
            </a:extLst>
          </p:cNvPr>
          <p:cNvSpPr/>
          <p:nvPr/>
        </p:nvSpPr>
        <p:spPr>
          <a:xfrm>
            <a:off x="8717747" y="2594975"/>
            <a:ext cx="196769" cy="196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93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905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 animBg="1"/>
      <p:bldP spid="39" grpId="0" animBg="1"/>
      <p:bldP spid="18" grpId="0"/>
      <p:bldP spid="36" grpId="0" animBg="1"/>
      <p:bldP spid="34" grpId="0" animBg="1"/>
      <p:bldP spid="32" grpId="0" animBg="1"/>
      <p:bldP spid="30" grpId="0" animBg="1"/>
      <p:bldP spid="28" grpId="0" animBg="1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ïşľiďê">
            <a:extLst>
              <a:ext uri="{FF2B5EF4-FFF2-40B4-BE49-F238E27FC236}">
                <a16:creationId xmlns:a16="http://schemas.microsoft.com/office/drawing/2014/main" id="{53181919-B760-4226-89CC-CA3826779C4F}"/>
              </a:ext>
            </a:extLst>
          </p:cNvPr>
          <p:cNvSpPr/>
          <p:nvPr/>
        </p:nvSpPr>
        <p:spPr>
          <a:xfrm>
            <a:off x="1158111" y="1600055"/>
            <a:ext cx="2992401" cy="472608"/>
          </a:xfrm>
          <a:prstGeom prst="rect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38" name="íṧļîḋê">
            <a:extLst>
              <a:ext uri="{FF2B5EF4-FFF2-40B4-BE49-F238E27FC236}">
                <a16:creationId xmlns:a16="http://schemas.microsoft.com/office/drawing/2014/main" id="{EE8C62F7-69E6-47D5-9A44-B5432966D575}"/>
              </a:ext>
            </a:extLst>
          </p:cNvPr>
          <p:cNvSpPr/>
          <p:nvPr/>
        </p:nvSpPr>
        <p:spPr>
          <a:xfrm>
            <a:off x="1158111" y="2314297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40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işľïḍé">
            <a:extLst>
              <a:ext uri="{FF2B5EF4-FFF2-40B4-BE49-F238E27FC236}">
                <a16:creationId xmlns:a16="http://schemas.microsoft.com/office/drawing/2014/main" id="{D7AF3A16-BE87-4FAB-A780-8EDCB6BE7ED1}"/>
              </a:ext>
            </a:extLst>
          </p:cNvPr>
          <p:cNvSpPr/>
          <p:nvPr/>
        </p:nvSpPr>
        <p:spPr>
          <a:xfrm>
            <a:off x="1331226" y="2193480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40" name="išḻíḑè">
            <a:extLst>
              <a:ext uri="{FF2B5EF4-FFF2-40B4-BE49-F238E27FC236}">
                <a16:creationId xmlns:a16="http://schemas.microsoft.com/office/drawing/2014/main" id="{D9BF651D-BD55-4A07-B2A9-DF1A2F4EF185}"/>
              </a:ext>
            </a:extLst>
          </p:cNvPr>
          <p:cNvSpPr/>
          <p:nvPr/>
        </p:nvSpPr>
        <p:spPr>
          <a:xfrm>
            <a:off x="1158111" y="2807513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îšļïḓê">
            <a:extLst>
              <a:ext uri="{FF2B5EF4-FFF2-40B4-BE49-F238E27FC236}">
                <a16:creationId xmlns:a16="http://schemas.microsoft.com/office/drawing/2014/main" id="{3EBBAB7B-1790-4060-BD86-8A86723CD89B}"/>
              </a:ext>
            </a:extLst>
          </p:cNvPr>
          <p:cNvSpPr/>
          <p:nvPr/>
        </p:nvSpPr>
        <p:spPr>
          <a:xfrm>
            <a:off x="1331226" y="2686697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42" name="íṧḻîḓè">
            <a:extLst>
              <a:ext uri="{FF2B5EF4-FFF2-40B4-BE49-F238E27FC236}">
                <a16:creationId xmlns:a16="http://schemas.microsoft.com/office/drawing/2014/main" id="{12981F3C-C3A1-4196-9EC3-CC375A3BDDD3}"/>
              </a:ext>
            </a:extLst>
          </p:cNvPr>
          <p:cNvSpPr/>
          <p:nvPr/>
        </p:nvSpPr>
        <p:spPr>
          <a:xfrm>
            <a:off x="1158111" y="3300729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íṣḷîdé">
            <a:extLst>
              <a:ext uri="{FF2B5EF4-FFF2-40B4-BE49-F238E27FC236}">
                <a16:creationId xmlns:a16="http://schemas.microsoft.com/office/drawing/2014/main" id="{B19BB229-FF4C-4907-B905-C8AEA7503F17}"/>
              </a:ext>
            </a:extLst>
          </p:cNvPr>
          <p:cNvSpPr/>
          <p:nvPr/>
        </p:nvSpPr>
        <p:spPr>
          <a:xfrm>
            <a:off x="1331226" y="3179913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44" name="íṡlîḑé">
            <a:extLst>
              <a:ext uri="{FF2B5EF4-FFF2-40B4-BE49-F238E27FC236}">
                <a16:creationId xmlns:a16="http://schemas.microsoft.com/office/drawing/2014/main" id="{33E0EE6E-E5C3-4F53-8F7C-81D054CAFC55}"/>
              </a:ext>
            </a:extLst>
          </p:cNvPr>
          <p:cNvSpPr/>
          <p:nvPr/>
        </p:nvSpPr>
        <p:spPr>
          <a:xfrm>
            <a:off x="1158111" y="3793946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ïŝľîḓe">
            <a:extLst>
              <a:ext uri="{FF2B5EF4-FFF2-40B4-BE49-F238E27FC236}">
                <a16:creationId xmlns:a16="http://schemas.microsoft.com/office/drawing/2014/main" id="{378E6517-5D56-4F11-BCCC-92D57C192035}"/>
              </a:ext>
            </a:extLst>
          </p:cNvPr>
          <p:cNvSpPr/>
          <p:nvPr/>
        </p:nvSpPr>
        <p:spPr>
          <a:xfrm>
            <a:off x="1331226" y="3673129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46" name="íṥľiḑê">
            <a:extLst>
              <a:ext uri="{FF2B5EF4-FFF2-40B4-BE49-F238E27FC236}">
                <a16:creationId xmlns:a16="http://schemas.microsoft.com/office/drawing/2014/main" id="{52EA759F-BBC3-4BAF-87F3-E317B76BFB6F}"/>
              </a:ext>
            </a:extLst>
          </p:cNvPr>
          <p:cNvSpPr/>
          <p:nvPr/>
        </p:nvSpPr>
        <p:spPr>
          <a:xfrm>
            <a:off x="1158111" y="4287161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íṥ1ïḋè">
            <a:extLst>
              <a:ext uri="{FF2B5EF4-FFF2-40B4-BE49-F238E27FC236}">
                <a16:creationId xmlns:a16="http://schemas.microsoft.com/office/drawing/2014/main" id="{6A17772E-0600-405F-B3FA-DD4A774EFC63}"/>
              </a:ext>
            </a:extLst>
          </p:cNvPr>
          <p:cNvSpPr/>
          <p:nvPr/>
        </p:nvSpPr>
        <p:spPr>
          <a:xfrm>
            <a:off x="1331226" y="4166345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48" name="ïṥliḋê">
            <a:extLst>
              <a:ext uri="{FF2B5EF4-FFF2-40B4-BE49-F238E27FC236}">
                <a16:creationId xmlns:a16="http://schemas.microsoft.com/office/drawing/2014/main" id="{7182C36C-FAC6-4BF5-B75E-A351811D5977}"/>
              </a:ext>
            </a:extLst>
          </p:cNvPr>
          <p:cNvSpPr/>
          <p:nvPr/>
        </p:nvSpPr>
        <p:spPr>
          <a:xfrm>
            <a:off x="1158111" y="4780378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îṩḻíďe">
            <a:extLst>
              <a:ext uri="{FF2B5EF4-FFF2-40B4-BE49-F238E27FC236}">
                <a16:creationId xmlns:a16="http://schemas.microsoft.com/office/drawing/2014/main" id="{481D0071-C898-42BD-8816-4407AAD76B03}"/>
              </a:ext>
            </a:extLst>
          </p:cNvPr>
          <p:cNvSpPr/>
          <p:nvPr/>
        </p:nvSpPr>
        <p:spPr>
          <a:xfrm>
            <a:off x="1331226" y="4659561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50" name="işľïďê">
            <a:extLst>
              <a:ext uri="{FF2B5EF4-FFF2-40B4-BE49-F238E27FC236}">
                <a16:creationId xmlns:a16="http://schemas.microsoft.com/office/drawing/2014/main" id="{F135795B-D8C3-4AAA-AC03-61E4F4EE360D}"/>
              </a:ext>
            </a:extLst>
          </p:cNvPr>
          <p:cNvSpPr/>
          <p:nvPr/>
        </p:nvSpPr>
        <p:spPr>
          <a:xfrm>
            <a:off x="1158111" y="5273594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íšḻîḋe">
            <a:extLst>
              <a:ext uri="{FF2B5EF4-FFF2-40B4-BE49-F238E27FC236}">
                <a16:creationId xmlns:a16="http://schemas.microsoft.com/office/drawing/2014/main" id="{443606FD-C178-43E7-8FFF-3E26DD764210}"/>
              </a:ext>
            </a:extLst>
          </p:cNvPr>
          <p:cNvSpPr/>
          <p:nvPr/>
        </p:nvSpPr>
        <p:spPr>
          <a:xfrm>
            <a:off x="1331226" y="5152778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22" name="ïṩ1ïḋè">
            <a:extLst>
              <a:ext uri="{FF2B5EF4-FFF2-40B4-BE49-F238E27FC236}">
                <a16:creationId xmlns:a16="http://schemas.microsoft.com/office/drawing/2014/main" id="{84A5C6A9-4421-41A6-9E5F-82FEC05CE5F0}"/>
              </a:ext>
            </a:extLst>
          </p:cNvPr>
          <p:cNvSpPr/>
          <p:nvPr/>
        </p:nvSpPr>
        <p:spPr>
          <a:xfrm>
            <a:off x="4470870" y="1600055"/>
            <a:ext cx="2992401" cy="4726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altLang="zh-CN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íṥlïḑê">
            <a:extLst>
              <a:ext uri="{FF2B5EF4-FFF2-40B4-BE49-F238E27FC236}">
                <a16:creationId xmlns:a16="http://schemas.microsoft.com/office/drawing/2014/main" id="{1026CEF1-92EF-423C-8806-D294F5A84507}"/>
              </a:ext>
            </a:extLst>
          </p:cNvPr>
          <p:cNvSpPr/>
          <p:nvPr/>
        </p:nvSpPr>
        <p:spPr>
          <a:xfrm>
            <a:off x="4470870" y="2314297"/>
            <a:ext cx="181675" cy="181542"/>
          </a:xfrm>
          <a:prstGeom prst="rect">
            <a:avLst/>
          </a:prstGeom>
          <a:ln>
            <a:solidFill>
              <a:srgbClr val="25293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íšľíḓè">
            <a:extLst>
              <a:ext uri="{FF2B5EF4-FFF2-40B4-BE49-F238E27FC236}">
                <a16:creationId xmlns:a16="http://schemas.microsoft.com/office/drawing/2014/main" id="{6C2498AF-1ED2-4414-B84E-FD81F5AB030A}"/>
              </a:ext>
            </a:extLst>
          </p:cNvPr>
          <p:cNvSpPr/>
          <p:nvPr/>
        </p:nvSpPr>
        <p:spPr>
          <a:xfrm>
            <a:off x="4643985" y="2193480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25" name="íSļiďé">
            <a:extLst>
              <a:ext uri="{FF2B5EF4-FFF2-40B4-BE49-F238E27FC236}">
                <a16:creationId xmlns:a16="http://schemas.microsoft.com/office/drawing/2014/main" id="{CE104DC0-85B3-48B9-B783-D1564BA8CFE7}"/>
              </a:ext>
            </a:extLst>
          </p:cNvPr>
          <p:cNvSpPr/>
          <p:nvPr/>
        </p:nvSpPr>
        <p:spPr>
          <a:xfrm>
            <a:off x="4470870" y="2807513"/>
            <a:ext cx="181675" cy="181542"/>
          </a:xfrm>
          <a:prstGeom prst="rect">
            <a:avLst/>
          </a:prstGeom>
          <a:ln>
            <a:solidFill>
              <a:srgbClr val="25293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îṥļiḍè">
            <a:extLst>
              <a:ext uri="{FF2B5EF4-FFF2-40B4-BE49-F238E27FC236}">
                <a16:creationId xmlns:a16="http://schemas.microsoft.com/office/drawing/2014/main" id="{CCDC219E-2D82-44D6-ADFC-2761064C0FBE}"/>
              </a:ext>
            </a:extLst>
          </p:cNvPr>
          <p:cNvSpPr/>
          <p:nvPr/>
        </p:nvSpPr>
        <p:spPr>
          <a:xfrm>
            <a:off x="4643985" y="2686697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27" name="íṡlidê">
            <a:extLst>
              <a:ext uri="{FF2B5EF4-FFF2-40B4-BE49-F238E27FC236}">
                <a16:creationId xmlns:a16="http://schemas.microsoft.com/office/drawing/2014/main" id="{2FDF03EA-A9C3-4323-B7F0-96A5B12AB9E7}"/>
              </a:ext>
            </a:extLst>
          </p:cNvPr>
          <p:cNvSpPr/>
          <p:nvPr/>
        </p:nvSpPr>
        <p:spPr>
          <a:xfrm>
            <a:off x="4470870" y="3300729"/>
            <a:ext cx="181675" cy="181542"/>
          </a:xfrm>
          <a:prstGeom prst="rect">
            <a:avLst/>
          </a:prstGeom>
          <a:ln>
            <a:solidFill>
              <a:srgbClr val="25293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šlíďè">
            <a:extLst>
              <a:ext uri="{FF2B5EF4-FFF2-40B4-BE49-F238E27FC236}">
                <a16:creationId xmlns:a16="http://schemas.microsoft.com/office/drawing/2014/main" id="{566189D4-FC27-4C36-B613-B2D31E1154A1}"/>
              </a:ext>
            </a:extLst>
          </p:cNvPr>
          <p:cNvSpPr/>
          <p:nvPr/>
        </p:nvSpPr>
        <p:spPr>
          <a:xfrm>
            <a:off x="4643985" y="3179913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29" name="iṡľíḓe">
            <a:extLst>
              <a:ext uri="{FF2B5EF4-FFF2-40B4-BE49-F238E27FC236}">
                <a16:creationId xmlns:a16="http://schemas.microsoft.com/office/drawing/2014/main" id="{A80F4757-E2E6-4410-967D-22D6C1A6B8A9}"/>
              </a:ext>
            </a:extLst>
          </p:cNvPr>
          <p:cNvSpPr/>
          <p:nvPr/>
        </p:nvSpPr>
        <p:spPr>
          <a:xfrm>
            <a:off x="4470870" y="3793946"/>
            <a:ext cx="181675" cy="1815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îş1îḋe">
            <a:extLst>
              <a:ext uri="{FF2B5EF4-FFF2-40B4-BE49-F238E27FC236}">
                <a16:creationId xmlns:a16="http://schemas.microsoft.com/office/drawing/2014/main" id="{73C19DAE-6905-45D7-84F6-B220C4CB2CFD}"/>
              </a:ext>
            </a:extLst>
          </p:cNvPr>
          <p:cNvSpPr/>
          <p:nvPr/>
        </p:nvSpPr>
        <p:spPr>
          <a:xfrm>
            <a:off x="4643985" y="3673129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31" name="îṧļîḋé">
            <a:extLst>
              <a:ext uri="{FF2B5EF4-FFF2-40B4-BE49-F238E27FC236}">
                <a16:creationId xmlns:a16="http://schemas.microsoft.com/office/drawing/2014/main" id="{0D76E56C-CD9F-41B6-9280-9819E1F79EBD}"/>
              </a:ext>
            </a:extLst>
          </p:cNvPr>
          <p:cNvSpPr/>
          <p:nvPr/>
        </p:nvSpPr>
        <p:spPr>
          <a:xfrm>
            <a:off x="4470870" y="4287161"/>
            <a:ext cx="181675" cy="181542"/>
          </a:xfrm>
          <a:prstGeom prst="rect">
            <a:avLst/>
          </a:prstGeom>
          <a:ln>
            <a:solidFill>
              <a:srgbClr val="25293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ïṡlïḋe">
            <a:extLst>
              <a:ext uri="{FF2B5EF4-FFF2-40B4-BE49-F238E27FC236}">
                <a16:creationId xmlns:a16="http://schemas.microsoft.com/office/drawing/2014/main" id="{5999B75C-D2DA-4480-A25E-DE16D2E31117}"/>
              </a:ext>
            </a:extLst>
          </p:cNvPr>
          <p:cNvSpPr/>
          <p:nvPr/>
        </p:nvSpPr>
        <p:spPr>
          <a:xfrm>
            <a:off x="4643985" y="4166345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33" name="îsḷîḓê">
            <a:extLst>
              <a:ext uri="{FF2B5EF4-FFF2-40B4-BE49-F238E27FC236}">
                <a16:creationId xmlns:a16="http://schemas.microsoft.com/office/drawing/2014/main" id="{DF7A292C-F2D5-4D08-ADAE-51C8F274FD1F}"/>
              </a:ext>
            </a:extLst>
          </p:cNvPr>
          <p:cNvSpPr/>
          <p:nvPr/>
        </p:nvSpPr>
        <p:spPr>
          <a:xfrm>
            <a:off x="4470870" y="4780378"/>
            <a:ext cx="181675" cy="181542"/>
          </a:xfrm>
          <a:prstGeom prst="rect">
            <a:avLst/>
          </a:prstGeom>
          <a:ln>
            <a:solidFill>
              <a:srgbClr val="25293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iS1idé">
            <a:extLst>
              <a:ext uri="{FF2B5EF4-FFF2-40B4-BE49-F238E27FC236}">
                <a16:creationId xmlns:a16="http://schemas.microsoft.com/office/drawing/2014/main" id="{03430D20-E08B-41A9-A758-AC8A43F99721}"/>
              </a:ext>
            </a:extLst>
          </p:cNvPr>
          <p:cNvSpPr/>
          <p:nvPr/>
        </p:nvSpPr>
        <p:spPr>
          <a:xfrm>
            <a:off x="4643985" y="4659561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35" name="i$ḷîḑè">
            <a:extLst>
              <a:ext uri="{FF2B5EF4-FFF2-40B4-BE49-F238E27FC236}">
                <a16:creationId xmlns:a16="http://schemas.microsoft.com/office/drawing/2014/main" id="{DC52844C-90B5-4D96-94F0-ED03C10EB4D0}"/>
              </a:ext>
            </a:extLst>
          </p:cNvPr>
          <p:cNvSpPr/>
          <p:nvPr/>
        </p:nvSpPr>
        <p:spPr>
          <a:xfrm>
            <a:off x="4470870" y="5273594"/>
            <a:ext cx="181675" cy="181542"/>
          </a:xfrm>
          <a:prstGeom prst="rect">
            <a:avLst/>
          </a:prstGeom>
          <a:ln>
            <a:solidFill>
              <a:srgbClr val="25293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iṧ1iḑe">
            <a:extLst>
              <a:ext uri="{FF2B5EF4-FFF2-40B4-BE49-F238E27FC236}">
                <a16:creationId xmlns:a16="http://schemas.microsoft.com/office/drawing/2014/main" id="{50306B67-5418-4D2A-BECD-7F7CDC5EF525}"/>
              </a:ext>
            </a:extLst>
          </p:cNvPr>
          <p:cNvSpPr/>
          <p:nvPr/>
        </p:nvSpPr>
        <p:spPr>
          <a:xfrm>
            <a:off x="4643985" y="5152778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7" name="í$ļíḑé">
            <a:extLst>
              <a:ext uri="{FF2B5EF4-FFF2-40B4-BE49-F238E27FC236}">
                <a16:creationId xmlns:a16="http://schemas.microsoft.com/office/drawing/2014/main" id="{E1EC8E64-A188-4D7B-B85A-AB0C020F7974}"/>
              </a:ext>
            </a:extLst>
          </p:cNvPr>
          <p:cNvSpPr/>
          <p:nvPr/>
        </p:nvSpPr>
        <p:spPr>
          <a:xfrm>
            <a:off x="7783629" y="1600055"/>
            <a:ext cx="2992401" cy="472608"/>
          </a:xfrm>
          <a:prstGeom prst="rect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r>
              <a:rPr lang="en-US" altLang="zh-CN">
                <a:solidFill>
                  <a:srgbClr val="FFFFFF"/>
                </a:solidFill>
                <a:cs typeface="+mn-ea"/>
                <a:sym typeface="+mn-lt"/>
              </a:rPr>
              <a:t> </a:t>
            </a:r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is1íḓé">
            <a:extLst>
              <a:ext uri="{FF2B5EF4-FFF2-40B4-BE49-F238E27FC236}">
                <a16:creationId xmlns:a16="http://schemas.microsoft.com/office/drawing/2014/main" id="{500E8FD0-A96F-488B-8987-737D4DBC1973}"/>
              </a:ext>
            </a:extLst>
          </p:cNvPr>
          <p:cNvSpPr/>
          <p:nvPr/>
        </p:nvSpPr>
        <p:spPr>
          <a:xfrm>
            <a:off x="7783629" y="2314297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iSliḑè">
            <a:extLst>
              <a:ext uri="{FF2B5EF4-FFF2-40B4-BE49-F238E27FC236}">
                <a16:creationId xmlns:a16="http://schemas.microsoft.com/office/drawing/2014/main" id="{2DC74C66-7D23-40DC-AF59-C054E8FEBF6A}"/>
              </a:ext>
            </a:extLst>
          </p:cNvPr>
          <p:cNvSpPr/>
          <p:nvPr/>
        </p:nvSpPr>
        <p:spPr>
          <a:xfrm>
            <a:off x="7956744" y="2193480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10" name="iṩḷïḑe">
            <a:extLst>
              <a:ext uri="{FF2B5EF4-FFF2-40B4-BE49-F238E27FC236}">
                <a16:creationId xmlns:a16="http://schemas.microsoft.com/office/drawing/2014/main" id="{7EE0604D-D1D7-4593-96A2-B7FDDCA222E5}"/>
              </a:ext>
            </a:extLst>
          </p:cNvPr>
          <p:cNvSpPr/>
          <p:nvPr/>
        </p:nvSpPr>
        <p:spPr>
          <a:xfrm>
            <a:off x="7783629" y="2807513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ï$ḷïḑé">
            <a:extLst>
              <a:ext uri="{FF2B5EF4-FFF2-40B4-BE49-F238E27FC236}">
                <a16:creationId xmlns:a16="http://schemas.microsoft.com/office/drawing/2014/main" id="{48082026-92E2-43F6-9221-7251FDB60745}"/>
              </a:ext>
            </a:extLst>
          </p:cNvPr>
          <p:cNvSpPr/>
          <p:nvPr/>
        </p:nvSpPr>
        <p:spPr>
          <a:xfrm>
            <a:off x="7956744" y="2686697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12" name="iṥļîdè">
            <a:extLst>
              <a:ext uri="{FF2B5EF4-FFF2-40B4-BE49-F238E27FC236}">
                <a16:creationId xmlns:a16="http://schemas.microsoft.com/office/drawing/2014/main" id="{A7117960-6A52-41D2-ACF0-5056888A7D3A}"/>
              </a:ext>
            </a:extLst>
          </p:cNvPr>
          <p:cNvSpPr/>
          <p:nvPr/>
        </p:nvSpPr>
        <p:spPr>
          <a:xfrm>
            <a:off x="7783629" y="3300729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íṥľîďê">
            <a:extLst>
              <a:ext uri="{FF2B5EF4-FFF2-40B4-BE49-F238E27FC236}">
                <a16:creationId xmlns:a16="http://schemas.microsoft.com/office/drawing/2014/main" id="{F6D547F6-3F98-42A5-82A1-2CD5FCA104B6}"/>
              </a:ext>
            </a:extLst>
          </p:cNvPr>
          <p:cNvSpPr/>
          <p:nvPr/>
        </p:nvSpPr>
        <p:spPr>
          <a:xfrm>
            <a:off x="7956744" y="3179913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14" name="îṧļíḍè">
            <a:extLst>
              <a:ext uri="{FF2B5EF4-FFF2-40B4-BE49-F238E27FC236}">
                <a16:creationId xmlns:a16="http://schemas.microsoft.com/office/drawing/2014/main" id="{2CFFA551-46F4-4485-B5F2-45D09254B5FF}"/>
              </a:ext>
            </a:extLst>
          </p:cNvPr>
          <p:cNvSpPr/>
          <p:nvPr/>
        </p:nvSpPr>
        <p:spPr>
          <a:xfrm>
            <a:off x="7783629" y="3793946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s1ïde">
            <a:extLst>
              <a:ext uri="{FF2B5EF4-FFF2-40B4-BE49-F238E27FC236}">
                <a16:creationId xmlns:a16="http://schemas.microsoft.com/office/drawing/2014/main" id="{BD48D6FF-7C0C-4F56-869F-BE7800934DBB}"/>
              </a:ext>
            </a:extLst>
          </p:cNvPr>
          <p:cNvSpPr/>
          <p:nvPr/>
        </p:nvSpPr>
        <p:spPr>
          <a:xfrm>
            <a:off x="7956744" y="3673129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16" name="îṡḷîḑè">
            <a:extLst>
              <a:ext uri="{FF2B5EF4-FFF2-40B4-BE49-F238E27FC236}">
                <a16:creationId xmlns:a16="http://schemas.microsoft.com/office/drawing/2014/main" id="{17909DCC-D25B-41C0-8360-07452161F304}"/>
              </a:ext>
            </a:extLst>
          </p:cNvPr>
          <p:cNvSpPr/>
          <p:nvPr/>
        </p:nvSpPr>
        <p:spPr>
          <a:xfrm>
            <a:off x="7783629" y="4287161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îṩļîḋe">
            <a:extLst>
              <a:ext uri="{FF2B5EF4-FFF2-40B4-BE49-F238E27FC236}">
                <a16:creationId xmlns:a16="http://schemas.microsoft.com/office/drawing/2014/main" id="{7ADCF509-3A30-408C-A4A0-CDACD8167156}"/>
              </a:ext>
            </a:extLst>
          </p:cNvPr>
          <p:cNvSpPr/>
          <p:nvPr/>
        </p:nvSpPr>
        <p:spPr>
          <a:xfrm>
            <a:off x="7956744" y="4166345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18" name="ïṣḻïḓe">
            <a:extLst>
              <a:ext uri="{FF2B5EF4-FFF2-40B4-BE49-F238E27FC236}">
                <a16:creationId xmlns:a16="http://schemas.microsoft.com/office/drawing/2014/main" id="{2FFF1D2B-877D-47F3-8BB8-65AF7B7FA6A1}"/>
              </a:ext>
            </a:extLst>
          </p:cNvPr>
          <p:cNvSpPr/>
          <p:nvPr/>
        </p:nvSpPr>
        <p:spPr>
          <a:xfrm>
            <a:off x="7783629" y="4780378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ïṩļîḍê">
            <a:extLst>
              <a:ext uri="{FF2B5EF4-FFF2-40B4-BE49-F238E27FC236}">
                <a16:creationId xmlns:a16="http://schemas.microsoft.com/office/drawing/2014/main" id="{03267405-46B1-445D-A668-D3A8EE56A621}"/>
              </a:ext>
            </a:extLst>
          </p:cNvPr>
          <p:cNvSpPr/>
          <p:nvPr/>
        </p:nvSpPr>
        <p:spPr>
          <a:xfrm>
            <a:off x="7956744" y="4659561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sp>
        <p:nvSpPr>
          <p:cNvPr id="20" name="íṣḷíḑé">
            <a:extLst>
              <a:ext uri="{FF2B5EF4-FFF2-40B4-BE49-F238E27FC236}">
                <a16:creationId xmlns:a16="http://schemas.microsoft.com/office/drawing/2014/main" id="{DC6658E2-8CF4-42ED-B79A-CE26342CC1B3}"/>
              </a:ext>
            </a:extLst>
          </p:cNvPr>
          <p:cNvSpPr/>
          <p:nvPr/>
        </p:nvSpPr>
        <p:spPr>
          <a:xfrm>
            <a:off x="7783629" y="5273594"/>
            <a:ext cx="181675" cy="1815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íśļîdê">
            <a:extLst>
              <a:ext uri="{FF2B5EF4-FFF2-40B4-BE49-F238E27FC236}">
                <a16:creationId xmlns:a16="http://schemas.microsoft.com/office/drawing/2014/main" id="{DA9CB2E2-03F1-4DED-A70A-BBE92F295F41}"/>
              </a:ext>
            </a:extLst>
          </p:cNvPr>
          <p:cNvSpPr/>
          <p:nvPr/>
        </p:nvSpPr>
        <p:spPr>
          <a:xfrm>
            <a:off x="7956744" y="5152778"/>
            <a:ext cx="2819286" cy="423175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...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19B9CDC3-D57F-4E9D-BFE9-0C53CD8A5177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890441F-0944-487E-97B8-F3C27DB46106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F33A3888-8858-4C19-A6C1-F849B9C8BFA6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8E29E4DC-047D-4460-8AD6-CC83E0A1412C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7F7C5FA3-CF49-40DF-B773-E57FF101245F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52E16129-D25B-443E-8DCA-771CCE343A9A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iṩļïḓè">
            <a:extLst>
              <a:ext uri="{FF2B5EF4-FFF2-40B4-BE49-F238E27FC236}">
                <a16:creationId xmlns:a16="http://schemas.microsoft.com/office/drawing/2014/main" id="{6BE32DF6-C02A-4274-92A1-5F9632A3B8A9}"/>
              </a:ext>
            </a:extLst>
          </p:cNvPr>
          <p:cNvSpPr txBox="1"/>
          <p:nvPr/>
        </p:nvSpPr>
        <p:spPr bwMode="auto">
          <a:xfrm>
            <a:off x="1684268" y="1631896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80" name="iṩļïḓè">
            <a:extLst>
              <a:ext uri="{FF2B5EF4-FFF2-40B4-BE49-F238E27FC236}">
                <a16:creationId xmlns:a16="http://schemas.microsoft.com/office/drawing/2014/main" id="{7FB16B16-A8FD-46CB-BFEF-14EC6E156366}"/>
              </a:ext>
            </a:extLst>
          </p:cNvPr>
          <p:cNvSpPr txBox="1"/>
          <p:nvPr/>
        </p:nvSpPr>
        <p:spPr bwMode="auto">
          <a:xfrm>
            <a:off x="5046944" y="1617992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81" name="iṩļïḓè">
            <a:extLst>
              <a:ext uri="{FF2B5EF4-FFF2-40B4-BE49-F238E27FC236}">
                <a16:creationId xmlns:a16="http://schemas.microsoft.com/office/drawing/2014/main" id="{53F75843-EA31-4473-B017-D7EB6CBC9248}"/>
              </a:ext>
            </a:extLst>
          </p:cNvPr>
          <p:cNvSpPr txBox="1"/>
          <p:nvPr/>
        </p:nvSpPr>
        <p:spPr bwMode="auto">
          <a:xfrm>
            <a:off x="8396344" y="1648742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8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7A89E5E-403D-4E4B-B97B-C6F416ECC313}"/>
              </a:ext>
            </a:extLst>
          </p:cNvPr>
          <p:cNvSpPr txBox="1"/>
          <p:nvPr/>
        </p:nvSpPr>
        <p:spPr>
          <a:xfrm>
            <a:off x="1701704" y="2205987"/>
            <a:ext cx="2275693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endParaRPr lang="en-US" altLang="zh-CN" sz="1100" kern="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8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085D72-37A8-446E-9444-151B3064ED1F}"/>
              </a:ext>
            </a:extLst>
          </p:cNvPr>
          <p:cNvSpPr txBox="1"/>
          <p:nvPr/>
        </p:nvSpPr>
        <p:spPr>
          <a:xfrm>
            <a:off x="5046944" y="3644361"/>
            <a:ext cx="2275693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endParaRPr lang="en-US" altLang="zh-CN" sz="1100" kern="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8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2E13247-63A7-425F-BF8B-2550FF8896AB}"/>
              </a:ext>
            </a:extLst>
          </p:cNvPr>
          <p:cNvSpPr txBox="1"/>
          <p:nvPr/>
        </p:nvSpPr>
        <p:spPr>
          <a:xfrm>
            <a:off x="8396344" y="4602027"/>
            <a:ext cx="2275693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endParaRPr lang="en-US" altLang="zh-CN" sz="1100" kern="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grpSp>
        <p:nvGrpSpPr>
          <p:cNvPr id="85" name="图形 2">
            <a:extLst>
              <a:ext uri="{FF2B5EF4-FFF2-40B4-BE49-F238E27FC236}">
                <a16:creationId xmlns:a16="http://schemas.microsoft.com/office/drawing/2014/main" id="{C7656862-1063-4B42-9E4E-1469C2681828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3F153724-E2D5-4D8B-8F9E-3D8230F3E59D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1E57CA1A-D69A-41E2-8BE1-32128A88C5F4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8AE712FE-2C34-4635-A9E9-03B84072D52A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6F528D7D-23BE-4CED-BB7A-35180CD0A599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B7F7AB44-A832-4E04-AE45-55CBDEE6236B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ABFEA6-2A2D-4FB7-B444-BE5ABED1B8D3}"/>
              </a:ext>
            </a:extLst>
          </p:cNvPr>
          <p:cNvSpPr txBox="1"/>
          <p:nvPr/>
        </p:nvSpPr>
        <p:spPr>
          <a:xfrm>
            <a:off x="1701704" y="4108810"/>
            <a:ext cx="2275693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endParaRPr lang="en-US" altLang="zh-CN" sz="1100" kern="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9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8B531C-8DFF-4958-A8B3-E5C762326F41}"/>
              </a:ext>
            </a:extLst>
          </p:cNvPr>
          <p:cNvSpPr txBox="1"/>
          <p:nvPr/>
        </p:nvSpPr>
        <p:spPr>
          <a:xfrm>
            <a:off x="8339629" y="2658256"/>
            <a:ext cx="2275693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endParaRPr lang="en-US" altLang="zh-CN" sz="1100" kern="0" dirty="0">
              <a:solidFill>
                <a:srgbClr val="252935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582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图形 18">
            <a:extLst>
              <a:ext uri="{FF2B5EF4-FFF2-40B4-BE49-F238E27FC236}">
                <a16:creationId xmlns:a16="http://schemas.microsoft.com/office/drawing/2014/main" id="{345B0EE1-2C23-430C-83E8-30D176545749}"/>
              </a:ext>
            </a:extLst>
          </p:cNvPr>
          <p:cNvGrpSpPr/>
          <p:nvPr/>
        </p:nvGrpSpPr>
        <p:grpSpPr>
          <a:xfrm>
            <a:off x="5385026" y="1370742"/>
            <a:ext cx="4896870" cy="3174227"/>
            <a:chOff x="5385026" y="1370742"/>
            <a:chExt cx="4896870" cy="3174227"/>
          </a:xfrm>
          <a:solidFill>
            <a:srgbClr val="252935"/>
          </a:solidFill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0E9F87E1-6B4E-4BDE-BEAC-837D76D54735}"/>
                </a:ext>
              </a:extLst>
            </p:cNvPr>
            <p:cNvSpPr/>
            <p:nvPr/>
          </p:nvSpPr>
          <p:spPr>
            <a:xfrm>
              <a:off x="5420501" y="3634427"/>
              <a:ext cx="157260" cy="355063"/>
            </a:xfrm>
            <a:custGeom>
              <a:avLst/>
              <a:gdLst>
                <a:gd name="connsiteX0" fmla="*/ 157260 w 157260"/>
                <a:gd name="connsiteY0" fmla="*/ 355064 h 355063"/>
                <a:gd name="connsiteX1" fmla="*/ 0 w 157260"/>
                <a:gd name="connsiteY1" fmla="*/ 0 h 355063"/>
                <a:gd name="connsiteX2" fmla="*/ 157260 w 157260"/>
                <a:gd name="connsiteY2" fmla="*/ 355064 h 35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260" h="355063">
                  <a:moveTo>
                    <a:pt x="157260" y="355064"/>
                  </a:moveTo>
                  <a:lnTo>
                    <a:pt x="0" y="0"/>
                  </a:lnTo>
                  <a:cubicBezTo>
                    <a:pt x="33172" y="125317"/>
                    <a:pt x="86155" y="245258"/>
                    <a:pt x="157260" y="355064"/>
                  </a:cubicBez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8B6AFAE8-7D25-4BB3-840C-5703F6A74E3C}"/>
                </a:ext>
              </a:extLst>
            </p:cNvPr>
            <p:cNvSpPr/>
            <p:nvPr/>
          </p:nvSpPr>
          <p:spPr>
            <a:xfrm>
              <a:off x="5385026" y="3137460"/>
              <a:ext cx="541042" cy="1203715"/>
            </a:xfrm>
            <a:custGeom>
              <a:avLst/>
              <a:gdLst>
                <a:gd name="connsiteX0" fmla="*/ 7525 w 541042"/>
                <a:gd name="connsiteY0" fmla="*/ 0 h 1203715"/>
                <a:gd name="connsiteX1" fmla="*/ 0 w 541042"/>
                <a:gd name="connsiteY1" fmla="*/ 61123 h 1203715"/>
                <a:gd name="connsiteX2" fmla="*/ 490824 w 541042"/>
                <a:gd name="connsiteY2" fmla="*/ 1168701 h 1203715"/>
                <a:gd name="connsiteX3" fmla="*/ 541042 w 541042"/>
                <a:gd name="connsiteY3" fmla="*/ 1203716 h 1203715"/>
                <a:gd name="connsiteX4" fmla="*/ 7525 w 541042"/>
                <a:gd name="connsiteY4" fmla="*/ 0 h 12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042" h="1203715">
                  <a:moveTo>
                    <a:pt x="7525" y="0"/>
                  </a:moveTo>
                  <a:cubicBezTo>
                    <a:pt x="4454" y="20272"/>
                    <a:pt x="1996" y="40697"/>
                    <a:pt x="0" y="61123"/>
                  </a:cubicBezTo>
                  <a:lnTo>
                    <a:pt x="490824" y="1168701"/>
                  </a:lnTo>
                  <a:cubicBezTo>
                    <a:pt x="507102" y="1180679"/>
                    <a:pt x="523842" y="1192351"/>
                    <a:pt x="541042" y="1203716"/>
                  </a:cubicBezTo>
                  <a:lnTo>
                    <a:pt x="7525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B0383C2D-1766-4E5D-9897-708D5E8C7EED}"/>
                </a:ext>
              </a:extLst>
            </p:cNvPr>
            <p:cNvSpPr/>
            <p:nvPr/>
          </p:nvSpPr>
          <p:spPr>
            <a:xfrm>
              <a:off x="5449527" y="2867784"/>
              <a:ext cx="724870" cy="1600090"/>
            </a:xfrm>
            <a:custGeom>
              <a:avLst/>
              <a:gdLst>
                <a:gd name="connsiteX0" fmla="*/ 683099 w 724870"/>
                <a:gd name="connsiteY0" fmla="*/ 1583812 h 1600090"/>
                <a:gd name="connsiteX1" fmla="*/ 724871 w 724870"/>
                <a:gd name="connsiteY1" fmla="*/ 1600091 h 1600090"/>
                <a:gd name="connsiteX2" fmla="*/ 15818 w 724870"/>
                <a:gd name="connsiteY2" fmla="*/ 0 h 1600090"/>
                <a:gd name="connsiteX3" fmla="*/ 0 w 724870"/>
                <a:gd name="connsiteY3" fmla="*/ 42233 h 1600090"/>
                <a:gd name="connsiteX4" fmla="*/ 683099 w 724870"/>
                <a:gd name="connsiteY4" fmla="*/ 1583812 h 160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70" h="1600090">
                  <a:moveTo>
                    <a:pt x="683099" y="1583812"/>
                  </a:moveTo>
                  <a:cubicBezTo>
                    <a:pt x="696920" y="1589648"/>
                    <a:pt x="710896" y="1594869"/>
                    <a:pt x="724871" y="1600091"/>
                  </a:cubicBezTo>
                  <a:lnTo>
                    <a:pt x="15818" y="0"/>
                  </a:lnTo>
                  <a:cubicBezTo>
                    <a:pt x="10289" y="13975"/>
                    <a:pt x="4914" y="28104"/>
                    <a:pt x="0" y="42233"/>
                  </a:cubicBezTo>
                  <a:lnTo>
                    <a:pt x="683099" y="1583812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D42FCD52-3717-4124-A553-FD48F481A50F}"/>
                </a:ext>
              </a:extLst>
            </p:cNvPr>
            <p:cNvSpPr/>
            <p:nvPr/>
          </p:nvSpPr>
          <p:spPr>
            <a:xfrm>
              <a:off x="5548122" y="2666294"/>
              <a:ext cx="845119" cy="1861167"/>
            </a:xfrm>
            <a:custGeom>
              <a:avLst/>
              <a:gdLst>
                <a:gd name="connsiteX0" fmla="*/ 807187 w 845119"/>
                <a:gd name="connsiteY0" fmla="*/ 1853642 h 1861167"/>
                <a:gd name="connsiteX1" fmla="*/ 845119 w 845119"/>
                <a:gd name="connsiteY1" fmla="*/ 1861167 h 1861167"/>
                <a:gd name="connsiteX2" fmla="*/ 20118 w 845119"/>
                <a:gd name="connsiteY2" fmla="*/ 0 h 1861167"/>
                <a:gd name="connsiteX3" fmla="*/ 0 w 845119"/>
                <a:gd name="connsiteY3" fmla="*/ 32865 h 1861167"/>
                <a:gd name="connsiteX4" fmla="*/ 807187 w 845119"/>
                <a:gd name="connsiteY4" fmla="*/ 1853642 h 18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119" h="1861167">
                  <a:moveTo>
                    <a:pt x="807187" y="1853642"/>
                  </a:moveTo>
                  <a:cubicBezTo>
                    <a:pt x="819780" y="1856253"/>
                    <a:pt x="832526" y="1859017"/>
                    <a:pt x="845119" y="1861167"/>
                  </a:cubicBezTo>
                  <a:lnTo>
                    <a:pt x="20118" y="0"/>
                  </a:lnTo>
                  <a:cubicBezTo>
                    <a:pt x="13207" y="10750"/>
                    <a:pt x="6604" y="21808"/>
                    <a:pt x="0" y="32865"/>
                  </a:cubicBezTo>
                  <a:lnTo>
                    <a:pt x="807187" y="1853642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44C08C2-F28D-4F6D-B837-94D309941345}"/>
                </a:ext>
              </a:extLst>
            </p:cNvPr>
            <p:cNvSpPr/>
            <p:nvPr/>
          </p:nvSpPr>
          <p:spPr>
            <a:xfrm>
              <a:off x="5666527" y="2505809"/>
              <a:ext cx="926821" cy="2039159"/>
            </a:xfrm>
            <a:custGeom>
              <a:avLst/>
              <a:gdLst>
                <a:gd name="connsiteX0" fmla="*/ 23036 w 926821"/>
                <a:gd name="connsiteY0" fmla="*/ 0 h 2039159"/>
                <a:gd name="connsiteX1" fmla="*/ 0 w 926821"/>
                <a:gd name="connsiteY1" fmla="*/ 26108 h 2039159"/>
                <a:gd name="connsiteX2" fmla="*/ 891806 w 926821"/>
                <a:gd name="connsiteY2" fmla="*/ 2038392 h 2039159"/>
                <a:gd name="connsiteX3" fmla="*/ 926821 w 926821"/>
                <a:gd name="connsiteY3" fmla="*/ 2039160 h 2039159"/>
                <a:gd name="connsiteX4" fmla="*/ 23036 w 926821"/>
                <a:gd name="connsiteY4" fmla="*/ 0 h 203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821" h="2039159">
                  <a:moveTo>
                    <a:pt x="23036" y="0"/>
                  </a:moveTo>
                  <a:cubicBezTo>
                    <a:pt x="15357" y="8600"/>
                    <a:pt x="7525" y="17200"/>
                    <a:pt x="0" y="26108"/>
                  </a:cubicBezTo>
                  <a:lnTo>
                    <a:pt x="891806" y="2038392"/>
                  </a:lnTo>
                  <a:cubicBezTo>
                    <a:pt x="903478" y="2038853"/>
                    <a:pt x="915149" y="2039160"/>
                    <a:pt x="926821" y="2039160"/>
                  </a:cubicBezTo>
                  <a:lnTo>
                    <a:pt x="23036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F17854E-EBCF-4502-B7C0-EAE36FA37136}"/>
                </a:ext>
              </a:extLst>
            </p:cNvPr>
            <p:cNvSpPr/>
            <p:nvPr/>
          </p:nvSpPr>
          <p:spPr>
            <a:xfrm>
              <a:off x="5799216" y="2376039"/>
              <a:ext cx="980572" cy="2160329"/>
            </a:xfrm>
            <a:custGeom>
              <a:avLst/>
              <a:gdLst>
                <a:gd name="connsiteX0" fmla="*/ 25186 w 980572"/>
                <a:gd name="connsiteY0" fmla="*/ 0 h 2160329"/>
                <a:gd name="connsiteX1" fmla="*/ 0 w 980572"/>
                <a:gd name="connsiteY1" fmla="*/ 21347 h 2160329"/>
                <a:gd name="connsiteX2" fmla="*/ 948014 w 980572"/>
                <a:gd name="connsiteY2" fmla="*/ 2160330 h 2160329"/>
                <a:gd name="connsiteX3" fmla="*/ 980572 w 980572"/>
                <a:gd name="connsiteY3" fmla="*/ 2155569 h 2160329"/>
                <a:gd name="connsiteX4" fmla="*/ 25186 w 980572"/>
                <a:gd name="connsiteY4" fmla="*/ 0 h 216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572" h="2160329">
                  <a:moveTo>
                    <a:pt x="25186" y="0"/>
                  </a:moveTo>
                  <a:cubicBezTo>
                    <a:pt x="16740" y="6911"/>
                    <a:pt x="8293" y="14129"/>
                    <a:pt x="0" y="21347"/>
                  </a:cubicBezTo>
                  <a:lnTo>
                    <a:pt x="948014" y="2160330"/>
                  </a:lnTo>
                  <a:cubicBezTo>
                    <a:pt x="958918" y="2158948"/>
                    <a:pt x="969668" y="2157105"/>
                    <a:pt x="980572" y="2155569"/>
                  </a:cubicBezTo>
                  <a:lnTo>
                    <a:pt x="25186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7E8DABF-0BAD-4A35-B53F-1EA952C4491C}"/>
                </a:ext>
              </a:extLst>
            </p:cNvPr>
            <p:cNvSpPr/>
            <p:nvPr/>
          </p:nvSpPr>
          <p:spPr>
            <a:xfrm>
              <a:off x="5943729" y="2272683"/>
              <a:ext cx="1010979" cy="2228670"/>
            </a:xfrm>
            <a:custGeom>
              <a:avLst/>
              <a:gdLst>
                <a:gd name="connsiteX0" fmla="*/ 27183 w 1010979"/>
                <a:gd name="connsiteY0" fmla="*/ 0 h 2228670"/>
                <a:gd name="connsiteX1" fmla="*/ 0 w 1010979"/>
                <a:gd name="connsiteY1" fmla="*/ 16893 h 2228670"/>
                <a:gd name="connsiteX2" fmla="*/ 980265 w 1010979"/>
                <a:gd name="connsiteY2" fmla="*/ 2228671 h 2228670"/>
                <a:gd name="connsiteX3" fmla="*/ 1010980 w 1010979"/>
                <a:gd name="connsiteY3" fmla="*/ 2220070 h 2228670"/>
                <a:gd name="connsiteX4" fmla="*/ 27183 w 1010979"/>
                <a:gd name="connsiteY4" fmla="*/ 0 h 222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979" h="2228670">
                  <a:moveTo>
                    <a:pt x="27183" y="0"/>
                  </a:moveTo>
                  <a:cubicBezTo>
                    <a:pt x="18122" y="5529"/>
                    <a:pt x="9061" y="11211"/>
                    <a:pt x="0" y="16893"/>
                  </a:cubicBezTo>
                  <a:lnTo>
                    <a:pt x="980265" y="2228671"/>
                  </a:lnTo>
                  <a:cubicBezTo>
                    <a:pt x="990554" y="2225906"/>
                    <a:pt x="1000844" y="2223142"/>
                    <a:pt x="1010980" y="2220070"/>
                  </a:cubicBezTo>
                  <a:lnTo>
                    <a:pt x="27183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FB8F90E-031C-4095-BBCB-E550BF9A0731}"/>
                </a:ext>
              </a:extLst>
            </p:cNvPr>
            <p:cNvSpPr/>
            <p:nvPr/>
          </p:nvSpPr>
          <p:spPr>
            <a:xfrm>
              <a:off x="6098839" y="2193286"/>
              <a:ext cx="1021576" cy="2250170"/>
            </a:xfrm>
            <a:custGeom>
              <a:avLst/>
              <a:gdLst>
                <a:gd name="connsiteX0" fmla="*/ 0 w 1021576"/>
                <a:gd name="connsiteY0" fmla="*/ 12286 h 2250170"/>
                <a:gd name="connsiteX1" fmla="*/ 991937 w 1021576"/>
                <a:gd name="connsiteY1" fmla="*/ 2250171 h 2250170"/>
                <a:gd name="connsiteX2" fmla="*/ 1021576 w 1021576"/>
                <a:gd name="connsiteY2" fmla="*/ 2238806 h 2250170"/>
                <a:gd name="connsiteX3" fmla="*/ 29179 w 1021576"/>
                <a:gd name="connsiteY3" fmla="*/ 0 h 2250170"/>
                <a:gd name="connsiteX4" fmla="*/ 0 w 1021576"/>
                <a:gd name="connsiteY4" fmla="*/ 12286 h 225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576" h="2250170">
                  <a:moveTo>
                    <a:pt x="0" y="12286"/>
                  </a:moveTo>
                  <a:lnTo>
                    <a:pt x="991937" y="2250171"/>
                  </a:lnTo>
                  <a:cubicBezTo>
                    <a:pt x="1001765" y="2246178"/>
                    <a:pt x="1011594" y="2242492"/>
                    <a:pt x="1021576" y="2238806"/>
                  </a:cubicBezTo>
                  <a:lnTo>
                    <a:pt x="29179" y="0"/>
                  </a:lnTo>
                  <a:cubicBezTo>
                    <a:pt x="19504" y="4147"/>
                    <a:pt x="9675" y="7986"/>
                    <a:pt x="0" y="12286"/>
                  </a:cubicBez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B4EBFE1A-FE9A-4BCA-A4A9-3A261F2E17FF}"/>
                </a:ext>
              </a:extLst>
            </p:cNvPr>
            <p:cNvSpPr/>
            <p:nvPr/>
          </p:nvSpPr>
          <p:spPr>
            <a:xfrm>
              <a:off x="6264546" y="2136617"/>
              <a:ext cx="1027873" cy="2255853"/>
            </a:xfrm>
            <a:custGeom>
              <a:avLst/>
              <a:gdLst>
                <a:gd name="connsiteX0" fmla="*/ 30715 w 1027873"/>
                <a:gd name="connsiteY0" fmla="*/ 0 h 2255853"/>
                <a:gd name="connsiteX1" fmla="*/ 0 w 1027873"/>
                <a:gd name="connsiteY1" fmla="*/ 8754 h 2255853"/>
                <a:gd name="connsiteX2" fmla="*/ 995930 w 1027873"/>
                <a:gd name="connsiteY2" fmla="*/ 2255853 h 2255853"/>
                <a:gd name="connsiteX3" fmla="*/ 1027873 w 1027873"/>
                <a:gd name="connsiteY3" fmla="*/ 2249864 h 2255853"/>
                <a:gd name="connsiteX4" fmla="*/ 30715 w 1027873"/>
                <a:gd name="connsiteY4" fmla="*/ 0 h 225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73" h="2255853">
                  <a:moveTo>
                    <a:pt x="30715" y="0"/>
                  </a:moveTo>
                  <a:cubicBezTo>
                    <a:pt x="20425" y="2611"/>
                    <a:pt x="10289" y="5836"/>
                    <a:pt x="0" y="8754"/>
                  </a:cubicBezTo>
                  <a:lnTo>
                    <a:pt x="995930" y="2255853"/>
                  </a:lnTo>
                  <a:cubicBezTo>
                    <a:pt x="1006526" y="2253703"/>
                    <a:pt x="1017276" y="2251707"/>
                    <a:pt x="1027873" y="2249864"/>
                  </a:cubicBezTo>
                  <a:lnTo>
                    <a:pt x="30715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50E80315-3216-4AEE-BD57-6749992913C7}"/>
                </a:ext>
              </a:extLst>
            </p:cNvPr>
            <p:cNvSpPr/>
            <p:nvPr/>
          </p:nvSpPr>
          <p:spPr>
            <a:xfrm>
              <a:off x="6440388" y="2102830"/>
              <a:ext cx="1038315" cy="2270442"/>
            </a:xfrm>
            <a:custGeom>
              <a:avLst/>
              <a:gdLst>
                <a:gd name="connsiteX0" fmla="*/ 1003608 w 1038315"/>
                <a:gd name="connsiteY0" fmla="*/ 2270136 h 2270442"/>
                <a:gd name="connsiteX1" fmla="*/ 1038316 w 1038315"/>
                <a:gd name="connsiteY1" fmla="*/ 2270443 h 2270442"/>
                <a:gd name="connsiteX2" fmla="*/ 32251 w 1038315"/>
                <a:gd name="connsiteY2" fmla="*/ 0 h 2270442"/>
                <a:gd name="connsiteX3" fmla="*/ 0 w 1038315"/>
                <a:gd name="connsiteY3" fmla="*/ 5222 h 2270442"/>
                <a:gd name="connsiteX4" fmla="*/ 1003608 w 1038315"/>
                <a:gd name="connsiteY4" fmla="*/ 2270136 h 227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315" h="2270442">
                  <a:moveTo>
                    <a:pt x="1003608" y="2270136"/>
                  </a:moveTo>
                  <a:cubicBezTo>
                    <a:pt x="1015126" y="2269982"/>
                    <a:pt x="1026798" y="2270136"/>
                    <a:pt x="1038316" y="2270443"/>
                  </a:cubicBezTo>
                  <a:lnTo>
                    <a:pt x="32251" y="0"/>
                  </a:lnTo>
                  <a:cubicBezTo>
                    <a:pt x="21500" y="1996"/>
                    <a:pt x="10750" y="3532"/>
                    <a:pt x="0" y="5222"/>
                  </a:cubicBezTo>
                  <a:lnTo>
                    <a:pt x="1003608" y="2270136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635CA3A-3DAC-48D8-9673-3033B1B9AAA3}"/>
                </a:ext>
              </a:extLst>
            </p:cNvPr>
            <p:cNvSpPr/>
            <p:nvPr/>
          </p:nvSpPr>
          <p:spPr>
            <a:xfrm>
              <a:off x="6614081" y="2055683"/>
              <a:ext cx="1069952" cy="2346615"/>
            </a:xfrm>
            <a:custGeom>
              <a:avLst/>
              <a:gdLst>
                <a:gd name="connsiteX0" fmla="*/ 29947 w 1069952"/>
                <a:gd name="connsiteY0" fmla="*/ 0 h 2346615"/>
                <a:gd name="connsiteX1" fmla="*/ 0 w 1069952"/>
                <a:gd name="connsiteY1" fmla="*/ 10750 h 2346615"/>
                <a:gd name="connsiteX2" fmla="*/ 1031252 w 1069952"/>
                <a:gd name="connsiteY2" fmla="*/ 2337401 h 2346615"/>
                <a:gd name="connsiteX3" fmla="*/ 1069952 w 1069952"/>
                <a:gd name="connsiteY3" fmla="*/ 2346616 h 2346615"/>
                <a:gd name="connsiteX4" fmla="*/ 29947 w 1069952"/>
                <a:gd name="connsiteY4" fmla="*/ 0 h 234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952" h="2346615">
                  <a:moveTo>
                    <a:pt x="29947" y="0"/>
                  </a:moveTo>
                  <a:cubicBezTo>
                    <a:pt x="19965" y="3686"/>
                    <a:pt x="10136" y="7218"/>
                    <a:pt x="0" y="10750"/>
                  </a:cubicBezTo>
                  <a:lnTo>
                    <a:pt x="1031252" y="2337401"/>
                  </a:lnTo>
                  <a:cubicBezTo>
                    <a:pt x="1044152" y="2340165"/>
                    <a:pt x="1057052" y="2343237"/>
                    <a:pt x="1069952" y="2346616"/>
                  </a:cubicBezTo>
                  <a:lnTo>
                    <a:pt x="29947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0EA48D94-61B4-465F-BCEC-65A4168BB229}"/>
                </a:ext>
              </a:extLst>
            </p:cNvPr>
            <p:cNvSpPr/>
            <p:nvPr/>
          </p:nvSpPr>
          <p:spPr>
            <a:xfrm>
              <a:off x="6774873" y="1979357"/>
              <a:ext cx="1120017" cy="2464560"/>
            </a:xfrm>
            <a:custGeom>
              <a:avLst/>
              <a:gdLst>
                <a:gd name="connsiteX0" fmla="*/ 1083006 w 1120017"/>
                <a:gd name="connsiteY0" fmla="*/ 2459186 h 2464560"/>
                <a:gd name="connsiteX1" fmla="*/ 1120018 w 1120017"/>
                <a:gd name="connsiteY1" fmla="*/ 2464561 h 2464560"/>
                <a:gd name="connsiteX2" fmla="*/ 27643 w 1120017"/>
                <a:gd name="connsiteY2" fmla="*/ 0 h 2464560"/>
                <a:gd name="connsiteX3" fmla="*/ 0 w 1120017"/>
                <a:gd name="connsiteY3" fmla="*/ 15818 h 2464560"/>
                <a:gd name="connsiteX4" fmla="*/ 1083006 w 1120017"/>
                <a:gd name="connsiteY4" fmla="*/ 2459186 h 246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17" h="2464560">
                  <a:moveTo>
                    <a:pt x="1083006" y="2459186"/>
                  </a:moveTo>
                  <a:cubicBezTo>
                    <a:pt x="1095292" y="2461029"/>
                    <a:pt x="1107578" y="2462871"/>
                    <a:pt x="1120018" y="2464561"/>
                  </a:cubicBezTo>
                  <a:lnTo>
                    <a:pt x="27643" y="0"/>
                  </a:lnTo>
                  <a:cubicBezTo>
                    <a:pt x="18582" y="5529"/>
                    <a:pt x="9368" y="10750"/>
                    <a:pt x="0" y="15818"/>
                  </a:cubicBezTo>
                  <a:lnTo>
                    <a:pt x="1083006" y="2459186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518D293-5E28-4C6F-B935-BC13C78ADFA5}"/>
                </a:ext>
              </a:extLst>
            </p:cNvPr>
            <p:cNvSpPr/>
            <p:nvPr/>
          </p:nvSpPr>
          <p:spPr>
            <a:xfrm>
              <a:off x="6922305" y="1871701"/>
              <a:ext cx="1170236" cy="2584348"/>
            </a:xfrm>
            <a:custGeom>
              <a:avLst/>
              <a:gdLst>
                <a:gd name="connsiteX0" fmla="*/ 24879 w 1170236"/>
                <a:gd name="connsiteY0" fmla="*/ 0 h 2584348"/>
                <a:gd name="connsiteX1" fmla="*/ 0 w 1170236"/>
                <a:gd name="connsiteY1" fmla="*/ 21961 h 2584348"/>
                <a:gd name="connsiteX2" fmla="*/ 1135529 w 1170236"/>
                <a:gd name="connsiteY2" fmla="*/ 2584042 h 2584348"/>
                <a:gd name="connsiteX3" fmla="*/ 1170236 w 1170236"/>
                <a:gd name="connsiteY3" fmla="*/ 2584349 h 2584348"/>
                <a:gd name="connsiteX4" fmla="*/ 24879 w 1170236"/>
                <a:gd name="connsiteY4" fmla="*/ 0 h 258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236" h="2584348">
                  <a:moveTo>
                    <a:pt x="24879" y="0"/>
                  </a:moveTo>
                  <a:cubicBezTo>
                    <a:pt x="16740" y="7372"/>
                    <a:pt x="8447" y="14743"/>
                    <a:pt x="0" y="21961"/>
                  </a:cubicBezTo>
                  <a:lnTo>
                    <a:pt x="1135529" y="2584042"/>
                  </a:lnTo>
                  <a:cubicBezTo>
                    <a:pt x="1147047" y="2584195"/>
                    <a:pt x="1158718" y="2584349"/>
                    <a:pt x="1170236" y="2584349"/>
                  </a:cubicBezTo>
                  <a:lnTo>
                    <a:pt x="24879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A239860-5253-4612-BD8B-28AB5B8C0BCA}"/>
                </a:ext>
              </a:extLst>
            </p:cNvPr>
            <p:cNvSpPr/>
            <p:nvPr/>
          </p:nvSpPr>
          <p:spPr>
            <a:xfrm>
              <a:off x="7057911" y="1743774"/>
              <a:ext cx="1221529" cy="2703982"/>
            </a:xfrm>
            <a:custGeom>
              <a:avLst/>
              <a:gdLst>
                <a:gd name="connsiteX0" fmla="*/ 1188665 w 1221529"/>
                <a:gd name="connsiteY0" fmla="*/ 2703983 h 2703982"/>
                <a:gd name="connsiteX1" fmla="*/ 1221530 w 1221529"/>
                <a:gd name="connsiteY1" fmla="*/ 2700144 h 2703982"/>
                <a:gd name="connsiteX2" fmla="*/ 24879 w 1221529"/>
                <a:gd name="connsiteY2" fmla="*/ 0 h 2703982"/>
                <a:gd name="connsiteX3" fmla="*/ 0 w 1221529"/>
                <a:gd name="connsiteY3" fmla="*/ 22115 h 2703982"/>
                <a:gd name="connsiteX4" fmla="*/ 1188665 w 1221529"/>
                <a:gd name="connsiteY4" fmla="*/ 2703983 h 270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529" h="2703982">
                  <a:moveTo>
                    <a:pt x="1188665" y="2703983"/>
                  </a:moveTo>
                  <a:cubicBezTo>
                    <a:pt x="1199723" y="2702908"/>
                    <a:pt x="1210626" y="2701526"/>
                    <a:pt x="1221530" y="2700144"/>
                  </a:cubicBezTo>
                  <a:lnTo>
                    <a:pt x="24879" y="0"/>
                  </a:lnTo>
                  <a:cubicBezTo>
                    <a:pt x="16432" y="7218"/>
                    <a:pt x="8293" y="14743"/>
                    <a:pt x="0" y="22115"/>
                  </a:cubicBezTo>
                  <a:lnTo>
                    <a:pt x="1188665" y="2703983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F1C3D2CA-DE93-4A36-B6EF-BC05DAC72601}"/>
                </a:ext>
              </a:extLst>
            </p:cNvPr>
            <p:cNvSpPr/>
            <p:nvPr/>
          </p:nvSpPr>
          <p:spPr>
            <a:xfrm>
              <a:off x="7200120" y="1634121"/>
              <a:ext cx="1257312" cy="2784148"/>
            </a:xfrm>
            <a:custGeom>
              <a:avLst/>
              <a:gdLst>
                <a:gd name="connsiteX0" fmla="*/ 26415 w 1257312"/>
                <a:gd name="connsiteY0" fmla="*/ 0 h 2784148"/>
                <a:gd name="connsiteX1" fmla="*/ 0 w 1257312"/>
                <a:gd name="connsiteY1" fmla="*/ 18429 h 2784148"/>
                <a:gd name="connsiteX2" fmla="*/ 1225830 w 1257312"/>
                <a:gd name="connsiteY2" fmla="*/ 2784149 h 2784148"/>
                <a:gd name="connsiteX3" fmla="*/ 1257313 w 1257312"/>
                <a:gd name="connsiteY3" fmla="*/ 2776931 h 2784148"/>
                <a:gd name="connsiteX4" fmla="*/ 26415 w 1257312"/>
                <a:gd name="connsiteY4" fmla="*/ 0 h 278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12" h="2784148">
                  <a:moveTo>
                    <a:pt x="26415" y="0"/>
                  </a:moveTo>
                  <a:cubicBezTo>
                    <a:pt x="17507" y="5989"/>
                    <a:pt x="8754" y="12286"/>
                    <a:pt x="0" y="18429"/>
                  </a:cubicBezTo>
                  <a:lnTo>
                    <a:pt x="1225830" y="2784149"/>
                  </a:lnTo>
                  <a:cubicBezTo>
                    <a:pt x="1236273" y="2781845"/>
                    <a:pt x="1246870" y="2779542"/>
                    <a:pt x="1257313" y="2776931"/>
                  </a:cubicBezTo>
                  <a:lnTo>
                    <a:pt x="26415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CA2BA65-1D1E-4F95-8820-3693A6341EFA}"/>
                </a:ext>
              </a:extLst>
            </p:cNvPr>
            <p:cNvSpPr/>
            <p:nvPr/>
          </p:nvSpPr>
          <p:spPr>
            <a:xfrm>
              <a:off x="7350931" y="1543973"/>
              <a:ext cx="1275588" cy="2825767"/>
            </a:xfrm>
            <a:custGeom>
              <a:avLst/>
              <a:gdLst>
                <a:gd name="connsiteX0" fmla="*/ 27950 w 1275588"/>
                <a:gd name="connsiteY0" fmla="*/ 0 h 2825767"/>
                <a:gd name="connsiteX1" fmla="*/ 0 w 1275588"/>
                <a:gd name="connsiteY1" fmla="*/ 14897 h 2825767"/>
                <a:gd name="connsiteX2" fmla="*/ 1245795 w 1275588"/>
                <a:gd name="connsiteY2" fmla="*/ 2825768 h 2825767"/>
                <a:gd name="connsiteX3" fmla="*/ 1275588 w 1275588"/>
                <a:gd name="connsiteY3" fmla="*/ 2814864 h 2825767"/>
                <a:gd name="connsiteX4" fmla="*/ 27950 w 1275588"/>
                <a:gd name="connsiteY4" fmla="*/ 0 h 28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588" h="2825767">
                  <a:moveTo>
                    <a:pt x="27950" y="0"/>
                  </a:moveTo>
                  <a:cubicBezTo>
                    <a:pt x="18582" y="4914"/>
                    <a:pt x="9214" y="9829"/>
                    <a:pt x="0" y="14897"/>
                  </a:cubicBezTo>
                  <a:lnTo>
                    <a:pt x="1245795" y="2825768"/>
                  </a:lnTo>
                  <a:cubicBezTo>
                    <a:pt x="1255777" y="2822235"/>
                    <a:pt x="1265760" y="2818549"/>
                    <a:pt x="1275588" y="2814864"/>
                  </a:cubicBezTo>
                  <a:lnTo>
                    <a:pt x="27950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6C31827-A266-4997-B9B6-115BD573BDF3}"/>
                </a:ext>
              </a:extLst>
            </p:cNvPr>
            <p:cNvSpPr/>
            <p:nvPr/>
          </p:nvSpPr>
          <p:spPr>
            <a:xfrm>
              <a:off x="7509726" y="1472254"/>
              <a:ext cx="1277891" cy="2830220"/>
            </a:xfrm>
            <a:custGeom>
              <a:avLst/>
              <a:gdLst>
                <a:gd name="connsiteX0" fmla="*/ 1249481 w 1277891"/>
                <a:gd name="connsiteY0" fmla="*/ 2830221 h 2830220"/>
                <a:gd name="connsiteX1" fmla="*/ 1277892 w 1277891"/>
                <a:gd name="connsiteY1" fmla="*/ 2816399 h 2830220"/>
                <a:gd name="connsiteX2" fmla="*/ 29640 w 1277891"/>
                <a:gd name="connsiteY2" fmla="*/ 0 h 2830220"/>
                <a:gd name="connsiteX3" fmla="*/ 0 w 1277891"/>
                <a:gd name="connsiteY3" fmla="*/ 11364 h 2830220"/>
                <a:gd name="connsiteX4" fmla="*/ 1249481 w 1277891"/>
                <a:gd name="connsiteY4" fmla="*/ 2830221 h 283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891" h="2830220">
                  <a:moveTo>
                    <a:pt x="1249481" y="2830221"/>
                  </a:moveTo>
                  <a:cubicBezTo>
                    <a:pt x="1259002" y="2825614"/>
                    <a:pt x="1268524" y="2821160"/>
                    <a:pt x="1277892" y="2816399"/>
                  </a:cubicBezTo>
                  <a:lnTo>
                    <a:pt x="29640" y="0"/>
                  </a:lnTo>
                  <a:cubicBezTo>
                    <a:pt x="19811" y="3839"/>
                    <a:pt x="9829" y="7372"/>
                    <a:pt x="0" y="11364"/>
                  </a:cubicBezTo>
                  <a:lnTo>
                    <a:pt x="1249481" y="2830221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6C735AA-85A3-434D-B075-971E6AED2668}"/>
                </a:ext>
              </a:extLst>
            </p:cNvPr>
            <p:cNvSpPr/>
            <p:nvPr/>
          </p:nvSpPr>
          <p:spPr>
            <a:xfrm>
              <a:off x="7676969" y="1418810"/>
              <a:ext cx="1263455" cy="2798124"/>
            </a:xfrm>
            <a:custGeom>
              <a:avLst/>
              <a:gdLst>
                <a:gd name="connsiteX0" fmla="*/ 31022 w 1263455"/>
                <a:gd name="connsiteY0" fmla="*/ 0 h 2798124"/>
                <a:gd name="connsiteX1" fmla="*/ 0 w 1263455"/>
                <a:gd name="connsiteY1" fmla="*/ 7986 h 2798124"/>
                <a:gd name="connsiteX2" fmla="*/ 1236581 w 1263455"/>
                <a:gd name="connsiteY2" fmla="*/ 2798124 h 2798124"/>
                <a:gd name="connsiteX3" fmla="*/ 1263456 w 1263455"/>
                <a:gd name="connsiteY3" fmla="*/ 2780617 h 2798124"/>
                <a:gd name="connsiteX4" fmla="*/ 31022 w 1263455"/>
                <a:gd name="connsiteY4" fmla="*/ 0 h 27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455" h="2798124">
                  <a:moveTo>
                    <a:pt x="31022" y="0"/>
                  </a:moveTo>
                  <a:cubicBezTo>
                    <a:pt x="20733" y="2611"/>
                    <a:pt x="10289" y="5222"/>
                    <a:pt x="0" y="7986"/>
                  </a:cubicBezTo>
                  <a:lnTo>
                    <a:pt x="1236581" y="2798124"/>
                  </a:lnTo>
                  <a:cubicBezTo>
                    <a:pt x="1245641" y="2792442"/>
                    <a:pt x="1254549" y="2786606"/>
                    <a:pt x="1263456" y="2780617"/>
                  </a:cubicBezTo>
                  <a:lnTo>
                    <a:pt x="31022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31B4EEB-227E-482B-AB7F-BFBD3E62D062}"/>
                </a:ext>
              </a:extLst>
            </p:cNvPr>
            <p:cNvSpPr/>
            <p:nvPr/>
          </p:nvSpPr>
          <p:spPr>
            <a:xfrm>
              <a:off x="7852504" y="1384410"/>
              <a:ext cx="1232280" cy="2727940"/>
            </a:xfrm>
            <a:custGeom>
              <a:avLst/>
              <a:gdLst>
                <a:gd name="connsiteX0" fmla="*/ 32558 w 1232280"/>
                <a:gd name="connsiteY0" fmla="*/ 0 h 2727940"/>
                <a:gd name="connsiteX1" fmla="*/ 0 w 1232280"/>
                <a:gd name="connsiteY1" fmla="*/ 4607 h 2727940"/>
                <a:gd name="connsiteX2" fmla="*/ 1206941 w 1232280"/>
                <a:gd name="connsiteY2" fmla="*/ 2727941 h 2727940"/>
                <a:gd name="connsiteX3" fmla="*/ 1232280 w 1232280"/>
                <a:gd name="connsiteY3" fmla="*/ 2707055 h 2727940"/>
                <a:gd name="connsiteX4" fmla="*/ 32558 w 1232280"/>
                <a:gd name="connsiteY4" fmla="*/ 0 h 27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2280" h="2727940">
                  <a:moveTo>
                    <a:pt x="32558" y="0"/>
                  </a:moveTo>
                  <a:cubicBezTo>
                    <a:pt x="21654" y="1536"/>
                    <a:pt x="10904" y="2918"/>
                    <a:pt x="0" y="4607"/>
                  </a:cubicBezTo>
                  <a:lnTo>
                    <a:pt x="1206941" y="2727941"/>
                  </a:lnTo>
                  <a:cubicBezTo>
                    <a:pt x="1215387" y="2721030"/>
                    <a:pt x="1223987" y="2714119"/>
                    <a:pt x="1232280" y="2707055"/>
                  </a:cubicBezTo>
                  <a:lnTo>
                    <a:pt x="32558" y="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0A8D950-327A-4239-B4D3-592CAD571A13}"/>
                </a:ext>
              </a:extLst>
            </p:cNvPr>
            <p:cNvSpPr/>
            <p:nvPr/>
          </p:nvSpPr>
          <p:spPr>
            <a:xfrm>
              <a:off x="8037100" y="1370742"/>
              <a:ext cx="1183289" cy="2616445"/>
            </a:xfrm>
            <a:custGeom>
              <a:avLst/>
              <a:gdLst>
                <a:gd name="connsiteX0" fmla="*/ 1183290 w 1183289"/>
                <a:gd name="connsiteY0" fmla="*/ 2592642 h 2616445"/>
                <a:gd name="connsiteX1" fmla="*/ 34247 w 1183289"/>
                <a:gd name="connsiteY1" fmla="*/ 0 h 2616445"/>
                <a:gd name="connsiteX2" fmla="*/ 0 w 1183289"/>
                <a:gd name="connsiteY2" fmla="*/ 768 h 2616445"/>
                <a:gd name="connsiteX3" fmla="*/ 1159332 w 1183289"/>
                <a:gd name="connsiteY3" fmla="*/ 2616446 h 2616445"/>
                <a:gd name="connsiteX4" fmla="*/ 1165629 w 1183289"/>
                <a:gd name="connsiteY4" fmla="*/ 2609996 h 2616445"/>
                <a:gd name="connsiteX5" fmla="*/ 1183290 w 1183289"/>
                <a:gd name="connsiteY5" fmla="*/ 2592642 h 261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89" h="2616445">
                  <a:moveTo>
                    <a:pt x="1183290" y="2592642"/>
                  </a:moveTo>
                  <a:lnTo>
                    <a:pt x="34247" y="0"/>
                  </a:lnTo>
                  <a:cubicBezTo>
                    <a:pt x="22883" y="154"/>
                    <a:pt x="11365" y="307"/>
                    <a:pt x="0" y="768"/>
                  </a:cubicBezTo>
                  <a:lnTo>
                    <a:pt x="1159332" y="2616446"/>
                  </a:lnTo>
                  <a:cubicBezTo>
                    <a:pt x="1161483" y="2614296"/>
                    <a:pt x="1163632" y="2612146"/>
                    <a:pt x="1165629" y="2609996"/>
                  </a:cubicBezTo>
                  <a:cubicBezTo>
                    <a:pt x="1171465" y="2604160"/>
                    <a:pt x="1177455" y="2598477"/>
                    <a:pt x="1183290" y="2592642"/>
                  </a:cubicBez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E03D127-7B88-4411-9C30-2FC930B843BB}"/>
                </a:ext>
              </a:extLst>
            </p:cNvPr>
            <p:cNvSpPr/>
            <p:nvPr/>
          </p:nvSpPr>
          <p:spPr>
            <a:xfrm>
              <a:off x="8231833" y="1377038"/>
              <a:ext cx="1126774" cy="2484678"/>
            </a:xfrm>
            <a:custGeom>
              <a:avLst/>
              <a:gdLst>
                <a:gd name="connsiteX0" fmla="*/ 36397 w 1126774"/>
                <a:gd name="connsiteY0" fmla="*/ 3993 h 2484678"/>
                <a:gd name="connsiteX1" fmla="*/ 0 w 1126774"/>
                <a:gd name="connsiteY1" fmla="*/ 0 h 2484678"/>
                <a:gd name="connsiteX2" fmla="*/ 1101282 w 1126774"/>
                <a:gd name="connsiteY2" fmla="*/ 2484679 h 2484678"/>
                <a:gd name="connsiteX3" fmla="*/ 1126774 w 1126774"/>
                <a:gd name="connsiteY3" fmla="*/ 2464254 h 2484678"/>
                <a:gd name="connsiteX4" fmla="*/ 36397 w 1126774"/>
                <a:gd name="connsiteY4" fmla="*/ 3993 h 24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774" h="2484678">
                  <a:moveTo>
                    <a:pt x="36397" y="3993"/>
                  </a:moveTo>
                  <a:cubicBezTo>
                    <a:pt x="24265" y="2611"/>
                    <a:pt x="12132" y="1075"/>
                    <a:pt x="0" y="0"/>
                  </a:cubicBezTo>
                  <a:lnTo>
                    <a:pt x="1101282" y="2484679"/>
                  </a:lnTo>
                  <a:cubicBezTo>
                    <a:pt x="1109728" y="2477768"/>
                    <a:pt x="1118174" y="2470857"/>
                    <a:pt x="1126774" y="2464254"/>
                  </a:cubicBezTo>
                  <a:lnTo>
                    <a:pt x="36397" y="3993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83AE0FB-01C3-48AF-ABE7-6B86CF8E7B88}"/>
                </a:ext>
              </a:extLst>
            </p:cNvPr>
            <p:cNvSpPr/>
            <p:nvPr/>
          </p:nvSpPr>
          <p:spPr>
            <a:xfrm>
              <a:off x="8439158" y="1410517"/>
              <a:ext cx="1067494" cy="2346922"/>
            </a:xfrm>
            <a:custGeom>
              <a:avLst/>
              <a:gdLst>
                <a:gd name="connsiteX0" fmla="*/ 38854 w 1067494"/>
                <a:gd name="connsiteY0" fmla="*/ 9675 h 2346922"/>
                <a:gd name="connsiteX1" fmla="*/ 0 w 1067494"/>
                <a:gd name="connsiteY1" fmla="*/ 0 h 2346922"/>
                <a:gd name="connsiteX2" fmla="*/ 1040159 w 1067494"/>
                <a:gd name="connsiteY2" fmla="*/ 2346923 h 2346922"/>
                <a:gd name="connsiteX3" fmla="*/ 1067495 w 1067494"/>
                <a:gd name="connsiteY3" fmla="*/ 2330337 h 2346922"/>
                <a:gd name="connsiteX4" fmla="*/ 38854 w 1067494"/>
                <a:gd name="connsiteY4" fmla="*/ 9675 h 234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494" h="2346922">
                  <a:moveTo>
                    <a:pt x="38854" y="9675"/>
                  </a:moveTo>
                  <a:cubicBezTo>
                    <a:pt x="25954" y="6297"/>
                    <a:pt x="12900" y="3071"/>
                    <a:pt x="0" y="0"/>
                  </a:cubicBezTo>
                  <a:lnTo>
                    <a:pt x="1040159" y="2346923"/>
                  </a:lnTo>
                  <a:cubicBezTo>
                    <a:pt x="1049220" y="2341240"/>
                    <a:pt x="1058280" y="2335865"/>
                    <a:pt x="1067495" y="2330337"/>
                  </a:cubicBezTo>
                  <a:lnTo>
                    <a:pt x="38854" y="9675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FF404E5-13C9-4955-8E46-CACDD8F2BFC4}"/>
                </a:ext>
              </a:extLst>
            </p:cNvPr>
            <p:cNvSpPr/>
            <p:nvPr/>
          </p:nvSpPr>
          <p:spPr>
            <a:xfrm>
              <a:off x="8662762" y="1481315"/>
              <a:ext cx="999922" cy="2191351"/>
            </a:xfrm>
            <a:custGeom>
              <a:avLst/>
              <a:gdLst>
                <a:gd name="connsiteX0" fmla="*/ 971204 w 999922"/>
                <a:gd name="connsiteY0" fmla="*/ 2191352 h 2191351"/>
                <a:gd name="connsiteX1" fmla="*/ 999922 w 999922"/>
                <a:gd name="connsiteY1" fmla="*/ 2177991 h 2191351"/>
                <a:gd name="connsiteX2" fmla="*/ 42540 w 999922"/>
                <a:gd name="connsiteY2" fmla="*/ 17968 h 2191351"/>
                <a:gd name="connsiteX3" fmla="*/ 0 w 999922"/>
                <a:gd name="connsiteY3" fmla="*/ 0 h 2191351"/>
                <a:gd name="connsiteX4" fmla="*/ 971204 w 999922"/>
                <a:gd name="connsiteY4" fmla="*/ 2191352 h 219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922" h="2191351">
                  <a:moveTo>
                    <a:pt x="971204" y="2191352"/>
                  </a:moveTo>
                  <a:cubicBezTo>
                    <a:pt x="980726" y="2186745"/>
                    <a:pt x="990247" y="2182445"/>
                    <a:pt x="999922" y="2177991"/>
                  </a:cubicBezTo>
                  <a:lnTo>
                    <a:pt x="42540" y="17968"/>
                  </a:lnTo>
                  <a:cubicBezTo>
                    <a:pt x="28411" y="11825"/>
                    <a:pt x="14129" y="5682"/>
                    <a:pt x="0" y="0"/>
                  </a:cubicBezTo>
                  <a:lnTo>
                    <a:pt x="971204" y="2191352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D20DFACC-99D6-4670-8444-E3D55149324C}"/>
                </a:ext>
              </a:extLst>
            </p:cNvPr>
            <p:cNvSpPr/>
            <p:nvPr/>
          </p:nvSpPr>
          <p:spPr>
            <a:xfrm>
              <a:off x="8908942" y="1602485"/>
              <a:ext cx="910235" cy="1992319"/>
            </a:xfrm>
            <a:custGeom>
              <a:avLst/>
              <a:gdLst>
                <a:gd name="connsiteX0" fmla="*/ 882899 w 910235"/>
                <a:gd name="connsiteY0" fmla="*/ 1992320 h 1992319"/>
                <a:gd name="connsiteX1" fmla="*/ 910235 w 910235"/>
                <a:gd name="connsiteY1" fmla="*/ 1975734 h 1992319"/>
                <a:gd name="connsiteX2" fmla="*/ 43308 w 910235"/>
                <a:gd name="connsiteY2" fmla="*/ 19811 h 1992319"/>
                <a:gd name="connsiteX3" fmla="*/ 0 w 910235"/>
                <a:gd name="connsiteY3" fmla="*/ 0 h 1992319"/>
                <a:gd name="connsiteX4" fmla="*/ 882899 w 910235"/>
                <a:gd name="connsiteY4" fmla="*/ 1992320 h 199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235" h="1992319">
                  <a:moveTo>
                    <a:pt x="882899" y="1992320"/>
                  </a:moveTo>
                  <a:cubicBezTo>
                    <a:pt x="892113" y="1986945"/>
                    <a:pt x="901174" y="1981416"/>
                    <a:pt x="910235" y="1975734"/>
                  </a:cubicBezTo>
                  <a:lnTo>
                    <a:pt x="43308" y="19811"/>
                  </a:lnTo>
                  <a:cubicBezTo>
                    <a:pt x="28718" y="13515"/>
                    <a:pt x="14282" y="7064"/>
                    <a:pt x="0" y="0"/>
                  </a:cubicBezTo>
                  <a:lnTo>
                    <a:pt x="882899" y="199232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F6F8DCB6-2EB9-4E55-9110-8E57CB9169AC}"/>
                </a:ext>
              </a:extLst>
            </p:cNvPr>
            <p:cNvSpPr/>
            <p:nvPr/>
          </p:nvSpPr>
          <p:spPr>
            <a:xfrm>
              <a:off x="9135157" y="1679272"/>
              <a:ext cx="827919" cy="1812023"/>
            </a:xfrm>
            <a:custGeom>
              <a:avLst/>
              <a:gdLst>
                <a:gd name="connsiteX0" fmla="*/ 803040 w 827919"/>
                <a:gd name="connsiteY0" fmla="*/ 1812023 h 1812023"/>
                <a:gd name="connsiteX1" fmla="*/ 827919 w 827919"/>
                <a:gd name="connsiteY1" fmla="*/ 1790062 h 1812023"/>
                <a:gd name="connsiteX2" fmla="*/ 37626 w 827919"/>
                <a:gd name="connsiteY2" fmla="*/ 6757 h 1812023"/>
                <a:gd name="connsiteX3" fmla="*/ 0 w 827919"/>
                <a:gd name="connsiteY3" fmla="*/ 0 h 1812023"/>
                <a:gd name="connsiteX4" fmla="*/ 803040 w 827919"/>
                <a:gd name="connsiteY4" fmla="*/ 1812023 h 18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919" h="1812023">
                  <a:moveTo>
                    <a:pt x="803040" y="1812023"/>
                  </a:moveTo>
                  <a:cubicBezTo>
                    <a:pt x="811487" y="1804805"/>
                    <a:pt x="819780" y="1797587"/>
                    <a:pt x="827919" y="1790062"/>
                  </a:cubicBezTo>
                  <a:lnTo>
                    <a:pt x="37626" y="6757"/>
                  </a:lnTo>
                  <a:cubicBezTo>
                    <a:pt x="25033" y="4761"/>
                    <a:pt x="12439" y="2457"/>
                    <a:pt x="0" y="0"/>
                  </a:cubicBezTo>
                  <a:lnTo>
                    <a:pt x="803040" y="1812023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3F5D4084-CD32-4DC9-B661-E0872147DDBA}"/>
                </a:ext>
              </a:extLst>
            </p:cNvPr>
            <p:cNvSpPr/>
            <p:nvPr/>
          </p:nvSpPr>
          <p:spPr>
            <a:xfrm>
              <a:off x="9336186" y="1698776"/>
              <a:ext cx="756353" cy="1656759"/>
            </a:xfrm>
            <a:custGeom>
              <a:avLst/>
              <a:gdLst>
                <a:gd name="connsiteX0" fmla="*/ 734239 w 756353"/>
                <a:gd name="connsiteY0" fmla="*/ 1656760 h 1656759"/>
                <a:gd name="connsiteX1" fmla="*/ 756354 w 756353"/>
                <a:gd name="connsiteY1" fmla="*/ 1628502 h 1656759"/>
                <a:gd name="connsiteX2" fmla="*/ 35629 w 756353"/>
                <a:gd name="connsiteY2" fmla="*/ 2457 h 1656759"/>
                <a:gd name="connsiteX3" fmla="*/ 0 w 756353"/>
                <a:gd name="connsiteY3" fmla="*/ 0 h 1656759"/>
                <a:gd name="connsiteX4" fmla="*/ 734239 w 756353"/>
                <a:gd name="connsiteY4" fmla="*/ 1656760 h 165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53" h="1656759">
                  <a:moveTo>
                    <a:pt x="734239" y="1656760"/>
                  </a:moveTo>
                  <a:cubicBezTo>
                    <a:pt x="741764" y="1647545"/>
                    <a:pt x="749136" y="1638024"/>
                    <a:pt x="756354" y="1628502"/>
                  </a:cubicBezTo>
                  <a:lnTo>
                    <a:pt x="35629" y="2457"/>
                  </a:lnTo>
                  <a:cubicBezTo>
                    <a:pt x="23804" y="1382"/>
                    <a:pt x="11826" y="768"/>
                    <a:pt x="0" y="0"/>
                  </a:cubicBezTo>
                  <a:lnTo>
                    <a:pt x="734239" y="1656760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599650EC-F242-4BD0-A29C-E54265CF800C}"/>
                </a:ext>
              </a:extLst>
            </p:cNvPr>
            <p:cNvSpPr/>
            <p:nvPr/>
          </p:nvSpPr>
          <p:spPr>
            <a:xfrm>
              <a:off x="9543204" y="1731948"/>
              <a:ext cx="659908" cy="1447745"/>
            </a:xfrm>
            <a:custGeom>
              <a:avLst/>
              <a:gdLst>
                <a:gd name="connsiteX0" fmla="*/ 641633 w 659908"/>
                <a:gd name="connsiteY0" fmla="*/ 1447745 h 1447745"/>
                <a:gd name="connsiteX1" fmla="*/ 659909 w 659908"/>
                <a:gd name="connsiteY1" fmla="*/ 1410734 h 1447745"/>
                <a:gd name="connsiteX2" fmla="*/ 39929 w 659908"/>
                <a:gd name="connsiteY2" fmla="*/ 11825 h 1447745"/>
                <a:gd name="connsiteX3" fmla="*/ 0 w 659908"/>
                <a:gd name="connsiteY3" fmla="*/ 0 h 1447745"/>
                <a:gd name="connsiteX4" fmla="*/ 641633 w 659908"/>
                <a:gd name="connsiteY4" fmla="*/ 1447745 h 144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08" h="1447745">
                  <a:moveTo>
                    <a:pt x="641633" y="1447745"/>
                  </a:moveTo>
                  <a:cubicBezTo>
                    <a:pt x="647930" y="1435459"/>
                    <a:pt x="654073" y="1423173"/>
                    <a:pt x="659909" y="1410734"/>
                  </a:cubicBezTo>
                  <a:lnTo>
                    <a:pt x="39929" y="11825"/>
                  </a:lnTo>
                  <a:cubicBezTo>
                    <a:pt x="26722" y="7679"/>
                    <a:pt x="13361" y="3532"/>
                    <a:pt x="0" y="0"/>
                  </a:cubicBezTo>
                  <a:lnTo>
                    <a:pt x="641633" y="1447745"/>
                  </a:ln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A4E59E2E-C68F-45F2-A4E4-BD04B51D3833}"/>
                </a:ext>
              </a:extLst>
            </p:cNvPr>
            <p:cNvSpPr/>
            <p:nvPr/>
          </p:nvSpPr>
          <p:spPr>
            <a:xfrm>
              <a:off x="9778172" y="1828393"/>
              <a:ext cx="503724" cy="1112645"/>
            </a:xfrm>
            <a:custGeom>
              <a:avLst/>
              <a:gdLst>
                <a:gd name="connsiteX0" fmla="*/ 0 w 503724"/>
                <a:gd name="connsiteY0" fmla="*/ 0 h 1112645"/>
                <a:gd name="connsiteX1" fmla="*/ 493127 w 503724"/>
                <a:gd name="connsiteY1" fmla="*/ 1112646 h 1112645"/>
                <a:gd name="connsiteX2" fmla="*/ 503724 w 503724"/>
                <a:gd name="connsiteY2" fmla="*/ 1058434 h 1112645"/>
                <a:gd name="connsiteX3" fmla="*/ 46994 w 503724"/>
                <a:gd name="connsiteY3" fmla="*/ 27797 h 1112645"/>
                <a:gd name="connsiteX4" fmla="*/ 23804 w 503724"/>
                <a:gd name="connsiteY4" fmla="*/ 13054 h 1112645"/>
                <a:gd name="connsiteX5" fmla="*/ 0 w 503724"/>
                <a:gd name="connsiteY5" fmla="*/ 0 h 11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3724" h="1112645">
                  <a:moveTo>
                    <a:pt x="0" y="0"/>
                  </a:moveTo>
                  <a:lnTo>
                    <a:pt x="493127" y="1112646"/>
                  </a:lnTo>
                  <a:cubicBezTo>
                    <a:pt x="497120" y="1094678"/>
                    <a:pt x="500652" y="1076556"/>
                    <a:pt x="503724" y="1058434"/>
                  </a:cubicBezTo>
                  <a:lnTo>
                    <a:pt x="46994" y="27797"/>
                  </a:lnTo>
                  <a:cubicBezTo>
                    <a:pt x="39315" y="22883"/>
                    <a:pt x="31636" y="17815"/>
                    <a:pt x="23804" y="13054"/>
                  </a:cubicBezTo>
                  <a:cubicBezTo>
                    <a:pt x="15972" y="8447"/>
                    <a:pt x="7986" y="4454"/>
                    <a:pt x="0" y="0"/>
                  </a:cubicBez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2624B071-32EA-4F81-A917-3765990E76BC}"/>
                </a:ext>
              </a:extLst>
            </p:cNvPr>
            <p:cNvSpPr/>
            <p:nvPr/>
          </p:nvSpPr>
          <p:spPr>
            <a:xfrm>
              <a:off x="10093153" y="2104980"/>
              <a:ext cx="182753" cy="412500"/>
            </a:xfrm>
            <a:custGeom>
              <a:avLst/>
              <a:gdLst>
                <a:gd name="connsiteX0" fmla="*/ 0 w 182753"/>
                <a:gd name="connsiteY0" fmla="*/ 0 h 412500"/>
                <a:gd name="connsiteX1" fmla="*/ 182753 w 182753"/>
                <a:gd name="connsiteY1" fmla="*/ 412501 h 412500"/>
                <a:gd name="connsiteX2" fmla="*/ 0 w 182753"/>
                <a:gd name="connsiteY2" fmla="*/ 0 h 41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753" h="412500">
                  <a:moveTo>
                    <a:pt x="0" y="0"/>
                  </a:moveTo>
                  <a:lnTo>
                    <a:pt x="182753" y="412501"/>
                  </a:lnTo>
                  <a:cubicBezTo>
                    <a:pt x="153114" y="264148"/>
                    <a:pt x="91223" y="122706"/>
                    <a:pt x="0" y="0"/>
                  </a:cubicBezTo>
                  <a:close/>
                </a:path>
              </a:pathLst>
            </a:custGeom>
            <a:grpFill/>
            <a:ln w="1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845C55C-A92A-455B-9279-7CE7CCB83251}"/>
              </a:ext>
            </a:extLst>
          </p:cNvPr>
          <p:cNvCxnSpPr/>
          <p:nvPr/>
        </p:nvCxnSpPr>
        <p:spPr>
          <a:xfrm>
            <a:off x="687279" y="2799000"/>
            <a:ext cx="770372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$ḷíďe">
            <a:extLst>
              <a:ext uri="{FF2B5EF4-FFF2-40B4-BE49-F238E27FC236}">
                <a16:creationId xmlns:a16="http://schemas.microsoft.com/office/drawing/2014/main" id="{1BF6C4F5-EC31-4DD6-A576-B83C878677DE}"/>
              </a:ext>
            </a:extLst>
          </p:cNvPr>
          <p:cNvSpPr/>
          <p:nvPr/>
        </p:nvSpPr>
        <p:spPr>
          <a:xfrm>
            <a:off x="1207608" y="3183991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913765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ïṩľíḋé">
            <a:extLst>
              <a:ext uri="{FF2B5EF4-FFF2-40B4-BE49-F238E27FC236}">
                <a16:creationId xmlns:a16="http://schemas.microsoft.com/office/drawing/2014/main" id="{237E73C7-7F17-41D7-82B4-221D9D65E3B8}"/>
              </a:ext>
            </a:extLst>
          </p:cNvPr>
          <p:cNvSpPr/>
          <p:nvPr/>
        </p:nvSpPr>
        <p:spPr>
          <a:xfrm>
            <a:off x="1207608" y="4719414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913765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829AED2-F1EC-4BE5-9CED-E5C3528EB85A}"/>
              </a:ext>
            </a:extLst>
          </p:cNvPr>
          <p:cNvCxnSpPr/>
          <p:nvPr/>
        </p:nvCxnSpPr>
        <p:spPr>
          <a:xfrm>
            <a:off x="1621329" y="4420890"/>
            <a:ext cx="369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图形 18">
            <a:extLst>
              <a:ext uri="{FF2B5EF4-FFF2-40B4-BE49-F238E27FC236}">
                <a16:creationId xmlns:a16="http://schemas.microsoft.com/office/drawing/2014/main" id="{345B0EE1-2C23-430C-83E8-30D176545749}"/>
              </a:ext>
            </a:extLst>
          </p:cNvPr>
          <p:cNvGrpSpPr/>
          <p:nvPr/>
        </p:nvGrpSpPr>
        <p:grpSpPr>
          <a:xfrm>
            <a:off x="8984808" y="4182994"/>
            <a:ext cx="125163" cy="125163"/>
            <a:chOff x="8984808" y="4182994"/>
            <a:chExt cx="125163" cy="125163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1C720CD-9FE1-4153-97B1-F98756CA057D}"/>
                </a:ext>
              </a:extLst>
            </p:cNvPr>
            <p:cNvSpPr/>
            <p:nvPr/>
          </p:nvSpPr>
          <p:spPr>
            <a:xfrm>
              <a:off x="8984808" y="4245499"/>
              <a:ext cx="125163" cy="15357"/>
            </a:xfrm>
            <a:custGeom>
              <a:avLst/>
              <a:gdLst>
                <a:gd name="connsiteX0" fmla="*/ 125163 w 125163"/>
                <a:gd name="connsiteY0" fmla="*/ 0 h 15357"/>
                <a:gd name="connsiteX1" fmla="*/ 0 w 125163"/>
                <a:gd name="connsiteY1" fmla="*/ 0 h 1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163" h="15357">
                  <a:moveTo>
                    <a:pt x="125163" y="0"/>
                  </a:moveTo>
                  <a:lnTo>
                    <a:pt x="0" y="0"/>
                  </a:lnTo>
                </a:path>
              </a:pathLst>
            </a:custGeom>
            <a:ln w="1534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F43C45E-AF29-49AA-9B5C-96F984D1768F}"/>
                </a:ext>
              </a:extLst>
            </p:cNvPr>
            <p:cNvSpPr/>
            <p:nvPr/>
          </p:nvSpPr>
          <p:spPr>
            <a:xfrm>
              <a:off x="9047312" y="4182994"/>
              <a:ext cx="15357" cy="125163"/>
            </a:xfrm>
            <a:custGeom>
              <a:avLst/>
              <a:gdLst>
                <a:gd name="connsiteX0" fmla="*/ 0 w 15357"/>
                <a:gd name="connsiteY0" fmla="*/ 125163 h 125163"/>
                <a:gd name="connsiteX1" fmla="*/ 0 w 15357"/>
                <a:gd name="connsiteY1" fmla="*/ 0 h 12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57" h="125163">
                  <a:moveTo>
                    <a:pt x="0" y="125163"/>
                  </a:moveTo>
                  <a:lnTo>
                    <a:pt x="0" y="0"/>
                  </a:lnTo>
                </a:path>
              </a:pathLst>
            </a:custGeom>
            <a:ln w="1534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6A1E8CA6-2811-4B93-8FB7-D5E2FEE51182}"/>
              </a:ext>
            </a:extLst>
          </p:cNvPr>
          <p:cNvSpPr/>
          <p:nvPr/>
        </p:nvSpPr>
        <p:spPr>
          <a:xfrm>
            <a:off x="5133520" y="2117768"/>
            <a:ext cx="6030059" cy="3739207"/>
          </a:xfrm>
          <a:custGeom>
            <a:avLst/>
            <a:gdLst>
              <a:gd name="connsiteX0" fmla="*/ 361158 w 6030059"/>
              <a:gd name="connsiteY0" fmla="*/ 795167 h 3739207"/>
              <a:gd name="connsiteX1" fmla="*/ 311860 w 6030059"/>
              <a:gd name="connsiteY1" fmla="*/ 2491703 h 3739207"/>
              <a:gd name="connsiteX2" fmla="*/ 843995 w 6030059"/>
              <a:gd name="connsiteY2" fmla="*/ 2841084 h 3739207"/>
              <a:gd name="connsiteX3" fmla="*/ 1311322 w 6030059"/>
              <a:gd name="connsiteY3" fmla="*/ 3143011 h 3739207"/>
              <a:gd name="connsiteX4" fmla="*/ 1313472 w 6030059"/>
              <a:gd name="connsiteY4" fmla="*/ 3145315 h 3739207"/>
              <a:gd name="connsiteX5" fmla="*/ 3567175 w 6030059"/>
              <a:gd name="connsiteY5" fmla="*/ 3515890 h 3739207"/>
              <a:gd name="connsiteX6" fmla="*/ 4306482 w 6030059"/>
              <a:gd name="connsiteY6" fmla="*/ 3397484 h 3739207"/>
              <a:gd name="connsiteX7" fmla="*/ 5560416 w 6030059"/>
              <a:gd name="connsiteY7" fmla="*/ 3018770 h 3739207"/>
              <a:gd name="connsiteX8" fmla="*/ 5632903 w 6030059"/>
              <a:gd name="connsiteY8" fmla="*/ 921866 h 3739207"/>
              <a:gd name="connsiteX9" fmla="*/ 4407994 w 6030059"/>
              <a:gd name="connsiteY9" fmla="*/ 457457 h 3739207"/>
              <a:gd name="connsiteX10" fmla="*/ 3680052 w 6030059"/>
              <a:gd name="connsiteY10" fmla="*/ 289140 h 3739207"/>
              <a:gd name="connsiteX11" fmla="*/ 1776959 w 6030059"/>
              <a:gd name="connsiteY11" fmla="*/ 232471 h 3739207"/>
              <a:gd name="connsiteX12" fmla="*/ 1095857 w 6030059"/>
              <a:gd name="connsiteY12" fmla="*/ 442868 h 3739207"/>
              <a:gd name="connsiteX13" fmla="*/ 361158 w 6030059"/>
              <a:gd name="connsiteY13" fmla="*/ 795167 h 373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30059" h="3739207">
                <a:moveTo>
                  <a:pt x="361158" y="795167"/>
                </a:moveTo>
                <a:cubicBezTo>
                  <a:pt x="-100640" y="1254508"/>
                  <a:pt x="-122294" y="2006254"/>
                  <a:pt x="311860" y="2491703"/>
                </a:cubicBezTo>
                <a:cubicBezTo>
                  <a:pt x="461442" y="2659099"/>
                  <a:pt x="645884" y="2775662"/>
                  <a:pt x="843995" y="2841084"/>
                </a:cubicBezTo>
                <a:cubicBezTo>
                  <a:pt x="1022909" y="2900057"/>
                  <a:pt x="1182934" y="3005102"/>
                  <a:pt x="1311322" y="3143011"/>
                </a:cubicBezTo>
                <a:lnTo>
                  <a:pt x="1313472" y="3145315"/>
                </a:lnTo>
                <a:cubicBezTo>
                  <a:pt x="1906115" y="3780345"/>
                  <a:pt x="2836929" y="3909808"/>
                  <a:pt x="3567175" y="3515890"/>
                </a:cubicBezTo>
                <a:cubicBezTo>
                  <a:pt x="3792622" y="3394259"/>
                  <a:pt x="4053699" y="3355712"/>
                  <a:pt x="4306482" y="3397484"/>
                </a:cubicBezTo>
                <a:cubicBezTo>
                  <a:pt x="4744783" y="3469664"/>
                  <a:pt x="5210574" y="3345269"/>
                  <a:pt x="5560416" y="3018770"/>
                </a:cubicBezTo>
                <a:cubicBezTo>
                  <a:pt x="6157052" y="2462063"/>
                  <a:pt x="6189610" y="1518349"/>
                  <a:pt x="5632903" y="921866"/>
                </a:cubicBezTo>
                <a:cubicBezTo>
                  <a:pt x="5306404" y="572024"/>
                  <a:pt x="4850289" y="415685"/>
                  <a:pt x="4407994" y="457457"/>
                </a:cubicBezTo>
                <a:cubicBezTo>
                  <a:pt x="4153522" y="481568"/>
                  <a:pt x="3895978" y="425821"/>
                  <a:pt x="3680052" y="289140"/>
                </a:cubicBezTo>
                <a:cubicBezTo>
                  <a:pt x="3105684" y="-74678"/>
                  <a:pt x="2372520" y="-96946"/>
                  <a:pt x="1776959" y="232471"/>
                </a:cubicBezTo>
                <a:cubicBezTo>
                  <a:pt x="1566869" y="348727"/>
                  <a:pt x="1334512" y="416606"/>
                  <a:pt x="1095857" y="442868"/>
                </a:cubicBezTo>
                <a:cubicBezTo>
                  <a:pt x="828484" y="472354"/>
                  <a:pt x="568329" y="589224"/>
                  <a:pt x="361158" y="795167"/>
                </a:cubicBezTo>
                <a:close/>
              </a:path>
            </a:pathLst>
          </a:cu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60E35015-C2D9-407F-B60B-1260F41D764B}"/>
              </a:ext>
            </a:extLst>
          </p:cNvPr>
          <p:cNvSpPr/>
          <p:nvPr/>
        </p:nvSpPr>
        <p:spPr>
          <a:xfrm>
            <a:off x="5151284" y="1778942"/>
            <a:ext cx="6132140" cy="3798199"/>
          </a:xfrm>
          <a:custGeom>
            <a:avLst/>
            <a:gdLst>
              <a:gd name="connsiteX0" fmla="*/ 4655454 w 6132140"/>
              <a:gd name="connsiteY0" fmla="*/ 567457 h 3798199"/>
              <a:gd name="connsiteX1" fmla="*/ 4418949 w 6132140"/>
              <a:gd name="connsiteY1" fmla="*/ 564539 h 3798199"/>
              <a:gd name="connsiteX2" fmla="*/ 3657067 w 6132140"/>
              <a:gd name="connsiteY2" fmla="*/ 302849 h 3798199"/>
              <a:gd name="connsiteX3" fmla="*/ 2885816 w 6132140"/>
              <a:gd name="connsiteY3" fmla="*/ 0 h 3798199"/>
              <a:gd name="connsiteX4" fmla="*/ 1917991 w 6132140"/>
              <a:gd name="connsiteY4" fmla="*/ 553175 h 3798199"/>
              <a:gd name="connsiteX5" fmla="*/ 1634339 w 6132140"/>
              <a:gd name="connsiteY5" fmla="*/ 637026 h 3798199"/>
              <a:gd name="connsiteX6" fmla="*/ 1042157 w 6132140"/>
              <a:gd name="connsiteY6" fmla="*/ 506181 h 3798199"/>
              <a:gd name="connsiteX7" fmla="*/ 462 w 6132140"/>
              <a:gd name="connsiteY7" fmla="*/ 1530215 h 3798199"/>
              <a:gd name="connsiteX8" fmla="*/ 1100976 w 6132140"/>
              <a:gd name="connsiteY8" fmla="*/ 2617828 h 3798199"/>
              <a:gd name="connsiteX9" fmla="*/ 1102972 w 6132140"/>
              <a:gd name="connsiteY9" fmla="*/ 2617828 h 3798199"/>
              <a:gd name="connsiteX10" fmla="*/ 1313523 w 6132140"/>
              <a:gd name="connsiteY10" fmla="*/ 2781845 h 3798199"/>
              <a:gd name="connsiteX11" fmla="*/ 2601090 w 6132140"/>
              <a:gd name="connsiteY11" fmla="*/ 3798200 h 3798199"/>
              <a:gd name="connsiteX12" fmla="*/ 3219994 w 6132140"/>
              <a:gd name="connsiteY12" fmla="*/ 3649540 h 3798199"/>
              <a:gd name="connsiteX13" fmla="*/ 4015663 w 6132140"/>
              <a:gd name="connsiteY13" fmla="*/ 3589032 h 3798199"/>
              <a:gd name="connsiteX14" fmla="*/ 4515547 w 6132140"/>
              <a:gd name="connsiteY14" fmla="*/ 3664898 h 3798199"/>
              <a:gd name="connsiteX15" fmla="*/ 6128077 w 6132140"/>
              <a:gd name="connsiteY15" fmla="*/ 2002148 h 3798199"/>
              <a:gd name="connsiteX16" fmla="*/ 4655454 w 6132140"/>
              <a:gd name="connsiteY16" fmla="*/ 567457 h 379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32140" h="3798199">
                <a:moveTo>
                  <a:pt x="4655454" y="567457"/>
                </a:moveTo>
                <a:cubicBezTo>
                  <a:pt x="4575288" y="560853"/>
                  <a:pt x="4496350" y="560086"/>
                  <a:pt x="4418949" y="564539"/>
                </a:cubicBezTo>
                <a:cubicBezTo>
                  <a:pt x="4137908" y="580511"/>
                  <a:pt x="3857942" y="492359"/>
                  <a:pt x="3657067" y="302849"/>
                </a:cubicBezTo>
                <a:cubicBezTo>
                  <a:pt x="3458495" y="115488"/>
                  <a:pt x="3186208" y="0"/>
                  <a:pt x="2885816" y="0"/>
                </a:cubicBezTo>
                <a:cubicBezTo>
                  <a:pt x="2467787" y="0"/>
                  <a:pt x="2104277" y="223758"/>
                  <a:pt x="1917991" y="553175"/>
                </a:cubicBezTo>
                <a:cubicBezTo>
                  <a:pt x="1862704" y="651002"/>
                  <a:pt x="1735852" y="691084"/>
                  <a:pt x="1634339" y="637026"/>
                </a:cubicBezTo>
                <a:cubicBezTo>
                  <a:pt x="1460493" y="544267"/>
                  <a:pt x="1257622" y="495431"/>
                  <a:pt x="1042157" y="506181"/>
                </a:cubicBezTo>
                <a:cubicBezTo>
                  <a:pt x="474239" y="534592"/>
                  <a:pt x="16741" y="984718"/>
                  <a:pt x="462" y="1530215"/>
                </a:cubicBezTo>
                <a:cubicBezTo>
                  <a:pt x="-17353" y="2127926"/>
                  <a:pt x="482225" y="2617828"/>
                  <a:pt x="1100976" y="2617828"/>
                </a:cubicBezTo>
                <a:cubicBezTo>
                  <a:pt x="1101590" y="2617828"/>
                  <a:pt x="1102204" y="2617828"/>
                  <a:pt x="1102972" y="2617828"/>
                </a:cubicBezTo>
                <a:cubicBezTo>
                  <a:pt x="1205560" y="2617674"/>
                  <a:pt x="1293865" y="2685093"/>
                  <a:pt x="1313523" y="2781845"/>
                </a:cubicBezTo>
                <a:cubicBezTo>
                  <a:pt x="1431468" y="3361128"/>
                  <a:pt x="1963142" y="3798200"/>
                  <a:pt x="2601090" y="3798200"/>
                </a:cubicBezTo>
                <a:cubicBezTo>
                  <a:pt x="2824847" y="3798200"/>
                  <a:pt x="3035551" y="3744296"/>
                  <a:pt x="3219994" y="3649540"/>
                </a:cubicBezTo>
                <a:cubicBezTo>
                  <a:pt x="3464792" y="3523456"/>
                  <a:pt x="3751515" y="3506409"/>
                  <a:pt x="4015663" y="3589032"/>
                </a:cubicBezTo>
                <a:cubicBezTo>
                  <a:pt x="4173076" y="3638176"/>
                  <a:pt x="4340933" y="3664898"/>
                  <a:pt x="4515547" y="3664898"/>
                </a:cubicBezTo>
                <a:cubicBezTo>
                  <a:pt x="5446668" y="3664898"/>
                  <a:pt x="6194115" y="2909312"/>
                  <a:pt x="6128077" y="2002148"/>
                </a:cubicBezTo>
                <a:cubicBezTo>
                  <a:pt x="6073098" y="1245641"/>
                  <a:pt x="5442522" y="631651"/>
                  <a:pt x="4655454" y="567457"/>
                </a:cubicBezTo>
                <a:close/>
              </a:path>
            </a:pathLst>
          </a:custGeom>
          <a:noFill/>
          <a:ln w="76200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EBB619EC-2010-4B2A-A3C9-410A8304E833}"/>
              </a:ext>
            </a:extLst>
          </p:cNvPr>
          <p:cNvSpPr/>
          <p:nvPr/>
        </p:nvSpPr>
        <p:spPr>
          <a:xfrm>
            <a:off x="9440309" y="3857570"/>
            <a:ext cx="648390" cy="648390"/>
          </a:xfrm>
          <a:custGeom>
            <a:avLst/>
            <a:gdLst>
              <a:gd name="connsiteX0" fmla="*/ 648391 w 648390"/>
              <a:gd name="connsiteY0" fmla="*/ 324195 h 648390"/>
              <a:gd name="connsiteX1" fmla="*/ 324196 w 648390"/>
              <a:gd name="connsiteY1" fmla="*/ 648391 h 648390"/>
              <a:gd name="connsiteX2" fmla="*/ 0 w 648390"/>
              <a:gd name="connsiteY2" fmla="*/ 324195 h 648390"/>
              <a:gd name="connsiteX3" fmla="*/ 324196 w 648390"/>
              <a:gd name="connsiteY3" fmla="*/ 0 h 648390"/>
              <a:gd name="connsiteX4" fmla="*/ 648391 w 648390"/>
              <a:gd name="connsiteY4" fmla="*/ 324195 h 64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390" h="648390">
                <a:moveTo>
                  <a:pt x="648391" y="324195"/>
                </a:moveTo>
                <a:cubicBezTo>
                  <a:pt x="648391" y="503244"/>
                  <a:pt x="503244" y="648391"/>
                  <a:pt x="324196" y="648391"/>
                </a:cubicBezTo>
                <a:cubicBezTo>
                  <a:pt x="145147" y="648391"/>
                  <a:pt x="0" y="503244"/>
                  <a:pt x="0" y="324195"/>
                </a:cubicBezTo>
                <a:cubicBezTo>
                  <a:pt x="0" y="145147"/>
                  <a:pt x="145147" y="0"/>
                  <a:pt x="324196" y="0"/>
                </a:cubicBezTo>
                <a:cubicBezTo>
                  <a:pt x="503244" y="0"/>
                  <a:pt x="648391" y="145147"/>
                  <a:pt x="648391" y="324195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7271D20F-A131-4B4E-98AC-D35206BE0564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8EF2C98A-C56D-424E-A713-DC5B8432EB5C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7271474-3C77-434A-8A33-9A474794F32E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01D9CCDB-3D0A-4A81-B8B1-B5754FC2C7AB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1C159191-34E2-47A0-92DB-906CE2AE4317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603DE7A1-2BE1-4F70-8F84-AC0275F8952D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iṩļïḓè">
            <a:extLst>
              <a:ext uri="{FF2B5EF4-FFF2-40B4-BE49-F238E27FC236}">
                <a16:creationId xmlns:a16="http://schemas.microsoft.com/office/drawing/2014/main" id="{B73CA3EF-4833-47AE-8933-CA5FB4B40875}"/>
              </a:ext>
            </a:extLst>
          </p:cNvPr>
          <p:cNvSpPr txBox="1"/>
          <p:nvPr/>
        </p:nvSpPr>
        <p:spPr bwMode="auto">
          <a:xfrm>
            <a:off x="962875" y="2088177"/>
            <a:ext cx="3598078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7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F15B082-A99F-48DB-A710-DA4077378B31}"/>
              </a:ext>
            </a:extLst>
          </p:cNvPr>
          <p:cNvSpPr txBox="1"/>
          <p:nvPr/>
        </p:nvSpPr>
        <p:spPr>
          <a:xfrm>
            <a:off x="1740002" y="3032213"/>
            <a:ext cx="312162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  <p:sp>
        <p:nvSpPr>
          <p:cNvPr id="7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E715B9-EA9F-4FB0-8F6F-025081D2B930}"/>
              </a:ext>
            </a:extLst>
          </p:cNvPr>
          <p:cNvSpPr txBox="1"/>
          <p:nvPr/>
        </p:nvSpPr>
        <p:spPr>
          <a:xfrm>
            <a:off x="1740001" y="4635223"/>
            <a:ext cx="312162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B97D67D2-ECE2-40B5-B9CE-F070BBF2F1D4}"/>
              </a:ext>
            </a:extLst>
          </p:cNvPr>
          <p:cNvSpPr/>
          <p:nvPr/>
        </p:nvSpPr>
        <p:spPr>
          <a:xfrm>
            <a:off x="9430158" y="6048002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rgbClr val="E180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B81DAA0B-26C7-472E-B65F-00448F474C53}"/>
              </a:ext>
            </a:extLst>
          </p:cNvPr>
          <p:cNvSpPr/>
          <p:nvPr/>
        </p:nvSpPr>
        <p:spPr>
          <a:xfrm>
            <a:off x="10567046" y="1857257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rgbClr val="E1801F"/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ïṩľíḋé">
            <a:extLst>
              <a:ext uri="{FF2B5EF4-FFF2-40B4-BE49-F238E27FC236}">
                <a16:creationId xmlns:a16="http://schemas.microsoft.com/office/drawing/2014/main" id="{DE648985-6389-45A5-9776-8F2BBF80A50F}"/>
              </a:ext>
            </a:extLst>
          </p:cNvPr>
          <p:cNvSpPr/>
          <p:nvPr/>
        </p:nvSpPr>
        <p:spPr>
          <a:xfrm>
            <a:off x="10825044" y="5376685"/>
            <a:ext cx="231652" cy="23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887"/>
                  <a:pt x="0" y="10996"/>
                </a:cubicBezTo>
                <a:cubicBezTo>
                  <a:pt x="0" y="5105"/>
                  <a:pt x="4713" y="0"/>
                  <a:pt x="10604" y="0"/>
                </a:cubicBezTo>
                <a:cubicBezTo>
                  <a:pt x="16495" y="0"/>
                  <a:pt x="21600" y="5105"/>
                  <a:pt x="21600" y="10996"/>
                </a:cubicBezTo>
                <a:cubicBezTo>
                  <a:pt x="21600" y="16887"/>
                  <a:pt x="16495" y="21600"/>
                  <a:pt x="10604" y="21600"/>
                </a:cubicBezTo>
                <a:close/>
                <a:moveTo>
                  <a:pt x="16887" y="9818"/>
                </a:moveTo>
                <a:cubicBezTo>
                  <a:pt x="16887" y="9425"/>
                  <a:pt x="16495" y="9033"/>
                  <a:pt x="16102" y="9033"/>
                </a:cubicBezTo>
                <a:cubicBezTo>
                  <a:pt x="12567" y="9033"/>
                  <a:pt x="12567" y="9033"/>
                  <a:pt x="12567" y="9033"/>
                </a:cubicBezTo>
                <a:cubicBezTo>
                  <a:pt x="12567" y="5498"/>
                  <a:pt x="12567" y="5498"/>
                  <a:pt x="12567" y="5498"/>
                </a:cubicBezTo>
                <a:cubicBezTo>
                  <a:pt x="12567" y="5105"/>
                  <a:pt x="12175" y="4713"/>
                  <a:pt x="11389" y="4713"/>
                </a:cubicBezTo>
                <a:cubicBezTo>
                  <a:pt x="9818" y="4713"/>
                  <a:pt x="9818" y="4713"/>
                  <a:pt x="9818" y="4713"/>
                </a:cubicBezTo>
                <a:cubicBezTo>
                  <a:pt x="9425" y="4713"/>
                  <a:pt x="9033" y="5105"/>
                  <a:pt x="9033" y="5498"/>
                </a:cubicBezTo>
                <a:cubicBezTo>
                  <a:pt x="9033" y="9033"/>
                  <a:pt x="9033" y="9033"/>
                  <a:pt x="9033" y="9033"/>
                </a:cubicBezTo>
                <a:cubicBezTo>
                  <a:pt x="5105" y="9033"/>
                  <a:pt x="5105" y="9033"/>
                  <a:pt x="5105" y="9033"/>
                </a:cubicBezTo>
                <a:cubicBezTo>
                  <a:pt x="4713" y="9033"/>
                  <a:pt x="4320" y="9425"/>
                  <a:pt x="4320" y="9818"/>
                </a:cubicBezTo>
                <a:cubicBezTo>
                  <a:pt x="4320" y="11782"/>
                  <a:pt x="4320" y="11782"/>
                  <a:pt x="4320" y="11782"/>
                </a:cubicBezTo>
                <a:cubicBezTo>
                  <a:pt x="4320" y="12175"/>
                  <a:pt x="4713" y="12567"/>
                  <a:pt x="5105" y="12567"/>
                </a:cubicBezTo>
                <a:cubicBezTo>
                  <a:pt x="9033" y="12567"/>
                  <a:pt x="9033" y="12567"/>
                  <a:pt x="9033" y="12567"/>
                </a:cubicBezTo>
                <a:cubicBezTo>
                  <a:pt x="9033" y="16102"/>
                  <a:pt x="9033" y="16102"/>
                  <a:pt x="9033" y="16102"/>
                </a:cubicBezTo>
                <a:cubicBezTo>
                  <a:pt x="9033" y="16887"/>
                  <a:pt x="9425" y="17280"/>
                  <a:pt x="9818" y="17280"/>
                </a:cubicBezTo>
                <a:cubicBezTo>
                  <a:pt x="11389" y="17280"/>
                  <a:pt x="11389" y="17280"/>
                  <a:pt x="11389" y="17280"/>
                </a:cubicBezTo>
                <a:cubicBezTo>
                  <a:pt x="12175" y="17280"/>
                  <a:pt x="12567" y="16887"/>
                  <a:pt x="12567" y="16102"/>
                </a:cubicBezTo>
                <a:cubicBezTo>
                  <a:pt x="12567" y="12567"/>
                  <a:pt x="12567" y="12567"/>
                  <a:pt x="12567" y="12567"/>
                </a:cubicBezTo>
                <a:cubicBezTo>
                  <a:pt x="16102" y="12567"/>
                  <a:pt x="16102" y="12567"/>
                  <a:pt x="16102" y="12567"/>
                </a:cubicBezTo>
                <a:cubicBezTo>
                  <a:pt x="16495" y="12567"/>
                  <a:pt x="16887" y="12175"/>
                  <a:pt x="16887" y="11782"/>
                </a:cubicBezTo>
                <a:lnTo>
                  <a:pt x="16887" y="9818"/>
                </a:lnTo>
                <a:close/>
              </a:path>
            </a:pathLst>
          </a:custGeom>
          <a:solidFill>
            <a:srgbClr val="E1801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defTabSz="913765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5" name="图形 2">
            <a:extLst>
              <a:ext uri="{FF2B5EF4-FFF2-40B4-BE49-F238E27FC236}">
                <a16:creationId xmlns:a16="http://schemas.microsoft.com/office/drawing/2014/main" id="{D880812F-12A9-4CF5-A808-6360DFBFA088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9F78ADE-A9A0-40F9-A8C6-267ECC297D6A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3CC6AB63-23CB-42A8-8094-91DB439B1FD3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B198AFA1-6256-494E-B81D-BC8BA0A25743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00E1ABEA-18BE-4544-8521-2A8D9E81EBE3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B2668291-7D60-4AFC-AA8D-6A26C6D7A92E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8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4BD858D0-961E-46A0-8D0D-648F2E112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674" y="2316512"/>
            <a:ext cx="3339126" cy="2186892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4BB4DC74-A4A5-4862-A590-F04ED6A91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9541" y="-1097183"/>
            <a:ext cx="5764784" cy="357416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D5012C6-61D9-4AEF-8104-09BDDB8E4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6310">
            <a:off x="-1769963" y="5070916"/>
            <a:ext cx="5764784" cy="3574166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3A1A350-7CA9-4844-9B41-2EC1569FDF48}"/>
              </a:ext>
            </a:extLst>
          </p:cNvPr>
          <p:cNvSpPr/>
          <p:nvPr/>
        </p:nvSpPr>
        <p:spPr>
          <a:xfrm>
            <a:off x="2287917" y="1709523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9E734B1-ECB5-4878-9EB2-C1B3C443CB99}"/>
              </a:ext>
            </a:extLst>
          </p:cNvPr>
          <p:cNvSpPr/>
          <p:nvPr/>
        </p:nvSpPr>
        <p:spPr>
          <a:xfrm>
            <a:off x="1380110" y="4974705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CE9BF-ECE6-4FEB-9B78-CCD48A1C8B0D}"/>
              </a:ext>
            </a:extLst>
          </p:cNvPr>
          <p:cNvSpPr/>
          <p:nvPr/>
        </p:nvSpPr>
        <p:spPr>
          <a:xfrm>
            <a:off x="10846005" y="3429000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513BDF-FC6A-4FA0-A18B-2A6514D7436D}"/>
              </a:ext>
            </a:extLst>
          </p:cNvPr>
          <p:cNvSpPr txBox="1"/>
          <p:nvPr/>
        </p:nvSpPr>
        <p:spPr>
          <a:xfrm>
            <a:off x="3234512" y="1813266"/>
            <a:ext cx="6180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spc="-300" dirty="0">
                <a:solidFill>
                  <a:schemeClr val="bg1"/>
                </a:solidFill>
                <a:cs typeface="+mn-ea"/>
                <a:sym typeface="+mn-lt"/>
              </a:rPr>
              <a:t>Part six</a:t>
            </a:r>
            <a:endParaRPr lang="zh-CN" altLang="en-US" sz="88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A39F4CB-975F-4742-9B0C-2CD396B89EF0}"/>
              </a:ext>
            </a:extLst>
          </p:cNvPr>
          <p:cNvSpPr/>
          <p:nvPr/>
        </p:nvSpPr>
        <p:spPr>
          <a:xfrm>
            <a:off x="10395286" y="11595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35CA74-DCA7-4483-8CA2-C04A63E3D44E}"/>
              </a:ext>
            </a:extLst>
          </p:cNvPr>
          <p:cNvSpPr txBox="1"/>
          <p:nvPr/>
        </p:nvSpPr>
        <p:spPr>
          <a:xfrm>
            <a:off x="3843839" y="4400373"/>
            <a:ext cx="403649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E9058B-E8CC-4A86-874C-6724B40C8597}"/>
              </a:ext>
            </a:extLst>
          </p:cNvPr>
          <p:cNvSpPr txBox="1"/>
          <p:nvPr/>
        </p:nvSpPr>
        <p:spPr>
          <a:xfrm>
            <a:off x="4397215" y="3944204"/>
            <a:ext cx="375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06.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CECAEA4-496E-49A3-B70C-0AF328FB067F}"/>
              </a:ext>
            </a:extLst>
          </p:cNvPr>
          <p:cNvSpPr/>
          <p:nvPr/>
        </p:nvSpPr>
        <p:spPr>
          <a:xfrm>
            <a:off x="1112429" y="59601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AC216E4-8C46-4D83-8E23-22983DBAD9B4}"/>
              </a:ext>
            </a:extLst>
          </p:cNvPr>
          <p:cNvSpPr/>
          <p:nvPr/>
        </p:nvSpPr>
        <p:spPr>
          <a:xfrm>
            <a:off x="8842527" y="3925514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491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íḍe">
            <a:extLst>
              <a:ext uri="{FF2B5EF4-FFF2-40B4-BE49-F238E27FC236}">
                <a16:creationId xmlns:a16="http://schemas.microsoft.com/office/drawing/2014/main" id="{87F632C4-87AA-4987-9B27-620E6A9CA7F4}"/>
              </a:ext>
            </a:extLst>
          </p:cNvPr>
          <p:cNvSpPr/>
          <p:nvPr/>
        </p:nvSpPr>
        <p:spPr>
          <a:xfrm>
            <a:off x="878268" y="3616083"/>
            <a:ext cx="10433967" cy="2238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ïš1ïḑe">
            <a:extLst>
              <a:ext uri="{FF2B5EF4-FFF2-40B4-BE49-F238E27FC236}">
                <a16:creationId xmlns:a16="http://schemas.microsoft.com/office/drawing/2014/main" id="{567C167D-CDCF-4AE8-A9AC-64D9194DC087}"/>
              </a:ext>
            </a:extLst>
          </p:cNvPr>
          <p:cNvSpPr/>
          <p:nvPr/>
        </p:nvSpPr>
        <p:spPr>
          <a:xfrm>
            <a:off x="879748" y="2545843"/>
            <a:ext cx="2140477" cy="2140477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ïş1ïďé">
            <a:extLst>
              <a:ext uri="{FF2B5EF4-FFF2-40B4-BE49-F238E27FC236}">
                <a16:creationId xmlns:a16="http://schemas.microsoft.com/office/drawing/2014/main" id="{AD70C646-CB65-4181-9EA3-97AA9F724962}"/>
              </a:ext>
            </a:extLst>
          </p:cNvPr>
          <p:cNvSpPr/>
          <p:nvPr/>
        </p:nvSpPr>
        <p:spPr bwMode="auto">
          <a:xfrm>
            <a:off x="1591798" y="3326161"/>
            <a:ext cx="716377" cy="579841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22" name="iṣľídé">
            <a:extLst>
              <a:ext uri="{FF2B5EF4-FFF2-40B4-BE49-F238E27FC236}">
                <a16:creationId xmlns:a16="http://schemas.microsoft.com/office/drawing/2014/main" id="{2AF60477-2BDD-43B4-877D-622D51E69DCB}"/>
              </a:ext>
            </a:extLst>
          </p:cNvPr>
          <p:cNvSpPr/>
          <p:nvPr/>
        </p:nvSpPr>
        <p:spPr bwMode="auto">
          <a:xfrm>
            <a:off x="7055278" y="1714992"/>
            <a:ext cx="475478" cy="474589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işḻîḑê">
            <a:extLst>
              <a:ext uri="{FF2B5EF4-FFF2-40B4-BE49-F238E27FC236}">
                <a16:creationId xmlns:a16="http://schemas.microsoft.com/office/drawing/2014/main" id="{7E3D91BF-CC2A-4A5B-84AD-A137205C9BB5}"/>
              </a:ext>
            </a:extLst>
          </p:cNvPr>
          <p:cNvSpPr/>
          <p:nvPr/>
        </p:nvSpPr>
        <p:spPr bwMode="auto">
          <a:xfrm>
            <a:off x="9769166" y="1702788"/>
            <a:ext cx="485163" cy="498997"/>
          </a:xfrm>
          <a:custGeom>
            <a:avLst/>
            <a:gdLst>
              <a:gd name="T0" fmla="*/ 6023 w 6383"/>
              <a:gd name="T1" fmla="*/ 2985 h 6575"/>
              <a:gd name="T2" fmla="*/ 5921 w 6383"/>
              <a:gd name="T3" fmla="*/ 1957 h 6575"/>
              <a:gd name="T4" fmla="*/ 5304 w 6383"/>
              <a:gd name="T5" fmla="*/ 1379 h 6575"/>
              <a:gd name="T6" fmla="*/ 4619 w 6383"/>
              <a:gd name="T7" fmla="*/ 608 h 6575"/>
              <a:gd name="T8" fmla="*/ 3777 w 6383"/>
              <a:gd name="T9" fmla="*/ 501 h 6575"/>
              <a:gd name="T10" fmla="*/ 2768 w 6383"/>
              <a:gd name="T11" fmla="*/ 280 h 6575"/>
              <a:gd name="T12" fmla="*/ 2028 w 6383"/>
              <a:gd name="T13" fmla="*/ 688 h 6575"/>
              <a:gd name="T14" fmla="*/ 1083 w 6383"/>
              <a:gd name="T15" fmla="*/ 1103 h 6575"/>
              <a:gd name="T16" fmla="*/ 723 w 6383"/>
              <a:gd name="T17" fmla="*/ 1868 h 6575"/>
              <a:gd name="T18" fmla="*/ 201 w 6383"/>
              <a:gd name="T19" fmla="*/ 2759 h 6575"/>
              <a:gd name="T20" fmla="*/ 360 w 6383"/>
              <a:gd name="T21" fmla="*/ 3591 h 6575"/>
              <a:gd name="T22" fmla="*/ 461 w 6383"/>
              <a:gd name="T23" fmla="*/ 4619 h 6575"/>
              <a:gd name="T24" fmla="*/ 1079 w 6383"/>
              <a:gd name="T25" fmla="*/ 5197 h 6575"/>
              <a:gd name="T26" fmla="*/ 1764 w 6383"/>
              <a:gd name="T27" fmla="*/ 5968 h 6575"/>
              <a:gd name="T28" fmla="*/ 2604 w 6383"/>
              <a:gd name="T29" fmla="*/ 6073 h 6575"/>
              <a:gd name="T30" fmla="*/ 3613 w 6383"/>
              <a:gd name="T31" fmla="*/ 6295 h 6575"/>
              <a:gd name="T32" fmla="*/ 4353 w 6383"/>
              <a:gd name="T33" fmla="*/ 5888 h 6575"/>
              <a:gd name="T34" fmla="*/ 5299 w 6383"/>
              <a:gd name="T35" fmla="*/ 5473 h 6575"/>
              <a:gd name="T36" fmla="*/ 5659 w 6383"/>
              <a:gd name="T37" fmla="*/ 4708 h 6575"/>
              <a:gd name="T38" fmla="*/ 6180 w 6383"/>
              <a:gd name="T39" fmla="*/ 3817 h 6575"/>
              <a:gd name="T40" fmla="*/ 3877 w 6383"/>
              <a:gd name="T41" fmla="*/ 4231 h 6575"/>
              <a:gd name="T42" fmla="*/ 3381 w 6383"/>
              <a:gd name="T43" fmla="*/ 4613 h 6575"/>
              <a:gd name="T44" fmla="*/ 3287 w 6383"/>
              <a:gd name="T45" fmla="*/ 4924 h 6575"/>
              <a:gd name="T46" fmla="*/ 2960 w 6383"/>
              <a:gd name="T47" fmla="*/ 4820 h 6575"/>
              <a:gd name="T48" fmla="*/ 2844 w 6383"/>
              <a:gd name="T49" fmla="*/ 4529 h 6575"/>
              <a:gd name="T50" fmla="*/ 2356 w 6383"/>
              <a:gd name="T51" fmla="*/ 4233 h 6575"/>
              <a:gd name="T52" fmla="*/ 2560 w 6383"/>
              <a:gd name="T53" fmla="*/ 3940 h 6575"/>
              <a:gd name="T54" fmla="*/ 3307 w 6383"/>
              <a:gd name="T55" fmla="*/ 4036 h 6575"/>
              <a:gd name="T56" fmla="*/ 3193 w 6383"/>
              <a:gd name="T57" fmla="*/ 3535 h 6575"/>
              <a:gd name="T58" fmla="*/ 2365 w 6383"/>
              <a:gd name="T59" fmla="*/ 2705 h 6575"/>
              <a:gd name="T60" fmla="*/ 2991 w 6383"/>
              <a:gd name="T61" fmla="*/ 1897 h 6575"/>
              <a:gd name="T62" fmla="*/ 3105 w 6383"/>
              <a:gd name="T63" fmla="*/ 1651 h 6575"/>
              <a:gd name="T64" fmla="*/ 3401 w 6383"/>
              <a:gd name="T65" fmla="*/ 1856 h 6575"/>
              <a:gd name="T66" fmla="*/ 3865 w 6383"/>
              <a:gd name="T67" fmla="*/ 2119 h 6575"/>
              <a:gd name="T68" fmla="*/ 3847 w 6383"/>
              <a:gd name="T69" fmla="*/ 2508 h 6575"/>
              <a:gd name="T70" fmla="*/ 3208 w 6383"/>
              <a:gd name="T71" fmla="*/ 2464 h 6575"/>
              <a:gd name="T72" fmla="*/ 3025 w 6383"/>
              <a:gd name="T73" fmla="*/ 2832 h 6575"/>
              <a:gd name="T74" fmla="*/ 3647 w 6383"/>
              <a:gd name="T75" fmla="*/ 3137 h 6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83" h="6575">
                <a:moveTo>
                  <a:pt x="6023" y="3591"/>
                </a:moveTo>
                <a:cubicBezTo>
                  <a:pt x="5895" y="3409"/>
                  <a:pt x="5895" y="3167"/>
                  <a:pt x="6023" y="2985"/>
                </a:cubicBezTo>
                <a:lnTo>
                  <a:pt x="6181" y="2759"/>
                </a:lnTo>
                <a:cubicBezTo>
                  <a:pt x="6383" y="2472"/>
                  <a:pt x="6253" y="2072"/>
                  <a:pt x="5921" y="1957"/>
                </a:cubicBezTo>
                <a:lnTo>
                  <a:pt x="5660" y="1868"/>
                </a:lnTo>
                <a:cubicBezTo>
                  <a:pt x="5451" y="1796"/>
                  <a:pt x="5308" y="1600"/>
                  <a:pt x="5304" y="1379"/>
                </a:cubicBezTo>
                <a:lnTo>
                  <a:pt x="5300" y="1103"/>
                </a:lnTo>
                <a:cubicBezTo>
                  <a:pt x="5295" y="752"/>
                  <a:pt x="4953" y="505"/>
                  <a:pt x="4619" y="608"/>
                </a:cubicBezTo>
                <a:lnTo>
                  <a:pt x="4353" y="688"/>
                </a:lnTo>
                <a:cubicBezTo>
                  <a:pt x="4141" y="753"/>
                  <a:pt x="3911" y="679"/>
                  <a:pt x="3777" y="501"/>
                </a:cubicBezTo>
                <a:lnTo>
                  <a:pt x="3611" y="280"/>
                </a:lnTo>
                <a:cubicBezTo>
                  <a:pt x="3400" y="0"/>
                  <a:pt x="2979" y="0"/>
                  <a:pt x="2768" y="280"/>
                </a:cubicBezTo>
                <a:lnTo>
                  <a:pt x="2604" y="501"/>
                </a:lnTo>
                <a:cubicBezTo>
                  <a:pt x="2471" y="679"/>
                  <a:pt x="2240" y="753"/>
                  <a:pt x="2028" y="688"/>
                </a:cubicBezTo>
                <a:lnTo>
                  <a:pt x="1764" y="608"/>
                </a:lnTo>
                <a:cubicBezTo>
                  <a:pt x="1429" y="505"/>
                  <a:pt x="1088" y="752"/>
                  <a:pt x="1083" y="1103"/>
                </a:cubicBezTo>
                <a:lnTo>
                  <a:pt x="1079" y="1379"/>
                </a:lnTo>
                <a:cubicBezTo>
                  <a:pt x="1075" y="1600"/>
                  <a:pt x="933" y="1796"/>
                  <a:pt x="723" y="1868"/>
                </a:cubicBezTo>
                <a:lnTo>
                  <a:pt x="461" y="1957"/>
                </a:lnTo>
                <a:cubicBezTo>
                  <a:pt x="129" y="2071"/>
                  <a:pt x="0" y="2471"/>
                  <a:pt x="201" y="2759"/>
                </a:cubicBezTo>
                <a:lnTo>
                  <a:pt x="360" y="2985"/>
                </a:lnTo>
                <a:cubicBezTo>
                  <a:pt x="488" y="3167"/>
                  <a:pt x="488" y="3409"/>
                  <a:pt x="360" y="3591"/>
                </a:cubicBezTo>
                <a:lnTo>
                  <a:pt x="201" y="3817"/>
                </a:lnTo>
                <a:cubicBezTo>
                  <a:pt x="0" y="4104"/>
                  <a:pt x="129" y="4504"/>
                  <a:pt x="461" y="4619"/>
                </a:cubicBezTo>
                <a:lnTo>
                  <a:pt x="723" y="4708"/>
                </a:lnTo>
                <a:cubicBezTo>
                  <a:pt x="932" y="4780"/>
                  <a:pt x="1075" y="4976"/>
                  <a:pt x="1079" y="5197"/>
                </a:cubicBezTo>
                <a:lnTo>
                  <a:pt x="1083" y="5473"/>
                </a:lnTo>
                <a:cubicBezTo>
                  <a:pt x="1088" y="5824"/>
                  <a:pt x="1429" y="6071"/>
                  <a:pt x="1764" y="5968"/>
                </a:cubicBezTo>
                <a:lnTo>
                  <a:pt x="2028" y="5887"/>
                </a:lnTo>
                <a:cubicBezTo>
                  <a:pt x="2240" y="5821"/>
                  <a:pt x="2471" y="5896"/>
                  <a:pt x="2604" y="6073"/>
                </a:cubicBezTo>
                <a:lnTo>
                  <a:pt x="2771" y="6295"/>
                </a:lnTo>
                <a:cubicBezTo>
                  <a:pt x="2981" y="6575"/>
                  <a:pt x="3403" y="6575"/>
                  <a:pt x="3613" y="6295"/>
                </a:cubicBezTo>
                <a:lnTo>
                  <a:pt x="3777" y="6075"/>
                </a:lnTo>
                <a:cubicBezTo>
                  <a:pt x="3911" y="5897"/>
                  <a:pt x="4141" y="5823"/>
                  <a:pt x="4353" y="5888"/>
                </a:cubicBezTo>
                <a:lnTo>
                  <a:pt x="4617" y="5968"/>
                </a:lnTo>
                <a:cubicBezTo>
                  <a:pt x="4952" y="6071"/>
                  <a:pt x="5293" y="5824"/>
                  <a:pt x="5299" y="5473"/>
                </a:cubicBezTo>
                <a:lnTo>
                  <a:pt x="5303" y="5197"/>
                </a:lnTo>
                <a:cubicBezTo>
                  <a:pt x="5307" y="4976"/>
                  <a:pt x="5448" y="4780"/>
                  <a:pt x="5659" y="4708"/>
                </a:cubicBezTo>
                <a:lnTo>
                  <a:pt x="5920" y="4619"/>
                </a:lnTo>
                <a:cubicBezTo>
                  <a:pt x="6252" y="4505"/>
                  <a:pt x="6381" y="4105"/>
                  <a:pt x="6180" y="3817"/>
                </a:cubicBezTo>
                <a:lnTo>
                  <a:pt x="6023" y="3591"/>
                </a:lnTo>
                <a:close/>
                <a:moveTo>
                  <a:pt x="3877" y="4231"/>
                </a:moveTo>
                <a:cubicBezTo>
                  <a:pt x="3773" y="4357"/>
                  <a:pt x="3637" y="4443"/>
                  <a:pt x="3479" y="4487"/>
                </a:cubicBezTo>
                <a:cubicBezTo>
                  <a:pt x="3409" y="4505"/>
                  <a:pt x="3379" y="4541"/>
                  <a:pt x="3381" y="4613"/>
                </a:cubicBezTo>
                <a:cubicBezTo>
                  <a:pt x="3384" y="4684"/>
                  <a:pt x="3381" y="4755"/>
                  <a:pt x="3381" y="4825"/>
                </a:cubicBezTo>
                <a:cubicBezTo>
                  <a:pt x="3381" y="4888"/>
                  <a:pt x="3349" y="4923"/>
                  <a:pt x="3287" y="4924"/>
                </a:cubicBezTo>
                <a:cubicBezTo>
                  <a:pt x="3211" y="4925"/>
                  <a:pt x="3135" y="4925"/>
                  <a:pt x="3059" y="4924"/>
                </a:cubicBezTo>
                <a:cubicBezTo>
                  <a:pt x="2992" y="4923"/>
                  <a:pt x="2961" y="4885"/>
                  <a:pt x="2960" y="4820"/>
                </a:cubicBezTo>
                <a:cubicBezTo>
                  <a:pt x="2960" y="4768"/>
                  <a:pt x="2959" y="4717"/>
                  <a:pt x="2959" y="4665"/>
                </a:cubicBezTo>
                <a:cubicBezTo>
                  <a:pt x="2957" y="4552"/>
                  <a:pt x="2953" y="4547"/>
                  <a:pt x="2844" y="4529"/>
                </a:cubicBezTo>
                <a:cubicBezTo>
                  <a:pt x="2704" y="4507"/>
                  <a:pt x="2567" y="4475"/>
                  <a:pt x="2439" y="4413"/>
                </a:cubicBezTo>
                <a:cubicBezTo>
                  <a:pt x="2337" y="4364"/>
                  <a:pt x="2328" y="4339"/>
                  <a:pt x="2356" y="4233"/>
                </a:cubicBezTo>
                <a:cubicBezTo>
                  <a:pt x="2377" y="4155"/>
                  <a:pt x="2399" y="4076"/>
                  <a:pt x="2424" y="3999"/>
                </a:cubicBezTo>
                <a:cubicBezTo>
                  <a:pt x="2452" y="3908"/>
                  <a:pt x="2477" y="3897"/>
                  <a:pt x="2560" y="3940"/>
                </a:cubicBezTo>
                <a:cubicBezTo>
                  <a:pt x="2701" y="4013"/>
                  <a:pt x="2852" y="4055"/>
                  <a:pt x="3011" y="4075"/>
                </a:cubicBezTo>
                <a:cubicBezTo>
                  <a:pt x="3112" y="4088"/>
                  <a:pt x="3212" y="4077"/>
                  <a:pt x="3307" y="4036"/>
                </a:cubicBezTo>
                <a:cubicBezTo>
                  <a:pt x="3483" y="3959"/>
                  <a:pt x="3511" y="3755"/>
                  <a:pt x="3361" y="3633"/>
                </a:cubicBezTo>
                <a:cubicBezTo>
                  <a:pt x="3311" y="3592"/>
                  <a:pt x="3253" y="3561"/>
                  <a:pt x="3193" y="3535"/>
                </a:cubicBezTo>
                <a:cubicBezTo>
                  <a:pt x="3039" y="3467"/>
                  <a:pt x="2879" y="3415"/>
                  <a:pt x="2733" y="3328"/>
                </a:cubicBezTo>
                <a:cubicBezTo>
                  <a:pt x="2497" y="3187"/>
                  <a:pt x="2347" y="2992"/>
                  <a:pt x="2365" y="2705"/>
                </a:cubicBezTo>
                <a:cubicBezTo>
                  <a:pt x="2385" y="2380"/>
                  <a:pt x="2569" y="2177"/>
                  <a:pt x="2867" y="2069"/>
                </a:cubicBezTo>
                <a:cubicBezTo>
                  <a:pt x="2989" y="2024"/>
                  <a:pt x="2991" y="2027"/>
                  <a:pt x="2991" y="1897"/>
                </a:cubicBezTo>
                <a:lnTo>
                  <a:pt x="2991" y="1767"/>
                </a:lnTo>
                <a:cubicBezTo>
                  <a:pt x="2993" y="1669"/>
                  <a:pt x="3009" y="1653"/>
                  <a:pt x="3105" y="1651"/>
                </a:cubicBezTo>
                <a:cubicBezTo>
                  <a:pt x="3135" y="1649"/>
                  <a:pt x="3165" y="1651"/>
                  <a:pt x="3195" y="1651"/>
                </a:cubicBezTo>
                <a:cubicBezTo>
                  <a:pt x="3400" y="1651"/>
                  <a:pt x="3400" y="1651"/>
                  <a:pt x="3401" y="1856"/>
                </a:cubicBezTo>
                <a:cubicBezTo>
                  <a:pt x="3401" y="2001"/>
                  <a:pt x="3401" y="2001"/>
                  <a:pt x="3547" y="2024"/>
                </a:cubicBezTo>
                <a:cubicBezTo>
                  <a:pt x="3657" y="2041"/>
                  <a:pt x="3764" y="2075"/>
                  <a:pt x="3865" y="2119"/>
                </a:cubicBezTo>
                <a:cubicBezTo>
                  <a:pt x="3921" y="2144"/>
                  <a:pt x="3943" y="2183"/>
                  <a:pt x="3925" y="2243"/>
                </a:cubicBezTo>
                <a:cubicBezTo>
                  <a:pt x="3900" y="2332"/>
                  <a:pt x="3876" y="2420"/>
                  <a:pt x="3847" y="2508"/>
                </a:cubicBezTo>
                <a:cubicBezTo>
                  <a:pt x="3820" y="2591"/>
                  <a:pt x="3793" y="2603"/>
                  <a:pt x="3713" y="2564"/>
                </a:cubicBezTo>
                <a:cubicBezTo>
                  <a:pt x="3553" y="2487"/>
                  <a:pt x="3385" y="2455"/>
                  <a:pt x="3208" y="2464"/>
                </a:cubicBezTo>
                <a:cubicBezTo>
                  <a:pt x="3161" y="2467"/>
                  <a:pt x="3116" y="2473"/>
                  <a:pt x="3073" y="2492"/>
                </a:cubicBezTo>
                <a:cubicBezTo>
                  <a:pt x="2920" y="2559"/>
                  <a:pt x="2896" y="2728"/>
                  <a:pt x="3025" y="2832"/>
                </a:cubicBezTo>
                <a:cubicBezTo>
                  <a:pt x="3091" y="2885"/>
                  <a:pt x="3167" y="2923"/>
                  <a:pt x="3245" y="2956"/>
                </a:cubicBezTo>
                <a:cubicBezTo>
                  <a:pt x="3381" y="3012"/>
                  <a:pt x="3517" y="3065"/>
                  <a:pt x="3647" y="3137"/>
                </a:cubicBezTo>
                <a:cubicBezTo>
                  <a:pt x="4056" y="3365"/>
                  <a:pt x="4167" y="3880"/>
                  <a:pt x="3877" y="4231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íṩḻíḓè">
            <a:extLst>
              <a:ext uri="{FF2B5EF4-FFF2-40B4-BE49-F238E27FC236}">
                <a16:creationId xmlns:a16="http://schemas.microsoft.com/office/drawing/2014/main" id="{236E0198-406D-4FE9-AFB6-7293A0A4A063}"/>
              </a:ext>
            </a:extLst>
          </p:cNvPr>
          <p:cNvSpPr/>
          <p:nvPr/>
        </p:nvSpPr>
        <p:spPr bwMode="auto">
          <a:xfrm>
            <a:off x="4341328" y="1728244"/>
            <a:ext cx="465921" cy="448085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37BC6FB-0EB3-4388-9DD1-FEECCDDECE52}"/>
              </a:ext>
            </a:extLst>
          </p:cNvPr>
          <p:cNvCxnSpPr/>
          <p:nvPr/>
        </p:nvCxnSpPr>
        <p:spPr>
          <a:xfrm>
            <a:off x="5933653" y="2479231"/>
            <a:ext cx="0" cy="113685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6807508-0976-4C61-9714-3C032A95C33A}"/>
              </a:ext>
            </a:extLst>
          </p:cNvPr>
          <p:cNvCxnSpPr/>
          <p:nvPr/>
        </p:nvCxnSpPr>
        <p:spPr>
          <a:xfrm>
            <a:off x="8652383" y="2479231"/>
            <a:ext cx="0" cy="113685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8A295E2-CF9D-4417-9A98-8144D640A2FB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9349860-581E-4CB1-A831-2356FA8F82C4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EF11D91-C72F-4861-ADCB-FF61B15A659F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0A35B627-7AEF-4EBF-84D4-552B380695EB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278B79A-F85D-4560-85E6-8E14DD1485EE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A1A93F89-6DCF-4D78-9442-54FB791175A7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iṩļïḓè">
            <a:extLst>
              <a:ext uri="{FF2B5EF4-FFF2-40B4-BE49-F238E27FC236}">
                <a16:creationId xmlns:a16="http://schemas.microsoft.com/office/drawing/2014/main" id="{78ACE796-50AF-4084-9A23-8657387409F1}"/>
              </a:ext>
            </a:extLst>
          </p:cNvPr>
          <p:cNvSpPr txBox="1"/>
          <p:nvPr/>
        </p:nvSpPr>
        <p:spPr bwMode="auto">
          <a:xfrm>
            <a:off x="3604246" y="2748886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rgbClr val="252935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1" name="iṩļïḓè">
            <a:extLst>
              <a:ext uri="{FF2B5EF4-FFF2-40B4-BE49-F238E27FC236}">
                <a16:creationId xmlns:a16="http://schemas.microsoft.com/office/drawing/2014/main" id="{94BEA256-8792-471F-94EC-9603BFB4E9D1}"/>
              </a:ext>
            </a:extLst>
          </p:cNvPr>
          <p:cNvSpPr txBox="1"/>
          <p:nvPr/>
        </p:nvSpPr>
        <p:spPr bwMode="auto">
          <a:xfrm>
            <a:off x="6322975" y="2707703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rgbClr val="252935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2" name="iṩļïḓè">
            <a:extLst>
              <a:ext uri="{FF2B5EF4-FFF2-40B4-BE49-F238E27FC236}">
                <a16:creationId xmlns:a16="http://schemas.microsoft.com/office/drawing/2014/main" id="{DB4B0B26-74E8-4A5F-B367-F6D581A05325}"/>
              </a:ext>
            </a:extLst>
          </p:cNvPr>
          <p:cNvSpPr txBox="1"/>
          <p:nvPr/>
        </p:nvSpPr>
        <p:spPr bwMode="auto">
          <a:xfrm>
            <a:off x="8938854" y="2707703"/>
            <a:ext cx="1940086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rgbClr val="252935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F8840B9-B63D-4105-A12B-526F837FA6E6}"/>
              </a:ext>
            </a:extLst>
          </p:cNvPr>
          <p:cNvSpPr txBox="1"/>
          <p:nvPr/>
        </p:nvSpPr>
        <p:spPr>
          <a:xfrm>
            <a:off x="3421833" y="3797231"/>
            <a:ext cx="2304910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Synergistically, Synergistically utilize technically sound portals with, Synergistically utilize technically sound portals with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5BC8844-7589-458B-BA42-1404E16D0977}"/>
              </a:ext>
            </a:extLst>
          </p:cNvPr>
          <p:cNvSpPr txBox="1"/>
          <p:nvPr/>
        </p:nvSpPr>
        <p:spPr>
          <a:xfrm>
            <a:off x="6128351" y="3797230"/>
            <a:ext cx="2304910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Synergistically, Synergistically utilize technically sound portals with, Synergistically utilize technically sound portals with</a:t>
            </a: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B983709-49DA-486E-B363-EED19EF8BE28}"/>
              </a:ext>
            </a:extLst>
          </p:cNvPr>
          <p:cNvSpPr txBox="1"/>
          <p:nvPr/>
        </p:nvSpPr>
        <p:spPr>
          <a:xfrm>
            <a:off x="8691039" y="3811176"/>
            <a:ext cx="2304910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Synergistically, Synergistically utilize technically sound portals with, Synergistically utilize technically sound portals with</a:t>
            </a:r>
          </a:p>
        </p:txBody>
      </p:sp>
      <p:grpSp>
        <p:nvGrpSpPr>
          <p:cNvPr id="46" name="图形 2">
            <a:extLst>
              <a:ext uri="{FF2B5EF4-FFF2-40B4-BE49-F238E27FC236}">
                <a16:creationId xmlns:a16="http://schemas.microsoft.com/office/drawing/2014/main" id="{8B4CEB20-2C49-48BC-B9C1-85E86E50D270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AF977B69-0D26-4577-8672-6603CB10F0DE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4734297C-7CF4-4EA1-98AB-D127890A8AA3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F5F63247-0CDF-4E9C-985C-299EBC81FEF9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A16FACE-5D3D-48F3-B5C3-3A44DCA52D0E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3FCF8815-3B75-44CA-A2CE-4839BF98D481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786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 animBg="1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ŝlíḍé">
            <a:extLst>
              <a:ext uri="{FF2B5EF4-FFF2-40B4-BE49-F238E27FC236}">
                <a16:creationId xmlns:a16="http://schemas.microsoft.com/office/drawing/2014/main" id="{1A66B218-10BA-4355-BBAE-5A1D0B715402}"/>
              </a:ext>
            </a:extLst>
          </p:cNvPr>
          <p:cNvSpPr/>
          <p:nvPr/>
        </p:nvSpPr>
        <p:spPr>
          <a:xfrm>
            <a:off x="4980464" y="2856267"/>
            <a:ext cx="1845475" cy="1850027"/>
          </a:xfrm>
          <a:custGeom>
            <a:avLst/>
            <a:gdLst>
              <a:gd name="connsiteX0" fmla="*/ 1333631 w 1845475"/>
              <a:gd name="connsiteY0" fmla="*/ 1048989 h 1850027"/>
              <a:gd name="connsiteX1" fmla="*/ 1845475 w 1845475"/>
              <a:gd name="connsiteY1" fmla="*/ 1048989 h 1850027"/>
              <a:gd name="connsiteX2" fmla="*/ 1593272 w 1845475"/>
              <a:gd name="connsiteY2" fmla="*/ 1630151 h 1850027"/>
              <a:gd name="connsiteX3" fmla="*/ 1046360 w 1845475"/>
              <a:gd name="connsiteY3" fmla="*/ 1850027 h 1850027"/>
              <a:gd name="connsiteX4" fmla="*/ 1046360 w 1845475"/>
              <a:gd name="connsiteY4" fmla="*/ 1328144 h 1850027"/>
              <a:gd name="connsiteX5" fmla="*/ 1115343 w 1845475"/>
              <a:gd name="connsiteY5" fmla="*/ 1134448 h 1850027"/>
              <a:gd name="connsiteX6" fmla="*/ 1333631 w 1845475"/>
              <a:gd name="connsiteY6" fmla="*/ 1048989 h 1850027"/>
              <a:gd name="connsiteX7" fmla="*/ 0 w 1845475"/>
              <a:gd name="connsiteY7" fmla="*/ 1048978 h 1850027"/>
              <a:gd name="connsiteX8" fmla="*/ 511814 w 1845475"/>
              <a:gd name="connsiteY8" fmla="*/ 1048978 h 1850027"/>
              <a:gd name="connsiteX9" fmla="*/ 730122 w 1845475"/>
              <a:gd name="connsiteY9" fmla="*/ 1134437 h 1850027"/>
              <a:gd name="connsiteX10" fmla="*/ 799110 w 1845475"/>
              <a:gd name="connsiteY10" fmla="*/ 1328133 h 1850027"/>
              <a:gd name="connsiteX11" fmla="*/ 799110 w 1845475"/>
              <a:gd name="connsiteY11" fmla="*/ 1850015 h 1850027"/>
              <a:gd name="connsiteX12" fmla="*/ 249250 w 1845475"/>
              <a:gd name="connsiteY12" fmla="*/ 1630139 h 1850027"/>
              <a:gd name="connsiteX13" fmla="*/ 0 w 1845475"/>
              <a:gd name="connsiteY13" fmla="*/ 1048978 h 1850027"/>
              <a:gd name="connsiteX14" fmla="*/ 1046362 w 1845475"/>
              <a:gd name="connsiteY14" fmla="*/ 11 h 1850027"/>
              <a:gd name="connsiteX15" fmla="*/ 1593270 w 1845475"/>
              <a:gd name="connsiteY15" fmla="*/ 222617 h 1850027"/>
              <a:gd name="connsiteX16" fmla="*/ 1845472 w 1845475"/>
              <a:gd name="connsiteY16" fmla="*/ 801049 h 1850027"/>
              <a:gd name="connsiteX17" fmla="*/ 1333631 w 1845475"/>
              <a:gd name="connsiteY17" fmla="*/ 801049 h 1850027"/>
              <a:gd name="connsiteX18" fmla="*/ 1115344 w 1845475"/>
              <a:gd name="connsiteY18" fmla="*/ 715589 h 1850027"/>
              <a:gd name="connsiteX19" fmla="*/ 1046362 w 1845475"/>
              <a:gd name="connsiteY19" fmla="*/ 521893 h 1850027"/>
              <a:gd name="connsiteX20" fmla="*/ 801283 w 1845475"/>
              <a:gd name="connsiteY20" fmla="*/ 0 h 1850027"/>
              <a:gd name="connsiteX21" fmla="*/ 801283 w 1845475"/>
              <a:gd name="connsiteY21" fmla="*/ 521883 h 1850027"/>
              <a:gd name="connsiteX22" fmla="*/ 732301 w 1845475"/>
              <a:gd name="connsiteY22" fmla="*/ 715579 h 1850027"/>
              <a:gd name="connsiteX23" fmla="*/ 514012 w 1845475"/>
              <a:gd name="connsiteY23" fmla="*/ 801039 h 1850027"/>
              <a:gd name="connsiteX24" fmla="*/ 2167 w 1845475"/>
              <a:gd name="connsiteY24" fmla="*/ 801039 h 1850027"/>
              <a:gd name="connsiteX25" fmla="*/ 255189 w 1845475"/>
              <a:gd name="connsiteY25" fmla="*/ 217071 h 1850027"/>
              <a:gd name="connsiteX26" fmla="*/ 801283 w 1845475"/>
              <a:gd name="connsiteY26" fmla="*/ 0 h 185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45475" h="1850027">
                <a:moveTo>
                  <a:pt x="1333631" y="1048989"/>
                </a:moveTo>
                <a:lnTo>
                  <a:pt x="1845475" y="1048989"/>
                </a:lnTo>
                <a:cubicBezTo>
                  <a:pt x="1844174" y="1268977"/>
                  <a:pt x="1753065" y="1478905"/>
                  <a:pt x="1593272" y="1630151"/>
                </a:cubicBezTo>
                <a:cubicBezTo>
                  <a:pt x="1445416" y="1770066"/>
                  <a:pt x="1249923" y="1848643"/>
                  <a:pt x="1046360" y="1850027"/>
                </a:cubicBezTo>
                <a:lnTo>
                  <a:pt x="1046360" y="1328144"/>
                </a:lnTo>
                <a:cubicBezTo>
                  <a:pt x="1042233" y="1256897"/>
                  <a:pt x="1067111" y="1187033"/>
                  <a:pt x="1115343" y="1134448"/>
                </a:cubicBezTo>
                <a:cubicBezTo>
                  <a:pt x="1170975" y="1073710"/>
                  <a:pt x="1251559" y="1042182"/>
                  <a:pt x="1333631" y="1048989"/>
                </a:cubicBezTo>
                <a:close/>
                <a:moveTo>
                  <a:pt x="0" y="1048978"/>
                </a:moveTo>
                <a:lnTo>
                  <a:pt x="511814" y="1048978"/>
                </a:lnTo>
                <a:cubicBezTo>
                  <a:pt x="593893" y="1042171"/>
                  <a:pt x="674485" y="1073699"/>
                  <a:pt x="730122" y="1134437"/>
                </a:cubicBezTo>
                <a:cubicBezTo>
                  <a:pt x="778358" y="1187022"/>
                  <a:pt x="803238" y="1256885"/>
                  <a:pt x="799110" y="1328133"/>
                </a:cubicBezTo>
                <a:lnTo>
                  <a:pt x="799110" y="1850015"/>
                </a:lnTo>
                <a:cubicBezTo>
                  <a:pt x="594414" y="1849866"/>
                  <a:pt x="397603" y="1771176"/>
                  <a:pt x="249250" y="1630139"/>
                </a:cubicBezTo>
                <a:cubicBezTo>
                  <a:pt x="90038" y="1478743"/>
                  <a:pt x="-74" y="1268667"/>
                  <a:pt x="0" y="1048978"/>
                </a:cubicBezTo>
                <a:close/>
                <a:moveTo>
                  <a:pt x="1046362" y="11"/>
                </a:moveTo>
                <a:cubicBezTo>
                  <a:pt x="1250184" y="2629"/>
                  <a:pt x="1445527" y="82142"/>
                  <a:pt x="1593270" y="222617"/>
                </a:cubicBezTo>
                <a:cubicBezTo>
                  <a:pt x="1751947" y="373489"/>
                  <a:pt x="1842906" y="582108"/>
                  <a:pt x="1845472" y="801049"/>
                </a:cubicBezTo>
                <a:lnTo>
                  <a:pt x="1333631" y="801049"/>
                </a:lnTo>
                <a:cubicBezTo>
                  <a:pt x="1251560" y="807855"/>
                  <a:pt x="1170976" y="776327"/>
                  <a:pt x="1115344" y="715589"/>
                </a:cubicBezTo>
                <a:cubicBezTo>
                  <a:pt x="1067113" y="663004"/>
                  <a:pt x="1042235" y="593141"/>
                  <a:pt x="1046362" y="521893"/>
                </a:cubicBezTo>
                <a:close/>
                <a:moveTo>
                  <a:pt x="801283" y="0"/>
                </a:moveTo>
                <a:lnTo>
                  <a:pt x="801283" y="521883"/>
                </a:lnTo>
                <a:cubicBezTo>
                  <a:pt x="805411" y="593131"/>
                  <a:pt x="780532" y="662994"/>
                  <a:pt x="732301" y="715579"/>
                </a:cubicBezTo>
                <a:cubicBezTo>
                  <a:pt x="676669" y="776317"/>
                  <a:pt x="596084" y="807845"/>
                  <a:pt x="514012" y="801039"/>
                </a:cubicBezTo>
                <a:lnTo>
                  <a:pt x="2167" y="801039"/>
                </a:lnTo>
                <a:cubicBezTo>
                  <a:pt x="2502" y="579854"/>
                  <a:pt x="94020" y="368580"/>
                  <a:pt x="255189" y="217071"/>
                </a:cubicBezTo>
                <a:cubicBezTo>
                  <a:pt x="403082" y="78054"/>
                  <a:pt x="598315" y="449"/>
                  <a:pt x="801283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358" r="-2501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ṥļíḋe">
            <a:extLst>
              <a:ext uri="{FF2B5EF4-FFF2-40B4-BE49-F238E27FC236}">
                <a16:creationId xmlns:a16="http://schemas.microsoft.com/office/drawing/2014/main" id="{37E23197-D66D-4C77-8B34-EF9F3B96CC23}"/>
              </a:ext>
            </a:extLst>
          </p:cNvPr>
          <p:cNvSpPr/>
          <p:nvPr/>
        </p:nvSpPr>
        <p:spPr>
          <a:xfrm>
            <a:off x="3936297" y="1927302"/>
            <a:ext cx="1843559" cy="1730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560" extrusionOk="0">
                <a:moveTo>
                  <a:pt x="21468" y="11606"/>
                </a:moveTo>
                <a:lnTo>
                  <a:pt x="21468" y="3088"/>
                </a:lnTo>
                <a:cubicBezTo>
                  <a:pt x="21502" y="2381"/>
                  <a:pt x="21295" y="1685"/>
                  <a:pt x="20885" y="1129"/>
                </a:cubicBezTo>
                <a:cubicBezTo>
                  <a:pt x="20332" y="379"/>
                  <a:pt x="19476" y="-40"/>
                  <a:pt x="18584" y="3"/>
                </a:cubicBezTo>
                <a:lnTo>
                  <a:pt x="13083" y="3"/>
                </a:lnTo>
                <a:cubicBezTo>
                  <a:pt x="12215" y="-2"/>
                  <a:pt x="11362" y="249"/>
                  <a:pt x="10619" y="729"/>
                </a:cubicBezTo>
                <a:cubicBezTo>
                  <a:pt x="9987" y="1135"/>
                  <a:pt x="9453" y="1695"/>
                  <a:pt x="9061" y="2362"/>
                </a:cubicBezTo>
                <a:lnTo>
                  <a:pt x="303" y="18656"/>
                </a:lnTo>
                <a:cubicBezTo>
                  <a:pt x="-48" y="19208"/>
                  <a:pt x="-98" y="19918"/>
                  <a:pt x="171" y="20520"/>
                </a:cubicBezTo>
                <a:cubicBezTo>
                  <a:pt x="421" y="21079"/>
                  <a:pt x="913" y="21468"/>
                  <a:pt x="1485" y="21560"/>
                </a:cubicBezTo>
                <a:lnTo>
                  <a:pt x="12270" y="21560"/>
                </a:lnTo>
                <a:cubicBezTo>
                  <a:pt x="12281" y="18946"/>
                  <a:pt x="13248" y="16441"/>
                  <a:pt x="14964" y="14581"/>
                </a:cubicBezTo>
                <a:cubicBezTo>
                  <a:pt x="16684" y="12716"/>
                  <a:pt x="19019" y="11648"/>
                  <a:pt x="21468" y="11606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íṩľïḓe">
            <a:extLst>
              <a:ext uri="{FF2B5EF4-FFF2-40B4-BE49-F238E27FC236}">
                <a16:creationId xmlns:a16="http://schemas.microsoft.com/office/drawing/2014/main" id="{BAC1A5E0-12C7-41D7-A594-867170223D5A}"/>
              </a:ext>
            </a:extLst>
          </p:cNvPr>
          <p:cNvSpPr/>
          <p:nvPr/>
        </p:nvSpPr>
        <p:spPr>
          <a:xfrm>
            <a:off x="6026510" y="1927305"/>
            <a:ext cx="1843593" cy="1730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560" extrusionOk="0">
                <a:moveTo>
                  <a:pt x="4" y="11606"/>
                </a:moveTo>
                <a:lnTo>
                  <a:pt x="4" y="3088"/>
                </a:lnTo>
                <a:cubicBezTo>
                  <a:pt x="-30" y="2381"/>
                  <a:pt x="177" y="1685"/>
                  <a:pt x="587" y="1129"/>
                </a:cubicBezTo>
                <a:cubicBezTo>
                  <a:pt x="1140" y="379"/>
                  <a:pt x="1996" y="-40"/>
                  <a:pt x="2888" y="3"/>
                </a:cubicBezTo>
                <a:lnTo>
                  <a:pt x="8389" y="3"/>
                </a:lnTo>
                <a:cubicBezTo>
                  <a:pt x="9257" y="-2"/>
                  <a:pt x="10110" y="249"/>
                  <a:pt x="10853" y="729"/>
                </a:cubicBezTo>
                <a:cubicBezTo>
                  <a:pt x="11485" y="1135"/>
                  <a:pt x="12019" y="1695"/>
                  <a:pt x="12411" y="2362"/>
                </a:cubicBezTo>
                <a:lnTo>
                  <a:pt x="21169" y="18656"/>
                </a:lnTo>
                <a:cubicBezTo>
                  <a:pt x="21520" y="19208"/>
                  <a:pt x="21570" y="19918"/>
                  <a:pt x="21301" y="20520"/>
                </a:cubicBezTo>
                <a:cubicBezTo>
                  <a:pt x="21051" y="21079"/>
                  <a:pt x="20559" y="21468"/>
                  <a:pt x="19987" y="21560"/>
                </a:cubicBezTo>
                <a:lnTo>
                  <a:pt x="9202" y="21560"/>
                </a:lnTo>
                <a:cubicBezTo>
                  <a:pt x="9191" y="18946"/>
                  <a:pt x="8224" y="16441"/>
                  <a:pt x="6508" y="14581"/>
                </a:cubicBezTo>
                <a:cubicBezTo>
                  <a:pt x="4788" y="12716"/>
                  <a:pt x="2453" y="11648"/>
                  <a:pt x="4" y="1160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ï$ļïďê">
            <a:extLst>
              <a:ext uri="{FF2B5EF4-FFF2-40B4-BE49-F238E27FC236}">
                <a16:creationId xmlns:a16="http://schemas.microsoft.com/office/drawing/2014/main" id="{C60C3C6A-EE27-49AD-A86C-2A11A5739F3F}"/>
              </a:ext>
            </a:extLst>
          </p:cNvPr>
          <p:cNvSpPr/>
          <p:nvPr/>
        </p:nvSpPr>
        <p:spPr>
          <a:xfrm rot="10800000">
            <a:off x="6026544" y="3904686"/>
            <a:ext cx="1843559" cy="1730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560" extrusionOk="0">
                <a:moveTo>
                  <a:pt x="21468" y="11606"/>
                </a:moveTo>
                <a:lnTo>
                  <a:pt x="21468" y="3088"/>
                </a:lnTo>
                <a:cubicBezTo>
                  <a:pt x="21502" y="2381"/>
                  <a:pt x="21295" y="1685"/>
                  <a:pt x="20885" y="1129"/>
                </a:cubicBezTo>
                <a:cubicBezTo>
                  <a:pt x="20332" y="379"/>
                  <a:pt x="19476" y="-40"/>
                  <a:pt x="18584" y="3"/>
                </a:cubicBezTo>
                <a:lnTo>
                  <a:pt x="13083" y="3"/>
                </a:lnTo>
                <a:cubicBezTo>
                  <a:pt x="12215" y="-2"/>
                  <a:pt x="11362" y="249"/>
                  <a:pt x="10619" y="729"/>
                </a:cubicBezTo>
                <a:cubicBezTo>
                  <a:pt x="9987" y="1135"/>
                  <a:pt x="9453" y="1695"/>
                  <a:pt x="9061" y="2362"/>
                </a:cubicBezTo>
                <a:lnTo>
                  <a:pt x="303" y="18656"/>
                </a:lnTo>
                <a:cubicBezTo>
                  <a:pt x="-48" y="19208"/>
                  <a:pt x="-98" y="19918"/>
                  <a:pt x="171" y="20520"/>
                </a:cubicBezTo>
                <a:cubicBezTo>
                  <a:pt x="421" y="21079"/>
                  <a:pt x="913" y="21468"/>
                  <a:pt x="1485" y="21560"/>
                </a:cubicBezTo>
                <a:lnTo>
                  <a:pt x="12270" y="21560"/>
                </a:lnTo>
                <a:cubicBezTo>
                  <a:pt x="12281" y="18946"/>
                  <a:pt x="13248" y="16441"/>
                  <a:pt x="14964" y="14581"/>
                </a:cubicBezTo>
                <a:cubicBezTo>
                  <a:pt x="16684" y="12716"/>
                  <a:pt x="19019" y="11648"/>
                  <a:pt x="21468" y="11606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iṣļiḓè">
            <a:extLst>
              <a:ext uri="{FF2B5EF4-FFF2-40B4-BE49-F238E27FC236}">
                <a16:creationId xmlns:a16="http://schemas.microsoft.com/office/drawing/2014/main" id="{7FCE2576-0DBC-4F2B-A677-7BFB16C79F8D}"/>
              </a:ext>
            </a:extLst>
          </p:cNvPr>
          <p:cNvSpPr/>
          <p:nvPr/>
        </p:nvSpPr>
        <p:spPr>
          <a:xfrm rot="10800000">
            <a:off x="3936297" y="3904682"/>
            <a:ext cx="1843592" cy="1730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560" extrusionOk="0">
                <a:moveTo>
                  <a:pt x="4" y="11606"/>
                </a:moveTo>
                <a:lnTo>
                  <a:pt x="4" y="3088"/>
                </a:lnTo>
                <a:cubicBezTo>
                  <a:pt x="-30" y="2381"/>
                  <a:pt x="177" y="1685"/>
                  <a:pt x="587" y="1129"/>
                </a:cubicBezTo>
                <a:cubicBezTo>
                  <a:pt x="1140" y="379"/>
                  <a:pt x="1996" y="-40"/>
                  <a:pt x="2888" y="3"/>
                </a:cubicBezTo>
                <a:lnTo>
                  <a:pt x="8389" y="3"/>
                </a:lnTo>
                <a:cubicBezTo>
                  <a:pt x="9257" y="-2"/>
                  <a:pt x="10110" y="249"/>
                  <a:pt x="10853" y="729"/>
                </a:cubicBezTo>
                <a:cubicBezTo>
                  <a:pt x="11485" y="1135"/>
                  <a:pt x="12019" y="1695"/>
                  <a:pt x="12411" y="2362"/>
                </a:cubicBezTo>
                <a:lnTo>
                  <a:pt x="21169" y="18656"/>
                </a:lnTo>
                <a:cubicBezTo>
                  <a:pt x="21520" y="19208"/>
                  <a:pt x="21570" y="19918"/>
                  <a:pt x="21301" y="20520"/>
                </a:cubicBezTo>
                <a:cubicBezTo>
                  <a:pt x="21051" y="21079"/>
                  <a:pt x="20559" y="21468"/>
                  <a:pt x="19987" y="21560"/>
                </a:cubicBezTo>
                <a:lnTo>
                  <a:pt x="9202" y="21560"/>
                </a:lnTo>
                <a:cubicBezTo>
                  <a:pt x="9191" y="18946"/>
                  <a:pt x="8224" y="16441"/>
                  <a:pt x="6508" y="14581"/>
                </a:cubicBezTo>
                <a:cubicBezTo>
                  <a:pt x="4788" y="12716"/>
                  <a:pt x="2453" y="11648"/>
                  <a:pt x="4" y="1160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iṣḻíḓé">
            <a:extLst>
              <a:ext uri="{FF2B5EF4-FFF2-40B4-BE49-F238E27FC236}">
                <a16:creationId xmlns:a16="http://schemas.microsoft.com/office/drawing/2014/main" id="{1926C9A9-E559-4CAB-91DC-7E8759A6A069}"/>
              </a:ext>
            </a:extLst>
          </p:cNvPr>
          <p:cNvSpPr/>
          <p:nvPr/>
        </p:nvSpPr>
        <p:spPr>
          <a:xfrm>
            <a:off x="4784929" y="2207759"/>
            <a:ext cx="718542" cy="64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9="http://schemas.microsoft.com/office/powerpoint/2015/09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lvl1pPr algn="r">
              <a:defRPr sz="5500" cap="none">
                <a:solidFill>
                  <a:srgbClr val="FFFFFF"/>
                </a:solidFill>
              </a:defRPr>
            </a:lvl1pPr>
          </a:lstStyle>
          <a:p>
            <a:r>
              <a:rPr sz="36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36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îsḻîḓe">
            <a:extLst>
              <a:ext uri="{FF2B5EF4-FFF2-40B4-BE49-F238E27FC236}">
                <a16:creationId xmlns:a16="http://schemas.microsoft.com/office/drawing/2014/main" id="{00619D23-F3C7-484D-A135-97FDBA252BBA}"/>
              </a:ext>
            </a:extLst>
          </p:cNvPr>
          <p:cNvSpPr/>
          <p:nvPr/>
        </p:nvSpPr>
        <p:spPr>
          <a:xfrm>
            <a:off x="6302895" y="2207762"/>
            <a:ext cx="718542" cy="64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9="http://schemas.microsoft.com/office/powerpoint/2015/09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lvl1pPr>
              <a:defRPr sz="5500" cap="none">
                <a:solidFill>
                  <a:srgbClr val="FFFFFF"/>
                </a:solidFill>
              </a:defRPr>
            </a:lvl1pPr>
          </a:lstStyle>
          <a:p>
            <a:r>
              <a:rPr sz="36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en-US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36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4" name="ísḷíḋé">
            <a:extLst>
              <a:ext uri="{FF2B5EF4-FFF2-40B4-BE49-F238E27FC236}">
                <a16:creationId xmlns:a16="http://schemas.microsoft.com/office/drawing/2014/main" id="{8AD12EC2-8F2B-4078-9561-2B47F19217FE}"/>
              </a:ext>
            </a:extLst>
          </p:cNvPr>
          <p:cNvSpPr/>
          <p:nvPr/>
        </p:nvSpPr>
        <p:spPr>
          <a:xfrm>
            <a:off x="4784962" y="4706286"/>
            <a:ext cx="718542" cy="64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9="http://schemas.microsoft.com/office/powerpoint/2015/09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lvl1pPr algn="r">
              <a:defRPr sz="5500" cap="none">
                <a:solidFill>
                  <a:srgbClr val="FFFFFF"/>
                </a:solidFill>
              </a:defRPr>
            </a:lvl1pPr>
          </a:lstStyle>
          <a:p>
            <a:r>
              <a:rPr sz="36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3600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íSḷiḑè">
            <a:extLst>
              <a:ext uri="{FF2B5EF4-FFF2-40B4-BE49-F238E27FC236}">
                <a16:creationId xmlns:a16="http://schemas.microsoft.com/office/drawing/2014/main" id="{43C0D516-11D1-4E7B-B4C4-83404C8EE8CA}"/>
              </a:ext>
            </a:extLst>
          </p:cNvPr>
          <p:cNvSpPr/>
          <p:nvPr/>
        </p:nvSpPr>
        <p:spPr>
          <a:xfrm>
            <a:off x="6302928" y="4706290"/>
            <a:ext cx="718542" cy="64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9="http://schemas.microsoft.com/office/powerpoint/2015/09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 fontScale="92500"/>
          </a:bodyPr>
          <a:lstStyle>
            <a:lvl1pPr>
              <a:defRPr sz="5500" cap="none">
                <a:solidFill>
                  <a:srgbClr val="FFFFFF"/>
                </a:solidFill>
              </a:defRPr>
            </a:lvl1pPr>
          </a:lstStyle>
          <a:p>
            <a:r>
              <a:rPr sz="36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3600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71E3137-88AA-4983-AF44-2E7C266DAE42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04967FCA-82D9-451B-BC8C-0CEB17A7AEE1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9DE97483-E26E-468E-894A-FD9FD3C86E67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E109F57-19B9-44A9-A7DD-3F1B20F103BD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89D2BA5-D5AA-4D7D-B868-C2EA13871A43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03DA7CA9-06D4-4C83-A11E-E1FA4D32EE3E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5C2E7A7-7993-4270-9E96-7FEA270D60A8}"/>
              </a:ext>
            </a:extLst>
          </p:cNvPr>
          <p:cNvSpPr txBox="1"/>
          <p:nvPr/>
        </p:nvSpPr>
        <p:spPr>
          <a:xfrm>
            <a:off x="836315" y="2127304"/>
            <a:ext cx="2787256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lc="http://schemas.openxmlformats.org/drawingml/2006/lockedCanvas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27E8F47-F5AC-4DC8-896B-BE2B9D78927D}"/>
              </a:ext>
            </a:extLst>
          </p:cNvPr>
          <p:cNvSpPr txBox="1"/>
          <p:nvPr/>
        </p:nvSpPr>
        <p:spPr>
          <a:xfrm>
            <a:off x="8103786" y="2127304"/>
            <a:ext cx="2787256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lc="http://schemas.openxmlformats.org/drawingml/2006/lockedCanvas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FD41C33-9F25-4E3C-AD95-5A429C54BC0E}"/>
              </a:ext>
            </a:extLst>
          </p:cNvPr>
          <p:cNvSpPr txBox="1"/>
          <p:nvPr/>
        </p:nvSpPr>
        <p:spPr>
          <a:xfrm>
            <a:off x="970603" y="4027619"/>
            <a:ext cx="2787256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lc="http://schemas.openxmlformats.org/drawingml/2006/lockedCanvas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6C31286-75E7-4399-B6B6-61E453DF79EA}"/>
              </a:ext>
            </a:extLst>
          </p:cNvPr>
          <p:cNvSpPr txBox="1"/>
          <p:nvPr/>
        </p:nvSpPr>
        <p:spPr>
          <a:xfrm>
            <a:off x="8238074" y="4027619"/>
            <a:ext cx="2787256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lc="http://schemas.openxmlformats.org/drawingml/2006/lockedCanvas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grpSp>
        <p:nvGrpSpPr>
          <p:cNvPr id="44" name="图形 2">
            <a:extLst>
              <a:ext uri="{FF2B5EF4-FFF2-40B4-BE49-F238E27FC236}">
                <a16:creationId xmlns:a16="http://schemas.microsoft.com/office/drawing/2014/main" id="{4A11299B-F5BA-4377-A4B5-725F53306494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3D78280-4E31-4207-A593-A58B974C8FF0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D3E50B4A-A05D-4F44-9ADB-EFA245613313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068BB0CE-D257-4D5E-8367-6CA12CAAC07F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03D22C5-B90F-4539-90A7-5DFB55737FA6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DF7D8AEF-0A26-405E-BA85-808F76CD58A2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7246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lc="http://schemas.openxmlformats.org/drawingml/2006/lockedCanvas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D29FC54-39AB-4F26-9428-E0CCA339F0C8}"/>
              </a:ext>
            </a:extLst>
          </p:cNvPr>
          <p:cNvSpPr/>
          <p:nvPr/>
        </p:nvSpPr>
        <p:spPr>
          <a:xfrm>
            <a:off x="0" y="-6478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52935"/>
              </a:gs>
              <a:gs pos="100000">
                <a:srgbClr val="252935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图形 2">
            <a:extLst>
              <a:ext uri="{FF2B5EF4-FFF2-40B4-BE49-F238E27FC236}">
                <a16:creationId xmlns:a16="http://schemas.microsoft.com/office/drawing/2014/main" id="{E0834F86-AC37-4E5E-9D00-5C0C0EBFCDD1}"/>
              </a:ext>
            </a:extLst>
          </p:cNvPr>
          <p:cNvGrpSpPr/>
          <p:nvPr/>
        </p:nvGrpSpPr>
        <p:grpSpPr>
          <a:xfrm>
            <a:off x="2405065" y="955261"/>
            <a:ext cx="7380864" cy="4905280"/>
            <a:chOff x="2405065" y="955261"/>
            <a:chExt cx="7380864" cy="4905280"/>
          </a:xfrm>
          <a:noFill/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B1252A0-2A91-45C8-BC0D-2D23FE405DAD}"/>
                </a:ext>
              </a:extLst>
            </p:cNvPr>
            <p:cNvSpPr/>
            <p:nvPr/>
          </p:nvSpPr>
          <p:spPr>
            <a:xfrm>
              <a:off x="2405065" y="3422522"/>
              <a:ext cx="1492469" cy="2396108"/>
            </a:xfrm>
            <a:custGeom>
              <a:avLst/>
              <a:gdLst>
                <a:gd name="connsiteX0" fmla="*/ 392999 w 1492469"/>
                <a:gd name="connsiteY0" fmla="*/ 0 h 2396108"/>
                <a:gd name="connsiteX1" fmla="*/ 92294 w 1492469"/>
                <a:gd name="connsiteY1" fmla="*/ 1540192 h 2396108"/>
                <a:gd name="connsiteX2" fmla="*/ 1492469 w 1492469"/>
                <a:gd name="connsiteY2" fmla="*/ 2396109 h 23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469" h="2396108">
                  <a:moveTo>
                    <a:pt x="392999" y="0"/>
                  </a:moveTo>
                  <a:cubicBezTo>
                    <a:pt x="37430" y="548449"/>
                    <a:pt x="-111731" y="1100995"/>
                    <a:pt x="92294" y="1540192"/>
                  </a:cubicBezTo>
                  <a:cubicBezTo>
                    <a:pt x="288033" y="1961769"/>
                    <a:pt x="822290" y="2245138"/>
                    <a:pt x="1492469" y="2396109"/>
                  </a:cubicBezTo>
                </a:path>
              </a:pathLst>
            </a:custGeom>
            <a:noFill/>
            <a:ln w="9525" cap="flat">
              <a:solidFill>
                <a:srgbClr val="E180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AF64D32-18C5-4DA5-82AE-72462B792993}"/>
                </a:ext>
              </a:extLst>
            </p:cNvPr>
            <p:cNvSpPr/>
            <p:nvPr/>
          </p:nvSpPr>
          <p:spPr>
            <a:xfrm>
              <a:off x="6236589" y="4648294"/>
              <a:ext cx="2669095" cy="1212246"/>
            </a:xfrm>
            <a:custGeom>
              <a:avLst/>
              <a:gdLst>
                <a:gd name="connsiteX0" fmla="*/ 0 w 2669095"/>
                <a:gd name="connsiteY0" fmla="*/ 1212247 h 1212246"/>
                <a:gd name="connsiteX1" fmla="*/ 2669095 w 2669095"/>
                <a:gd name="connsiteY1" fmla="*/ 0 h 121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9095" h="1212246">
                  <a:moveTo>
                    <a:pt x="0" y="1212247"/>
                  </a:moveTo>
                  <a:cubicBezTo>
                    <a:pt x="829723" y="1072610"/>
                    <a:pt x="1917573" y="670084"/>
                    <a:pt x="2669095" y="0"/>
                  </a:cubicBezTo>
                </a:path>
              </a:pathLst>
            </a:custGeom>
            <a:noFill/>
            <a:ln w="9525" cap="flat">
              <a:solidFill>
                <a:srgbClr val="E180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52D09AC5-849B-43EB-8A1C-803A016172AF}"/>
                </a:ext>
              </a:extLst>
            </p:cNvPr>
            <p:cNvSpPr/>
            <p:nvPr/>
          </p:nvSpPr>
          <p:spPr>
            <a:xfrm>
              <a:off x="7941373" y="955261"/>
              <a:ext cx="1844556" cy="2512885"/>
            </a:xfrm>
            <a:custGeom>
              <a:avLst/>
              <a:gdLst>
                <a:gd name="connsiteX0" fmla="*/ 1757553 w 1844556"/>
                <a:gd name="connsiteY0" fmla="*/ 2512885 h 2512885"/>
                <a:gd name="connsiteX1" fmla="*/ 1813941 w 1844556"/>
                <a:gd name="connsiteY1" fmla="*/ 1542193 h 2512885"/>
                <a:gd name="connsiteX2" fmla="*/ 0 w 1844556"/>
                <a:gd name="connsiteY2" fmla="*/ 0 h 251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556" h="2512885">
                  <a:moveTo>
                    <a:pt x="1757553" y="2512885"/>
                  </a:moveTo>
                  <a:cubicBezTo>
                    <a:pt x="1845945" y="2216563"/>
                    <a:pt x="1871091" y="1892999"/>
                    <a:pt x="1813941" y="1542193"/>
                  </a:cubicBezTo>
                  <a:cubicBezTo>
                    <a:pt x="1725263" y="997553"/>
                    <a:pt x="1296543" y="152019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E180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91523E5-321F-43A9-AB95-E25E77036AB0}"/>
                </a:ext>
              </a:extLst>
            </p:cNvPr>
            <p:cNvSpPr/>
            <p:nvPr/>
          </p:nvSpPr>
          <p:spPr>
            <a:xfrm>
              <a:off x="5348477" y="1028604"/>
              <a:ext cx="1197768" cy="331755"/>
            </a:xfrm>
            <a:custGeom>
              <a:avLst/>
              <a:gdLst>
                <a:gd name="connsiteX0" fmla="*/ 1197769 w 1197768"/>
                <a:gd name="connsiteY0" fmla="*/ 0 h 331755"/>
                <a:gd name="connsiteX1" fmla="*/ 355473 w 1197768"/>
                <a:gd name="connsiteY1" fmla="*/ 206407 h 331755"/>
                <a:gd name="connsiteX2" fmla="*/ 0 w 1197768"/>
                <a:gd name="connsiteY2" fmla="*/ 331756 h 33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768" h="331755">
                  <a:moveTo>
                    <a:pt x="1197769" y="0"/>
                  </a:moveTo>
                  <a:cubicBezTo>
                    <a:pt x="937546" y="48482"/>
                    <a:pt x="657320" y="116395"/>
                    <a:pt x="355473" y="206407"/>
                  </a:cubicBezTo>
                  <a:cubicBezTo>
                    <a:pt x="238220" y="241364"/>
                    <a:pt x="119348" y="283464"/>
                    <a:pt x="0" y="331756"/>
                  </a:cubicBezTo>
                </a:path>
              </a:pathLst>
            </a:custGeom>
            <a:noFill/>
            <a:ln w="9525" cap="flat">
              <a:solidFill>
                <a:srgbClr val="E180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图形 2">
            <a:extLst>
              <a:ext uri="{FF2B5EF4-FFF2-40B4-BE49-F238E27FC236}">
                <a16:creationId xmlns:a16="http://schemas.microsoft.com/office/drawing/2014/main" id="{E0834F86-AC37-4E5E-9D00-5C0C0EBFCDD1}"/>
              </a:ext>
            </a:extLst>
          </p:cNvPr>
          <p:cNvGrpSpPr/>
          <p:nvPr/>
        </p:nvGrpSpPr>
        <p:grpSpPr>
          <a:xfrm>
            <a:off x="7141749" y="814387"/>
            <a:ext cx="809434" cy="255460"/>
            <a:chOff x="7141749" y="814387"/>
            <a:chExt cx="809434" cy="255460"/>
          </a:xfrm>
          <a:solidFill>
            <a:schemeClr val="accent6">
              <a:lumMod val="75000"/>
            </a:schemeClr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73448118-EA8D-4725-BE63-5E1455CB8571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4EEBBB7-D1F4-4492-8FBF-81BA24C571E3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3FAC8E30-1006-4438-A019-F494547827CC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F4C81B6-81E6-4CAD-91C7-BA4E2382239C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D7BE6C7-A726-49E0-84A6-20E336927E66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D9CA228-CC19-4F38-98F2-E5FB7923E392}"/>
              </a:ext>
            </a:extLst>
          </p:cNvPr>
          <p:cNvSpPr/>
          <p:nvPr/>
        </p:nvSpPr>
        <p:spPr>
          <a:xfrm>
            <a:off x="4611194" y="1587817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4E1EABD4-B23E-4D60-BD9C-7A1222DB7DBC}"/>
              </a:ext>
            </a:extLst>
          </p:cNvPr>
          <p:cNvSpPr/>
          <p:nvPr/>
        </p:nvSpPr>
        <p:spPr>
          <a:xfrm>
            <a:off x="2988991" y="2300953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3A8D07E-F27A-43A6-B64C-05C478B3E95B}"/>
              </a:ext>
            </a:extLst>
          </p:cNvPr>
          <p:cNvSpPr/>
          <p:nvPr/>
        </p:nvSpPr>
        <p:spPr>
          <a:xfrm>
            <a:off x="9481549" y="4286111"/>
            <a:ext cx="271843" cy="271843"/>
          </a:xfrm>
          <a:custGeom>
            <a:avLst/>
            <a:gdLst>
              <a:gd name="connsiteX0" fmla="*/ 271843 w 271843"/>
              <a:gd name="connsiteY0" fmla="*/ 66675 h 271843"/>
              <a:gd name="connsiteX1" fmla="*/ 205264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264 h 271843"/>
              <a:gd name="connsiteX7" fmla="*/ 66675 w 271843"/>
              <a:gd name="connsiteY7" fmla="*/ 271843 h 271843"/>
              <a:gd name="connsiteX8" fmla="*/ 135922 w 271843"/>
              <a:gd name="connsiteY8" fmla="*/ 202597 h 271843"/>
              <a:gd name="connsiteX9" fmla="*/ 205264 w 271843"/>
              <a:gd name="connsiteY9" fmla="*/ 271843 h 271843"/>
              <a:gd name="connsiteX10" fmla="*/ 271843 w 271843"/>
              <a:gd name="connsiteY10" fmla="*/ 205264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3" y="66675"/>
                </a:moveTo>
                <a:lnTo>
                  <a:pt x="205264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264"/>
                </a:lnTo>
                <a:lnTo>
                  <a:pt x="66675" y="271843"/>
                </a:lnTo>
                <a:lnTo>
                  <a:pt x="135922" y="202597"/>
                </a:lnTo>
                <a:lnTo>
                  <a:pt x="205264" y="271843"/>
                </a:lnTo>
                <a:lnTo>
                  <a:pt x="271843" y="205264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3DF384D-E2AF-4D24-B7EF-7C0638A69DAE}"/>
              </a:ext>
            </a:extLst>
          </p:cNvPr>
          <p:cNvSpPr/>
          <p:nvPr/>
        </p:nvSpPr>
        <p:spPr>
          <a:xfrm>
            <a:off x="8963596" y="1224438"/>
            <a:ext cx="271938" cy="271938"/>
          </a:xfrm>
          <a:custGeom>
            <a:avLst/>
            <a:gdLst>
              <a:gd name="connsiteX0" fmla="*/ 271939 w 271938"/>
              <a:gd name="connsiteY0" fmla="*/ 66675 h 271938"/>
              <a:gd name="connsiteX1" fmla="*/ 205264 w 271938"/>
              <a:gd name="connsiteY1" fmla="*/ 0 h 271938"/>
              <a:gd name="connsiteX2" fmla="*/ 135922 w 271938"/>
              <a:gd name="connsiteY2" fmla="*/ 69342 h 271938"/>
              <a:gd name="connsiteX3" fmla="*/ 66675 w 271938"/>
              <a:gd name="connsiteY3" fmla="*/ 0 h 271938"/>
              <a:gd name="connsiteX4" fmla="*/ 0 w 271938"/>
              <a:gd name="connsiteY4" fmla="*/ 66675 h 271938"/>
              <a:gd name="connsiteX5" fmla="*/ 69342 w 271938"/>
              <a:gd name="connsiteY5" fmla="*/ 136017 h 271938"/>
              <a:gd name="connsiteX6" fmla="*/ 0 w 271938"/>
              <a:gd name="connsiteY6" fmla="*/ 205264 h 271938"/>
              <a:gd name="connsiteX7" fmla="*/ 66675 w 271938"/>
              <a:gd name="connsiteY7" fmla="*/ 271939 h 271938"/>
              <a:gd name="connsiteX8" fmla="*/ 135922 w 271938"/>
              <a:gd name="connsiteY8" fmla="*/ 202692 h 271938"/>
              <a:gd name="connsiteX9" fmla="*/ 205264 w 271938"/>
              <a:gd name="connsiteY9" fmla="*/ 271939 h 271938"/>
              <a:gd name="connsiteX10" fmla="*/ 271939 w 271938"/>
              <a:gd name="connsiteY10" fmla="*/ 205264 h 271938"/>
              <a:gd name="connsiteX11" fmla="*/ 202597 w 271938"/>
              <a:gd name="connsiteY11" fmla="*/ 136017 h 27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938" h="271938">
                <a:moveTo>
                  <a:pt x="271939" y="66675"/>
                </a:moveTo>
                <a:lnTo>
                  <a:pt x="205264" y="0"/>
                </a:lnTo>
                <a:lnTo>
                  <a:pt x="135922" y="69342"/>
                </a:lnTo>
                <a:lnTo>
                  <a:pt x="66675" y="0"/>
                </a:lnTo>
                <a:lnTo>
                  <a:pt x="0" y="66675"/>
                </a:lnTo>
                <a:lnTo>
                  <a:pt x="69342" y="136017"/>
                </a:lnTo>
                <a:lnTo>
                  <a:pt x="0" y="205264"/>
                </a:lnTo>
                <a:lnTo>
                  <a:pt x="66675" y="271939"/>
                </a:lnTo>
                <a:lnTo>
                  <a:pt x="135922" y="202692"/>
                </a:lnTo>
                <a:lnTo>
                  <a:pt x="205264" y="271939"/>
                </a:lnTo>
                <a:lnTo>
                  <a:pt x="271939" y="205264"/>
                </a:lnTo>
                <a:lnTo>
                  <a:pt x="202597" y="13601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E00A7BED-4A07-4735-B65E-1564B977BE8C}"/>
              </a:ext>
            </a:extLst>
          </p:cNvPr>
          <p:cNvSpPr/>
          <p:nvPr/>
        </p:nvSpPr>
        <p:spPr>
          <a:xfrm>
            <a:off x="8905684" y="453037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99F7B4F-0FA7-45AB-9A76-05071BC3B5CD}"/>
              </a:ext>
            </a:extLst>
          </p:cNvPr>
          <p:cNvSpPr/>
          <p:nvPr/>
        </p:nvSpPr>
        <p:spPr>
          <a:xfrm>
            <a:off x="3869150" y="5674613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3B6FC9-A186-49E1-B7AD-005E5695BFCC}"/>
              </a:ext>
            </a:extLst>
          </p:cNvPr>
          <p:cNvSpPr txBox="1"/>
          <p:nvPr/>
        </p:nvSpPr>
        <p:spPr>
          <a:xfrm>
            <a:off x="3394089" y="1759289"/>
            <a:ext cx="6180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spc="-3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88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iṩļïḓè">
            <a:extLst>
              <a:ext uri="{FF2B5EF4-FFF2-40B4-BE49-F238E27FC236}">
                <a16:creationId xmlns:a16="http://schemas.microsoft.com/office/drawing/2014/main" id="{5D3DC77C-3512-4692-8E55-042AAA2F71ED}"/>
              </a:ext>
            </a:extLst>
          </p:cNvPr>
          <p:cNvSpPr txBox="1"/>
          <p:nvPr/>
        </p:nvSpPr>
        <p:spPr bwMode="auto">
          <a:xfrm rot="5400000">
            <a:off x="-233884" y="347286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FC8076-6B66-464F-85F2-20571F1F8899}"/>
              </a:ext>
            </a:extLst>
          </p:cNvPr>
          <p:cNvSpPr txBox="1"/>
          <p:nvPr/>
        </p:nvSpPr>
        <p:spPr>
          <a:xfrm>
            <a:off x="4311951" y="3902063"/>
            <a:ext cx="403649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hyp="http://schemas.microsoft.com/office/drawing/2018/hyperlinkcolor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778184BE-7EF4-4292-B71C-D31093F5D888}"/>
              </a:ext>
            </a:extLst>
          </p:cNvPr>
          <p:cNvSpPr/>
          <p:nvPr/>
        </p:nvSpPr>
        <p:spPr>
          <a:xfrm>
            <a:off x="7455702" y="1933828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形 1">
            <a:extLst>
              <a:ext uri="{FF2B5EF4-FFF2-40B4-BE49-F238E27FC236}">
                <a16:creationId xmlns:a16="http://schemas.microsoft.com/office/drawing/2014/main" id="{4BB4DC74-A4A5-4862-A590-F04ED6A91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1508" y="-1362463"/>
            <a:ext cx="5764784" cy="3574166"/>
          </a:xfrm>
          <a:prstGeom prst="rect">
            <a:avLst/>
          </a:prstGeom>
        </p:spPr>
      </p:pic>
      <p:pic>
        <p:nvPicPr>
          <p:cNvPr id="29" name="图形 2">
            <a:extLst>
              <a:ext uri="{FF2B5EF4-FFF2-40B4-BE49-F238E27FC236}">
                <a16:creationId xmlns:a16="http://schemas.microsoft.com/office/drawing/2014/main" id="{FD5012C6-61D9-4AEF-8104-09BDDB8E4B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6310">
            <a:off x="-2055712" y="5086042"/>
            <a:ext cx="5764784" cy="3574166"/>
          </a:xfrm>
          <a:prstGeom prst="rect">
            <a:avLst/>
          </a:prstGeom>
        </p:spPr>
      </p:pic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BCC0086C-21F9-4171-B8C1-B255090D4FDF}"/>
              </a:ext>
            </a:extLst>
          </p:cNvPr>
          <p:cNvSpPr/>
          <p:nvPr/>
        </p:nvSpPr>
        <p:spPr>
          <a:xfrm>
            <a:off x="9978119" y="40082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1" name="TextBox 3">
            <a:hlinkClick r:id="rId4"/>
            <a:extLst>
              <a:ext uri="{FF2B5EF4-FFF2-40B4-BE49-F238E27FC236}">
                <a16:creationId xmlns:a16="http://schemas.microsoft.com/office/drawing/2014/main" id="{97A3384D-092E-4466-B171-6A755BE67FDA}"/>
              </a:ext>
            </a:extLst>
          </p:cNvPr>
          <p:cNvSpPr txBox="1"/>
          <p:nvPr/>
        </p:nvSpPr>
        <p:spPr>
          <a:xfrm>
            <a:off x="35161" y="661757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1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svg="http://schemas.microsoft.com/office/drawing/2016/SVG/main"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4BD858D0-961E-46A0-8D0D-648F2E112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674" y="2316512"/>
            <a:ext cx="3339126" cy="2186892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4BB4DC74-A4A5-4862-A590-F04ED6A91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9541" y="-1097183"/>
            <a:ext cx="5764784" cy="357416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D5012C6-61D9-4AEF-8104-09BDDB8E4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6310">
            <a:off x="-1769963" y="5070916"/>
            <a:ext cx="5764784" cy="3574166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3A1A350-7CA9-4844-9B41-2EC1569FDF48}"/>
              </a:ext>
            </a:extLst>
          </p:cNvPr>
          <p:cNvSpPr/>
          <p:nvPr/>
        </p:nvSpPr>
        <p:spPr>
          <a:xfrm>
            <a:off x="3034677" y="2075968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9E734B1-ECB5-4878-9EB2-C1B3C443CB99}"/>
              </a:ext>
            </a:extLst>
          </p:cNvPr>
          <p:cNvSpPr/>
          <p:nvPr/>
        </p:nvSpPr>
        <p:spPr>
          <a:xfrm>
            <a:off x="1380110" y="4974705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CE9BF-ECE6-4FEB-9B78-CCD48A1C8B0D}"/>
              </a:ext>
            </a:extLst>
          </p:cNvPr>
          <p:cNvSpPr/>
          <p:nvPr/>
        </p:nvSpPr>
        <p:spPr>
          <a:xfrm>
            <a:off x="10846005" y="3429000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513BDF-FC6A-4FA0-A18B-2A6514D7436D}"/>
              </a:ext>
            </a:extLst>
          </p:cNvPr>
          <p:cNvSpPr txBox="1"/>
          <p:nvPr/>
        </p:nvSpPr>
        <p:spPr>
          <a:xfrm>
            <a:off x="3158312" y="2210521"/>
            <a:ext cx="61801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spc="-30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zh-CN" altLang="en-US" sz="80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A39F4CB-975F-4742-9B0C-2CD396B89EF0}"/>
              </a:ext>
            </a:extLst>
          </p:cNvPr>
          <p:cNvSpPr/>
          <p:nvPr/>
        </p:nvSpPr>
        <p:spPr>
          <a:xfrm>
            <a:off x="10395286" y="11595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35CA74-DCA7-4483-8CA2-C04A63E3D44E}"/>
              </a:ext>
            </a:extLst>
          </p:cNvPr>
          <p:cNvSpPr txBox="1"/>
          <p:nvPr/>
        </p:nvSpPr>
        <p:spPr>
          <a:xfrm>
            <a:off x="3843839" y="4400373"/>
            <a:ext cx="403649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E9058B-E8CC-4A86-874C-6724B40C8597}"/>
              </a:ext>
            </a:extLst>
          </p:cNvPr>
          <p:cNvSpPr txBox="1"/>
          <p:nvPr/>
        </p:nvSpPr>
        <p:spPr>
          <a:xfrm>
            <a:off x="4397215" y="3944204"/>
            <a:ext cx="360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CECAEA4-496E-49A3-B70C-0AF328FB067F}"/>
              </a:ext>
            </a:extLst>
          </p:cNvPr>
          <p:cNvSpPr/>
          <p:nvPr/>
        </p:nvSpPr>
        <p:spPr>
          <a:xfrm>
            <a:off x="1112429" y="59601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AC216E4-8C46-4D83-8E23-22983DBAD9B4}"/>
              </a:ext>
            </a:extLst>
          </p:cNvPr>
          <p:cNvSpPr/>
          <p:nvPr/>
        </p:nvSpPr>
        <p:spPr>
          <a:xfrm>
            <a:off x="8642997" y="3581382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451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şļïďê">
            <a:extLst>
              <a:ext uri="{FF2B5EF4-FFF2-40B4-BE49-F238E27FC236}">
                <a16:creationId xmlns:a16="http://schemas.microsoft.com/office/drawing/2014/main" id="{0971ADE4-DABC-4975-A916-13D32EB3BB34}"/>
              </a:ext>
            </a:extLst>
          </p:cNvPr>
          <p:cNvSpPr/>
          <p:nvPr/>
        </p:nvSpPr>
        <p:spPr>
          <a:xfrm rot="5400000" flipV="1">
            <a:off x="4153171" y="3409130"/>
            <a:ext cx="130727" cy="130727"/>
          </a:xfrm>
          <a:prstGeom prst="ellipse">
            <a:avLst/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9B82ED7-A434-490B-875A-0E1A6D7F8416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503662" y="3474197"/>
            <a:ext cx="1649509" cy="297"/>
          </a:xfrm>
          <a:prstGeom prst="line">
            <a:avLst/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ïṡḷîḍè">
            <a:extLst>
              <a:ext uri="{FF2B5EF4-FFF2-40B4-BE49-F238E27FC236}">
                <a16:creationId xmlns:a16="http://schemas.microsoft.com/office/drawing/2014/main" id="{DCA8D6C5-FE54-4CA6-91CD-432EFF045309}"/>
              </a:ext>
            </a:extLst>
          </p:cNvPr>
          <p:cNvSpPr/>
          <p:nvPr/>
        </p:nvSpPr>
        <p:spPr>
          <a:xfrm rot="16200000">
            <a:off x="1695921" y="3078798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išlïḑe">
            <a:extLst>
              <a:ext uri="{FF2B5EF4-FFF2-40B4-BE49-F238E27FC236}">
                <a16:creationId xmlns:a16="http://schemas.microsoft.com/office/drawing/2014/main" id="{F439517A-EF78-4982-907E-EF43E445D806}"/>
              </a:ext>
            </a:extLst>
          </p:cNvPr>
          <p:cNvSpPr/>
          <p:nvPr/>
        </p:nvSpPr>
        <p:spPr>
          <a:xfrm rot="10800000" flipV="1">
            <a:off x="1745663" y="3128261"/>
            <a:ext cx="692468" cy="692465"/>
          </a:xfrm>
          <a:prstGeom prst="ellipse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70F9C2-81BB-4592-B3ED-BD14CCC7C308}"/>
              </a:ext>
            </a:extLst>
          </p:cNvPr>
          <p:cNvCxnSpPr>
            <a:stCxn id="16" idx="0"/>
          </p:cNvCxnSpPr>
          <p:nvPr/>
        </p:nvCxnSpPr>
        <p:spPr>
          <a:xfrm rot="16200000" flipV="1">
            <a:off x="5993530" y="2649293"/>
            <a:ext cx="297" cy="1649509"/>
          </a:xfrm>
          <a:prstGeom prst="line">
            <a:avLst/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isliḑé">
            <a:extLst>
              <a:ext uri="{FF2B5EF4-FFF2-40B4-BE49-F238E27FC236}">
                <a16:creationId xmlns:a16="http://schemas.microsoft.com/office/drawing/2014/main" id="{8E2857C9-7423-4F41-860A-FCCC6C6F4FBB}"/>
              </a:ext>
            </a:extLst>
          </p:cNvPr>
          <p:cNvSpPr/>
          <p:nvPr/>
        </p:nvSpPr>
        <p:spPr>
          <a:xfrm rot="16200000">
            <a:off x="4361182" y="3078500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îşlïḑê">
            <a:extLst>
              <a:ext uri="{FF2B5EF4-FFF2-40B4-BE49-F238E27FC236}">
                <a16:creationId xmlns:a16="http://schemas.microsoft.com/office/drawing/2014/main" id="{F489BC8A-9B0E-4605-91AB-F5CD72E72322}"/>
              </a:ext>
            </a:extLst>
          </p:cNvPr>
          <p:cNvSpPr/>
          <p:nvPr/>
        </p:nvSpPr>
        <p:spPr>
          <a:xfrm rot="10800000" flipV="1">
            <a:off x="4410925" y="3127964"/>
            <a:ext cx="692468" cy="6924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3606FA8-80C8-4622-98AE-AF3AD7FCB33F}"/>
              </a:ext>
            </a:extLst>
          </p:cNvPr>
          <p:cNvCxnSpPr>
            <a:stCxn id="17" idx="0"/>
          </p:cNvCxnSpPr>
          <p:nvPr/>
        </p:nvCxnSpPr>
        <p:spPr>
          <a:xfrm rot="16200000" flipV="1">
            <a:off x="8658793" y="2649292"/>
            <a:ext cx="297" cy="1649509"/>
          </a:xfrm>
          <a:prstGeom prst="line">
            <a:avLst/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îŝḷide">
            <a:extLst>
              <a:ext uri="{FF2B5EF4-FFF2-40B4-BE49-F238E27FC236}">
                <a16:creationId xmlns:a16="http://schemas.microsoft.com/office/drawing/2014/main" id="{B78CAE9C-0141-4312-BD15-49DC79D3114D}"/>
              </a:ext>
            </a:extLst>
          </p:cNvPr>
          <p:cNvSpPr/>
          <p:nvPr/>
        </p:nvSpPr>
        <p:spPr>
          <a:xfrm rot="16200000">
            <a:off x="7026446" y="3078499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îṥľiḋé">
            <a:extLst>
              <a:ext uri="{FF2B5EF4-FFF2-40B4-BE49-F238E27FC236}">
                <a16:creationId xmlns:a16="http://schemas.microsoft.com/office/drawing/2014/main" id="{9DAACD73-7523-488C-B495-B4B4E8F86483}"/>
              </a:ext>
            </a:extLst>
          </p:cNvPr>
          <p:cNvSpPr/>
          <p:nvPr/>
        </p:nvSpPr>
        <p:spPr>
          <a:xfrm rot="10800000" flipV="1">
            <a:off x="7076188" y="3127963"/>
            <a:ext cx="692468" cy="692465"/>
          </a:xfrm>
          <a:prstGeom prst="ellipse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ïS1íďê">
            <a:extLst>
              <a:ext uri="{FF2B5EF4-FFF2-40B4-BE49-F238E27FC236}">
                <a16:creationId xmlns:a16="http://schemas.microsoft.com/office/drawing/2014/main" id="{4D0E04F5-BC42-4078-970C-36AF1B8BADEC}"/>
              </a:ext>
            </a:extLst>
          </p:cNvPr>
          <p:cNvSpPr/>
          <p:nvPr/>
        </p:nvSpPr>
        <p:spPr>
          <a:xfrm rot="16200000">
            <a:off x="9691707" y="3078499"/>
            <a:ext cx="791389" cy="791392"/>
          </a:xfrm>
          <a:prstGeom prst="arc">
            <a:avLst>
              <a:gd name="adj1" fmla="val 2657162"/>
              <a:gd name="adj2" fmla="val 8176062"/>
            </a:avLst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îṧļîdê">
            <a:extLst>
              <a:ext uri="{FF2B5EF4-FFF2-40B4-BE49-F238E27FC236}">
                <a16:creationId xmlns:a16="http://schemas.microsoft.com/office/drawing/2014/main" id="{51E60FAB-4710-4EE1-B878-EE3F7D20F0BC}"/>
              </a:ext>
            </a:extLst>
          </p:cNvPr>
          <p:cNvSpPr/>
          <p:nvPr/>
        </p:nvSpPr>
        <p:spPr>
          <a:xfrm rot="10800000" flipV="1">
            <a:off x="9741451" y="3127962"/>
            <a:ext cx="692468" cy="692465"/>
          </a:xfrm>
          <a:prstGeom prst="ellipse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íšľïḋê">
            <a:extLst>
              <a:ext uri="{FF2B5EF4-FFF2-40B4-BE49-F238E27FC236}">
                <a16:creationId xmlns:a16="http://schemas.microsoft.com/office/drawing/2014/main" id="{DDAB2B2B-93E2-4EC1-927F-5819D4CED3AB}"/>
              </a:ext>
            </a:extLst>
          </p:cNvPr>
          <p:cNvSpPr/>
          <p:nvPr/>
        </p:nvSpPr>
        <p:spPr>
          <a:xfrm rot="16200000">
            <a:off x="6818432" y="3408833"/>
            <a:ext cx="130727" cy="130727"/>
          </a:xfrm>
          <a:prstGeom prst="ellipse">
            <a:avLst/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îşḷïďé">
            <a:extLst>
              <a:ext uri="{FF2B5EF4-FFF2-40B4-BE49-F238E27FC236}">
                <a16:creationId xmlns:a16="http://schemas.microsoft.com/office/drawing/2014/main" id="{D3A7B2EA-E7DA-43B4-9843-80DF6E7EF6CE}"/>
              </a:ext>
            </a:extLst>
          </p:cNvPr>
          <p:cNvSpPr/>
          <p:nvPr/>
        </p:nvSpPr>
        <p:spPr>
          <a:xfrm rot="16200000">
            <a:off x="9483696" y="3408832"/>
            <a:ext cx="130727" cy="130727"/>
          </a:xfrm>
          <a:prstGeom prst="ellipse">
            <a:avLst/>
          </a:prstGeom>
          <a:noFill/>
          <a:ln w="38100">
            <a:solidFill>
              <a:srgbClr val="252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图形 2">
            <a:extLst>
              <a:ext uri="{FF2B5EF4-FFF2-40B4-BE49-F238E27FC236}">
                <a16:creationId xmlns:a16="http://schemas.microsoft.com/office/drawing/2014/main" id="{F4DC1729-9938-445C-BE9A-6077A27DA455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2877BDB-B197-4EB9-BEE5-A514E8600292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750C5565-A28A-408E-BE6D-E8FA74DB37E2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E10BD0B1-EFAC-4C57-8368-FFB08D1271DE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90A940C-2FB2-41D7-9897-9844EA5A79CC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54DB62C2-0AA5-459F-AA9F-77D4AEE6E4E8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AB30857-21E5-43C4-A9E1-6347BE58AEC5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557BCE5C-B415-4028-800B-C229D893800B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8591207C-11B9-4D6A-B03E-8FAE5AEB41F1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C1FF2E8D-DA8C-4C85-A1F0-75DF16256BFC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2C86AD5F-110F-4DAC-8616-2999FC27F1F5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1248BAF8-5D7B-460B-987F-5B90A971FC6A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iṩļïḓè">
            <a:extLst>
              <a:ext uri="{FF2B5EF4-FFF2-40B4-BE49-F238E27FC236}">
                <a16:creationId xmlns:a16="http://schemas.microsoft.com/office/drawing/2014/main" id="{DD6DAB77-6C6F-4B91-93B9-39C616E53DC7}"/>
              </a:ext>
            </a:extLst>
          </p:cNvPr>
          <p:cNvSpPr txBox="1"/>
          <p:nvPr/>
        </p:nvSpPr>
        <p:spPr bwMode="auto">
          <a:xfrm>
            <a:off x="4410924" y="1775661"/>
            <a:ext cx="3598078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6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3C04764-3346-4E28-9DF7-4F674D842969}"/>
              </a:ext>
            </a:extLst>
          </p:cNvPr>
          <p:cNvSpPr txBox="1"/>
          <p:nvPr/>
        </p:nvSpPr>
        <p:spPr>
          <a:xfrm>
            <a:off x="997097" y="4231944"/>
            <a:ext cx="2304910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9E6C7F-84FA-4A6A-87C5-78270260D2D0}"/>
              </a:ext>
            </a:extLst>
          </p:cNvPr>
          <p:cNvSpPr txBox="1"/>
          <p:nvPr/>
        </p:nvSpPr>
        <p:spPr>
          <a:xfrm>
            <a:off x="3688768" y="4231944"/>
            <a:ext cx="2304910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7701B2C-82CD-47A7-9230-038B13723F0E}"/>
              </a:ext>
            </a:extLst>
          </p:cNvPr>
          <p:cNvSpPr txBox="1"/>
          <p:nvPr/>
        </p:nvSpPr>
        <p:spPr>
          <a:xfrm>
            <a:off x="6217344" y="4188461"/>
            <a:ext cx="2304910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7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331F3B-9E75-481F-9DCD-3551C7CE8A56}"/>
              </a:ext>
            </a:extLst>
          </p:cNvPr>
          <p:cNvSpPr txBox="1"/>
          <p:nvPr/>
        </p:nvSpPr>
        <p:spPr>
          <a:xfrm>
            <a:off x="8846478" y="4188461"/>
            <a:ext cx="2304910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82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68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 4">
            <a:extLst>
              <a:ext uri="{FF2B5EF4-FFF2-40B4-BE49-F238E27FC236}">
                <a16:creationId xmlns:a16="http://schemas.microsoft.com/office/drawing/2014/main" id="{85F3EBB2-4C64-4E63-8536-5924E094FE20}"/>
              </a:ext>
            </a:extLst>
          </p:cNvPr>
          <p:cNvSpPr/>
          <p:nvPr/>
        </p:nvSpPr>
        <p:spPr>
          <a:xfrm rot="1156223">
            <a:off x="6639832" y="1276912"/>
            <a:ext cx="4243176" cy="4712826"/>
          </a:xfrm>
          <a:custGeom>
            <a:avLst/>
            <a:gdLst>
              <a:gd name="connsiteX0" fmla="*/ 532597 w 3167889"/>
              <a:gd name="connsiteY0" fmla="*/ 2310423 h 2562845"/>
              <a:gd name="connsiteX1" fmla="*/ 3074928 w 3167889"/>
              <a:gd name="connsiteY1" fmla="*/ 2079823 h 2562845"/>
              <a:gd name="connsiteX2" fmla="*/ 1957080 w 3167889"/>
              <a:gd name="connsiteY2" fmla="*/ 206994 h 2562845"/>
              <a:gd name="connsiteX3" fmla="*/ 224037 w 3167889"/>
              <a:gd name="connsiteY3" fmla="*/ 567410 h 2562845"/>
              <a:gd name="connsiteX4" fmla="*/ 532597 w 3167889"/>
              <a:gd name="connsiteY4" fmla="*/ 2310423 h 25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889" h="2562845">
                <a:moveTo>
                  <a:pt x="532597" y="2310423"/>
                </a:moveTo>
                <a:cubicBezTo>
                  <a:pt x="1096374" y="2692221"/>
                  <a:pt x="2681543" y="2660652"/>
                  <a:pt x="3074928" y="2079823"/>
                </a:cubicBezTo>
                <a:cubicBezTo>
                  <a:pt x="3468312" y="1498993"/>
                  <a:pt x="2520857" y="588791"/>
                  <a:pt x="1957080" y="206994"/>
                </a:cubicBezTo>
                <a:cubicBezTo>
                  <a:pt x="1393304" y="-174804"/>
                  <a:pt x="617378" y="-13419"/>
                  <a:pt x="224037" y="567410"/>
                </a:cubicBezTo>
                <a:cubicBezTo>
                  <a:pt x="-169348" y="1148283"/>
                  <a:pt x="-31180" y="1928625"/>
                  <a:pt x="532597" y="2310423"/>
                </a:cubicBezTo>
                <a:close/>
              </a:path>
            </a:pathLst>
          </a:custGeom>
          <a:solidFill>
            <a:srgbClr val="E1801F"/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iSlïḓe">
            <a:extLst>
              <a:ext uri="{FF2B5EF4-FFF2-40B4-BE49-F238E27FC236}">
                <a16:creationId xmlns:a16="http://schemas.microsoft.com/office/drawing/2014/main" id="{B5884592-A842-4598-BF2C-5AC2908A1F53}"/>
              </a:ext>
            </a:extLst>
          </p:cNvPr>
          <p:cNvSpPr/>
          <p:nvPr/>
        </p:nvSpPr>
        <p:spPr bwMode="auto">
          <a:xfrm>
            <a:off x="1466031" y="1893284"/>
            <a:ext cx="544678" cy="475468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iṩļîḓe">
            <a:extLst>
              <a:ext uri="{FF2B5EF4-FFF2-40B4-BE49-F238E27FC236}">
                <a16:creationId xmlns:a16="http://schemas.microsoft.com/office/drawing/2014/main" id="{0B6E79DF-27D4-4FD7-A49F-BFE9638CB8D2}"/>
              </a:ext>
            </a:extLst>
          </p:cNvPr>
          <p:cNvSpPr/>
          <p:nvPr/>
        </p:nvSpPr>
        <p:spPr bwMode="auto">
          <a:xfrm>
            <a:off x="1466031" y="3391715"/>
            <a:ext cx="570046" cy="46140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íS1ïḍé">
            <a:extLst>
              <a:ext uri="{FF2B5EF4-FFF2-40B4-BE49-F238E27FC236}">
                <a16:creationId xmlns:a16="http://schemas.microsoft.com/office/drawing/2014/main" id="{4C15E081-152E-496C-83E4-74D382B4C67B}"/>
              </a:ext>
            </a:extLst>
          </p:cNvPr>
          <p:cNvSpPr/>
          <p:nvPr/>
        </p:nvSpPr>
        <p:spPr bwMode="auto">
          <a:xfrm>
            <a:off x="1466031" y="4926872"/>
            <a:ext cx="497132" cy="47810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4AF6CE2-AB73-4A77-93B7-F5DF25175591}"/>
              </a:ext>
            </a:extLst>
          </p:cNvPr>
          <p:cNvCxnSpPr>
            <a:cxnSpLocks/>
          </p:cNvCxnSpPr>
          <p:nvPr/>
        </p:nvCxnSpPr>
        <p:spPr>
          <a:xfrm>
            <a:off x="2280143" y="2927069"/>
            <a:ext cx="36275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20497B1-88C5-4886-8A04-CC1D01C8EEBD}"/>
              </a:ext>
            </a:extLst>
          </p:cNvPr>
          <p:cNvCxnSpPr>
            <a:cxnSpLocks/>
          </p:cNvCxnSpPr>
          <p:nvPr/>
        </p:nvCxnSpPr>
        <p:spPr>
          <a:xfrm>
            <a:off x="2280143" y="4444522"/>
            <a:ext cx="36275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1F832C6-F0DA-4DF8-8736-B7B7173DC3A9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D2EC58D-2449-4719-9085-221978F324F6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3053F0A-6912-4983-9DEC-863C1D1B26E1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6017D928-EE74-44ED-A247-DA0E989B735B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FA7AFB0-517A-4F04-8DCC-1B942BF56F6E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6B4E0135-9714-494B-9F7E-76A92DFBC338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78A92A-91A8-4308-BDB1-6952899BAE91}"/>
              </a:ext>
            </a:extLst>
          </p:cNvPr>
          <p:cNvSpPr txBox="1"/>
          <p:nvPr/>
        </p:nvSpPr>
        <p:spPr>
          <a:xfrm>
            <a:off x="2368293" y="1825223"/>
            <a:ext cx="314125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A7A04D8-2AE3-4D63-83BA-91FF0E1C0A1F}"/>
              </a:ext>
            </a:extLst>
          </p:cNvPr>
          <p:cNvSpPr txBox="1"/>
          <p:nvPr/>
        </p:nvSpPr>
        <p:spPr>
          <a:xfrm>
            <a:off x="2368292" y="3342675"/>
            <a:ext cx="314125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2263344-7F03-40B6-9BD6-161A26A7D574}"/>
              </a:ext>
            </a:extLst>
          </p:cNvPr>
          <p:cNvSpPr txBox="1"/>
          <p:nvPr/>
        </p:nvSpPr>
        <p:spPr>
          <a:xfrm>
            <a:off x="2368292" y="4798610"/>
            <a:ext cx="3141255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5" name="图形 4">
            <a:extLst>
              <a:ext uri="{FF2B5EF4-FFF2-40B4-BE49-F238E27FC236}">
                <a16:creationId xmlns:a16="http://schemas.microsoft.com/office/drawing/2014/main" id="{93AB9B4E-792C-4E15-A1DB-B61949CD54F9}"/>
              </a:ext>
            </a:extLst>
          </p:cNvPr>
          <p:cNvSpPr/>
          <p:nvPr/>
        </p:nvSpPr>
        <p:spPr>
          <a:xfrm>
            <a:off x="6086864" y="2011902"/>
            <a:ext cx="4243176" cy="3432760"/>
          </a:xfrm>
          <a:custGeom>
            <a:avLst/>
            <a:gdLst>
              <a:gd name="connsiteX0" fmla="*/ 532597 w 3167889"/>
              <a:gd name="connsiteY0" fmla="*/ 2310423 h 2562845"/>
              <a:gd name="connsiteX1" fmla="*/ 3074928 w 3167889"/>
              <a:gd name="connsiteY1" fmla="*/ 2079823 h 2562845"/>
              <a:gd name="connsiteX2" fmla="*/ 1957080 w 3167889"/>
              <a:gd name="connsiteY2" fmla="*/ 206994 h 2562845"/>
              <a:gd name="connsiteX3" fmla="*/ 224037 w 3167889"/>
              <a:gd name="connsiteY3" fmla="*/ 567410 h 2562845"/>
              <a:gd name="connsiteX4" fmla="*/ 532597 w 3167889"/>
              <a:gd name="connsiteY4" fmla="*/ 2310423 h 256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889" h="2562845">
                <a:moveTo>
                  <a:pt x="532597" y="2310423"/>
                </a:moveTo>
                <a:cubicBezTo>
                  <a:pt x="1096374" y="2692221"/>
                  <a:pt x="2681543" y="2660652"/>
                  <a:pt x="3074928" y="2079823"/>
                </a:cubicBezTo>
                <a:cubicBezTo>
                  <a:pt x="3468312" y="1498993"/>
                  <a:pt x="2520857" y="588791"/>
                  <a:pt x="1957080" y="206994"/>
                </a:cubicBezTo>
                <a:cubicBezTo>
                  <a:pt x="1393304" y="-174804"/>
                  <a:pt x="617378" y="-13419"/>
                  <a:pt x="224037" y="567410"/>
                </a:cubicBezTo>
                <a:cubicBezTo>
                  <a:pt x="-169348" y="1148283"/>
                  <a:pt x="-31180" y="1928625"/>
                  <a:pt x="532597" y="2310423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图形 2">
            <a:extLst>
              <a:ext uri="{FF2B5EF4-FFF2-40B4-BE49-F238E27FC236}">
                <a16:creationId xmlns:a16="http://schemas.microsoft.com/office/drawing/2014/main" id="{F4972B97-C4D5-4CB9-8B1E-6530758CDBA2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7FA0702-8F10-4A6C-B77D-7C3793E4F3DB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81725C29-D610-4552-8D3A-C40DE7DFE04A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55CB0B72-8336-49C8-BB62-0F305A0A0FDE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857B0E3-227F-4118-8BD5-C40DB937B69B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FA34226-6D09-488F-B3F8-33766F81AE50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3822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ís1ïde">
            <a:extLst>
              <a:ext uri="{FF2B5EF4-FFF2-40B4-BE49-F238E27FC236}">
                <a16:creationId xmlns:a16="http://schemas.microsoft.com/office/drawing/2014/main" id="{44736D6B-71C7-410B-B8A1-1DAEAD2C3DF6}"/>
              </a:ext>
            </a:extLst>
          </p:cNvPr>
          <p:cNvSpPr/>
          <p:nvPr/>
        </p:nvSpPr>
        <p:spPr>
          <a:xfrm>
            <a:off x="1017166" y="2473351"/>
            <a:ext cx="2058911" cy="334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ïṩľïḋê">
            <a:extLst>
              <a:ext uri="{FF2B5EF4-FFF2-40B4-BE49-F238E27FC236}">
                <a16:creationId xmlns:a16="http://schemas.microsoft.com/office/drawing/2014/main" id="{95DB5B64-EFFF-4EAE-95FF-7E15A00DCBEF}"/>
              </a:ext>
            </a:extLst>
          </p:cNvPr>
          <p:cNvSpPr/>
          <p:nvPr/>
        </p:nvSpPr>
        <p:spPr bwMode="auto">
          <a:xfrm>
            <a:off x="1802779" y="4914856"/>
            <a:ext cx="487685" cy="469018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iṥḷîḍé">
            <a:extLst>
              <a:ext uri="{FF2B5EF4-FFF2-40B4-BE49-F238E27FC236}">
                <a16:creationId xmlns:a16="http://schemas.microsoft.com/office/drawing/2014/main" id="{C74F4FF6-91F7-4047-B70C-46D82F0FC7D7}"/>
              </a:ext>
            </a:extLst>
          </p:cNvPr>
          <p:cNvSpPr/>
          <p:nvPr/>
        </p:nvSpPr>
        <p:spPr>
          <a:xfrm>
            <a:off x="8948614" y="2473351"/>
            <a:ext cx="2058911" cy="33461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iṡḻîďé">
            <a:extLst>
              <a:ext uri="{FF2B5EF4-FFF2-40B4-BE49-F238E27FC236}">
                <a16:creationId xmlns:a16="http://schemas.microsoft.com/office/drawing/2014/main" id="{7F821E2C-CC1D-46E5-B6A6-F24F668D98E9}"/>
              </a:ext>
            </a:extLst>
          </p:cNvPr>
          <p:cNvSpPr/>
          <p:nvPr/>
        </p:nvSpPr>
        <p:spPr bwMode="auto">
          <a:xfrm>
            <a:off x="9739296" y="4924463"/>
            <a:ext cx="477545" cy="45941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ïšliḍè">
            <a:extLst>
              <a:ext uri="{FF2B5EF4-FFF2-40B4-BE49-F238E27FC236}">
                <a16:creationId xmlns:a16="http://schemas.microsoft.com/office/drawing/2014/main" id="{F8307B11-B06D-45A3-A67D-DDA5FB283028}"/>
              </a:ext>
            </a:extLst>
          </p:cNvPr>
          <p:cNvSpPr/>
          <p:nvPr/>
        </p:nvSpPr>
        <p:spPr>
          <a:xfrm>
            <a:off x="3259543" y="2473351"/>
            <a:ext cx="2058911" cy="334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îslîḍe">
            <a:extLst>
              <a:ext uri="{FF2B5EF4-FFF2-40B4-BE49-F238E27FC236}">
                <a16:creationId xmlns:a16="http://schemas.microsoft.com/office/drawing/2014/main" id="{7952A546-D109-4A8C-8638-9D4754B47DBE}"/>
              </a:ext>
            </a:extLst>
          </p:cNvPr>
          <p:cNvSpPr/>
          <p:nvPr/>
        </p:nvSpPr>
        <p:spPr bwMode="auto">
          <a:xfrm>
            <a:off x="3994118" y="4906515"/>
            <a:ext cx="589761" cy="477359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/>
            <a:endParaRPr lang="id-ID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ïsḻîdê">
            <a:extLst>
              <a:ext uri="{FF2B5EF4-FFF2-40B4-BE49-F238E27FC236}">
                <a16:creationId xmlns:a16="http://schemas.microsoft.com/office/drawing/2014/main" id="{CA2CA4B7-2E90-4431-B1B9-654856D51DD9}"/>
              </a:ext>
            </a:extLst>
          </p:cNvPr>
          <p:cNvSpPr/>
          <p:nvPr/>
        </p:nvSpPr>
        <p:spPr>
          <a:xfrm>
            <a:off x="7842471" y="3406906"/>
            <a:ext cx="785748" cy="805221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îSḻîḓe">
            <a:extLst>
              <a:ext uri="{FF2B5EF4-FFF2-40B4-BE49-F238E27FC236}">
                <a16:creationId xmlns:a16="http://schemas.microsoft.com/office/drawing/2014/main" id="{22256070-7C16-458E-964B-2D3077BEEF8A}"/>
              </a:ext>
            </a:extLst>
          </p:cNvPr>
          <p:cNvSpPr/>
          <p:nvPr/>
        </p:nvSpPr>
        <p:spPr>
          <a:xfrm>
            <a:off x="5501920" y="2473351"/>
            <a:ext cx="2058911" cy="334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iṥlíḋê">
            <a:extLst>
              <a:ext uri="{FF2B5EF4-FFF2-40B4-BE49-F238E27FC236}">
                <a16:creationId xmlns:a16="http://schemas.microsoft.com/office/drawing/2014/main" id="{1861FBE4-CC12-43F7-9CDD-251EEE47813B}"/>
              </a:ext>
            </a:extLst>
          </p:cNvPr>
          <p:cNvSpPr/>
          <p:nvPr/>
        </p:nvSpPr>
        <p:spPr bwMode="auto">
          <a:xfrm>
            <a:off x="6290000" y="4902030"/>
            <a:ext cx="482749" cy="481845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45F764A-2278-4655-938D-7867F30FB61D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4A1E6E3-09B3-4E2E-ADF5-2890CB334172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7DDED30-D5BD-4B40-99FD-8C5667B9C2CB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88C332D-18DD-469D-B712-D1F32080E317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4FB4C75-C4F1-4A39-B88C-FEA50C0F432A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2F72F174-D6DF-4599-91C6-5A78FDBF0413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B62069-4FF3-4C66-BD6A-4D96380EDCB4}"/>
              </a:ext>
            </a:extLst>
          </p:cNvPr>
          <p:cNvSpPr txBox="1"/>
          <p:nvPr/>
        </p:nvSpPr>
        <p:spPr>
          <a:xfrm>
            <a:off x="1083448" y="3055695"/>
            <a:ext cx="1942051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E5A302-8CFC-4FA4-B72F-96AEC58D9956}"/>
              </a:ext>
            </a:extLst>
          </p:cNvPr>
          <p:cNvSpPr txBox="1"/>
          <p:nvPr/>
        </p:nvSpPr>
        <p:spPr>
          <a:xfrm>
            <a:off x="3292722" y="3055695"/>
            <a:ext cx="1942051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C2F55C-5071-433A-A176-A0B8DA25C81C}"/>
              </a:ext>
            </a:extLst>
          </p:cNvPr>
          <p:cNvSpPr txBox="1"/>
          <p:nvPr/>
        </p:nvSpPr>
        <p:spPr>
          <a:xfrm>
            <a:off x="5469283" y="3066463"/>
            <a:ext cx="1942051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1A791C8-DACC-4188-B85C-84249FBEC43E}"/>
              </a:ext>
            </a:extLst>
          </p:cNvPr>
          <p:cNvSpPr txBox="1"/>
          <p:nvPr/>
        </p:nvSpPr>
        <p:spPr>
          <a:xfrm>
            <a:off x="9023370" y="3188288"/>
            <a:ext cx="1942051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50" name="ïşľiďê">
            <a:extLst>
              <a:ext uri="{FF2B5EF4-FFF2-40B4-BE49-F238E27FC236}">
                <a16:creationId xmlns:a16="http://schemas.microsoft.com/office/drawing/2014/main" id="{FCD8BA5B-1E6A-482D-828A-31275019E369}"/>
              </a:ext>
            </a:extLst>
          </p:cNvPr>
          <p:cNvSpPr/>
          <p:nvPr/>
        </p:nvSpPr>
        <p:spPr>
          <a:xfrm>
            <a:off x="997097" y="1781164"/>
            <a:ext cx="2058912" cy="472608"/>
          </a:xfrm>
          <a:prstGeom prst="rect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1" name="iṩļïḓè">
            <a:extLst>
              <a:ext uri="{FF2B5EF4-FFF2-40B4-BE49-F238E27FC236}">
                <a16:creationId xmlns:a16="http://schemas.microsoft.com/office/drawing/2014/main" id="{4BAB3C9D-90C5-450E-91BC-CFB726289BDE}"/>
              </a:ext>
            </a:extLst>
          </p:cNvPr>
          <p:cNvSpPr txBox="1"/>
          <p:nvPr/>
        </p:nvSpPr>
        <p:spPr bwMode="auto">
          <a:xfrm>
            <a:off x="1172683" y="1799861"/>
            <a:ext cx="1723441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52" name="ïşľiďê">
            <a:extLst>
              <a:ext uri="{FF2B5EF4-FFF2-40B4-BE49-F238E27FC236}">
                <a16:creationId xmlns:a16="http://schemas.microsoft.com/office/drawing/2014/main" id="{543CE7E1-D342-4342-BE6E-2A9B78DA06A3}"/>
              </a:ext>
            </a:extLst>
          </p:cNvPr>
          <p:cNvSpPr/>
          <p:nvPr/>
        </p:nvSpPr>
        <p:spPr>
          <a:xfrm>
            <a:off x="3259542" y="1759287"/>
            <a:ext cx="2058912" cy="472608"/>
          </a:xfrm>
          <a:prstGeom prst="rect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3" name="iṩļïḓè">
            <a:extLst>
              <a:ext uri="{FF2B5EF4-FFF2-40B4-BE49-F238E27FC236}">
                <a16:creationId xmlns:a16="http://schemas.microsoft.com/office/drawing/2014/main" id="{3CA8544F-6054-42CB-9CEF-56F8BA0B7C68}"/>
              </a:ext>
            </a:extLst>
          </p:cNvPr>
          <p:cNvSpPr txBox="1"/>
          <p:nvPr/>
        </p:nvSpPr>
        <p:spPr bwMode="auto">
          <a:xfrm>
            <a:off x="3435128" y="1777984"/>
            <a:ext cx="1723441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54" name="ïşľiďê">
            <a:extLst>
              <a:ext uri="{FF2B5EF4-FFF2-40B4-BE49-F238E27FC236}">
                <a16:creationId xmlns:a16="http://schemas.microsoft.com/office/drawing/2014/main" id="{C1F91F59-28B5-41CD-B3A9-71CCF4DABC56}"/>
              </a:ext>
            </a:extLst>
          </p:cNvPr>
          <p:cNvSpPr/>
          <p:nvPr/>
        </p:nvSpPr>
        <p:spPr>
          <a:xfrm>
            <a:off x="5469283" y="1737410"/>
            <a:ext cx="2058912" cy="472608"/>
          </a:xfrm>
          <a:prstGeom prst="rect">
            <a:avLst/>
          </a:pr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5" name="iṩļïḓè">
            <a:extLst>
              <a:ext uri="{FF2B5EF4-FFF2-40B4-BE49-F238E27FC236}">
                <a16:creationId xmlns:a16="http://schemas.microsoft.com/office/drawing/2014/main" id="{1F9F6863-1704-4204-87B3-BF59DFC981B2}"/>
              </a:ext>
            </a:extLst>
          </p:cNvPr>
          <p:cNvSpPr txBox="1"/>
          <p:nvPr/>
        </p:nvSpPr>
        <p:spPr bwMode="auto">
          <a:xfrm>
            <a:off x="5644869" y="1756107"/>
            <a:ext cx="1723441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56" name="ïşľiďê">
            <a:extLst>
              <a:ext uri="{FF2B5EF4-FFF2-40B4-BE49-F238E27FC236}">
                <a16:creationId xmlns:a16="http://schemas.microsoft.com/office/drawing/2014/main" id="{6672373C-A038-4881-88DA-7A0D232491A1}"/>
              </a:ext>
            </a:extLst>
          </p:cNvPr>
          <p:cNvSpPr/>
          <p:nvPr/>
        </p:nvSpPr>
        <p:spPr>
          <a:xfrm>
            <a:off x="8923867" y="1759287"/>
            <a:ext cx="2058912" cy="472608"/>
          </a:xfrm>
          <a:prstGeom prst="rect">
            <a:avLst/>
          </a:prstGeom>
          <a:solidFill>
            <a:srgbClr val="E1801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7" name="iṩļïḓè">
            <a:extLst>
              <a:ext uri="{FF2B5EF4-FFF2-40B4-BE49-F238E27FC236}">
                <a16:creationId xmlns:a16="http://schemas.microsoft.com/office/drawing/2014/main" id="{BCB49D1D-7E6C-4238-982C-6BE844D40487}"/>
              </a:ext>
            </a:extLst>
          </p:cNvPr>
          <p:cNvSpPr txBox="1"/>
          <p:nvPr/>
        </p:nvSpPr>
        <p:spPr bwMode="auto">
          <a:xfrm>
            <a:off x="9099453" y="1777984"/>
            <a:ext cx="1723441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grpSp>
        <p:nvGrpSpPr>
          <p:cNvPr id="58" name="图形 2">
            <a:extLst>
              <a:ext uri="{FF2B5EF4-FFF2-40B4-BE49-F238E27FC236}">
                <a16:creationId xmlns:a16="http://schemas.microsoft.com/office/drawing/2014/main" id="{D4F5426B-2694-4DFC-9E83-37DF75E6E8BD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2E1755DB-3499-412D-BFD6-7731A628A1BF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02C24008-19E3-4DDC-B10E-F8B2A13AC636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A126CD0-CB6F-424E-8055-2050614A7E9F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C7B77C94-EA67-4F7D-8A16-BC16B7542A16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A98BD9E1-9B2F-41A8-B369-75818122FBF0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1291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1" grpId="0"/>
      <p:bldP spid="53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4BD858D0-961E-46A0-8D0D-648F2E112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674" y="2316512"/>
            <a:ext cx="3339126" cy="2186892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4BB4DC74-A4A5-4862-A590-F04ED6A91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9541" y="-1097183"/>
            <a:ext cx="5764784" cy="357416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D5012C6-61D9-4AEF-8104-09BDDB8E4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6310">
            <a:off x="-1769963" y="5070916"/>
            <a:ext cx="5764784" cy="3574166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3A1A350-7CA9-4844-9B41-2EC1569FDF48}"/>
              </a:ext>
            </a:extLst>
          </p:cNvPr>
          <p:cNvSpPr/>
          <p:nvPr/>
        </p:nvSpPr>
        <p:spPr>
          <a:xfrm>
            <a:off x="3034677" y="2075968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9E734B1-ECB5-4878-9EB2-C1B3C443CB99}"/>
              </a:ext>
            </a:extLst>
          </p:cNvPr>
          <p:cNvSpPr/>
          <p:nvPr/>
        </p:nvSpPr>
        <p:spPr>
          <a:xfrm>
            <a:off x="1380110" y="4974705"/>
            <a:ext cx="271843" cy="271843"/>
          </a:xfrm>
          <a:custGeom>
            <a:avLst/>
            <a:gdLst>
              <a:gd name="connsiteX0" fmla="*/ 271844 w 271843"/>
              <a:gd name="connsiteY0" fmla="*/ 66675 h 271843"/>
              <a:gd name="connsiteX1" fmla="*/ 205169 w 271843"/>
              <a:gd name="connsiteY1" fmla="*/ 0 h 271843"/>
              <a:gd name="connsiteX2" fmla="*/ 135922 w 271843"/>
              <a:gd name="connsiteY2" fmla="*/ 69247 h 271843"/>
              <a:gd name="connsiteX3" fmla="*/ 66675 w 271843"/>
              <a:gd name="connsiteY3" fmla="*/ 0 h 271843"/>
              <a:gd name="connsiteX4" fmla="*/ 0 w 271843"/>
              <a:gd name="connsiteY4" fmla="*/ 66675 h 271843"/>
              <a:gd name="connsiteX5" fmla="*/ 69247 w 271843"/>
              <a:gd name="connsiteY5" fmla="*/ 135922 h 271843"/>
              <a:gd name="connsiteX6" fmla="*/ 0 w 271843"/>
              <a:gd name="connsiteY6" fmla="*/ 205169 h 271843"/>
              <a:gd name="connsiteX7" fmla="*/ 66675 w 271843"/>
              <a:gd name="connsiteY7" fmla="*/ 271844 h 271843"/>
              <a:gd name="connsiteX8" fmla="*/ 135922 w 271843"/>
              <a:gd name="connsiteY8" fmla="*/ 202597 h 271843"/>
              <a:gd name="connsiteX9" fmla="*/ 205169 w 271843"/>
              <a:gd name="connsiteY9" fmla="*/ 271844 h 271843"/>
              <a:gd name="connsiteX10" fmla="*/ 271844 w 271843"/>
              <a:gd name="connsiteY10" fmla="*/ 205169 h 271843"/>
              <a:gd name="connsiteX11" fmla="*/ 202597 w 271843"/>
              <a:gd name="connsiteY11" fmla="*/ 135922 h 27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843" h="271843">
                <a:moveTo>
                  <a:pt x="271844" y="66675"/>
                </a:moveTo>
                <a:lnTo>
                  <a:pt x="205169" y="0"/>
                </a:lnTo>
                <a:lnTo>
                  <a:pt x="135922" y="69247"/>
                </a:lnTo>
                <a:lnTo>
                  <a:pt x="66675" y="0"/>
                </a:lnTo>
                <a:lnTo>
                  <a:pt x="0" y="66675"/>
                </a:lnTo>
                <a:lnTo>
                  <a:pt x="69247" y="135922"/>
                </a:lnTo>
                <a:lnTo>
                  <a:pt x="0" y="205169"/>
                </a:lnTo>
                <a:lnTo>
                  <a:pt x="66675" y="271844"/>
                </a:lnTo>
                <a:lnTo>
                  <a:pt x="135922" y="202597"/>
                </a:lnTo>
                <a:lnTo>
                  <a:pt x="205169" y="271844"/>
                </a:lnTo>
                <a:lnTo>
                  <a:pt x="271844" y="205169"/>
                </a:lnTo>
                <a:lnTo>
                  <a:pt x="202597" y="135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CE9BF-ECE6-4FEB-9B78-CCD48A1C8B0D}"/>
              </a:ext>
            </a:extLst>
          </p:cNvPr>
          <p:cNvSpPr/>
          <p:nvPr/>
        </p:nvSpPr>
        <p:spPr>
          <a:xfrm>
            <a:off x="10846005" y="3429000"/>
            <a:ext cx="371855" cy="371855"/>
          </a:xfrm>
          <a:custGeom>
            <a:avLst/>
            <a:gdLst>
              <a:gd name="connsiteX0" fmla="*/ 185928 w 371855"/>
              <a:gd name="connsiteY0" fmla="*/ 0 h 371855"/>
              <a:gd name="connsiteX1" fmla="*/ 0 w 371855"/>
              <a:gd name="connsiteY1" fmla="*/ 185928 h 371855"/>
              <a:gd name="connsiteX2" fmla="*/ 185928 w 371855"/>
              <a:gd name="connsiteY2" fmla="*/ 371856 h 371855"/>
              <a:gd name="connsiteX3" fmla="*/ 371856 w 371855"/>
              <a:gd name="connsiteY3" fmla="*/ 185928 h 371855"/>
              <a:gd name="connsiteX4" fmla="*/ 185928 w 371855"/>
              <a:gd name="connsiteY4" fmla="*/ 0 h 371855"/>
              <a:gd name="connsiteX5" fmla="*/ 185928 w 371855"/>
              <a:gd name="connsiteY5" fmla="*/ 295560 h 371855"/>
              <a:gd name="connsiteX6" fmla="*/ 76295 w 371855"/>
              <a:gd name="connsiteY6" fmla="*/ 185928 h 371855"/>
              <a:gd name="connsiteX7" fmla="*/ 185928 w 371855"/>
              <a:gd name="connsiteY7" fmla="*/ 76295 h 371855"/>
              <a:gd name="connsiteX8" fmla="*/ 295561 w 371855"/>
              <a:gd name="connsiteY8" fmla="*/ 185928 h 371855"/>
              <a:gd name="connsiteX9" fmla="*/ 185928 w 371855"/>
              <a:gd name="connsiteY9" fmla="*/ 295560 h 3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55" h="371855">
                <a:moveTo>
                  <a:pt x="185928" y="0"/>
                </a:moveTo>
                <a:cubicBezTo>
                  <a:pt x="83248" y="0"/>
                  <a:pt x="0" y="83248"/>
                  <a:pt x="0" y="185928"/>
                </a:cubicBezTo>
                <a:cubicBezTo>
                  <a:pt x="0" y="288607"/>
                  <a:pt x="83248" y="371856"/>
                  <a:pt x="185928" y="371856"/>
                </a:cubicBezTo>
                <a:cubicBezTo>
                  <a:pt x="288607" y="371856"/>
                  <a:pt x="371856" y="288607"/>
                  <a:pt x="371856" y="185928"/>
                </a:cubicBezTo>
                <a:cubicBezTo>
                  <a:pt x="371856" y="83248"/>
                  <a:pt x="288607" y="0"/>
                  <a:pt x="185928" y="0"/>
                </a:cubicBezTo>
                <a:close/>
                <a:moveTo>
                  <a:pt x="185928" y="295560"/>
                </a:moveTo>
                <a:cubicBezTo>
                  <a:pt x="125349" y="295560"/>
                  <a:pt x="76295" y="246507"/>
                  <a:pt x="76295" y="185928"/>
                </a:cubicBezTo>
                <a:cubicBezTo>
                  <a:pt x="76295" y="125349"/>
                  <a:pt x="125349" y="76295"/>
                  <a:pt x="185928" y="76295"/>
                </a:cubicBezTo>
                <a:cubicBezTo>
                  <a:pt x="246507" y="76295"/>
                  <a:pt x="295561" y="125349"/>
                  <a:pt x="295561" y="185928"/>
                </a:cubicBezTo>
                <a:cubicBezTo>
                  <a:pt x="295561" y="246507"/>
                  <a:pt x="246412" y="295560"/>
                  <a:pt x="185928" y="2955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513BDF-FC6A-4FA0-A18B-2A6514D7436D}"/>
              </a:ext>
            </a:extLst>
          </p:cNvPr>
          <p:cNvSpPr txBox="1"/>
          <p:nvPr/>
        </p:nvSpPr>
        <p:spPr>
          <a:xfrm>
            <a:off x="3158312" y="2166979"/>
            <a:ext cx="61801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spc="-300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zh-CN" altLang="en-US" sz="80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A39F4CB-975F-4742-9B0C-2CD396B89EF0}"/>
              </a:ext>
            </a:extLst>
          </p:cNvPr>
          <p:cNvSpPr/>
          <p:nvPr/>
        </p:nvSpPr>
        <p:spPr>
          <a:xfrm>
            <a:off x="10395286" y="11595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35CA74-DCA7-4483-8CA2-C04A63E3D44E}"/>
              </a:ext>
            </a:extLst>
          </p:cNvPr>
          <p:cNvSpPr txBox="1"/>
          <p:nvPr/>
        </p:nvSpPr>
        <p:spPr>
          <a:xfrm>
            <a:off x="3843839" y="4400373"/>
            <a:ext cx="403649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E9058B-E8CC-4A86-874C-6724B40C8597}"/>
              </a:ext>
            </a:extLst>
          </p:cNvPr>
          <p:cNvSpPr txBox="1"/>
          <p:nvPr/>
        </p:nvSpPr>
        <p:spPr>
          <a:xfrm>
            <a:off x="4397215" y="3944204"/>
            <a:ext cx="360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CECAEA4-496E-49A3-B70C-0AF328FB067F}"/>
              </a:ext>
            </a:extLst>
          </p:cNvPr>
          <p:cNvSpPr/>
          <p:nvPr/>
        </p:nvSpPr>
        <p:spPr>
          <a:xfrm>
            <a:off x="1112429" y="5960115"/>
            <a:ext cx="115824" cy="115823"/>
          </a:xfrm>
          <a:custGeom>
            <a:avLst/>
            <a:gdLst>
              <a:gd name="connsiteX0" fmla="*/ 115824 w 115824"/>
              <a:gd name="connsiteY0" fmla="*/ 57912 h 115823"/>
              <a:gd name="connsiteX1" fmla="*/ 57912 w 115824"/>
              <a:gd name="connsiteY1" fmla="*/ 115824 h 115823"/>
              <a:gd name="connsiteX2" fmla="*/ 0 w 115824"/>
              <a:gd name="connsiteY2" fmla="*/ 57912 h 115823"/>
              <a:gd name="connsiteX3" fmla="*/ 57912 w 115824"/>
              <a:gd name="connsiteY3" fmla="*/ 0 h 115823"/>
              <a:gd name="connsiteX4" fmla="*/ 115824 w 115824"/>
              <a:gd name="connsiteY4" fmla="*/ 57912 h 11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" h="115823">
                <a:moveTo>
                  <a:pt x="115824" y="57912"/>
                </a:moveTo>
                <a:cubicBezTo>
                  <a:pt x="115824" y="89896"/>
                  <a:pt x="89896" y="115824"/>
                  <a:pt x="57912" y="115824"/>
                </a:cubicBezTo>
                <a:cubicBezTo>
                  <a:pt x="25928" y="115824"/>
                  <a:pt x="0" y="89896"/>
                  <a:pt x="0" y="57912"/>
                </a:cubicBezTo>
                <a:cubicBezTo>
                  <a:pt x="0" y="25928"/>
                  <a:pt x="25928" y="0"/>
                  <a:pt x="57912" y="0"/>
                </a:cubicBezTo>
                <a:cubicBezTo>
                  <a:pt x="89896" y="0"/>
                  <a:pt x="115824" y="25928"/>
                  <a:pt x="115824" y="579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rgbClr val="E1801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AC216E4-8C46-4D83-8E23-22983DBAD9B4}"/>
              </a:ext>
            </a:extLst>
          </p:cNvPr>
          <p:cNvSpPr/>
          <p:nvPr/>
        </p:nvSpPr>
        <p:spPr>
          <a:xfrm>
            <a:off x="8642997" y="3581382"/>
            <a:ext cx="247269" cy="247268"/>
          </a:xfrm>
          <a:custGeom>
            <a:avLst/>
            <a:gdLst>
              <a:gd name="connsiteX0" fmla="*/ 247269 w 247269"/>
              <a:gd name="connsiteY0" fmla="*/ 247269 h 247268"/>
              <a:gd name="connsiteX1" fmla="*/ 247269 w 247269"/>
              <a:gd name="connsiteY1" fmla="*/ 0 h 247268"/>
              <a:gd name="connsiteX2" fmla="*/ 0 w 247269"/>
              <a:gd name="connsiteY2" fmla="*/ 247269 h 24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269" h="247268">
                <a:moveTo>
                  <a:pt x="247269" y="247269"/>
                </a:moveTo>
                <a:lnTo>
                  <a:pt x="247269" y="0"/>
                </a:lnTo>
                <a:lnTo>
                  <a:pt x="0" y="24726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750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ṩ1îḓe">
            <a:extLst>
              <a:ext uri="{FF2B5EF4-FFF2-40B4-BE49-F238E27FC236}">
                <a16:creationId xmlns:a16="http://schemas.microsoft.com/office/drawing/2014/main" id="{B75B593D-5118-49BC-A389-D34D32D1AC16}"/>
              </a:ext>
            </a:extLst>
          </p:cNvPr>
          <p:cNvSpPr/>
          <p:nvPr/>
        </p:nvSpPr>
        <p:spPr>
          <a:xfrm>
            <a:off x="5702849" y="1511682"/>
            <a:ext cx="1099700" cy="4572020"/>
          </a:xfrm>
          <a:prstGeom prst="chevron">
            <a:avLst>
              <a:gd name="adj" fmla="val 786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5" name="íṥḻïḍè">
            <a:extLst>
              <a:ext uri="{FF2B5EF4-FFF2-40B4-BE49-F238E27FC236}">
                <a16:creationId xmlns:a16="http://schemas.microsoft.com/office/drawing/2014/main" id="{7FE49435-30E4-45DF-8E48-59E4D437925B}"/>
              </a:ext>
            </a:extLst>
          </p:cNvPr>
          <p:cNvGrpSpPr/>
          <p:nvPr/>
        </p:nvGrpSpPr>
        <p:grpSpPr>
          <a:xfrm>
            <a:off x="1166069" y="1643546"/>
            <a:ext cx="1099701" cy="1099701"/>
            <a:chOff x="769412" y="1571625"/>
            <a:chExt cx="1209666" cy="1209666"/>
          </a:xfrm>
        </p:grpSpPr>
        <p:sp>
          <p:nvSpPr>
            <p:cNvPr id="29" name="îŝliḍè">
              <a:extLst>
                <a:ext uri="{FF2B5EF4-FFF2-40B4-BE49-F238E27FC236}">
                  <a16:creationId xmlns:a16="http://schemas.microsoft.com/office/drawing/2014/main" id="{69653AE2-418B-4708-9DBC-A84ECB6CB519}"/>
                </a:ext>
              </a:extLst>
            </p:cNvPr>
            <p:cNvSpPr/>
            <p:nvPr/>
          </p:nvSpPr>
          <p:spPr>
            <a:xfrm>
              <a:off x="769412" y="1571625"/>
              <a:ext cx="1209666" cy="1209666"/>
            </a:xfrm>
            <a:prstGeom prst="diamond">
              <a:avLst/>
            </a:prstGeom>
            <a:solidFill>
              <a:srgbClr val="25293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íṥ1iḋe">
              <a:extLst>
                <a:ext uri="{FF2B5EF4-FFF2-40B4-BE49-F238E27FC236}">
                  <a16:creationId xmlns:a16="http://schemas.microsoft.com/office/drawing/2014/main" id="{FF046544-5666-410B-B63B-9CB9B7C43F50}"/>
                </a:ext>
              </a:extLst>
            </p:cNvPr>
            <p:cNvSpPr/>
            <p:nvPr/>
          </p:nvSpPr>
          <p:spPr bwMode="auto">
            <a:xfrm>
              <a:off x="1186238" y="1995399"/>
              <a:ext cx="376014" cy="362118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defTabSz="913765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iṡľídè">
            <a:extLst>
              <a:ext uri="{FF2B5EF4-FFF2-40B4-BE49-F238E27FC236}">
                <a16:creationId xmlns:a16="http://schemas.microsoft.com/office/drawing/2014/main" id="{1FCA8220-1F75-4E4E-8E51-CCA0488371E4}"/>
              </a:ext>
            </a:extLst>
          </p:cNvPr>
          <p:cNvGrpSpPr/>
          <p:nvPr/>
        </p:nvGrpSpPr>
        <p:grpSpPr>
          <a:xfrm>
            <a:off x="1166069" y="3310887"/>
            <a:ext cx="1099701" cy="1099701"/>
            <a:chOff x="769412" y="1571625"/>
            <a:chExt cx="1209666" cy="1209666"/>
          </a:xfrm>
        </p:grpSpPr>
        <p:sp>
          <p:nvSpPr>
            <p:cNvPr id="23" name="ïşļídè">
              <a:extLst>
                <a:ext uri="{FF2B5EF4-FFF2-40B4-BE49-F238E27FC236}">
                  <a16:creationId xmlns:a16="http://schemas.microsoft.com/office/drawing/2014/main" id="{1F53D6A2-1FB7-456C-9155-D62CED03356D}"/>
                </a:ext>
              </a:extLst>
            </p:cNvPr>
            <p:cNvSpPr/>
            <p:nvPr/>
          </p:nvSpPr>
          <p:spPr>
            <a:xfrm>
              <a:off x="769412" y="1571625"/>
              <a:ext cx="1209666" cy="1209666"/>
            </a:xfrm>
            <a:prstGeom prst="diamond">
              <a:avLst/>
            </a:prstGeom>
            <a:solidFill>
              <a:srgbClr val="25293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śḻíďé">
              <a:extLst>
                <a:ext uri="{FF2B5EF4-FFF2-40B4-BE49-F238E27FC236}">
                  <a16:creationId xmlns:a16="http://schemas.microsoft.com/office/drawing/2014/main" id="{4F923410-62B3-4F95-9D48-1A1ED2623E2D}"/>
                </a:ext>
              </a:extLst>
            </p:cNvPr>
            <p:cNvSpPr/>
            <p:nvPr/>
          </p:nvSpPr>
          <p:spPr bwMode="auto">
            <a:xfrm>
              <a:off x="1186238" y="1995399"/>
              <a:ext cx="376014" cy="362118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defTabSz="913765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ïšlîdê">
            <a:extLst>
              <a:ext uri="{FF2B5EF4-FFF2-40B4-BE49-F238E27FC236}">
                <a16:creationId xmlns:a16="http://schemas.microsoft.com/office/drawing/2014/main" id="{3E012BC7-B295-4785-8762-5A8A48FAE371}"/>
              </a:ext>
            </a:extLst>
          </p:cNvPr>
          <p:cNvGrpSpPr/>
          <p:nvPr/>
        </p:nvGrpSpPr>
        <p:grpSpPr>
          <a:xfrm>
            <a:off x="1166069" y="4978228"/>
            <a:ext cx="1099701" cy="1099701"/>
            <a:chOff x="769412" y="1571625"/>
            <a:chExt cx="1209666" cy="1209666"/>
          </a:xfrm>
        </p:grpSpPr>
        <p:sp>
          <p:nvSpPr>
            <p:cNvPr id="17" name="iśľíḍe">
              <a:extLst>
                <a:ext uri="{FF2B5EF4-FFF2-40B4-BE49-F238E27FC236}">
                  <a16:creationId xmlns:a16="http://schemas.microsoft.com/office/drawing/2014/main" id="{753DE9DB-C90D-4B85-BE5A-54036A1DDE0B}"/>
                </a:ext>
              </a:extLst>
            </p:cNvPr>
            <p:cNvSpPr/>
            <p:nvPr/>
          </p:nvSpPr>
          <p:spPr>
            <a:xfrm>
              <a:off x="769412" y="1571625"/>
              <a:ext cx="1209666" cy="1209666"/>
            </a:xfrm>
            <a:prstGeom prst="diamond">
              <a:avLst/>
            </a:prstGeom>
            <a:solidFill>
              <a:srgbClr val="25293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íṣ1íḋé">
              <a:extLst>
                <a:ext uri="{FF2B5EF4-FFF2-40B4-BE49-F238E27FC236}">
                  <a16:creationId xmlns:a16="http://schemas.microsoft.com/office/drawing/2014/main" id="{7D94317D-F45F-4092-8B7F-406236BD93FB}"/>
                </a:ext>
              </a:extLst>
            </p:cNvPr>
            <p:cNvSpPr/>
            <p:nvPr/>
          </p:nvSpPr>
          <p:spPr bwMode="auto">
            <a:xfrm>
              <a:off x="1186238" y="1995399"/>
              <a:ext cx="376014" cy="362118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defTabSz="913765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ïsļíḓé">
            <a:extLst>
              <a:ext uri="{FF2B5EF4-FFF2-40B4-BE49-F238E27FC236}">
                <a16:creationId xmlns:a16="http://schemas.microsoft.com/office/drawing/2014/main" id="{673CF976-2B8E-477C-8E93-3C285171A606}"/>
              </a:ext>
            </a:extLst>
          </p:cNvPr>
          <p:cNvSpPr/>
          <p:nvPr/>
        </p:nvSpPr>
        <p:spPr>
          <a:xfrm>
            <a:off x="7251410" y="2012832"/>
            <a:ext cx="1327173" cy="1327173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ïṧľîḋé">
            <a:extLst>
              <a:ext uri="{FF2B5EF4-FFF2-40B4-BE49-F238E27FC236}">
                <a16:creationId xmlns:a16="http://schemas.microsoft.com/office/drawing/2014/main" id="{8D1CAEB9-4F53-4C8C-B592-46B517C76AF4}"/>
              </a:ext>
            </a:extLst>
          </p:cNvPr>
          <p:cNvSpPr/>
          <p:nvPr/>
        </p:nvSpPr>
        <p:spPr bwMode="auto">
          <a:xfrm>
            <a:off x="7708726" y="2477771"/>
            <a:ext cx="412540" cy="397294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3A23988-C930-4E96-84BA-47601F3BF665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C903D1D-5121-4FD0-B70D-20CA4810A581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9CF8553-BBDF-462F-9089-22A458590324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6E73CAB-5DCB-452A-9DD6-75A8C328C886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DBF09E8-00DF-426F-9371-0B6928290B03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4160950-A74B-4106-9574-06862DDEB1A6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iṩļïḓè">
            <a:extLst>
              <a:ext uri="{FF2B5EF4-FFF2-40B4-BE49-F238E27FC236}">
                <a16:creationId xmlns:a16="http://schemas.microsoft.com/office/drawing/2014/main" id="{1AFBBDB6-616E-407A-BDBF-507DE6D4E149}"/>
              </a:ext>
            </a:extLst>
          </p:cNvPr>
          <p:cNvSpPr txBox="1"/>
          <p:nvPr/>
        </p:nvSpPr>
        <p:spPr bwMode="auto">
          <a:xfrm>
            <a:off x="7048919" y="3567050"/>
            <a:ext cx="3598078" cy="47578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5F187E-C752-42F4-88F1-CDE76F543EDB}"/>
              </a:ext>
            </a:extLst>
          </p:cNvPr>
          <p:cNvSpPr txBox="1"/>
          <p:nvPr/>
        </p:nvSpPr>
        <p:spPr>
          <a:xfrm>
            <a:off x="2493243" y="1699126"/>
            <a:ext cx="312162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03C8B7-12D5-46D1-8A79-40F0ED48B091}"/>
              </a:ext>
            </a:extLst>
          </p:cNvPr>
          <p:cNvSpPr txBox="1"/>
          <p:nvPr/>
        </p:nvSpPr>
        <p:spPr>
          <a:xfrm>
            <a:off x="2483153" y="3303422"/>
            <a:ext cx="312162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91EE94B-CDE8-4927-A803-BF8C19C7C4A5}"/>
              </a:ext>
            </a:extLst>
          </p:cNvPr>
          <p:cNvSpPr txBox="1"/>
          <p:nvPr/>
        </p:nvSpPr>
        <p:spPr>
          <a:xfrm>
            <a:off x="2445004" y="4924288"/>
            <a:ext cx="312162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E229149-2A59-4BCA-B681-E7EE4D0631CF}"/>
              </a:ext>
            </a:extLst>
          </p:cNvPr>
          <p:cNvSpPr txBox="1"/>
          <p:nvPr/>
        </p:nvSpPr>
        <p:spPr>
          <a:xfrm>
            <a:off x="7251410" y="4319144"/>
            <a:ext cx="312162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grpSp>
        <p:nvGrpSpPr>
          <p:cNvPr id="49" name="图形 2">
            <a:extLst>
              <a:ext uri="{FF2B5EF4-FFF2-40B4-BE49-F238E27FC236}">
                <a16:creationId xmlns:a16="http://schemas.microsoft.com/office/drawing/2014/main" id="{11713790-7D9C-47A3-BEA8-EADB32FCD0EF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D6AF0A7-6DF2-4B2D-892D-C101FB0C33E4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5638ABE5-256E-4C65-8516-049F2230A1B4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FBBF7659-FB31-4A4D-B708-075CDD4F642F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64E4AE9-F114-4233-B261-6AB85552983E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3576A6C3-7092-4B8E-BE83-14A7E721D5A0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4364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šľïḑè">
            <a:extLst>
              <a:ext uri="{FF2B5EF4-FFF2-40B4-BE49-F238E27FC236}">
                <a16:creationId xmlns:a16="http://schemas.microsoft.com/office/drawing/2014/main" id="{D4CF19B5-40B3-41A0-905B-D1DBA4D83675}"/>
              </a:ext>
            </a:extLst>
          </p:cNvPr>
          <p:cNvSpPr/>
          <p:nvPr/>
        </p:nvSpPr>
        <p:spPr>
          <a:xfrm>
            <a:off x="5831815" y="2088811"/>
            <a:ext cx="5121513" cy="4153852"/>
          </a:xfrm>
          <a:custGeom>
            <a:avLst/>
            <a:gdLst>
              <a:gd name="connsiteX0" fmla="*/ 10536452 w 18269244"/>
              <a:gd name="connsiteY0" fmla="*/ 0 h 14817440"/>
              <a:gd name="connsiteX1" fmla="*/ 12313612 w 18269244"/>
              <a:gd name="connsiteY1" fmla="*/ 888174 h 14817440"/>
              <a:gd name="connsiteX2" fmla="*/ 12563364 w 18269244"/>
              <a:gd name="connsiteY2" fmla="*/ 1253404 h 14817440"/>
              <a:gd name="connsiteX3" fmla="*/ 12632468 w 18269244"/>
              <a:gd name="connsiteY3" fmla="*/ 1363551 h 14817440"/>
              <a:gd name="connsiteX4" fmla="*/ 18269244 w 18269244"/>
              <a:gd name="connsiteY4" fmla="*/ 10348462 h 14817440"/>
              <a:gd name="connsiteX5" fmla="*/ 18269244 w 18269244"/>
              <a:gd name="connsiteY5" fmla="*/ 14817440 h 14817440"/>
              <a:gd name="connsiteX6" fmla="*/ 0 w 18269244"/>
              <a:gd name="connsiteY6" fmla="*/ 14817440 h 14817440"/>
              <a:gd name="connsiteX7" fmla="*/ 8440436 w 18269244"/>
              <a:gd name="connsiteY7" fmla="*/ 1363551 h 14817440"/>
              <a:gd name="connsiteX8" fmla="*/ 8509540 w 18269244"/>
              <a:gd name="connsiteY8" fmla="*/ 1253404 h 14817440"/>
              <a:gd name="connsiteX9" fmla="*/ 8759292 w 18269244"/>
              <a:gd name="connsiteY9" fmla="*/ 888174 h 14817440"/>
              <a:gd name="connsiteX10" fmla="*/ 10536452 w 18269244"/>
              <a:gd name="connsiteY10" fmla="*/ 0 h 1481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69244" h="14817440">
                <a:moveTo>
                  <a:pt x="10536452" y="0"/>
                </a:moveTo>
                <a:cubicBezTo>
                  <a:pt x="11230480" y="0"/>
                  <a:pt x="11858800" y="339415"/>
                  <a:pt x="12313612" y="888174"/>
                </a:cubicBezTo>
                <a:lnTo>
                  <a:pt x="12563364" y="1253404"/>
                </a:lnTo>
                <a:lnTo>
                  <a:pt x="12632468" y="1363551"/>
                </a:lnTo>
                <a:lnTo>
                  <a:pt x="18269244" y="10348462"/>
                </a:lnTo>
                <a:lnTo>
                  <a:pt x="18269244" y="14817440"/>
                </a:lnTo>
                <a:lnTo>
                  <a:pt x="0" y="14817440"/>
                </a:lnTo>
                <a:lnTo>
                  <a:pt x="8440436" y="1363551"/>
                </a:lnTo>
                <a:lnTo>
                  <a:pt x="8509540" y="1253404"/>
                </a:lnTo>
                <a:lnTo>
                  <a:pt x="8759292" y="888174"/>
                </a:lnTo>
                <a:cubicBezTo>
                  <a:pt x="9214108" y="339415"/>
                  <a:pt x="9842428" y="0"/>
                  <a:pt x="105364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ïṧḷíḑê">
            <a:extLst>
              <a:ext uri="{FF2B5EF4-FFF2-40B4-BE49-F238E27FC236}">
                <a16:creationId xmlns:a16="http://schemas.microsoft.com/office/drawing/2014/main" id="{E8F7AE66-0A30-4F01-AC0E-AE66301584EB}"/>
              </a:ext>
            </a:extLst>
          </p:cNvPr>
          <p:cNvSpPr/>
          <p:nvPr/>
        </p:nvSpPr>
        <p:spPr>
          <a:xfrm>
            <a:off x="4066946" y="2781152"/>
            <a:ext cx="4922363" cy="3461167"/>
          </a:xfrm>
          <a:custGeom>
            <a:avLst/>
            <a:gdLst>
              <a:gd name="connsiteX0" fmla="*/ 1916723 w 3833446"/>
              <a:gd name="connsiteY0" fmla="*/ 0 h 2234041"/>
              <a:gd name="connsiteX1" fmla="*/ 2240012 w 3833446"/>
              <a:gd name="connsiteY1" fmla="*/ 133911 h 2234041"/>
              <a:gd name="connsiteX2" fmla="*/ 2285446 w 3833446"/>
              <a:gd name="connsiteY2" fmla="*/ 188977 h 2234041"/>
              <a:gd name="connsiteX3" fmla="*/ 2298017 w 3833446"/>
              <a:gd name="connsiteY3" fmla="*/ 205584 h 2234041"/>
              <a:gd name="connsiteX4" fmla="*/ 3833446 w 3833446"/>
              <a:gd name="connsiteY4" fmla="*/ 2234041 h 2234041"/>
              <a:gd name="connsiteX5" fmla="*/ 0 w 3833446"/>
              <a:gd name="connsiteY5" fmla="*/ 2234041 h 2234041"/>
              <a:gd name="connsiteX6" fmla="*/ 1535429 w 3833446"/>
              <a:gd name="connsiteY6" fmla="*/ 205584 h 2234041"/>
              <a:gd name="connsiteX7" fmla="*/ 1548000 w 3833446"/>
              <a:gd name="connsiteY7" fmla="*/ 188977 h 2234041"/>
              <a:gd name="connsiteX8" fmla="*/ 1593434 w 3833446"/>
              <a:gd name="connsiteY8" fmla="*/ 133911 h 2234041"/>
              <a:gd name="connsiteX9" fmla="*/ 1916723 w 3833446"/>
              <a:gd name="connsiteY9" fmla="*/ 0 h 2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446" h="2234041">
                <a:moveTo>
                  <a:pt x="1916723" y="0"/>
                </a:moveTo>
                <a:cubicBezTo>
                  <a:pt x="2042976" y="0"/>
                  <a:pt x="2157276" y="51174"/>
                  <a:pt x="2240012" y="133911"/>
                </a:cubicBezTo>
                <a:lnTo>
                  <a:pt x="2285446" y="188977"/>
                </a:lnTo>
                <a:lnTo>
                  <a:pt x="2298017" y="205584"/>
                </a:lnTo>
                <a:lnTo>
                  <a:pt x="3833446" y="2234041"/>
                </a:lnTo>
                <a:lnTo>
                  <a:pt x="0" y="2234041"/>
                </a:lnTo>
                <a:lnTo>
                  <a:pt x="1535429" y="205584"/>
                </a:lnTo>
                <a:lnTo>
                  <a:pt x="1548000" y="188977"/>
                </a:lnTo>
                <a:lnTo>
                  <a:pt x="1593434" y="133911"/>
                </a:lnTo>
                <a:cubicBezTo>
                  <a:pt x="1676171" y="51174"/>
                  <a:pt x="1790471" y="0"/>
                  <a:pt x="191672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iś1iḑê">
            <a:extLst>
              <a:ext uri="{FF2B5EF4-FFF2-40B4-BE49-F238E27FC236}">
                <a16:creationId xmlns:a16="http://schemas.microsoft.com/office/drawing/2014/main" id="{653AE535-4EC9-4B9E-8F82-4E2E4916257B}"/>
              </a:ext>
            </a:extLst>
          </p:cNvPr>
          <p:cNvSpPr/>
          <p:nvPr/>
        </p:nvSpPr>
        <p:spPr>
          <a:xfrm>
            <a:off x="2408269" y="3355004"/>
            <a:ext cx="4106248" cy="2887315"/>
          </a:xfrm>
          <a:custGeom>
            <a:avLst/>
            <a:gdLst>
              <a:gd name="connsiteX0" fmla="*/ 1916723 w 3833446"/>
              <a:gd name="connsiteY0" fmla="*/ 0 h 2234041"/>
              <a:gd name="connsiteX1" fmla="*/ 2240012 w 3833446"/>
              <a:gd name="connsiteY1" fmla="*/ 133911 h 2234041"/>
              <a:gd name="connsiteX2" fmla="*/ 2285446 w 3833446"/>
              <a:gd name="connsiteY2" fmla="*/ 188977 h 2234041"/>
              <a:gd name="connsiteX3" fmla="*/ 2298017 w 3833446"/>
              <a:gd name="connsiteY3" fmla="*/ 205584 h 2234041"/>
              <a:gd name="connsiteX4" fmla="*/ 3833446 w 3833446"/>
              <a:gd name="connsiteY4" fmla="*/ 2234041 h 2234041"/>
              <a:gd name="connsiteX5" fmla="*/ 0 w 3833446"/>
              <a:gd name="connsiteY5" fmla="*/ 2234041 h 2234041"/>
              <a:gd name="connsiteX6" fmla="*/ 1535429 w 3833446"/>
              <a:gd name="connsiteY6" fmla="*/ 205584 h 2234041"/>
              <a:gd name="connsiteX7" fmla="*/ 1548000 w 3833446"/>
              <a:gd name="connsiteY7" fmla="*/ 188977 h 2234041"/>
              <a:gd name="connsiteX8" fmla="*/ 1593434 w 3833446"/>
              <a:gd name="connsiteY8" fmla="*/ 133911 h 2234041"/>
              <a:gd name="connsiteX9" fmla="*/ 1916723 w 3833446"/>
              <a:gd name="connsiteY9" fmla="*/ 0 h 2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446" h="2234041">
                <a:moveTo>
                  <a:pt x="1916723" y="0"/>
                </a:moveTo>
                <a:cubicBezTo>
                  <a:pt x="2042976" y="0"/>
                  <a:pt x="2157276" y="51174"/>
                  <a:pt x="2240012" y="133911"/>
                </a:cubicBezTo>
                <a:lnTo>
                  <a:pt x="2285446" y="188977"/>
                </a:lnTo>
                <a:lnTo>
                  <a:pt x="2298017" y="205584"/>
                </a:lnTo>
                <a:lnTo>
                  <a:pt x="3833446" y="2234041"/>
                </a:lnTo>
                <a:lnTo>
                  <a:pt x="0" y="2234041"/>
                </a:lnTo>
                <a:lnTo>
                  <a:pt x="1535429" y="205584"/>
                </a:lnTo>
                <a:lnTo>
                  <a:pt x="1548000" y="188977"/>
                </a:lnTo>
                <a:lnTo>
                  <a:pt x="1593434" y="133911"/>
                </a:lnTo>
                <a:cubicBezTo>
                  <a:pt x="1676171" y="51174"/>
                  <a:pt x="1790471" y="0"/>
                  <a:pt x="19167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îşḷíḍé">
            <a:extLst>
              <a:ext uri="{FF2B5EF4-FFF2-40B4-BE49-F238E27FC236}">
                <a16:creationId xmlns:a16="http://schemas.microsoft.com/office/drawing/2014/main" id="{0432534B-65EA-485B-9046-2CD09CC075DA}"/>
              </a:ext>
            </a:extLst>
          </p:cNvPr>
          <p:cNvSpPr/>
          <p:nvPr/>
        </p:nvSpPr>
        <p:spPr bwMode="auto">
          <a:xfrm flipH="1">
            <a:off x="4211378" y="4059898"/>
            <a:ext cx="500030" cy="481040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ïṣḷiḓè">
            <a:extLst>
              <a:ext uri="{FF2B5EF4-FFF2-40B4-BE49-F238E27FC236}">
                <a16:creationId xmlns:a16="http://schemas.microsoft.com/office/drawing/2014/main" id="{6012C7C2-21FA-4956-8B4E-F0963EFE7C0F}"/>
              </a:ext>
            </a:extLst>
          </p:cNvPr>
          <p:cNvSpPr/>
          <p:nvPr/>
        </p:nvSpPr>
        <p:spPr bwMode="auto">
          <a:xfrm flipH="1">
            <a:off x="8593800" y="2441236"/>
            <a:ext cx="465578" cy="46470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25293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defTabSz="913765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iṡļïḋê">
            <a:extLst>
              <a:ext uri="{FF2B5EF4-FFF2-40B4-BE49-F238E27FC236}">
                <a16:creationId xmlns:a16="http://schemas.microsoft.com/office/drawing/2014/main" id="{6980EBCD-B426-4B5E-8E55-08BF8B665FCB}"/>
              </a:ext>
            </a:extLst>
          </p:cNvPr>
          <p:cNvSpPr/>
          <p:nvPr/>
        </p:nvSpPr>
        <p:spPr bwMode="auto">
          <a:xfrm flipH="1">
            <a:off x="6300018" y="3338706"/>
            <a:ext cx="456218" cy="438754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68A753C-C6A9-485E-B571-B7B16D0ECDE8}"/>
              </a:ext>
            </a:extLst>
          </p:cNvPr>
          <p:cNvCxnSpPr>
            <a:cxnSpLocks/>
          </p:cNvCxnSpPr>
          <p:nvPr/>
        </p:nvCxnSpPr>
        <p:spPr>
          <a:xfrm>
            <a:off x="3579393" y="4781458"/>
            <a:ext cx="17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56506BF-984F-4F1B-A5BE-AD6FCDC48816}"/>
              </a:ext>
            </a:extLst>
          </p:cNvPr>
          <p:cNvCxnSpPr>
            <a:cxnSpLocks/>
          </p:cNvCxnSpPr>
          <p:nvPr/>
        </p:nvCxnSpPr>
        <p:spPr>
          <a:xfrm>
            <a:off x="5646127" y="4031715"/>
            <a:ext cx="17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4560FF2-69C4-4406-8DEB-8A43D14E9778}"/>
              </a:ext>
            </a:extLst>
          </p:cNvPr>
          <p:cNvCxnSpPr>
            <a:cxnSpLocks/>
          </p:cNvCxnSpPr>
          <p:nvPr/>
        </p:nvCxnSpPr>
        <p:spPr>
          <a:xfrm>
            <a:off x="7944589" y="3113624"/>
            <a:ext cx="176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E7924EB-3EB8-4B69-8C3F-A50CFE7A27DC}"/>
              </a:ext>
            </a:extLst>
          </p:cNvPr>
          <p:cNvGrpSpPr/>
          <p:nvPr/>
        </p:nvGrpSpPr>
        <p:grpSpPr>
          <a:xfrm flipH="1">
            <a:off x="11475611" y="2559848"/>
            <a:ext cx="132415" cy="1738303"/>
            <a:chOff x="11110315" y="2509606"/>
            <a:chExt cx="196770" cy="2583143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81FEB44-89D5-4CF3-B3C7-1990DA2A4B8C}"/>
                </a:ext>
              </a:extLst>
            </p:cNvPr>
            <p:cNvSpPr/>
            <p:nvPr/>
          </p:nvSpPr>
          <p:spPr>
            <a:xfrm>
              <a:off x="11110316" y="2509606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701A7F3-7485-43A4-AB43-06601E71B8B8}"/>
                </a:ext>
              </a:extLst>
            </p:cNvPr>
            <p:cNvCxnSpPr/>
            <p:nvPr/>
          </p:nvCxnSpPr>
          <p:spPr>
            <a:xfrm>
              <a:off x="11208700" y="2911621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5D7EFCF-28E6-4C0A-BFB6-8660D7F9AAAA}"/>
                </a:ext>
              </a:extLst>
            </p:cNvPr>
            <p:cNvSpPr/>
            <p:nvPr/>
          </p:nvSpPr>
          <p:spPr>
            <a:xfrm>
              <a:off x="11110315" y="3702793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E9584E0-574C-49B1-92CB-4EFE84637070}"/>
                </a:ext>
              </a:extLst>
            </p:cNvPr>
            <p:cNvCxnSpPr/>
            <p:nvPr/>
          </p:nvCxnSpPr>
          <p:spPr>
            <a:xfrm>
              <a:off x="11208699" y="4104808"/>
              <a:ext cx="0" cy="585926"/>
            </a:xfrm>
            <a:prstGeom prst="line">
              <a:avLst/>
            </a:prstGeom>
            <a:ln>
              <a:solidFill>
                <a:srgbClr val="E180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84655E3-2BAC-4F01-8F40-32A723BB56EA}"/>
                </a:ext>
              </a:extLst>
            </p:cNvPr>
            <p:cNvSpPr/>
            <p:nvPr/>
          </p:nvSpPr>
          <p:spPr>
            <a:xfrm>
              <a:off x="11110315" y="4895980"/>
              <a:ext cx="196769" cy="196769"/>
            </a:xfrm>
            <a:prstGeom prst="ellipse">
              <a:avLst/>
            </a:prstGeom>
            <a:solidFill>
              <a:srgbClr val="E1801F"/>
            </a:solidFill>
            <a:ln>
              <a:solidFill>
                <a:srgbClr val="E18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iṩļïḓè">
            <a:extLst>
              <a:ext uri="{FF2B5EF4-FFF2-40B4-BE49-F238E27FC236}">
                <a16:creationId xmlns:a16="http://schemas.microsoft.com/office/drawing/2014/main" id="{2DBB13C5-C54C-428D-B388-1496A0388528}"/>
              </a:ext>
            </a:extLst>
          </p:cNvPr>
          <p:cNvSpPr txBox="1"/>
          <p:nvPr/>
        </p:nvSpPr>
        <p:spPr bwMode="auto">
          <a:xfrm>
            <a:off x="1404399" y="1930920"/>
            <a:ext cx="3598078" cy="95617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6600" spc="-300" dirty="0">
                <a:solidFill>
                  <a:srgbClr val="252935"/>
                </a:solidFill>
                <a:cs typeface="+mn-ea"/>
                <a:sym typeface="+mn-lt"/>
              </a:rPr>
              <a:t>Business</a:t>
            </a:r>
            <a:endParaRPr lang="zh-CN" altLang="en-US" sz="6600" spc="-300" dirty="0">
              <a:solidFill>
                <a:srgbClr val="252935"/>
              </a:solidFill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8A5E89-0924-4A35-8DBA-B77EB8ECB6AB}"/>
              </a:ext>
            </a:extLst>
          </p:cNvPr>
          <p:cNvSpPr txBox="1"/>
          <p:nvPr/>
        </p:nvSpPr>
        <p:spPr>
          <a:xfrm>
            <a:off x="3282694" y="5017619"/>
            <a:ext cx="2304910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7359A3-4499-41E9-B12C-1693990F33F1}"/>
              </a:ext>
            </a:extLst>
          </p:cNvPr>
          <p:cNvSpPr txBox="1"/>
          <p:nvPr/>
        </p:nvSpPr>
        <p:spPr>
          <a:xfrm>
            <a:off x="5889288" y="4335014"/>
            <a:ext cx="1886306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923279-3D78-4A4A-BE77-064C7A935C6E}"/>
              </a:ext>
            </a:extLst>
          </p:cNvPr>
          <p:cNvSpPr txBox="1"/>
          <p:nvPr/>
        </p:nvSpPr>
        <p:spPr>
          <a:xfrm>
            <a:off x="8022928" y="3326042"/>
            <a:ext cx="1971438" cy="199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25293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252935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 Synergistically utilize technically sound portals with</a:t>
            </a:r>
            <a:r>
              <a:rPr lang="zh-CN" altLang="en-US" sz="1100" kern="0" dirty="0">
                <a:solidFill>
                  <a:srgbClr val="252935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252935"/>
                </a:solidFill>
                <a:cs typeface="+mn-ea"/>
                <a:sym typeface="+mn-lt"/>
              </a:rPr>
              <a:t>Synergistically, Synergistically utilize technically</a:t>
            </a:r>
          </a:p>
        </p:txBody>
      </p:sp>
      <p:grpSp>
        <p:nvGrpSpPr>
          <p:cNvPr id="42" name="图形 2">
            <a:extLst>
              <a:ext uri="{FF2B5EF4-FFF2-40B4-BE49-F238E27FC236}">
                <a16:creationId xmlns:a16="http://schemas.microsoft.com/office/drawing/2014/main" id="{278997F6-0ECF-4CBC-AF19-6785C3250940}"/>
              </a:ext>
            </a:extLst>
          </p:cNvPr>
          <p:cNvGrpSpPr/>
          <p:nvPr/>
        </p:nvGrpSpPr>
        <p:grpSpPr>
          <a:xfrm>
            <a:off x="353969" y="400014"/>
            <a:ext cx="809434" cy="255460"/>
            <a:chOff x="7141749" y="814387"/>
            <a:chExt cx="809434" cy="255460"/>
          </a:xfrm>
          <a:solidFill>
            <a:srgbClr val="E1801F"/>
          </a:solidFill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FC2706C-B203-431E-80C6-F8B70E64CF2A}"/>
                </a:ext>
              </a:extLst>
            </p:cNvPr>
            <p:cNvSpPr/>
            <p:nvPr/>
          </p:nvSpPr>
          <p:spPr>
            <a:xfrm>
              <a:off x="7141749" y="814387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258 w 166306"/>
                <a:gd name="connsiteY1" fmla="*/ 223361 h 223361"/>
                <a:gd name="connsiteX2" fmla="*/ 166306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258" y="223361"/>
                  </a:lnTo>
                  <a:lnTo>
                    <a:pt x="16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43E6022-8EE5-43DF-9050-AE63E6C4DEB5}"/>
                </a:ext>
              </a:extLst>
            </p:cNvPr>
            <p:cNvSpPr/>
            <p:nvPr/>
          </p:nvSpPr>
          <p:spPr>
            <a:xfrm>
              <a:off x="7302531" y="822387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986F051-A518-4465-8493-2DFC3A5C4801}"/>
                </a:ext>
              </a:extLst>
            </p:cNvPr>
            <p:cNvSpPr/>
            <p:nvPr/>
          </p:nvSpPr>
          <p:spPr>
            <a:xfrm>
              <a:off x="7463313" y="830388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50512FD3-B296-4ADF-9334-9AA1538B423C}"/>
                </a:ext>
              </a:extLst>
            </p:cNvPr>
            <p:cNvSpPr/>
            <p:nvPr/>
          </p:nvSpPr>
          <p:spPr>
            <a:xfrm>
              <a:off x="7624095" y="838389"/>
              <a:ext cx="166306" cy="223361"/>
            </a:xfrm>
            <a:custGeom>
              <a:avLst/>
              <a:gdLst>
                <a:gd name="connsiteX0" fmla="*/ 0 w 166306"/>
                <a:gd name="connsiteY0" fmla="*/ 103727 h 223361"/>
                <a:gd name="connsiteX1" fmla="*/ 155257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727"/>
                  </a:moveTo>
                  <a:lnTo>
                    <a:pt x="155257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7D503847-29F0-4D04-B8D7-CBA44D8B8189}"/>
                </a:ext>
              </a:extLst>
            </p:cNvPr>
            <p:cNvSpPr/>
            <p:nvPr/>
          </p:nvSpPr>
          <p:spPr>
            <a:xfrm>
              <a:off x="7784877" y="846486"/>
              <a:ext cx="166306" cy="223361"/>
            </a:xfrm>
            <a:custGeom>
              <a:avLst/>
              <a:gdLst>
                <a:gd name="connsiteX0" fmla="*/ 0 w 166306"/>
                <a:gd name="connsiteY0" fmla="*/ 103632 h 223361"/>
                <a:gd name="connsiteX1" fmla="*/ 155162 w 166306"/>
                <a:gd name="connsiteY1" fmla="*/ 223361 h 223361"/>
                <a:gd name="connsiteX2" fmla="*/ 166307 w 166306"/>
                <a:gd name="connsiteY2" fmla="*/ 0 h 2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6" h="223361">
                  <a:moveTo>
                    <a:pt x="0" y="103632"/>
                  </a:moveTo>
                  <a:lnTo>
                    <a:pt x="155162" y="223361"/>
                  </a:lnTo>
                  <a:lnTo>
                    <a:pt x="16630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307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5304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2865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1731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482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752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287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455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44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4293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431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754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4144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8905;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rkcdgbw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1263</Words>
  <Application>Microsoft Office PowerPoint</Application>
  <PresentationFormat>宽屏</PresentationFormat>
  <Paragraphs>161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Roboto Bold</vt:lpstr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349</cp:revision>
  <dcterms:created xsi:type="dcterms:W3CDTF">2019-03-29T12:25:33Z</dcterms:created>
  <dcterms:modified xsi:type="dcterms:W3CDTF">2021-03-24T23:38:44Z</dcterms:modified>
</cp:coreProperties>
</file>