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351" r:id="rId3"/>
    <p:sldId id="373" r:id="rId4"/>
    <p:sldId id="396" r:id="rId5"/>
    <p:sldId id="397" r:id="rId6"/>
    <p:sldId id="398" r:id="rId7"/>
    <p:sldId id="399" r:id="rId8"/>
    <p:sldId id="400" r:id="rId9"/>
    <p:sldId id="418" r:id="rId10"/>
    <p:sldId id="402" r:id="rId11"/>
    <p:sldId id="403" r:id="rId12"/>
    <p:sldId id="404" r:id="rId13"/>
    <p:sldId id="405" r:id="rId14"/>
    <p:sldId id="419" r:id="rId15"/>
    <p:sldId id="407" r:id="rId16"/>
    <p:sldId id="408" r:id="rId17"/>
    <p:sldId id="409" r:id="rId18"/>
    <p:sldId id="410" r:id="rId19"/>
    <p:sldId id="420" r:id="rId20"/>
    <p:sldId id="413" r:id="rId21"/>
    <p:sldId id="414" r:id="rId22"/>
    <p:sldId id="415" r:id="rId23"/>
    <p:sldId id="416" r:id="rId24"/>
    <p:sldId id="41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>
          <p15:clr>
            <a:srgbClr val="A4A3A4"/>
          </p15:clr>
        </p15:guide>
        <p15:guide id="2" pos="3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2CD"/>
    <a:srgbClr val="203264"/>
    <a:srgbClr val="6D83C8"/>
    <a:srgbClr val="4E5763"/>
    <a:srgbClr val="6B8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239"/>
        <p:guide pos="37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76168039-F460-4AE7-9028-03D010B09397}" type="datetimeFigureOut">
              <a:rPr lang="zh-CN" altLang="en-US" smtClean="0"/>
              <a:t>2021/3/26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3279D522-68CB-45BA-86FC-709B234D8D9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6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79229" y="4495800"/>
            <a:ext cx="7805724" cy="1037493"/>
          </a:xfr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179228" y="5546725"/>
            <a:ext cx="7805725" cy="5111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/>
      <p:bldP spid="10" grpId="0" bldLvl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0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54086" y="1898302"/>
            <a:ext cx="1861457" cy="0"/>
          </a:xfrm>
          <a:prstGeom prst="line">
            <a:avLst/>
          </a:prstGeom>
          <a:ln w="88900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54086" y="4793343"/>
            <a:ext cx="6683828" cy="0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754086" y="1915886"/>
            <a:ext cx="0" cy="2877456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437914" y="1915886"/>
            <a:ext cx="0" cy="2877456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589435" y="1915885"/>
            <a:ext cx="1839687" cy="0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15128" y="2410788"/>
            <a:ext cx="5961744" cy="923331"/>
          </a:xfrm>
        </p:spPr>
        <p:txBody>
          <a:bodyPr anchor="t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15128" y="3434509"/>
            <a:ext cx="5961744" cy="118455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1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254562" y="6746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4130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7163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716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 bldLvl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42927" y="4504229"/>
            <a:ext cx="6142025" cy="978729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5842926" y="5495925"/>
            <a:ext cx="6142027" cy="5238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2021/3/26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1" grpId="0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2750" y="365125"/>
            <a:ext cx="78105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639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93DFB7-2051-4E67-B6EC-E121F56A7FF3}" type="datetimeFigureOut">
              <a:rPr lang="zh-CN" altLang="en-US" smtClean="0"/>
              <a:t>2021/3/26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945" y="-5715"/>
            <a:ext cx="12406630" cy="6873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4945" y="-19050"/>
            <a:ext cx="12386310" cy="6886575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直角三角形 1"/>
          <p:cNvSpPr/>
          <p:nvPr/>
        </p:nvSpPr>
        <p:spPr>
          <a:xfrm flipH="1">
            <a:off x="5280025" y="72390"/>
            <a:ext cx="6931660" cy="6786245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0385" y="3513455"/>
            <a:ext cx="762508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Your content to play here, or through your copy, paste in this box, and select only the text.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7990" y="2021205"/>
            <a:ext cx="9093381" cy="130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1315" y="365760"/>
            <a:ext cx="1924685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5" name="矩形 4"/>
          <p:cNvSpPr/>
          <p:nvPr/>
        </p:nvSpPr>
        <p:spPr>
          <a:xfrm>
            <a:off x="540385" y="4417060"/>
            <a:ext cx="2204720" cy="378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www.jpppt.com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:a14="http://schemas.microsoft.com/office/drawing/2010/main"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7789304" y="2221333"/>
            <a:ext cx="0" cy="2960833"/>
          </a:xfrm>
          <a:prstGeom prst="line">
            <a:avLst/>
          </a:prstGeom>
          <a:ln>
            <a:solidFill>
              <a:srgbClr val="6D8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17296" y="3724871"/>
            <a:ext cx="144015" cy="0"/>
          </a:xfrm>
          <a:prstGeom prst="line">
            <a:avLst/>
          </a:prstGeom>
          <a:ln w="57150" cap="rnd">
            <a:solidFill>
              <a:srgbClr val="6D83C8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048490" y="2221333"/>
            <a:ext cx="0" cy="2960833"/>
          </a:xfrm>
          <a:prstGeom prst="line">
            <a:avLst/>
          </a:prstGeom>
          <a:ln>
            <a:solidFill>
              <a:srgbClr val="6D8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śļiďê"/>
          <p:cNvSpPr/>
          <p:nvPr/>
        </p:nvSpPr>
        <p:spPr>
          <a:xfrm>
            <a:off x="5391250" y="2796316"/>
            <a:ext cx="2176206" cy="187604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ṧḷîḋe"/>
          <p:cNvSpPr/>
          <p:nvPr/>
        </p:nvSpPr>
        <p:spPr>
          <a:xfrm>
            <a:off x="4266736" y="2805269"/>
            <a:ext cx="2155436" cy="185813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ṧḻïḓé"/>
          <p:cNvSpPr/>
          <p:nvPr/>
        </p:nvSpPr>
        <p:spPr>
          <a:xfrm>
            <a:off x="4266737" y="3701750"/>
            <a:ext cx="3306544" cy="46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ślïḑê"/>
          <p:cNvSpPr/>
          <p:nvPr/>
        </p:nvSpPr>
        <p:spPr>
          <a:xfrm>
            <a:off x="4664157" y="2654216"/>
            <a:ext cx="2505878" cy="2160240"/>
          </a:xfrm>
          <a:prstGeom prst="hexagon">
            <a:avLst/>
          </a:prstGeom>
          <a:solidFill>
            <a:srgbClr val="6D83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9" name="îşḷïḓe"/>
          <p:cNvGrpSpPr/>
          <p:nvPr/>
        </p:nvGrpSpPr>
        <p:grpSpPr>
          <a:xfrm>
            <a:off x="3802761" y="2373410"/>
            <a:ext cx="491458" cy="491458"/>
            <a:chOff x="4792557" y="2249137"/>
            <a:chExt cx="648072" cy="648072"/>
          </a:xfrm>
        </p:grpSpPr>
        <p:sp>
          <p:nvSpPr>
            <p:cNvPr id="10" name="ïśḷiḓe"/>
            <p:cNvSpPr/>
            <p:nvPr/>
          </p:nvSpPr>
          <p:spPr>
            <a:xfrm>
              <a:off x="4792557" y="2249137"/>
              <a:ext cx="648072" cy="648072"/>
            </a:xfrm>
            <a:prstGeom prst="ellipse">
              <a:avLst/>
            </a:prstGeom>
            <a:solidFill>
              <a:srgbClr val="6D83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$ḷîďê"/>
            <p:cNvSpPr/>
            <p:nvPr/>
          </p:nvSpPr>
          <p:spPr bwMode="auto">
            <a:xfrm>
              <a:off x="4926447" y="2390028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ïšļïďê"/>
          <p:cNvGrpSpPr/>
          <p:nvPr/>
        </p:nvGrpSpPr>
        <p:grpSpPr>
          <a:xfrm>
            <a:off x="7539974" y="2373410"/>
            <a:ext cx="491458" cy="491458"/>
            <a:chOff x="6559351" y="2249137"/>
            <a:chExt cx="648072" cy="648072"/>
          </a:xfrm>
        </p:grpSpPr>
        <p:sp>
          <p:nvSpPr>
            <p:cNvPr id="13" name="íṡļíḋê"/>
            <p:cNvSpPr/>
            <p:nvPr/>
          </p:nvSpPr>
          <p:spPr>
            <a:xfrm>
              <a:off x="6559351" y="2249137"/>
              <a:ext cx="648072" cy="648072"/>
            </a:xfrm>
            <a:prstGeom prst="ellipse">
              <a:avLst/>
            </a:prstGeom>
            <a:solidFill>
              <a:srgbClr val="6D83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íśļîḋé"/>
            <p:cNvSpPr/>
            <p:nvPr/>
          </p:nvSpPr>
          <p:spPr bwMode="auto">
            <a:xfrm>
              <a:off x="6693241" y="2390028"/>
              <a:ext cx="380293" cy="366291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iSļíḍé"/>
          <p:cNvGrpSpPr/>
          <p:nvPr/>
        </p:nvGrpSpPr>
        <p:grpSpPr>
          <a:xfrm>
            <a:off x="3802761" y="4565513"/>
            <a:ext cx="491458" cy="491458"/>
            <a:chOff x="3909160" y="2249137"/>
            <a:chExt cx="648072" cy="648072"/>
          </a:xfrm>
        </p:grpSpPr>
        <p:sp>
          <p:nvSpPr>
            <p:cNvPr id="16" name="íSļiḍé"/>
            <p:cNvSpPr/>
            <p:nvPr/>
          </p:nvSpPr>
          <p:spPr>
            <a:xfrm>
              <a:off x="3909160" y="2249137"/>
              <a:ext cx="648072" cy="648072"/>
            </a:xfrm>
            <a:prstGeom prst="ellipse">
              <a:avLst/>
            </a:prstGeom>
            <a:solidFill>
              <a:srgbClr val="6D83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š1ïďè"/>
            <p:cNvSpPr/>
            <p:nvPr/>
          </p:nvSpPr>
          <p:spPr bwMode="auto">
            <a:xfrm>
              <a:off x="4043050" y="2390028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iŝḻïďe"/>
          <p:cNvGrpSpPr/>
          <p:nvPr/>
        </p:nvGrpSpPr>
        <p:grpSpPr>
          <a:xfrm>
            <a:off x="7539974" y="4565513"/>
            <a:ext cx="491458" cy="491458"/>
            <a:chOff x="5675954" y="2249137"/>
            <a:chExt cx="648072" cy="648072"/>
          </a:xfrm>
        </p:grpSpPr>
        <p:sp>
          <p:nvSpPr>
            <p:cNvPr id="19" name="ïṧľíḓè"/>
            <p:cNvSpPr/>
            <p:nvPr/>
          </p:nvSpPr>
          <p:spPr>
            <a:xfrm>
              <a:off x="5675954" y="2249137"/>
              <a:ext cx="648072" cy="648072"/>
            </a:xfrm>
            <a:prstGeom prst="ellipse">
              <a:avLst/>
            </a:prstGeom>
            <a:solidFill>
              <a:srgbClr val="6D83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iśḷîďe"/>
            <p:cNvSpPr/>
            <p:nvPr/>
          </p:nvSpPr>
          <p:spPr bwMode="auto">
            <a:xfrm>
              <a:off x="5809844" y="2390028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H="1">
            <a:off x="3976482" y="3724871"/>
            <a:ext cx="144015" cy="0"/>
          </a:xfrm>
          <a:prstGeom prst="line">
            <a:avLst/>
          </a:prstGeom>
          <a:ln w="57150" cap="rnd">
            <a:solidFill>
              <a:srgbClr val="6D83C8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20552" y="3724871"/>
            <a:ext cx="252028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476937" y="3724871"/>
            <a:ext cx="252028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40" name="矩形 3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06120" y="2373630"/>
            <a:ext cx="2992755" cy="782955"/>
            <a:chOff x="4678" y="3195"/>
            <a:chExt cx="4713" cy="1233"/>
          </a:xfrm>
        </p:grpSpPr>
        <p:sp>
          <p:nvSpPr>
            <p:cNvPr id="42" name="文本框 41"/>
            <p:cNvSpPr txBox="1"/>
            <p:nvPr/>
          </p:nvSpPr>
          <p:spPr>
            <a:xfrm>
              <a:off x="4678" y="3195"/>
              <a:ext cx="399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75" y="3769"/>
              <a:ext cx="4216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89330" y="3986530"/>
            <a:ext cx="2695575" cy="801370"/>
            <a:chOff x="5175" y="3166"/>
            <a:chExt cx="4245" cy="1262"/>
          </a:xfrm>
        </p:grpSpPr>
        <p:sp>
          <p:nvSpPr>
            <p:cNvPr id="46" name="文本框 45"/>
            <p:cNvSpPr txBox="1"/>
            <p:nvPr/>
          </p:nvSpPr>
          <p:spPr>
            <a:xfrm>
              <a:off x="5204" y="3166"/>
              <a:ext cx="421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175" y="3769"/>
              <a:ext cx="4216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47075" y="2382520"/>
            <a:ext cx="3179445" cy="774065"/>
            <a:chOff x="5175" y="3209"/>
            <a:chExt cx="5007" cy="1219"/>
          </a:xfrm>
        </p:grpSpPr>
        <p:sp>
          <p:nvSpPr>
            <p:cNvPr id="49" name="文本框 48"/>
            <p:cNvSpPr txBox="1"/>
            <p:nvPr/>
          </p:nvSpPr>
          <p:spPr>
            <a:xfrm>
              <a:off x="5200" y="3209"/>
              <a:ext cx="49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175" y="3769"/>
              <a:ext cx="4216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14690" y="3990340"/>
            <a:ext cx="3347720" cy="797560"/>
            <a:chOff x="5175" y="3172"/>
            <a:chExt cx="5272" cy="1256"/>
          </a:xfrm>
        </p:grpSpPr>
        <p:sp>
          <p:nvSpPr>
            <p:cNvPr id="52" name="文本框 51"/>
            <p:cNvSpPr txBox="1"/>
            <p:nvPr/>
          </p:nvSpPr>
          <p:spPr>
            <a:xfrm>
              <a:off x="5226" y="3172"/>
              <a:ext cx="522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75" y="3769"/>
              <a:ext cx="4216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îśľídê"/>
          <p:cNvGrpSpPr/>
          <p:nvPr/>
        </p:nvGrpSpPr>
        <p:grpSpPr>
          <a:xfrm>
            <a:off x="4181080" y="2264995"/>
            <a:ext cx="421496" cy="421496"/>
            <a:chOff x="5675946" y="3009896"/>
            <a:chExt cx="648071" cy="648072"/>
          </a:xfrm>
        </p:grpSpPr>
        <p:sp>
          <p:nvSpPr>
            <p:cNvPr id="3" name="îṩļiḍê"/>
            <p:cNvSpPr/>
            <p:nvPr/>
          </p:nvSpPr>
          <p:spPr>
            <a:xfrm>
              <a:off x="5675946" y="3009896"/>
              <a:ext cx="648071" cy="64807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" name="îŝḻïḋè"/>
            <p:cNvSpPr/>
            <p:nvPr/>
          </p:nvSpPr>
          <p:spPr bwMode="auto">
            <a:xfrm>
              <a:off x="5809844" y="3150786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5" name="ïSḷîḑé"/>
          <p:cNvGrpSpPr/>
          <p:nvPr/>
        </p:nvGrpSpPr>
        <p:grpSpPr>
          <a:xfrm>
            <a:off x="4178798" y="4041126"/>
            <a:ext cx="421496" cy="421496"/>
            <a:chOff x="4792551" y="3009896"/>
            <a:chExt cx="648071" cy="648072"/>
          </a:xfrm>
        </p:grpSpPr>
        <p:sp>
          <p:nvSpPr>
            <p:cNvPr id="6" name="ïślïďe"/>
            <p:cNvSpPr/>
            <p:nvPr/>
          </p:nvSpPr>
          <p:spPr>
            <a:xfrm>
              <a:off x="4792551" y="3009896"/>
              <a:ext cx="648071" cy="648072"/>
            </a:xfrm>
            <a:prstGeom prst="ellipse">
              <a:avLst/>
            </a:prstGeom>
            <a:solidFill>
              <a:srgbClr val="6D83C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îṩľíḍè"/>
            <p:cNvSpPr/>
            <p:nvPr/>
          </p:nvSpPr>
          <p:spPr bwMode="auto">
            <a:xfrm>
              <a:off x="4926447" y="3150786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ïsḻiḋê"/>
          <p:cNvGrpSpPr/>
          <p:nvPr/>
        </p:nvGrpSpPr>
        <p:grpSpPr>
          <a:xfrm>
            <a:off x="7207095" y="4041126"/>
            <a:ext cx="421496" cy="421496"/>
            <a:chOff x="3909156" y="3009896"/>
            <a:chExt cx="648071" cy="648072"/>
          </a:xfrm>
        </p:grpSpPr>
        <p:sp>
          <p:nvSpPr>
            <p:cNvPr id="9" name="ïşľïḑè"/>
            <p:cNvSpPr/>
            <p:nvPr/>
          </p:nvSpPr>
          <p:spPr>
            <a:xfrm>
              <a:off x="3909156" y="3009896"/>
              <a:ext cx="648071" cy="648072"/>
            </a:xfrm>
            <a:prstGeom prst="ellipse">
              <a:avLst/>
            </a:prstGeom>
            <a:solidFill>
              <a:srgbClr val="6D83C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ï$ļîḋé"/>
            <p:cNvSpPr/>
            <p:nvPr/>
          </p:nvSpPr>
          <p:spPr bwMode="auto">
            <a:xfrm>
              <a:off x="4043050" y="3150786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ïṣľïḑê"/>
          <p:cNvGrpSpPr/>
          <p:nvPr/>
        </p:nvGrpSpPr>
        <p:grpSpPr>
          <a:xfrm>
            <a:off x="7207095" y="2264995"/>
            <a:ext cx="421496" cy="421496"/>
            <a:chOff x="6559342" y="3009896"/>
            <a:chExt cx="648071" cy="648072"/>
          </a:xfrm>
        </p:grpSpPr>
        <p:sp>
          <p:nvSpPr>
            <p:cNvPr id="12" name="islîḓê"/>
            <p:cNvSpPr/>
            <p:nvPr/>
          </p:nvSpPr>
          <p:spPr>
            <a:xfrm>
              <a:off x="6559342" y="3009896"/>
              <a:ext cx="648071" cy="64807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ïṥľïḍê"/>
            <p:cNvSpPr/>
            <p:nvPr/>
          </p:nvSpPr>
          <p:spPr bwMode="auto">
            <a:xfrm>
              <a:off x="6693241" y="3150786"/>
              <a:ext cx="380293" cy="366291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95345" y="2457963"/>
            <a:ext cx="5401978" cy="1776217"/>
            <a:chOff x="3399155" y="2813563"/>
            <a:chExt cx="5401978" cy="1776217"/>
          </a:xfrm>
        </p:grpSpPr>
        <p:sp>
          <p:nvSpPr>
            <p:cNvPr id="15" name="íṣļïďê"/>
            <p:cNvSpPr/>
            <p:nvPr/>
          </p:nvSpPr>
          <p:spPr>
            <a:xfrm>
              <a:off x="6027944" y="3451353"/>
              <a:ext cx="2628727" cy="53611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iṣľíḍê"/>
            <p:cNvSpPr/>
            <p:nvPr/>
          </p:nvSpPr>
          <p:spPr>
            <a:xfrm rot="5400000">
              <a:off x="8645114" y="3647177"/>
              <a:ext cx="167576" cy="144462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ŝľiḋê"/>
            <p:cNvSpPr/>
            <p:nvPr/>
          </p:nvSpPr>
          <p:spPr>
            <a:xfrm>
              <a:off x="3399218" y="3451353"/>
              <a:ext cx="2628727" cy="536111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  <a:effectLst/>
          </p:spPr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íṩļide"/>
            <p:cNvSpPr/>
            <p:nvPr/>
          </p:nvSpPr>
          <p:spPr>
            <a:xfrm rot="5400000">
              <a:off x="6016388" y="3647177"/>
              <a:ext cx="167576" cy="144462"/>
            </a:xfrm>
            <a:prstGeom prst="triangle">
              <a:avLst/>
            </a:prstGeom>
            <a:solidFill>
              <a:srgbClr val="6D83C8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19" name="肘形连接符 12"/>
            <p:cNvCxnSpPr>
              <a:stCxn id="16" idx="0"/>
              <a:endCxn id="9" idx="6"/>
            </p:cNvCxnSpPr>
            <p:nvPr/>
          </p:nvCxnSpPr>
          <p:spPr>
            <a:xfrm flipH="1">
              <a:off x="7632700" y="3719195"/>
              <a:ext cx="1168400" cy="870585"/>
            </a:xfrm>
            <a:prstGeom prst="bentConnector3">
              <a:avLst>
                <a:gd name="adj1" fmla="val -20380"/>
              </a:avLst>
            </a:prstGeom>
            <a:ln w="3175">
              <a:solidFill>
                <a:srgbClr val="394B6E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3"/>
            <p:cNvCxnSpPr>
              <a:stCxn id="16" idx="0"/>
              <a:endCxn id="12" idx="6"/>
            </p:cNvCxnSpPr>
            <p:nvPr/>
          </p:nvCxnSpPr>
          <p:spPr>
            <a:xfrm flipH="1" flipV="1">
              <a:off x="7632700" y="2813685"/>
              <a:ext cx="1168400" cy="905510"/>
            </a:xfrm>
            <a:prstGeom prst="bentConnector3">
              <a:avLst>
                <a:gd name="adj1" fmla="val -20380"/>
              </a:avLst>
            </a:prstGeom>
            <a:ln w="3175">
              <a:solidFill>
                <a:srgbClr val="394B6E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连接符 14"/>
            <p:cNvCxnSpPr>
              <a:stCxn id="3" idx="2"/>
              <a:endCxn id="17" idx="1"/>
            </p:cNvCxnSpPr>
            <p:nvPr/>
          </p:nvCxnSpPr>
          <p:spPr>
            <a:xfrm rot="10800000" flipV="1">
              <a:off x="3399155" y="2813685"/>
              <a:ext cx="785495" cy="905510"/>
            </a:xfrm>
            <a:prstGeom prst="bentConnector3">
              <a:avLst>
                <a:gd name="adj1" fmla="val 130315"/>
              </a:avLst>
            </a:prstGeom>
            <a:ln w="3175">
              <a:solidFill>
                <a:srgbClr val="394B6E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15"/>
            <p:cNvCxnSpPr>
              <a:stCxn id="6" idx="2"/>
              <a:endCxn id="17" idx="1"/>
            </p:cNvCxnSpPr>
            <p:nvPr/>
          </p:nvCxnSpPr>
          <p:spPr>
            <a:xfrm rot="10800000">
              <a:off x="3399155" y="3719195"/>
              <a:ext cx="783590" cy="870585"/>
            </a:xfrm>
            <a:prstGeom prst="bentConnector3">
              <a:avLst>
                <a:gd name="adj1" fmla="val 130389"/>
              </a:avLst>
            </a:prstGeom>
            <a:ln w="3175">
              <a:solidFill>
                <a:srgbClr val="394B6E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2" idx="2"/>
              <a:endCxn id="3" idx="6"/>
            </p:cNvCxnSpPr>
            <p:nvPr/>
          </p:nvCxnSpPr>
          <p:spPr>
            <a:xfrm flipH="1">
              <a:off x="4606134" y="2813563"/>
              <a:ext cx="2604770" cy="0"/>
            </a:xfrm>
            <a:prstGeom prst="line">
              <a:avLst/>
            </a:prstGeom>
            <a:ln w="3175">
              <a:solidFill>
                <a:srgbClr val="394B6E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9" idx="2"/>
              <a:endCxn id="6" idx="6"/>
            </p:cNvCxnSpPr>
            <p:nvPr/>
          </p:nvCxnSpPr>
          <p:spPr>
            <a:xfrm flipH="1">
              <a:off x="4604229" y="4589694"/>
              <a:ext cx="2606675" cy="0"/>
            </a:xfrm>
            <a:prstGeom prst="line">
              <a:avLst/>
            </a:prstGeom>
            <a:ln w="3175">
              <a:solidFill>
                <a:srgbClr val="394B6E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41" name="矩形 40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5590" y="2556510"/>
            <a:ext cx="2881630" cy="990600"/>
            <a:chOff x="5175" y="2868"/>
            <a:chExt cx="4538" cy="1560"/>
          </a:xfrm>
        </p:grpSpPr>
        <p:sp>
          <p:nvSpPr>
            <p:cNvPr id="43" name="文本框 42"/>
            <p:cNvSpPr txBox="1"/>
            <p:nvPr/>
          </p:nvSpPr>
          <p:spPr>
            <a:xfrm>
              <a:off x="5238" y="2868"/>
              <a:ext cx="447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175" y="3769"/>
              <a:ext cx="4216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952750" y="4911090"/>
            <a:ext cx="3071495" cy="782955"/>
            <a:chOff x="4916" y="3195"/>
            <a:chExt cx="4837" cy="1233"/>
          </a:xfrm>
        </p:grpSpPr>
        <p:sp>
          <p:nvSpPr>
            <p:cNvPr id="47" name="文本框 46"/>
            <p:cNvSpPr txBox="1"/>
            <p:nvPr/>
          </p:nvSpPr>
          <p:spPr>
            <a:xfrm>
              <a:off x="4916" y="3195"/>
              <a:ext cx="4837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175" y="3769"/>
              <a:ext cx="4216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79490" y="4934585"/>
            <a:ext cx="3237230" cy="782955"/>
            <a:chOff x="5175" y="3195"/>
            <a:chExt cx="5098" cy="1233"/>
          </a:xfrm>
        </p:grpSpPr>
        <p:sp>
          <p:nvSpPr>
            <p:cNvPr id="50" name="文本框 49"/>
            <p:cNvSpPr txBox="1"/>
            <p:nvPr/>
          </p:nvSpPr>
          <p:spPr>
            <a:xfrm>
              <a:off x="5201" y="3195"/>
              <a:ext cx="507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175" y="3769"/>
              <a:ext cx="4216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291320" y="2566670"/>
            <a:ext cx="2702560" cy="982980"/>
            <a:chOff x="5135" y="2880"/>
            <a:chExt cx="4256" cy="1548"/>
          </a:xfrm>
        </p:grpSpPr>
        <p:sp>
          <p:nvSpPr>
            <p:cNvPr id="53" name="文本框 52"/>
            <p:cNvSpPr txBox="1"/>
            <p:nvPr/>
          </p:nvSpPr>
          <p:spPr>
            <a:xfrm>
              <a:off x="5135" y="2880"/>
              <a:ext cx="3498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175" y="3769"/>
              <a:ext cx="4216" cy="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sunkun/Desktop/11124640.jpg111246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8229" y="1998663"/>
            <a:ext cx="5440045" cy="36269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96265" y="2644140"/>
            <a:ext cx="4909820" cy="69215"/>
            <a:chOff x="526774" y="4084799"/>
            <a:chExt cx="4909930" cy="69574"/>
          </a:xfrm>
        </p:grpSpPr>
        <p:sp>
          <p:nvSpPr>
            <p:cNvPr id="5" name="矩形 4"/>
            <p:cNvSpPr/>
            <p:nvPr/>
          </p:nvSpPr>
          <p:spPr>
            <a:xfrm>
              <a:off x="526774" y="4084799"/>
              <a:ext cx="4909930" cy="6957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6774" y="4084799"/>
              <a:ext cx="1630017" cy="69574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88315" y="2183765"/>
            <a:ext cx="46257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title text is added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890" y="2783205"/>
            <a:ext cx="5114014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Double-click to enter the replacement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Double-click on the input replacement double-click on the replacement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0" name="矩形 1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7535" y="4237990"/>
            <a:ext cx="4909820" cy="69215"/>
            <a:chOff x="526774" y="4084799"/>
            <a:chExt cx="4909930" cy="69574"/>
          </a:xfrm>
        </p:grpSpPr>
        <p:sp>
          <p:nvSpPr>
            <p:cNvPr id="21" name="矩形 20"/>
            <p:cNvSpPr/>
            <p:nvPr/>
          </p:nvSpPr>
          <p:spPr>
            <a:xfrm>
              <a:off x="526774" y="4084799"/>
              <a:ext cx="4909930" cy="6957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6774" y="4084799"/>
              <a:ext cx="1630017" cy="69574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89585" y="3777615"/>
            <a:ext cx="46257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title text is added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8160" y="4377055"/>
            <a:ext cx="5114014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Double-click to enter the replacement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Double-click on the input replacement double-click on the replacement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2" y="2047461"/>
            <a:ext cx="12192002" cy="3920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 descr="/Users/sunkun/Desktop/图片1.png图片1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83" y="1619749"/>
            <a:ext cx="4714240" cy="5044304"/>
          </a:xfrm>
          <a:custGeom>
            <a:avLst/>
            <a:gdLst>
              <a:gd name="connsiteX0" fmla="*/ 0 w 5585255"/>
              <a:gd name="connsiteY0" fmla="*/ 0 h 5968314"/>
              <a:gd name="connsiteX1" fmla="*/ 5585255 w 5585255"/>
              <a:gd name="connsiteY1" fmla="*/ 0 h 5968314"/>
              <a:gd name="connsiteX2" fmla="*/ 0 w 5585255"/>
              <a:gd name="connsiteY2" fmla="*/ 5968314 h 5968314"/>
              <a:gd name="connsiteX3" fmla="*/ 0 w 5585255"/>
              <a:gd name="connsiteY3" fmla="*/ 0 h 59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255" h="5968314">
                <a:moveTo>
                  <a:pt x="0" y="0"/>
                </a:moveTo>
                <a:lnTo>
                  <a:pt x="5585255" y="0"/>
                </a:lnTo>
                <a:lnTo>
                  <a:pt x="0" y="5968314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10" name="直角三角形 9"/>
          <p:cNvSpPr/>
          <p:nvPr/>
        </p:nvSpPr>
        <p:spPr>
          <a:xfrm rot="10800000" flipH="1">
            <a:off x="526774" y="924010"/>
            <a:ext cx="4720550" cy="5044304"/>
          </a:xfrm>
          <a:prstGeom prst="rtTriangle">
            <a:avLst/>
          </a:prstGeom>
          <a:solidFill>
            <a:srgbClr val="6A82C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76190" y="2192655"/>
            <a:ext cx="2447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394B6E"/>
                </a:solidFill>
                <a:cs typeface="+mn-ea"/>
                <a:sym typeface="+mn-lt"/>
              </a:rPr>
              <a:t> 03</a:t>
            </a:r>
            <a:endParaRPr lang="zh-CN" altLang="en-US" sz="9600" dirty="0">
              <a:solidFill>
                <a:srgbClr val="394B6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24553" y="3693394"/>
            <a:ext cx="4518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94B6E"/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:p14="http://schemas.microsoft.com/office/powerpoint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0" bldLvl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640079" y="1967865"/>
            <a:ext cx="2861205" cy="2834738"/>
            <a:chOff x="568111" y="2005229"/>
            <a:chExt cx="2861261" cy="2802028"/>
          </a:xfrm>
        </p:grpSpPr>
        <p:sp>
          <p:nvSpPr>
            <p:cNvPr id="4" name="magnifying-glass_44794"/>
            <p:cNvSpPr>
              <a:spLocks noChangeAspect="1"/>
            </p:cNvSpPr>
            <p:nvPr/>
          </p:nvSpPr>
          <p:spPr bwMode="auto">
            <a:xfrm>
              <a:off x="973384" y="2005229"/>
              <a:ext cx="907749" cy="922994"/>
            </a:xfrm>
            <a:custGeom>
              <a:avLst/>
              <a:gdLst>
                <a:gd name="T0" fmla="*/ 472 w 487"/>
                <a:gd name="T1" fmla="*/ 427 h 496"/>
                <a:gd name="T2" fmla="*/ 381 w 487"/>
                <a:gd name="T3" fmla="*/ 336 h 496"/>
                <a:gd name="T4" fmla="*/ 356 w 487"/>
                <a:gd name="T5" fmla="*/ 325 h 496"/>
                <a:gd name="T6" fmla="*/ 400 w 487"/>
                <a:gd name="T7" fmla="*/ 200 h 496"/>
                <a:gd name="T8" fmla="*/ 200 w 487"/>
                <a:gd name="T9" fmla="*/ 0 h 496"/>
                <a:gd name="T10" fmla="*/ 0 w 487"/>
                <a:gd name="T11" fmla="*/ 200 h 496"/>
                <a:gd name="T12" fmla="*/ 200 w 487"/>
                <a:gd name="T13" fmla="*/ 400 h 496"/>
                <a:gd name="T14" fmla="*/ 312 w 487"/>
                <a:gd name="T15" fmla="*/ 365 h 496"/>
                <a:gd name="T16" fmla="*/ 324 w 487"/>
                <a:gd name="T17" fmla="*/ 393 h 496"/>
                <a:gd name="T18" fmla="*/ 415 w 487"/>
                <a:gd name="T19" fmla="*/ 484 h 496"/>
                <a:gd name="T20" fmla="*/ 443 w 487"/>
                <a:gd name="T21" fmla="*/ 496 h 496"/>
                <a:gd name="T22" fmla="*/ 472 w 487"/>
                <a:gd name="T23" fmla="*/ 484 h 496"/>
                <a:gd name="T24" fmla="*/ 472 w 487"/>
                <a:gd name="T25" fmla="*/ 427 h 496"/>
                <a:gd name="T26" fmla="*/ 200 w 487"/>
                <a:gd name="T27" fmla="*/ 333 h 496"/>
                <a:gd name="T28" fmla="*/ 67 w 487"/>
                <a:gd name="T29" fmla="*/ 200 h 496"/>
                <a:gd name="T30" fmla="*/ 200 w 487"/>
                <a:gd name="T31" fmla="*/ 67 h 496"/>
                <a:gd name="T32" fmla="*/ 333 w 487"/>
                <a:gd name="T33" fmla="*/ 200 h 496"/>
                <a:gd name="T34" fmla="*/ 200 w 487"/>
                <a:gd name="T35" fmla="*/ 33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7" h="496">
                  <a:moveTo>
                    <a:pt x="472" y="427"/>
                  </a:moveTo>
                  <a:lnTo>
                    <a:pt x="381" y="336"/>
                  </a:lnTo>
                  <a:cubicBezTo>
                    <a:pt x="374" y="329"/>
                    <a:pt x="365" y="326"/>
                    <a:pt x="356" y="325"/>
                  </a:cubicBezTo>
                  <a:cubicBezTo>
                    <a:pt x="384" y="291"/>
                    <a:pt x="400" y="247"/>
                    <a:pt x="400" y="200"/>
                  </a:cubicBezTo>
                  <a:cubicBezTo>
                    <a:pt x="400" y="90"/>
                    <a:pt x="310" y="0"/>
                    <a:pt x="200" y="0"/>
                  </a:cubicBez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242" y="400"/>
                    <a:pt x="280" y="387"/>
                    <a:pt x="312" y="365"/>
                  </a:cubicBezTo>
                  <a:cubicBezTo>
                    <a:pt x="313" y="375"/>
                    <a:pt x="316" y="385"/>
                    <a:pt x="324" y="393"/>
                  </a:cubicBezTo>
                  <a:lnTo>
                    <a:pt x="415" y="484"/>
                  </a:lnTo>
                  <a:cubicBezTo>
                    <a:pt x="423" y="492"/>
                    <a:pt x="433" y="496"/>
                    <a:pt x="443" y="496"/>
                  </a:cubicBezTo>
                  <a:cubicBezTo>
                    <a:pt x="454" y="496"/>
                    <a:pt x="464" y="492"/>
                    <a:pt x="472" y="484"/>
                  </a:cubicBezTo>
                  <a:cubicBezTo>
                    <a:pt x="487" y="468"/>
                    <a:pt x="487" y="443"/>
                    <a:pt x="472" y="427"/>
                  </a:cubicBezTo>
                  <a:close/>
                  <a:moveTo>
                    <a:pt x="200" y="333"/>
                  </a:moveTo>
                  <a:cubicBezTo>
                    <a:pt x="127" y="333"/>
                    <a:pt x="67" y="274"/>
                    <a:pt x="67" y="200"/>
                  </a:cubicBezTo>
                  <a:cubicBezTo>
                    <a:pt x="67" y="126"/>
                    <a:pt x="127" y="67"/>
                    <a:pt x="200" y="67"/>
                  </a:cubicBezTo>
                  <a:cubicBezTo>
                    <a:pt x="274" y="67"/>
                    <a:pt x="333" y="126"/>
                    <a:pt x="333" y="200"/>
                  </a:cubicBezTo>
                  <a:cubicBezTo>
                    <a:pt x="333" y="274"/>
                    <a:pt x="274" y="333"/>
                    <a:pt x="200" y="333"/>
                  </a:cubicBezTo>
                  <a:close/>
                </a:path>
              </a:pathLst>
            </a:custGeom>
            <a:solidFill>
              <a:srgbClr val="6D83C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68111" y="3628711"/>
              <a:ext cx="2861261" cy="1178546"/>
              <a:chOff x="687380" y="3638650"/>
              <a:chExt cx="2861261" cy="1178546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87380" y="3638650"/>
                <a:ext cx="2861261" cy="456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The title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87380" y="4038760"/>
                <a:ext cx="2606754" cy="77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Double-click the input replacement</a:t>
                </a:r>
                <a:endPara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501285" y="2059699"/>
            <a:ext cx="2996707" cy="2713557"/>
            <a:chOff x="3501285" y="2059699"/>
            <a:chExt cx="2996707" cy="2713557"/>
          </a:xfrm>
        </p:grpSpPr>
        <p:sp>
          <p:nvSpPr>
            <p:cNvPr id="3" name="write_52067"/>
            <p:cNvSpPr>
              <a:spLocks noChangeAspect="1"/>
            </p:cNvSpPr>
            <p:nvPr/>
          </p:nvSpPr>
          <p:spPr bwMode="auto">
            <a:xfrm>
              <a:off x="4089498" y="2059699"/>
              <a:ext cx="922994" cy="899653"/>
            </a:xfrm>
            <a:custGeom>
              <a:avLst/>
              <a:gdLst>
                <a:gd name="T0" fmla="*/ 246 w 418"/>
                <a:gd name="T1" fmla="*/ 242 h 408"/>
                <a:gd name="T2" fmla="*/ 362 w 418"/>
                <a:gd name="T3" fmla="*/ 125 h 408"/>
                <a:gd name="T4" fmla="*/ 418 w 418"/>
                <a:gd name="T5" fmla="*/ 181 h 408"/>
                <a:gd name="T6" fmla="*/ 302 w 418"/>
                <a:gd name="T7" fmla="*/ 298 h 408"/>
                <a:gd name="T8" fmla="*/ 246 w 418"/>
                <a:gd name="T9" fmla="*/ 242 h 408"/>
                <a:gd name="T10" fmla="*/ 227 w 418"/>
                <a:gd name="T11" fmla="*/ 317 h 408"/>
                <a:gd name="T12" fmla="*/ 261 w 418"/>
                <a:gd name="T13" fmla="*/ 308 h 408"/>
                <a:gd name="T14" fmla="*/ 235 w 418"/>
                <a:gd name="T15" fmla="*/ 282 h 408"/>
                <a:gd name="T16" fmla="*/ 227 w 418"/>
                <a:gd name="T17" fmla="*/ 317 h 408"/>
                <a:gd name="T18" fmla="*/ 273 w 418"/>
                <a:gd name="T19" fmla="*/ 319 h 408"/>
                <a:gd name="T20" fmla="*/ 273 w 418"/>
                <a:gd name="T21" fmla="*/ 337 h 408"/>
                <a:gd name="T22" fmla="*/ 56 w 418"/>
                <a:gd name="T23" fmla="*/ 337 h 408"/>
                <a:gd name="T24" fmla="*/ 56 w 418"/>
                <a:gd name="T25" fmla="*/ 310 h 408"/>
                <a:gd name="T26" fmla="*/ 214 w 418"/>
                <a:gd name="T27" fmla="*/ 310 h 408"/>
                <a:gd name="T28" fmla="*/ 222 w 418"/>
                <a:gd name="T29" fmla="*/ 279 h 408"/>
                <a:gd name="T30" fmla="*/ 56 w 418"/>
                <a:gd name="T31" fmla="*/ 279 h 408"/>
                <a:gd name="T32" fmla="*/ 56 w 418"/>
                <a:gd name="T33" fmla="*/ 252 h 408"/>
                <a:gd name="T34" fmla="*/ 225 w 418"/>
                <a:gd name="T35" fmla="*/ 252 h 408"/>
                <a:gd name="T36" fmla="*/ 228 w 418"/>
                <a:gd name="T37" fmla="*/ 240 h 408"/>
                <a:gd name="T38" fmla="*/ 247 w 418"/>
                <a:gd name="T39" fmla="*/ 221 h 408"/>
                <a:gd name="T40" fmla="*/ 56 w 418"/>
                <a:gd name="T41" fmla="*/ 221 h 408"/>
                <a:gd name="T42" fmla="*/ 56 w 418"/>
                <a:gd name="T43" fmla="*/ 194 h 408"/>
                <a:gd name="T44" fmla="*/ 273 w 418"/>
                <a:gd name="T45" fmla="*/ 194 h 408"/>
                <a:gd name="T46" fmla="*/ 330 w 418"/>
                <a:gd name="T47" fmla="*/ 139 h 408"/>
                <a:gd name="T48" fmla="*/ 330 w 418"/>
                <a:gd name="T49" fmla="*/ 0 h 408"/>
                <a:gd name="T50" fmla="*/ 118 w 418"/>
                <a:gd name="T51" fmla="*/ 0 h 408"/>
                <a:gd name="T52" fmla="*/ 118 w 418"/>
                <a:gd name="T53" fmla="*/ 124 h 408"/>
                <a:gd name="T54" fmla="*/ 0 w 418"/>
                <a:gd name="T55" fmla="*/ 124 h 408"/>
                <a:gd name="T56" fmla="*/ 0 w 418"/>
                <a:gd name="T57" fmla="*/ 408 h 408"/>
                <a:gd name="T58" fmla="*/ 330 w 418"/>
                <a:gd name="T59" fmla="*/ 408 h 408"/>
                <a:gd name="T60" fmla="*/ 330 w 418"/>
                <a:gd name="T61" fmla="*/ 289 h 408"/>
                <a:gd name="T62" fmla="*/ 302 w 418"/>
                <a:gd name="T63" fmla="*/ 317 h 408"/>
                <a:gd name="T64" fmla="*/ 273 w 418"/>
                <a:gd name="T65" fmla="*/ 319 h 408"/>
                <a:gd name="T66" fmla="*/ 93 w 418"/>
                <a:gd name="T67" fmla="*/ 14 h 408"/>
                <a:gd name="T68" fmla="*/ 12 w 418"/>
                <a:gd name="T69" fmla="*/ 99 h 408"/>
                <a:gd name="T70" fmla="*/ 93 w 418"/>
                <a:gd name="T71" fmla="*/ 99 h 408"/>
                <a:gd name="T72" fmla="*/ 93 w 418"/>
                <a:gd name="T73" fmla="*/ 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8" h="408">
                  <a:moveTo>
                    <a:pt x="246" y="242"/>
                  </a:moveTo>
                  <a:lnTo>
                    <a:pt x="362" y="125"/>
                  </a:lnTo>
                  <a:lnTo>
                    <a:pt x="418" y="181"/>
                  </a:lnTo>
                  <a:lnTo>
                    <a:pt x="302" y="298"/>
                  </a:lnTo>
                  <a:lnTo>
                    <a:pt x="246" y="242"/>
                  </a:lnTo>
                  <a:close/>
                  <a:moveTo>
                    <a:pt x="227" y="317"/>
                  </a:moveTo>
                  <a:lnTo>
                    <a:pt x="261" y="308"/>
                  </a:lnTo>
                  <a:lnTo>
                    <a:pt x="235" y="282"/>
                  </a:lnTo>
                  <a:lnTo>
                    <a:pt x="227" y="317"/>
                  </a:lnTo>
                  <a:close/>
                  <a:moveTo>
                    <a:pt x="273" y="319"/>
                  </a:moveTo>
                  <a:lnTo>
                    <a:pt x="273" y="337"/>
                  </a:lnTo>
                  <a:lnTo>
                    <a:pt x="56" y="337"/>
                  </a:lnTo>
                  <a:lnTo>
                    <a:pt x="56" y="310"/>
                  </a:lnTo>
                  <a:lnTo>
                    <a:pt x="214" y="310"/>
                  </a:lnTo>
                  <a:lnTo>
                    <a:pt x="222" y="279"/>
                  </a:lnTo>
                  <a:lnTo>
                    <a:pt x="56" y="279"/>
                  </a:lnTo>
                  <a:lnTo>
                    <a:pt x="56" y="252"/>
                  </a:lnTo>
                  <a:lnTo>
                    <a:pt x="225" y="252"/>
                  </a:lnTo>
                  <a:lnTo>
                    <a:pt x="228" y="240"/>
                  </a:lnTo>
                  <a:lnTo>
                    <a:pt x="247" y="221"/>
                  </a:lnTo>
                  <a:lnTo>
                    <a:pt x="56" y="221"/>
                  </a:lnTo>
                  <a:lnTo>
                    <a:pt x="56" y="194"/>
                  </a:lnTo>
                  <a:lnTo>
                    <a:pt x="273" y="194"/>
                  </a:lnTo>
                  <a:lnTo>
                    <a:pt x="330" y="139"/>
                  </a:lnTo>
                  <a:lnTo>
                    <a:pt x="330" y="0"/>
                  </a:lnTo>
                  <a:lnTo>
                    <a:pt x="118" y="0"/>
                  </a:lnTo>
                  <a:lnTo>
                    <a:pt x="118" y="124"/>
                  </a:lnTo>
                  <a:lnTo>
                    <a:pt x="0" y="124"/>
                  </a:lnTo>
                  <a:lnTo>
                    <a:pt x="0" y="408"/>
                  </a:lnTo>
                  <a:lnTo>
                    <a:pt x="330" y="408"/>
                  </a:lnTo>
                  <a:lnTo>
                    <a:pt x="330" y="289"/>
                  </a:lnTo>
                  <a:lnTo>
                    <a:pt x="302" y="317"/>
                  </a:lnTo>
                  <a:lnTo>
                    <a:pt x="273" y="319"/>
                  </a:lnTo>
                  <a:close/>
                  <a:moveTo>
                    <a:pt x="93" y="14"/>
                  </a:moveTo>
                  <a:lnTo>
                    <a:pt x="12" y="99"/>
                  </a:lnTo>
                  <a:lnTo>
                    <a:pt x="93" y="99"/>
                  </a:lnTo>
                  <a:lnTo>
                    <a:pt x="93" y="14"/>
                  </a:lnTo>
                  <a:close/>
                </a:path>
              </a:pathLst>
            </a:custGeom>
            <a:solidFill>
              <a:srgbClr val="6D83C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501285" y="3628711"/>
              <a:ext cx="2996707" cy="1144545"/>
              <a:chOff x="603525" y="3638650"/>
              <a:chExt cx="2996707" cy="1144545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03525" y="3638650"/>
                <a:ext cx="2996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The title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87380" y="4038760"/>
                <a:ext cx="2391589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Double-click the input replacement</a:t>
                </a:r>
                <a:endPara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602169" y="2037460"/>
            <a:ext cx="2912851" cy="2735796"/>
            <a:chOff x="6602169" y="2037460"/>
            <a:chExt cx="2912851" cy="2735796"/>
          </a:xfrm>
        </p:grpSpPr>
        <p:sp>
          <p:nvSpPr>
            <p:cNvPr id="2" name="checked-buttom_3651"/>
            <p:cNvSpPr>
              <a:spLocks noChangeAspect="1"/>
            </p:cNvSpPr>
            <p:nvPr/>
          </p:nvSpPr>
          <p:spPr bwMode="auto">
            <a:xfrm>
              <a:off x="7106527" y="2037460"/>
              <a:ext cx="922994" cy="921892"/>
            </a:xfrm>
            <a:custGeom>
              <a:avLst/>
              <a:gdLst>
                <a:gd name="T0" fmla="*/ 202 w 403"/>
                <a:gd name="T1" fmla="*/ 0 h 403"/>
                <a:gd name="T2" fmla="*/ 0 w 403"/>
                <a:gd name="T3" fmla="*/ 202 h 403"/>
                <a:gd name="T4" fmla="*/ 202 w 403"/>
                <a:gd name="T5" fmla="*/ 403 h 403"/>
                <a:gd name="T6" fmla="*/ 403 w 403"/>
                <a:gd name="T7" fmla="*/ 202 h 403"/>
                <a:gd name="T8" fmla="*/ 202 w 403"/>
                <a:gd name="T9" fmla="*/ 0 h 403"/>
                <a:gd name="T10" fmla="*/ 171 w 403"/>
                <a:gd name="T11" fmla="*/ 322 h 403"/>
                <a:gd name="T12" fmla="*/ 155 w 403"/>
                <a:gd name="T13" fmla="*/ 322 h 403"/>
                <a:gd name="T14" fmla="*/ 152 w 403"/>
                <a:gd name="T15" fmla="*/ 318 h 403"/>
                <a:gd name="T16" fmla="*/ 152 w 403"/>
                <a:gd name="T17" fmla="*/ 318 h 403"/>
                <a:gd name="T18" fmla="*/ 148 w 403"/>
                <a:gd name="T19" fmla="*/ 314 h 403"/>
                <a:gd name="T20" fmla="*/ 131 w 403"/>
                <a:gd name="T21" fmla="*/ 298 h 403"/>
                <a:gd name="T22" fmla="*/ 130 w 403"/>
                <a:gd name="T23" fmla="*/ 297 h 403"/>
                <a:gd name="T24" fmla="*/ 53 w 403"/>
                <a:gd name="T25" fmla="*/ 219 h 403"/>
                <a:gd name="T26" fmla="*/ 53 w 403"/>
                <a:gd name="T27" fmla="*/ 203 h 403"/>
                <a:gd name="T28" fmla="*/ 77 w 403"/>
                <a:gd name="T29" fmla="*/ 179 h 403"/>
                <a:gd name="T30" fmla="*/ 94 w 403"/>
                <a:gd name="T31" fmla="*/ 179 h 403"/>
                <a:gd name="T32" fmla="*/ 163 w 403"/>
                <a:gd name="T33" fmla="*/ 249 h 403"/>
                <a:gd name="T34" fmla="*/ 310 w 403"/>
                <a:gd name="T35" fmla="*/ 102 h 403"/>
                <a:gd name="T36" fmla="*/ 326 w 403"/>
                <a:gd name="T37" fmla="*/ 102 h 403"/>
                <a:gd name="T38" fmla="*/ 350 w 403"/>
                <a:gd name="T39" fmla="*/ 127 h 403"/>
                <a:gd name="T40" fmla="*/ 350 w 403"/>
                <a:gd name="T41" fmla="*/ 143 h 403"/>
                <a:gd name="T42" fmla="*/ 171 w 403"/>
                <a:gd name="T43" fmla="*/ 32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3" h="403">
                  <a:moveTo>
                    <a:pt x="202" y="0"/>
                  </a:moveTo>
                  <a:cubicBezTo>
                    <a:pt x="90" y="0"/>
                    <a:pt x="0" y="90"/>
                    <a:pt x="0" y="202"/>
                  </a:cubicBezTo>
                  <a:cubicBezTo>
                    <a:pt x="0" y="313"/>
                    <a:pt x="90" y="403"/>
                    <a:pt x="202" y="403"/>
                  </a:cubicBezTo>
                  <a:cubicBezTo>
                    <a:pt x="313" y="403"/>
                    <a:pt x="403" y="313"/>
                    <a:pt x="403" y="202"/>
                  </a:cubicBezTo>
                  <a:cubicBezTo>
                    <a:pt x="403" y="90"/>
                    <a:pt x="313" y="0"/>
                    <a:pt x="202" y="0"/>
                  </a:cubicBezTo>
                  <a:close/>
                  <a:moveTo>
                    <a:pt x="171" y="322"/>
                  </a:moveTo>
                  <a:cubicBezTo>
                    <a:pt x="167" y="326"/>
                    <a:pt x="160" y="326"/>
                    <a:pt x="155" y="322"/>
                  </a:cubicBezTo>
                  <a:lnTo>
                    <a:pt x="152" y="318"/>
                  </a:lnTo>
                  <a:lnTo>
                    <a:pt x="152" y="318"/>
                  </a:lnTo>
                  <a:lnTo>
                    <a:pt x="148" y="314"/>
                  </a:lnTo>
                  <a:lnTo>
                    <a:pt x="131" y="298"/>
                  </a:lnTo>
                  <a:lnTo>
                    <a:pt x="130" y="297"/>
                  </a:lnTo>
                  <a:lnTo>
                    <a:pt x="53" y="219"/>
                  </a:lnTo>
                  <a:cubicBezTo>
                    <a:pt x="49" y="215"/>
                    <a:pt x="49" y="207"/>
                    <a:pt x="53" y="203"/>
                  </a:cubicBezTo>
                  <a:lnTo>
                    <a:pt x="77" y="179"/>
                  </a:lnTo>
                  <a:cubicBezTo>
                    <a:pt x="82" y="174"/>
                    <a:pt x="89" y="174"/>
                    <a:pt x="94" y="179"/>
                  </a:cubicBezTo>
                  <a:lnTo>
                    <a:pt x="163" y="249"/>
                  </a:lnTo>
                  <a:lnTo>
                    <a:pt x="310" y="102"/>
                  </a:lnTo>
                  <a:cubicBezTo>
                    <a:pt x="314" y="98"/>
                    <a:pt x="322" y="98"/>
                    <a:pt x="326" y="102"/>
                  </a:cubicBezTo>
                  <a:lnTo>
                    <a:pt x="350" y="127"/>
                  </a:lnTo>
                  <a:cubicBezTo>
                    <a:pt x="355" y="131"/>
                    <a:pt x="355" y="138"/>
                    <a:pt x="350" y="143"/>
                  </a:cubicBezTo>
                  <a:lnTo>
                    <a:pt x="171" y="322"/>
                  </a:lnTo>
                  <a:close/>
                </a:path>
              </a:pathLst>
            </a:custGeom>
            <a:solidFill>
              <a:srgbClr val="6D83C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602169" y="3628711"/>
              <a:ext cx="2912851" cy="1144545"/>
              <a:chOff x="687380" y="3638650"/>
              <a:chExt cx="2912851" cy="114454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87381" y="3638650"/>
                <a:ext cx="2912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The title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87380" y="4038760"/>
                <a:ext cx="2495765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Double-click the input replacement</a:t>
                </a:r>
                <a:endPara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9619197" y="2194979"/>
            <a:ext cx="3235411" cy="2578277"/>
            <a:chOff x="9619197" y="2194979"/>
            <a:chExt cx="3235411" cy="2578277"/>
          </a:xfrm>
        </p:grpSpPr>
        <p:sp>
          <p:nvSpPr>
            <p:cNvPr id="5" name="students-cap_46955"/>
            <p:cNvSpPr>
              <a:spLocks noChangeAspect="1"/>
            </p:cNvSpPr>
            <p:nvPr/>
          </p:nvSpPr>
          <p:spPr bwMode="auto">
            <a:xfrm>
              <a:off x="9956614" y="2194979"/>
              <a:ext cx="1256876" cy="727526"/>
            </a:xfrm>
            <a:custGeom>
              <a:avLst/>
              <a:gdLst>
                <a:gd name="connsiteX0" fmla="*/ 122643 w 608203"/>
                <a:gd name="connsiteY0" fmla="*/ 180930 h 352051"/>
                <a:gd name="connsiteX1" fmla="*/ 304144 w 608203"/>
                <a:gd name="connsiteY1" fmla="*/ 236743 h 352051"/>
                <a:gd name="connsiteX2" fmla="*/ 485587 w 608203"/>
                <a:gd name="connsiteY2" fmla="*/ 180930 h 352051"/>
                <a:gd name="connsiteX3" fmla="*/ 485587 w 608203"/>
                <a:gd name="connsiteY3" fmla="*/ 273108 h 352051"/>
                <a:gd name="connsiteX4" fmla="*/ 485702 w 608203"/>
                <a:gd name="connsiteY4" fmla="*/ 274086 h 352051"/>
                <a:gd name="connsiteX5" fmla="*/ 304201 w 608203"/>
                <a:gd name="connsiteY5" fmla="*/ 352051 h 352051"/>
                <a:gd name="connsiteX6" fmla="*/ 122643 w 608203"/>
                <a:gd name="connsiteY6" fmla="*/ 274086 h 352051"/>
                <a:gd name="connsiteX7" fmla="*/ 122643 w 608203"/>
                <a:gd name="connsiteY7" fmla="*/ 235822 h 352051"/>
                <a:gd name="connsiteX8" fmla="*/ 304130 w 608203"/>
                <a:gd name="connsiteY8" fmla="*/ 0 h 352051"/>
                <a:gd name="connsiteX9" fmla="*/ 608203 w 608203"/>
                <a:gd name="connsiteY9" fmla="*/ 116841 h 352051"/>
                <a:gd name="connsiteX10" fmla="*/ 485548 w 608203"/>
                <a:gd name="connsiteY10" fmla="*/ 160621 h 352051"/>
                <a:gd name="connsiteX11" fmla="*/ 304130 w 608203"/>
                <a:gd name="connsiteY11" fmla="*/ 216424 h 352051"/>
                <a:gd name="connsiteX12" fmla="*/ 122655 w 608203"/>
                <a:gd name="connsiteY12" fmla="*/ 160621 h 352051"/>
                <a:gd name="connsiteX13" fmla="*/ 107906 w 608203"/>
                <a:gd name="connsiteY13" fmla="*/ 155386 h 352051"/>
                <a:gd name="connsiteX14" fmla="*/ 139823 w 608203"/>
                <a:gd name="connsiteY14" fmla="*/ 144973 h 352051"/>
                <a:gd name="connsiteX15" fmla="*/ 142876 w 608203"/>
                <a:gd name="connsiteY15" fmla="*/ 137552 h 352051"/>
                <a:gd name="connsiteX16" fmla="*/ 100013 w 608203"/>
                <a:gd name="connsiteY16" fmla="*/ 147216 h 352051"/>
                <a:gd name="connsiteX17" fmla="*/ 100013 w 608203"/>
                <a:gd name="connsiteY17" fmla="*/ 157917 h 352051"/>
                <a:gd name="connsiteX18" fmla="*/ 92351 w 608203"/>
                <a:gd name="connsiteY18" fmla="*/ 286781 h 352051"/>
                <a:gd name="connsiteX19" fmla="*/ 34740 w 608203"/>
                <a:gd name="connsiteY19" fmla="*/ 286781 h 352051"/>
                <a:gd name="connsiteX20" fmla="*/ 74146 w 608203"/>
                <a:gd name="connsiteY20" fmla="*/ 143304 h 352051"/>
                <a:gd name="connsiteX21" fmla="*/ 77142 w 608203"/>
                <a:gd name="connsiteY21" fmla="*/ 134503 h 352051"/>
                <a:gd name="connsiteX22" fmla="*/ 97536 w 608203"/>
                <a:gd name="connsiteY22" fmla="*/ 129670 h 352051"/>
                <a:gd name="connsiteX23" fmla="*/ 94137 w 608203"/>
                <a:gd name="connsiteY23" fmla="*/ 126161 h 352051"/>
                <a:gd name="connsiteX24" fmla="*/ 70343 w 608203"/>
                <a:gd name="connsiteY24" fmla="*/ 128174 h 352051"/>
                <a:gd name="connsiteX25" fmla="*/ 64813 w 608203"/>
                <a:gd name="connsiteY25" fmla="*/ 139968 h 352051"/>
                <a:gd name="connsiteX26" fmla="*/ 0 w 608203"/>
                <a:gd name="connsiteY26" fmla="*/ 116841 h 35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8203" h="352051">
                  <a:moveTo>
                    <a:pt x="122643" y="180930"/>
                  </a:moveTo>
                  <a:lnTo>
                    <a:pt x="304144" y="236743"/>
                  </a:lnTo>
                  <a:lnTo>
                    <a:pt x="485587" y="180930"/>
                  </a:lnTo>
                  <a:lnTo>
                    <a:pt x="485587" y="273108"/>
                  </a:lnTo>
                  <a:cubicBezTo>
                    <a:pt x="485587" y="273395"/>
                    <a:pt x="485702" y="273740"/>
                    <a:pt x="485702" y="274086"/>
                  </a:cubicBezTo>
                  <a:cubicBezTo>
                    <a:pt x="485702" y="317182"/>
                    <a:pt x="404401" y="352051"/>
                    <a:pt x="304201" y="352051"/>
                  </a:cubicBezTo>
                  <a:cubicBezTo>
                    <a:pt x="203944" y="352051"/>
                    <a:pt x="122643" y="317182"/>
                    <a:pt x="122643" y="274086"/>
                  </a:cubicBezTo>
                  <a:lnTo>
                    <a:pt x="122643" y="235822"/>
                  </a:lnTo>
                  <a:close/>
                  <a:moveTo>
                    <a:pt x="304130" y="0"/>
                  </a:moveTo>
                  <a:lnTo>
                    <a:pt x="608203" y="116841"/>
                  </a:lnTo>
                  <a:lnTo>
                    <a:pt x="485548" y="160621"/>
                  </a:lnTo>
                  <a:lnTo>
                    <a:pt x="304130" y="216424"/>
                  </a:lnTo>
                  <a:lnTo>
                    <a:pt x="122655" y="160621"/>
                  </a:lnTo>
                  <a:lnTo>
                    <a:pt x="107906" y="155386"/>
                  </a:lnTo>
                  <a:lnTo>
                    <a:pt x="139823" y="144973"/>
                  </a:lnTo>
                  <a:lnTo>
                    <a:pt x="142876" y="137552"/>
                  </a:lnTo>
                  <a:lnTo>
                    <a:pt x="100013" y="147216"/>
                  </a:lnTo>
                  <a:lnTo>
                    <a:pt x="100013" y="157917"/>
                  </a:lnTo>
                  <a:lnTo>
                    <a:pt x="92351" y="286781"/>
                  </a:lnTo>
                  <a:cubicBezTo>
                    <a:pt x="63545" y="303925"/>
                    <a:pt x="34740" y="286781"/>
                    <a:pt x="34740" y="286781"/>
                  </a:cubicBezTo>
                  <a:cubicBezTo>
                    <a:pt x="27999" y="239665"/>
                    <a:pt x="74146" y="143304"/>
                    <a:pt x="74146" y="143304"/>
                  </a:cubicBezTo>
                  <a:lnTo>
                    <a:pt x="77142" y="134503"/>
                  </a:lnTo>
                  <a:lnTo>
                    <a:pt x="97536" y="129670"/>
                  </a:lnTo>
                  <a:lnTo>
                    <a:pt x="94137" y="126161"/>
                  </a:lnTo>
                  <a:lnTo>
                    <a:pt x="70343" y="128174"/>
                  </a:lnTo>
                  <a:lnTo>
                    <a:pt x="64813" y="139968"/>
                  </a:lnTo>
                  <a:lnTo>
                    <a:pt x="0" y="116841"/>
                  </a:lnTo>
                  <a:close/>
                </a:path>
              </a:pathLst>
            </a:custGeom>
            <a:solidFill>
              <a:srgbClr val="6D83C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619197" y="3628711"/>
              <a:ext cx="3235411" cy="1144545"/>
              <a:chOff x="687380" y="3638650"/>
              <a:chExt cx="3235411" cy="114454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687380" y="3638650"/>
                <a:ext cx="3235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The title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87380" y="4038760"/>
                <a:ext cx="2391589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Double-click the input replacement</a:t>
                </a:r>
                <a:endPara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6" name="矩形 25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ṩḻïḑe"/>
          <p:cNvGrpSpPr/>
          <p:nvPr/>
        </p:nvGrpSpPr>
        <p:grpSpPr>
          <a:xfrm>
            <a:off x="4732654" y="2260068"/>
            <a:ext cx="2654301" cy="2655656"/>
            <a:chOff x="4768853" y="2364702"/>
            <a:chExt cx="2654301" cy="2655656"/>
          </a:xfrm>
        </p:grpSpPr>
        <p:sp>
          <p:nvSpPr>
            <p:cNvPr id="3" name="ïşľîḋè"/>
            <p:cNvSpPr/>
            <p:nvPr/>
          </p:nvSpPr>
          <p:spPr>
            <a:xfrm rot="16200000" flipH="1">
              <a:off x="4744668" y="3718031"/>
              <a:ext cx="1324509" cy="1274863"/>
            </a:xfrm>
            <a:custGeom>
              <a:avLst/>
              <a:gdLst>
                <a:gd name="connsiteX0" fmla="*/ 0 w 1324509"/>
                <a:gd name="connsiteY0" fmla="*/ 0 h 1274862"/>
                <a:gd name="connsiteX1" fmla="*/ 0 w 1324509"/>
                <a:gd name="connsiteY1" fmla="*/ 4455 h 1274862"/>
                <a:gd name="connsiteX2" fmla="*/ 12700 w 1324509"/>
                <a:gd name="connsiteY2" fmla="*/ 3175 h 1274862"/>
                <a:gd name="connsiteX3" fmla="*/ 675235 w 1324509"/>
                <a:gd name="connsiteY3" fmla="*/ 543157 h 1274862"/>
                <a:gd name="connsiteX4" fmla="*/ 685041 w 1324509"/>
                <a:gd name="connsiteY4" fmla="*/ 640434 h 1274862"/>
                <a:gd name="connsiteX5" fmla="*/ 771873 w 1324509"/>
                <a:gd name="connsiteY5" fmla="*/ 648096 h 1274862"/>
                <a:gd name="connsiteX6" fmla="*/ 1314696 w 1324509"/>
                <a:gd name="connsiteY6" fmla="*/ 1177515 h 1274862"/>
                <a:gd name="connsiteX7" fmla="*/ 1324509 w 1324509"/>
                <a:gd name="connsiteY7" fmla="*/ 1274862 h 1274862"/>
                <a:gd name="connsiteX8" fmla="*/ 1320298 w 1324509"/>
                <a:gd name="connsiteY8" fmla="*/ 1191457 h 1274862"/>
                <a:gd name="connsiteX9" fmla="*/ 938437 w 1324509"/>
                <a:gd name="connsiteY9" fmla="*/ 388713 h 1274862"/>
                <a:gd name="connsiteX10" fmla="*/ 844477 w 1324509"/>
                <a:gd name="connsiteY10" fmla="*/ 303316 h 1274862"/>
                <a:gd name="connsiteX11" fmla="*/ 843918 w 1324509"/>
                <a:gd name="connsiteY11" fmla="*/ 302852 h 1274862"/>
                <a:gd name="connsiteX12" fmla="*/ 742776 w 1324509"/>
                <a:gd name="connsiteY12" fmla="*/ 227219 h 1274862"/>
                <a:gd name="connsiteX13" fmla="*/ 741473 w 1324509"/>
                <a:gd name="connsiteY13" fmla="*/ 226322 h 1274862"/>
                <a:gd name="connsiteX14" fmla="*/ 633212 w 1324509"/>
                <a:gd name="connsiteY14" fmla="*/ 160552 h 1274862"/>
                <a:gd name="connsiteX15" fmla="*/ 632262 w 1324509"/>
                <a:gd name="connsiteY15" fmla="*/ 160017 h 1274862"/>
                <a:gd name="connsiteX16" fmla="*/ 516587 w 1324509"/>
                <a:gd name="connsiteY16" fmla="*/ 104294 h 1274862"/>
                <a:gd name="connsiteX17" fmla="*/ 0 w 1324509"/>
                <a:gd name="connsiteY17" fmla="*/ 0 h 127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4509" h="1274862">
                  <a:moveTo>
                    <a:pt x="0" y="0"/>
                  </a:moveTo>
                  <a:lnTo>
                    <a:pt x="0" y="4455"/>
                  </a:lnTo>
                  <a:lnTo>
                    <a:pt x="12700" y="3175"/>
                  </a:lnTo>
                  <a:cubicBezTo>
                    <a:pt x="339509" y="3175"/>
                    <a:pt x="612175" y="234990"/>
                    <a:pt x="675235" y="543157"/>
                  </a:cubicBezTo>
                  <a:lnTo>
                    <a:pt x="685041" y="640434"/>
                  </a:lnTo>
                  <a:lnTo>
                    <a:pt x="771873" y="648096"/>
                  </a:lnTo>
                  <a:cubicBezTo>
                    <a:pt x="1043861" y="696679"/>
                    <a:pt x="1259519" y="907868"/>
                    <a:pt x="1314696" y="1177515"/>
                  </a:cubicBezTo>
                  <a:lnTo>
                    <a:pt x="1324509" y="1274862"/>
                  </a:lnTo>
                  <a:lnTo>
                    <a:pt x="1320298" y="1191457"/>
                  </a:lnTo>
                  <a:cubicBezTo>
                    <a:pt x="1288582" y="879152"/>
                    <a:pt x="1148583" y="598859"/>
                    <a:pt x="938437" y="388713"/>
                  </a:cubicBezTo>
                  <a:lnTo>
                    <a:pt x="844477" y="303316"/>
                  </a:lnTo>
                  <a:lnTo>
                    <a:pt x="843918" y="302852"/>
                  </a:lnTo>
                  <a:lnTo>
                    <a:pt x="742776" y="227219"/>
                  </a:lnTo>
                  <a:lnTo>
                    <a:pt x="741473" y="226322"/>
                  </a:lnTo>
                  <a:lnTo>
                    <a:pt x="633212" y="160552"/>
                  </a:lnTo>
                  <a:lnTo>
                    <a:pt x="632262" y="160017"/>
                  </a:lnTo>
                  <a:lnTo>
                    <a:pt x="516587" y="104294"/>
                  </a:lnTo>
                  <a:cubicBezTo>
                    <a:pt x="357808" y="37136"/>
                    <a:pt x="18324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is1ïḋê"/>
            <p:cNvSpPr/>
            <p:nvPr/>
          </p:nvSpPr>
          <p:spPr>
            <a:xfrm flipV="1">
              <a:off x="4770139" y="3693207"/>
              <a:ext cx="2653015" cy="1327151"/>
            </a:xfrm>
            <a:custGeom>
              <a:avLst/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solidFill>
              <a:srgbClr val="6D83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ṣľïḑê"/>
            <p:cNvSpPr/>
            <p:nvPr/>
          </p:nvSpPr>
          <p:spPr>
            <a:xfrm rot="5400000">
              <a:off x="5433071" y="3027634"/>
              <a:ext cx="2653015" cy="1327151"/>
            </a:xfrm>
            <a:custGeom>
              <a:avLst/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Sļiḓé"/>
            <p:cNvSpPr/>
            <p:nvPr/>
          </p:nvSpPr>
          <p:spPr>
            <a:xfrm>
              <a:off x="4770139" y="2371727"/>
              <a:ext cx="2653015" cy="1327151"/>
            </a:xfrm>
            <a:custGeom>
              <a:avLst/>
              <a:gdLst>
                <a:gd name="connsiteX0" fmla="*/ 1327150 w 2653015"/>
                <a:gd name="connsiteY0" fmla="*/ 0 h 1327150"/>
                <a:gd name="connsiteX1" fmla="*/ 2647448 w 2653015"/>
                <a:gd name="connsiteY1" fmla="*/ 1191457 h 1327150"/>
                <a:gd name="connsiteX2" fmla="*/ 2653015 w 2653015"/>
                <a:gd name="connsiteY2" fmla="*/ 1301705 h 1327150"/>
                <a:gd name="connsiteX3" fmla="*/ 2640560 w 2653015"/>
                <a:gd name="connsiteY3" fmla="*/ 1178157 h 1327150"/>
                <a:gd name="connsiteX4" fmla="*/ 1978025 w 2653015"/>
                <a:gd name="connsiteY4" fmla="*/ 638175 h 1327150"/>
                <a:gd name="connsiteX5" fmla="*/ 1354895 w 2653015"/>
                <a:gd name="connsiteY5" fmla="*/ 1051213 h 1327150"/>
                <a:gd name="connsiteX6" fmla="*/ 1328738 w 2653015"/>
                <a:gd name="connsiteY6" fmla="*/ 1135480 h 1327150"/>
                <a:gd name="connsiteX7" fmla="*/ 1302580 w 2653015"/>
                <a:gd name="connsiteY7" fmla="*/ 1051213 h 1327150"/>
                <a:gd name="connsiteX8" fmla="*/ 679450 w 2653015"/>
                <a:gd name="connsiteY8" fmla="*/ 638175 h 1327150"/>
                <a:gd name="connsiteX9" fmla="*/ 3175 w 2653015"/>
                <a:gd name="connsiteY9" fmla="*/ 1314450 h 1327150"/>
                <a:gd name="connsiteX10" fmla="*/ 4455 w 2653015"/>
                <a:gd name="connsiteY10" fmla="*/ 1327150 h 1327150"/>
                <a:gd name="connsiteX11" fmla="*/ 0 w 2653015"/>
                <a:gd name="connsiteY11" fmla="*/ 1327150 h 1327150"/>
                <a:gd name="connsiteX12" fmla="*/ 1327150 w 2653015"/>
                <a:gd name="connsiteY12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015" h="1327150">
                  <a:moveTo>
                    <a:pt x="1327150" y="0"/>
                  </a:moveTo>
                  <a:cubicBezTo>
                    <a:pt x="2014305" y="0"/>
                    <a:pt x="2579485" y="522233"/>
                    <a:pt x="2647448" y="1191457"/>
                  </a:cubicBezTo>
                  <a:lnTo>
                    <a:pt x="2653015" y="1301705"/>
                  </a:lnTo>
                  <a:lnTo>
                    <a:pt x="2640560" y="1178157"/>
                  </a:lnTo>
                  <a:cubicBezTo>
                    <a:pt x="2577501" y="869990"/>
                    <a:pt x="2304834" y="638175"/>
                    <a:pt x="1978025" y="638175"/>
                  </a:cubicBezTo>
                  <a:cubicBezTo>
                    <a:pt x="1697903" y="638175"/>
                    <a:pt x="1457560" y="808488"/>
                    <a:pt x="1354895" y="1051213"/>
                  </a:cubicBezTo>
                  <a:lnTo>
                    <a:pt x="1328738" y="1135480"/>
                  </a:lnTo>
                  <a:lnTo>
                    <a:pt x="1302580" y="1051213"/>
                  </a:lnTo>
                  <a:cubicBezTo>
                    <a:pt x="1199916" y="808488"/>
                    <a:pt x="959572" y="638175"/>
                    <a:pt x="679450" y="638175"/>
                  </a:cubicBezTo>
                  <a:cubicBezTo>
                    <a:pt x="305954" y="638175"/>
                    <a:pt x="3175" y="940954"/>
                    <a:pt x="3175" y="1314450"/>
                  </a:cubicBezTo>
                  <a:lnTo>
                    <a:pt x="4455" y="1327150"/>
                  </a:lnTo>
                  <a:lnTo>
                    <a:pt x="0" y="1327150"/>
                  </a:lnTo>
                  <a:cubicBezTo>
                    <a:pt x="0" y="594185"/>
                    <a:pt x="594185" y="0"/>
                    <a:pt x="1327150" y="0"/>
                  </a:cubicBezTo>
                  <a:close/>
                </a:path>
              </a:pathLst>
            </a:custGeom>
            <a:solidFill>
              <a:srgbClr val="6D83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ṩlîḓe"/>
            <p:cNvSpPr/>
            <p:nvPr/>
          </p:nvSpPr>
          <p:spPr>
            <a:xfrm rot="16200000" flipH="1">
              <a:off x="4426976" y="2709222"/>
              <a:ext cx="2010905" cy="1327151"/>
            </a:xfrm>
            <a:custGeom>
              <a:avLst/>
              <a:gdLst>
                <a:gd name="connsiteX0" fmla="*/ 0 w 2010905"/>
                <a:gd name="connsiteY0" fmla="*/ 1327150 h 1327150"/>
                <a:gd name="connsiteX1" fmla="*/ 4455 w 2010905"/>
                <a:gd name="connsiteY1" fmla="*/ 1327150 h 1327150"/>
                <a:gd name="connsiteX2" fmla="*/ 3175 w 2010905"/>
                <a:gd name="connsiteY2" fmla="*/ 1314450 h 1327150"/>
                <a:gd name="connsiteX3" fmla="*/ 679450 w 2010905"/>
                <a:gd name="connsiteY3" fmla="*/ 638175 h 1327150"/>
                <a:gd name="connsiteX4" fmla="*/ 1302580 w 2010905"/>
                <a:gd name="connsiteY4" fmla="*/ 1051213 h 1327150"/>
                <a:gd name="connsiteX5" fmla="*/ 1328738 w 2010905"/>
                <a:gd name="connsiteY5" fmla="*/ 1135480 h 1327150"/>
                <a:gd name="connsiteX6" fmla="*/ 1354895 w 2010905"/>
                <a:gd name="connsiteY6" fmla="*/ 1051213 h 1327150"/>
                <a:gd name="connsiteX7" fmla="*/ 1978025 w 2010905"/>
                <a:gd name="connsiteY7" fmla="*/ 638175 h 1327150"/>
                <a:gd name="connsiteX8" fmla="*/ 2010905 w 2010905"/>
                <a:gd name="connsiteY8" fmla="*/ 641076 h 1327150"/>
                <a:gd name="connsiteX9" fmla="*/ 2001099 w 2010905"/>
                <a:gd name="connsiteY9" fmla="*/ 543799 h 1327150"/>
                <a:gd name="connsiteX10" fmla="*/ 1338564 w 2010905"/>
                <a:gd name="connsiteY10" fmla="*/ 3817 h 1327150"/>
                <a:gd name="connsiteX11" fmla="*/ 1325864 w 2010905"/>
                <a:gd name="connsiteY11" fmla="*/ 5097 h 1327150"/>
                <a:gd name="connsiteX12" fmla="*/ 1325864 w 2010905"/>
                <a:gd name="connsiteY12" fmla="*/ 642 h 1327150"/>
                <a:gd name="connsiteX13" fmla="*/ 1842451 w 2010905"/>
                <a:gd name="connsiteY13" fmla="*/ 104936 h 1327150"/>
                <a:gd name="connsiteX14" fmla="*/ 1958126 w 2010905"/>
                <a:gd name="connsiteY14" fmla="*/ 160659 h 1327150"/>
                <a:gd name="connsiteX15" fmla="*/ 1924171 w 2010905"/>
                <a:gd name="connsiteY15" fmla="*/ 141546 h 1327150"/>
                <a:gd name="connsiteX16" fmla="*/ 1327150 w 2010905"/>
                <a:gd name="connsiteY16" fmla="*/ 0 h 1327150"/>
                <a:gd name="connsiteX17" fmla="*/ 0 w 2010905"/>
                <a:gd name="connsiteY17" fmla="*/ 132715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0905" h="1327150">
                  <a:moveTo>
                    <a:pt x="0" y="1327150"/>
                  </a:moveTo>
                  <a:lnTo>
                    <a:pt x="4455" y="1327150"/>
                  </a:lnTo>
                  <a:lnTo>
                    <a:pt x="3175" y="1314450"/>
                  </a:lnTo>
                  <a:cubicBezTo>
                    <a:pt x="3175" y="940954"/>
                    <a:pt x="305954" y="638175"/>
                    <a:pt x="679450" y="638175"/>
                  </a:cubicBezTo>
                  <a:cubicBezTo>
                    <a:pt x="959572" y="638175"/>
                    <a:pt x="1199916" y="808488"/>
                    <a:pt x="1302580" y="1051213"/>
                  </a:cubicBezTo>
                  <a:lnTo>
                    <a:pt x="1328738" y="1135480"/>
                  </a:lnTo>
                  <a:lnTo>
                    <a:pt x="1354895" y="1051213"/>
                  </a:lnTo>
                  <a:cubicBezTo>
                    <a:pt x="1457560" y="808488"/>
                    <a:pt x="1697903" y="638175"/>
                    <a:pt x="1978025" y="638175"/>
                  </a:cubicBezTo>
                  <a:lnTo>
                    <a:pt x="2010905" y="641076"/>
                  </a:lnTo>
                  <a:lnTo>
                    <a:pt x="2001099" y="543799"/>
                  </a:lnTo>
                  <a:cubicBezTo>
                    <a:pt x="1938039" y="235632"/>
                    <a:pt x="1665373" y="3817"/>
                    <a:pt x="1338564" y="3817"/>
                  </a:cubicBezTo>
                  <a:lnTo>
                    <a:pt x="1325864" y="5097"/>
                  </a:lnTo>
                  <a:lnTo>
                    <a:pt x="1325864" y="642"/>
                  </a:lnTo>
                  <a:cubicBezTo>
                    <a:pt x="1509105" y="642"/>
                    <a:pt x="1683672" y="37778"/>
                    <a:pt x="1842451" y="104936"/>
                  </a:cubicBezTo>
                  <a:lnTo>
                    <a:pt x="1958126" y="160659"/>
                  </a:lnTo>
                  <a:lnTo>
                    <a:pt x="1924171" y="141546"/>
                  </a:lnTo>
                  <a:cubicBezTo>
                    <a:pt x="1744710" y="50999"/>
                    <a:pt x="1541886" y="0"/>
                    <a:pt x="1327150" y="0"/>
                  </a:cubicBezTo>
                  <a:cubicBezTo>
                    <a:pt x="594185" y="0"/>
                    <a:pt x="0" y="594185"/>
                    <a:pt x="0" y="132715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ṣ1íḓê"/>
            <p:cNvSpPr/>
            <p:nvPr/>
          </p:nvSpPr>
          <p:spPr bwMode="auto">
            <a:xfrm>
              <a:off x="5895909" y="4403149"/>
              <a:ext cx="401467" cy="401467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ïšḷidè"/>
            <p:cNvGrpSpPr/>
            <p:nvPr/>
          </p:nvGrpSpPr>
          <p:grpSpPr>
            <a:xfrm>
              <a:off x="5909178" y="2562157"/>
              <a:ext cx="374937" cy="401467"/>
              <a:chOff x="2281238" y="1909763"/>
              <a:chExt cx="336550" cy="360363"/>
            </a:xfrm>
            <a:solidFill>
              <a:schemeClr val="bg1"/>
            </a:solidFill>
          </p:grpSpPr>
          <p:sp>
            <p:nvSpPr>
              <p:cNvPr id="14" name="íšḻiḓè"/>
              <p:cNvSpPr/>
              <p:nvPr/>
            </p:nvSpPr>
            <p:spPr bwMode="auto">
              <a:xfrm>
                <a:off x="2281238" y="1909763"/>
                <a:ext cx="336550" cy="360363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0" y="107"/>
                  </a:cxn>
                  <a:cxn ang="0">
                    <a:pos x="15" y="123"/>
                  </a:cxn>
                  <a:cxn ang="0">
                    <a:pos x="99" y="123"/>
                  </a:cxn>
                  <a:cxn ang="0">
                    <a:pos x="115" y="107"/>
                  </a:cxn>
                  <a:cxn ang="0">
                    <a:pos x="115" y="15"/>
                  </a:cxn>
                  <a:cxn ang="0">
                    <a:pos x="99" y="0"/>
                  </a:cxn>
                  <a:cxn ang="0">
                    <a:pos x="107" y="107"/>
                  </a:cxn>
                  <a:cxn ang="0">
                    <a:pos x="99" y="115"/>
                  </a:cxn>
                  <a:cxn ang="0">
                    <a:pos x="15" y="115"/>
                  </a:cxn>
                  <a:cxn ang="0">
                    <a:pos x="7" y="107"/>
                  </a:cxn>
                  <a:cxn ang="0">
                    <a:pos x="7" y="15"/>
                  </a:cxn>
                  <a:cxn ang="0">
                    <a:pos x="15" y="8"/>
                  </a:cxn>
                  <a:cxn ang="0">
                    <a:pos x="99" y="8"/>
                  </a:cxn>
                  <a:cxn ang="0">
                    <a:pos x="107" y="15"/>
                  </a:cxn>
                  <a:cxn ang="0">
                    <a:pos x="107" y="107"/>
                  </a:cxn>
                  <a:cxn ang="0">
                    <a:pos x="107" y="107"/>
                  </a:cxn>
                  <a:cxn ang="0">
                    <a:pos x="107" y="107"/>
                  </a:cxn>
                </a:cxnLst>
                <a:rect l="0" t="0" r="r" b="b"/>
                <a:pathLst>
                  <a:path w="115" h="123">
                    <a:moveTo>
                      <a:pt x="9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8" y="123"/>
                      <a:pt x="115" y="116"/>
                      <a:pt x="115" y="107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7"/>
                      <a:pt x="108" y="0"/>
                      <a:pt x="99" y="0"/>
                    </a:cubicBezTo>
                    <a:close/>
                    <a:moveTo>
                      <a:pt x="107" y="107"/>
                    </a:moveTo>
                    <a:cubicBezTo>
                      <a:pt x="107" y="111"/>
                      <a:pt x="104" y="115"/>
                      <a:pt x="99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11" y="115"/>
                      <a:pt x="7" y="111"/>
                      <a:pt x="7" y="10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1"/>
                      <a:pt x="11" y="8"/>
                      <a:pt x="15" y="8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104" y="8"/>
                      <a:pt x="107" y="11"/>
                      <a:pt x="107" y="15"/>
                    </a:cubicBezTo>
                    <a:lnTo>
                      <a:pt x="107" y="107"/>
                    </a:lnTo>
                    <a:close/>
                    <a:moveTo>
                      <a:pt x="107" y="107"/>
                    </a:moveTo>
                    <a:cubicBezTo>
                      <a:pt x="107" y="107"/>
                      <a:pt x="107" y="107"/>
                      <a:pt x="107" y="10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ïšľiḓê"/>
              <p:cNvSpPr/>
              <p:nvPr/>
            </p:nvSpPr>
            <p:spPr bwMode="auto">
              <a:xfrm>
                <a:off x="2325688" y="1952626"/>
                <a:ext cx="246063" cy="227013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3"/>
                  </a:cxn>
                  <a:cxn ang="0">
                    <a:pos x="4" y="77"/>
                  </a:cxn>
                  <a:cxn ang="0">
                    <a:pos x="81" y="77"/>
                  </a:cxn>
                  <a:cxn ang="0">
                    <a:pos x="84" y="73"/>
                  </a:cxn>
                  <a:cxn ang="0">
                    <a:pos x="84" y="4"/>
                  </a:cxn>
                  <a:cxn ang="0">
                    <a:pos x="81" y="0"/>
                  </a:cxn>
                  <a:cxn ang="0">
                    <a:pos x="81" y="4"/>
                  </a:cxn>
                  <a:cxn ang="0">
                    <a:pos x="81" y="57"/>
                  </a:cxn>
                  <a:cxn ang="0">
                    <a:pos x="68" y="44"/>
                  </a:cxn>
                  <a:cxn ang="0">
                    <a:pos x="65" y="42"/>
                  </a:cxn>
                  <a:cxn ang="0">
                    <a:pos x="62" y="44"/>
                  </a:cxn>
                  <a:cxn ang="0">
                    <a:pos x="52" y="55"/>
                  </a:cxn>
                  <a:cxn ang="0">
                    <a:pos x="22" y="21"/>
                  </a:cxn>
                  <a:cxn ang="0">
                    <a:pos x="19" y="19"/>
                  </a:cxn>
                  <a:cxn ang="0">
                    <a:pos x="16" y="21"/>
                  </a:cxn>
                  <a:cxn ang="0">
                    <a:pos x="4" y="35"/>
                  </a:cxn>
                  <a:cxn ang="0">
                    <a:pos x="4" y="4"/>
                  </a:cxn>
                  <a:cxn ang="0">
                    <a:pos x="81" y="4"/>
                  </a:cxn>
                  <a:cxn ang="0">
                    <a:pos x="4" y="41"/>
                  </a:cxn>
                  <a:cxn ang="0">
                    <a:pos x="19" y="23"/>
                  </a:cxn>
                  <a:cxn ang="0">
                    <a:pos x="50" y="58"/>
                  </a:cxn>
                  <a:cxn ang="0">
                    <a:pos x="52" y="61"/>
                  </a:cxn>
                  <a:cxn ang="0">
                    <a:pos x="63" y="73"/>
                  </a:cxn>
                  <a:cxn ang="0">
                    <a:pos x="4" y="73"/>
                  </a:cxn>
                  <a:cxn ang="0">
                    <a:pos x="4" y="41"/>
                  </a:cxn>
                  <a:cxn ang="0">
                    <a:pos x="68" y="73"/>
                  </a:cxn>
                  <a:cxn ang="0">
                    <a:pos x="55" y="58"/>
                  </a:cxn>
                  <a:cxn ang="0">
                    <a:pos x="65" y="46"/>
                  </a:cxn>
                  <a:cxn ang="0">
                    <a:pos x="81" y="63"/>
                  </a:cxn>
                  <a:cxn ang="0">
                    <a:pos x="81" y="73"/>
                  </a:cxn>
                  <a:cxn ang="0">
                    <a:pos x="68" y="73"/>
                  </a:cxn>
                  <a:cxn ang="0">
                    <a:pos x="68" y="73"/>
                  </a:cxn>
                  <a:cxn ang="0">
                    <a:pos x="68" y="73"/>
                  </a:cxn>
                </a:cxnLst>
                <a:rect l="0" t="0" r="r" b="b"/>
                <a:pathLst>
                  <a:path w="84" h="77">
                    <a:moveTo>
                      <a:pt x="8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2" y="77"/>
                      <a:pt x="4" y="77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3" y="77"/>
                      <a:pt x="84" y="75"/>
                      <a:pt x="84" y="73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2"/>
                      <a:pt x="83" y="0"/>
                      <a:pt x="81" y="0"/>
                    </a:cubicBezTo>
                    <a:close/>
                    <a:moveTo>
                      <a:pt x="81" y="4"/>
                    </a:moveTo>
                    <a:cubicBezTo>
                      <a:pt x="81" y="57"/>
                      <a:pt x="81" y="57"/>
                      <a:pt x="81" y="57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43"/>
                      <a:pt x="66" y="42"/>
                      <a:pt x="65" y="42"/>
                    </a:cubicBezTo>
                    <a:cubicBezTo>
                      <a:pt x="64" y="42"/>
                      <a:pt x="63" y="43"/>
                      <a:pt x="62" y="44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0"/>
                      <a:pt x="20" y="19"/>
                      <a:pt x="19" y="19"/>
                    </a:cubicBezTo>
                    <a:cubicBezTo>
                      <a:pt x="18" y="19"/>
                      <a:pt x="17" y="20"/>
                      <a:pt x="16" y="21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1" y="4"/>
                    </a:lnTo>
                    <a:close/>
                    <a:moveTo>
                      <a:pt x="4" y="41"/>
                    </a:moveTo>
                    <a:cubicBezTo>
                      <a:pt x="19" y="23"/>
                      <a:pt x="19" y="23"/>
                      <a:pt x="19" y="23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4" y="73"/>
                      <a:pt x="4" y="73"/>
                      <a:pt x="4" y="73"/>
                    </a:cubicBezTo>
                    <a:lnTo>
                      <a:pt x="4" y="41"/>
                    </a:lnTo>
                    <a:close/>
                    <a:moveTo>
                      <a:pt x="68" y="73"/>
                    </a:moveTo>
                    <a:cubicBezTo>
                      <a:pt x="55" y="58"/>
                      <a:pt x="55" y="58"/>
                      <a:pt x="55" y="58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73"/>
                      <a:pt x="81" y="73"/>
                      <a:pt x="81" y="73"/>
                    </a:cubicBezTo>
                    <a:lnTo>
                      <a:pt x="68" y="73"/>
                    </a:lnTo>
                    <a:close/>
                    <a:moveTo>
                      <a:pt x="68" y="73"/>
                    </a:moveTo>
                    <a:cubicBezTo>
                      <a:pt x="68" y="73"/>
                      <a:pt x="68" y="73"/>
                      <a:pt x="68" y="7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ïṣlidê"/>
              <p:cNvSpPr/>
              <p:nvPr/>
            </p:nvSpPr>
            <p:spPr bwMode="auto">
              <a:xfrm>
                <a:off x="2460625" y="1989138"/>
                <a:ext cx="66675" cy="66675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3" y="11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12" y="23"/>
                  </a:cxn>
                  <a:cxn ang="0">
                    <a:pos x="12" y="4"/>
                  </a:cxn>
                  <a:cxn ang="0">
                    <a:pos x="19" y="11"/>
                  </a:cxn>
                  <a:cxn ang="0">
                    <a:pos x="12" y="19"/>
                  </a:cxn>
                  <a:cxn ang="0">
                    <a:pos x="4" y="11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cubicBezTo>
                      <a:pt x="18" y="23"/>
                      <a:pt x="23" y="18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19" y="7"/>
                      <a:pt x="19" y="11"/>
                    </a:cubicBezTo>
                    <a:cubicBezTo>
                      <a:pt x="19" y="15"/>
                      <a:pt x="16" y="19"/>
                      <a:pt x="12" y="19"/>
                    </a:cubicBezTo>
                    <a:cubicBezTo>
                      <a:pt x="7" y="19"/>
                      <a:pt x="4" y="15"/>
                      <a:pt x="4" y="11"/>
                    </a:cubicBezTo>
                    <a:cubicBezTo>
                      <a:pt x="4" y="7"/>
                      <a:pt x="7" y="4"/>
                      <a:pt x="12" y="4"/>
                    </a:cubicBezTo>
                    <a:close/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iṣḷíḑê"/>
            <p:cNvGrpSpPr/>
            <p:nvPr/>
          </p:nvGrpSpPr>
          <p:grpSpPr>
            <a:xfrm>
              <a:off x="6871349" y="3496659"/>
              <a:ext cx="413846" cy="389086"/>
              <a:chOff x="2266950" y="2710667"/>
              <a:chExt cx="371475" cy="349250"/>
            </a:xfrm>
            <a:solidFill>
              <a:schemeClr val="bg1"/>
            </a:solidFill>
          </p:grpSpPr>
          <p:sp>
            <p:nvSpPr>
              <p:cNvPr id="12" name="ïŝ1îdê"/>
              <p:cNvSpPr/>
              <p:nvPr/>
            </p:nvSpPr>
            <p:spPr bwMode="auto">
              <a:xfrm>
                <a:off x="2447925" y="2903538"/>
                <a:ext cx="44450" cy="4445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7" y="1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7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2"/>
                      <a:pt x="11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5" y="3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ïṣlidé"/>
              <p:cNvSpPr/>
              <p:nvPr/>
            </p:nvSpPr>
            <p:spPr bwMode="auto">
              <a:xfrm>
                <a:off x="2266950" y="2710667"/>
                <a:ext cx="371475" cy="349250"/>
              </a:xfrm>
              <a:custGeom>
                <a:avLst/>
                <a:gdLst/>
                <a:ahLst/>
                <a:cxnLst>
                  <a:cxn ang="0">
                    <a:pos x="111" y="46"/>
                  </a:cxn>
                  <a:cxn ang="0">
                    <a:pos x="100" y="0"/>
                  </a:cxn>
                  <a:cxn ang="0">
                    <a:pos x="0" y="21"/>
                  </a:cxn>
                  <a:cxn ang="0">
                    <a:pos x="21" y="119"/>
                  </a:cxn>
                  <a:cxn ang="0">
                    <a:pos x="111" y="97"/>
                  </a:cxn>
                  <a:cxn ang="0">
                    <a:pos x="111" y="46"/>
                  </a:cxn>
                  <a:cxn ang="0">
                    <a:pos x="100" y="7"/>
                  </a:cxn>
                  <a:cxn ang="0">
                    <a:pos x="104" y="35"/>
                  </a:cxn>
                  <a:cxn ang="0">
                    <a:pos x="100" y="15"/>
                  </a:cxn>
                  <a:cxn ang="0">
                    <a:pos x="16" y="11"/>
                  </a:cxn>
                  <a:cxn ang="0">
                    <a:pos x="12" y="30"/>
                  </a:cxn>
                  <a:cxn ang="0">
                    <a:pos x="21" y="7"/>
                  </a:cxn>
                  <a:cxn ang="0">
                    <a:pos x="16" y="19"/>
                  </a:cxn>
                  <a:cxn ang="0">
                    <a:pos x="96" y="15"/>
                  </a:cxn>
                  <a:cxn ang="0">
                    <a:pos x="96" y="23"/>
                  </a:cxn>
                  <a:cxn ang="0">
                    <a:pos x="16" y="26"/>
                  </a:cxn>
                  <a:cxn ang="0">
                    <a:pos x="96" y="23"/>
                  </a:cxn>
                  <a:cxn ang="0">
                    <a:pos x="96" y="34"/>
                  </a:cxn>
                  <a:cxn ang="0">
                    <a:pos x="16" y="33"/>
                  </a:cxn>
                  <a:cxn ang="0">
                    <a:pos x="96" y="30"/>
                  </a:cxn>
                  <a:cxn ang="0">
                    <a:pos x="90" y="111"/>
                  </a:cxn>
                  <a:cxn ang="0">
                    <a:pos x="8" y="97"/>
                  </a:cxn>
                  <a:cxn ang="0">
                    <a:pos x="21" y="42"/>
                  </a:cxn>
                  <a:cxn ang="0">
                    <a:pos x="104" y="46"/>
                  </a:cxn>
                  <a:cxn ang="0">
                    <a:pos x="69" y="53"/>
                  </a:cxn>
                  <a:cxn ang="0">
                    <a:pos x="69" y="92"/>
                  </a:cxn>
                  <a:cxn ang="0">
                    <a:pos x="104" y="97"/>
                  </a:cxn>
                  <a:cxn ang="0">
                    <a:pos x="69" y="84"/>
                  </a:cxn>
                  <a:cxn ang="0">
                    <a:pos x="69" y="61"/>
                  </a:cxn>
                  <a:cxn ang="0">
                    <a:pos x="110" y="58"/>
                  </a:cxn>
                  <a:cxn ang="0">
                    <a:pos x="111" y="56"/>
                  </a:cxn>
                  <a:cxn ang="0">
                    <a:pos x="109" y="84"/>
                  </a:cxn>
                  <a:cxn ang="0">
                    <a:pos x="109" y="84"/>
                  </a:cxn>
                </a:cxnLst>
                <a:rect l="0" t="0" r="r" b="b"/>
                <a:pathLst>
                  <a:path w="127" h="119">
                    <a:moveTo>
                      <a:pt x="111" y="46"/>
                    </a:moveTo>
                    <a:cubicBezTo>
                      <a:pt x="111" y="46"/>
                      <a:pt x="111" y="46"/>
                      <a:pt x="111" y="46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5"/>
                      <a:pt x="106" y="0"/>
                      <a:pt x="10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9"/>
                      <a:pt x="10" y="119"/>
                      <a:pt x="21" y="119"/>
                    </a:cubicBezTo>
                    <a:cubicBezTo>
                      <a:pt x="90" y="119"/>
                      <a:pt x="90" y="119"/>
                      <a:pt x="90" y="119"/>
                    </a:cubicBezTo>
                    <a:cubicBezTo>
                      <a:pt x="102" y="119"/>
                      <a:pt x="111" y="109"/>
                      <a:pt x="111" y="97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27" y="80"/>
                      <a:pt x="127" y="57"/>
                      <a:pt x="111" y="46"/>
                    </a:cubicBezTo>
                    <a:close/>
                    <a:moveTo>
                      <a:pt x="21" y="7"/>
                    </a:moveTo>
                    <a:cubicBezTo>
                      <a:pt x="100" y="7"/>
                      <a:pt x="100" y="7"/>
                      <a:pt x="100" y="7"/>
                    </a:cubicBezTo>
                    <a:cubicBezTo>
                      <a:pt x="102" y="7"/>
                      <a:pt x="104" y="9"/>
                      <a:pt x="104" y="11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3" y="34"/>
                      <a:pt x="101" y="34"/>
                      <a:pt x="100" y="3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13"/>
                      <a:pt x="98" y="11"/>
                      <a:pt x="9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1"/>
                      <a:pt x="12" y="13"/>
                      <a:pt x="12" y="15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9" y="28"/>
                      <a:pt x="8" y="24"/>
                      <a:pt x="8" y="21"/>
                    </a:cubicBezTo>
                    <a:cubicBezTo>
                      <a:pt x="8" y="13"/>
                      <a:pt x="14" y="7"/>
                      <a:pt x="21" y="7"/>
                    </a:cubicBezTo>
                    <a:close/>
                    <a:moveTo>
                      <a:pt x="96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96" y="15"/>
                      <a:pt x="96" y="15"/>
                      <a:pt x="96" y="15"/>
                    </a:cubicBezTo>
                    <a:lnTo>
                      <a:pt x="96" y="19"/>
                    </a:lnTo>
                    <a:close/>
                    <a:moveTo>
                      <a:pt x="96" y="23"/>
                    </a:moveTo>
                    <a:cubicBezTo>
                      <a:pt x="96" y="26"/>
                      <a:pt x="96" y="26"/>
                      <a:pt x="9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96" y="23"/>
                    </a:lnTo>
                    <a:close/>
                    <a:moveTo>
                      <a:pt x="96" y="30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19" y="34"/>
                      <a:pt x="17" y="34"/>
                      <a:pt x="16" y="33"/>
                    </a:cubicBezTo>
                    <a:cubicBezTo>
                      <a:pt x="16" y="30"/>
                      <a:pt x="16" y="30"/>
                      <a:pt x="16" y="30"/>
                    </a:cubicBezTo>
                    <a:lnTo>
                      <a:pt x="96" y="30"/>
                    </a:lnTo>
                    <a:close/>
                    <a:moveTo>
                      <a:pt x="104" y="97"/>
                    </a:moveTo>
                    <a:cubicBezTo>
                      <a:pt x="104" y="105"/>
                      <a:pt x="98" y="111"/>
                      <a:pt x="90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14" y="111"/>
                      <a:pt x="8" y="105"/>
                      <a:pt x="8" y="9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1" y="40"/>
                      <a:pt x="16" y="42"/>
                      <a:pt x="21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2" y="42"/>
                      <a:pt x="104" y="44"/>
                      <a:pt x="104" y="4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59" y="53"/>
                      <a:pt x="50" y="62"/>
                      <a:pt x="50" y="72"/>
                    </a:cubicBezTo>
                    <a:cubicBezTo>
                      <a:pt x="50" y="83"/>
                      <a:pt x="59" y="92"/>
                      <a:pt x="69" y="92"/>
                    </a:cubicBezTo>
                    <a:cubicBezTo>
                      <a:pt x="104" y="92"/>
                      <a:pt x="104" y="92"/>
                      <a:pt x="104" y="92"/>
                    </a:cubicBezTo>
                    <a:lnTo>
                      <a:pt x="104" y="97"/>
                    </a:lnTo>
                    <a:close/>
                    <a:moveTo>
                      <a:pt x="109" y="84"/>
                    </a:moveTo>
                    <a:cubicBezTo>
                      <a:pt x="69" y="84"/>
                      <a:pt x="69" y="84"/>
                      <a:pt x="69" y="84"/>
                    </a:cubicBezTo>
                    <a:cubicBezTo>
                      <a:pt x="63" y="84"/>
                      <a:pt x="58" y="79"/>
                      <a:pt x="58" y="72"/>
                    </a:cubicBezTo>
                    <a:cubicBezTo>
                      <a:pt x="58" y="66"/>
                      <a:pt x="63" y="61"/>
                      <a:pt x="69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6" y="61"/>
                      <a:pt x="108" y="60"/>
                      <a:pt x="110" y="58"/>
                    </a:cubicBezTo>
                    <a:cubicBezTo>
                      <a:pt x="110" y="57"/>
                      <a:pt x="111" y="57"/>
                      <a:pt x="111" y="56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4" y="59"/>
                      <a:pt x="115" y="64"/>
                      <a:pt x="115" y="69"/>
                    </a:cubicBezTo>
                    <a:cubicBezTo>
                      <a:pt x="115" y="75"/>
                      <a:pt x="113" y="80"/>
                      <a:pt x="109" y="84"/>
                    </a:cubicBezTo>
                    <a:close/>
                    <a:moveTo>
                      <a:pt x="109" y="84"/>
                    </a:moveTo>
                    <a:cubicBezTo>
                      <a:pt x="109" y="84"/>
                      <a:pt x="109" y="84"/>
                      <a:pt x="109" y="8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îṥḻíḑé"/>
            <p:cNvSpPr/>
            <p:nvPr/>
          </p:nvSpPr>
          <p:spPr bwMode="auto">
            <a:xfrm>
              <a:off x="5004522" y="3540881"/>
              <a:ext cx="399697" cy="300657"/>
            </a:xfrm>
            <a:custGeom>
              <a:avLst/>
              <a:gdLst/>
              <a:ahLst/>
              <a:cxnLst>
                <a:cxn ang="0">
                  <a:pos x="101" y="2"/>
                </a:cxn>
                <a:cxn ang="0">
                  <a:pos x="27" y="0"/>
                </a:cxn>
                <a:cxn ang="0">
                  <a:pos x="2" y="22"/>
                </a:cxn>
                <a:cxn ang="0">
                  <a:pos x="2" y="32"/>
                </a:cxn>
                <a:cxn ang="0">
                  <a:pos x="61" y="92"/>
                </a:cxn>
                <a:cxn ang="0">
                  <a:pos x="121" y="32"/>
                </a:cxn>
                <a:cxn ang="0">
                  <a:pos x="120" y="22"/>
                </a:cxn>
                <a:cxn ang="0">
                  <a:pos x="86" y="14"/>
                </a:cxn>
                <a:cxn ang="0">
                  <a:pos x="93" y="8"/>
                </a:cxn>
                <a:cxn ang="0">
                  <a:pos x="76" y="27"/>
                </a:cxn>
                <a:cxn ang="0">
                  <a:pos x="93" y="27"/>
                </a:cxn>
                <a:cxn ang="0">
                  <a:pos x="73" y="25"/>
                </a:cxn>
                <a:cxn ang="0">
                  <a:pos x="75" y="9"/>
                </a:cxn>
                <a:cxn ang="0">
                  <a:pos x="70" y="27"/>
                </a:cxn>
                <a:cxn ang="0">
                  <a:pos x="61" y="20"/>
                </a:cxn>
                <a:cxn ang="0">
                  <a:pos x="70" y="8"/>
                </a:cxn>
                <a:cxn ang="0">
                  <a:pos x="53" y="8"/>
                </a:cxn>
                <a:cxn ang="0">
                  <a:pos x="58" y="17"/>
                </a:cxn>
                <a:cxn ang="0">
                  <a:pos x="40" y="16"/>
                </a:cxn>
                <a:cxn ang="0">
                  <a:pos x="58" y="17"/>
                </a:cxn>
                <a:cxn ang="0">
                  <a:pos x="30" y="27"/>
                </a:cxn>
                <a:cxn ang="0">
                  <a:pos x="47" y="27"/>
                </a:cxn>
                <a:cxn ang="0">
                  <a:pos x="37" y="14"/>
                </a:cxn>
                <a:cxn ang="0">
                  <a:pos x="43" y="8"/>
                </a:cxn>
                <a:cxn ang="0">
                  <a:pos x="34" y="17"/>
                </a:cxn>
                <a:cxn ang="0">
                  <a:pos x="8" y="27"/>
                </a:cxn>
                <a:cxn ang="0">
                  <a:pos x="11" y="31"/>
                </a:cxn>
                <a:cxn ang="0">
                  <a:pos x="49" y="71"/>
                </a:cxn>
                <a:cxn ang="0">
                  <a:pos x="29" y="31"/>
                </a:cxn>
                <a:cxn ang="0">
                  <a:pos x="57" y="78"/>
                </a:cxn>
                <a:cxn ang="0">
                  <a:pos x="52" y="31"/>
                </a:cxn>
                <a:cxn ang="0">
                  <a:pos x="61" y="79"/>
                </a:cxn>
                <a:cxn ang="0">
                  <a:pos x="65" y="78"/>
                </a:cxn>
                <a:cxn ang="0">
                  <a:pos x="94" y="31"/>
                </a:cxn>
                <a:cxn ang="0">
                  <a:pos x="74" y="71"/>
                </a:cxn>
                <a:cxn ang="0">
                  <a:pos x="112" y="31"/>
                </a:cxn>
                <a:cxn ang="0">
                  <a:pos x="99" y="27"/>
                </a:cxn>
                <a:cxn ang="0">
                  <a:pos x="97" y="9"/>
                </a:cxn>
                <a:cxn ang="0">
                  <a:pos x="99" y="27"/>
                </a:cxn>
                <a:cxn ang="0">
                  <a:pos x="99" y="27"/>
                </a:cxn>
              </a:cxnLst>
              <a:rect l="0" t="0" r="r" b="b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33" name="矩形 32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70915" y="2019935"/>
            <a:ext cx="3305810" cy="1151890"/>
            <a:chOff x="5154" y="3195"/>
            <a:chExt cx="5206" cy="1814"/>
          </a:xfrm>
        </p:grpSpPr>
        <p:sp>
          <p:nvSpPr>
            <p:cNvPr id="47" name="文本框 46"/>
            <p:cNvSpPr txBox="1"/>
            <p:nvPr/>
          </p:nvSpPr>
          <p:spPr>
            <a:xfrm>
              <a:off x="5154" y="3195"/>
              <a:ext cx="520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175" y="3769"/>
              <a:ext cx="4216" cy="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70915" y="3777615"/>
            <a:ext cx="3166745" cy="1151890"/>
            <a:chOff x="5122" y="3195"/>
            <a:chExt cx="4987" cy="1814"/>
          </a:xfrm>
        </p:grpSpPr>
        <p:sp>
          <p:nvSpPr>
            <p:cNvPr id="36" name="文本框 35"/>
            <p:cNvSpPr txBox="1"/>
            <p:nvPr/>
          </p:nvSpPr>
          <p:spPr>
            <a:xfrm>
              <a:off x="5143" y="3195"/>
              <a:ext cx="496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122" y="3769"/>
              <a:ext cx="4269" cy="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52790" y="2056130"/>
            <a:ext cx="3057525" cy="1151890"/>
            <a:chOff x="5175" y="3195"/>
            <a:chExt cx="4815" cy="1814"/>
          </a:xfrm>
        </p:grpSpPr>
        <p:sp>
          <p:nvSpPr>
            <p:cNvPr id="39" name="文本框 38"/>
            <p:cNvSpPr txBox="1"/>
            <p:nvPr/>
          </p:nvSpPr>
          <p:spPr>
            <a:xfrm>
              <a:off x="5207" y="3195"/>
              <a:ext cx="4783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75" y="3769"/>
              <a:ext cx="4216" cy="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52790" y="3813810"/>
            <a:ext cx="3521075" cy="1151890"/>
            <a:chOff x="5143" y="3195"/>
            <a:chExt cx="5545" cy="1814"/>
          </a:xfrm>
        </p:grpSpPr>
        <p:sp>
          <p:nvSpPr>
            <p:cNvPr id="42" name="文本框 41"/>
            <p:cNvSpPr txBox="1"/>
            <p:nvPr/>
          </p:nvSpPr>
          <p:spPr>
            <a:xfrm>
              <a:off x="5143" y="3195"/>
              <a:ext cx="554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75" y="3769"/>
              <a:ext cx="4216" cy="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222513" y="2077279"/>
            <a:ext cx="2554358" cy="3761827"/>
            <a:chOff x="1222513" y="2077279"/>
            <a:chExt cx="2554358" cy="3761827"/>
          </a:xfrm>
        </p:grpSpPr>
        <p:sp>
          <p:nvSpPr>
            <p:cNvPr id="2" name="矩形 1"/>
            <p:cNvSpPr/>
            <p:nvPr/>
          </p:nvSpPr>
          <p:spPr>
            <a:xfrm>
              <a:off x="1222513" y="2077279"/>
              <a:ext cx="2554358" cy="3761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 descr="/Users/sunkun/Desktop/11124640.jpg1112464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52078" y="2481139"/>
              <a:ext cx="1895475" cy="1895475"/>
            </a:xfrm>
            <a:custGeom>
              <a:avLst/>
              <a:gdLst>
                <a:gd name="connsiteX0" fmla="*/ 947854 w 1895708"/>
                <a:gd name="connsiteY0" fmla="*/ 0 h 1895708"/>
                <a:gd name="connsiteX1" fmla="*/ 1895708 w 1895708"/>
                <a:gd name="connsiteY1" fmla="*/ 947854 h 1895708"/>
                <a:gd name="connsiteX2" fmla="*/ 947854 w 1895708"/>
                <a:gd name="connsiteY2" fmla="*/ 1895708 h 1895708"/>
                <a:gd name="connsiteX3" fmla="*/ 0 w 1895708"/>
                <a:gd name="connsiteY3" fmla="*/ 947854 h 1895708"/>
                <a:gd name="connsiteX4" fmla="*/ 947854 w 1895708"/>
                <a:gd name="connsiteY4" fmla="*/ 0 h 189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08" h="1895708">
                  <a:moveTo>
                    <a:pt x="947854" y="0"/>
                  </a:moveTo>
                  <a:cubicBezTo>
                    <a:pt x="1471339" y="0"/>
                    <a:pt x="1895708" y="424369"/>
                    <a:pt x="1895708" y="947854"/>
                  </a:cubicBezTo>
                  <a:cubicBezTo>
                    <a:pt x="1895708" y="1471339"/>
                    <a:pt x="1471339" y="1895708"/>
                    <a:pt x="947854" y="1895708"/>
                  </a:cubicBezTo>
                  <a:cubicBezTo>
                    <a:pt x="424369" y="1895708"/>
                    <a:pt x="0" y="1471339"/>
                    <a:pt x="0" y="947854"/>
                  </a:cubicBezTo>
                  <a:cubicBezTo>
                    <a:pt x="0" y="424369"/>
                    <a:pt x="424369" y="0"/>
                    <a:pt x="947854" y="0"/>
                  </a:cubicBezTo>
                  <a:close/>
                </a:path>
              </a:pathLst>
            </a:custGeom>
          </p:spPr>
        </p:pic>
        <p:sp>
          <p:nvSpPr>
            <p:cNvPr id="8" name="椭圆 7"/>
            <p:cNvSpPr/>
            <p:nvPr/>
          </p:nvSpPr>
          <p:spPr>
            <a:xfrm>
              <a:off x="2970466" y="2481146"/>
              <a:ext cx="477080" cy="477080"/>
            </a:xfrm>
            <a:prstGeom prst="ellipse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97874" y="4687487"/>
              <a:ext cx="2378995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Double-click here to enter the replacement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18822" y="2077279"/>
            <a:ext cx="2765280" cy="3761827"/>
            <a:chOff x="1222513" y="2077279"/>
            <a:chExt cx="2765280" cy="3761827"/>
          </a:xfrm>
        </p:grpSpPr>
        <p:sp>
          <p:nvSpPr>
            <p:cNvPr id="14" name="矩形 13"/>
            <p:cNvSpPr/>
            <p:nvPr/>
          </p:nvSpPr>
          <p:spPr>
            <a:xfrm>
              <a:off x="1222513" y="2077279"/>
              <a:ext cx="2554358" cy="3761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 descr="/Users/sunkun/Desktop/11124640.jpg1112464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52078" y="2481139"/>
              <a:ext cx="1895475" cy="1895475"/>
            </a:xfrm>
            <a:custGeom>
              <a:avLst/>
              <a:gdLst>
                <a:gd name="connsiteX0" fmla="*/ 947854 w 1895708"/>
                <a:gd name="connsiteY0" fmla="*/ 0 h 1895708"/>
                <a:gd name="connsiteX1" fmla="*/ 1895708 w 1895708"/>
                <a:gd name="connsiteY1" fmla="*/ 947854 h 1895708"/>
                <a:gd name="connsiteX2" fmla="*/ 947854 w 1895708"/>
                <a:gd name="connsiteY2" fmla="*/ 1895708 h 1895708"/>
                <a:gd name="connsiteX3" fmla="*/ 0 w 1895708"/>
                <a:gd name="connsiteY3" fmla="*/ 947854 h 1895708"/>
                <a:gd name="connsiteX4" fmla="*/ 947854 w 1895708"/>
                <a:gd name="connsiteY4" fmla="*/ 0 h 189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08" h="1895708">
                  <a:moveTo>
                    <a:pt x="947854" y="0"/>
                  </a:moveTo>
                  <a:cubicBezTo>
                    <a:pt x="1471339" y="0"/>
                    <a:pt x="1895708" y="424369"/>
                    <a:pt x="1895708" y="947854"/>
                  </a:cubicBezTo>
                  <a:cubicBezTo>
                    <a:pt x="1895708" y="1471339"/>
                    <a:pt x="1471339" y="1895708"/>
                    <a:pt x="947854" y="1895708"/>
                  </a:cubicBezTo>
                  <a:cubicBezTo>
                    <a:pt x="424369" y="1895708"/>
                    <a:pt x="0" y="1471339"/>
                    <a:pt x="0" y="947854"/>
                  </a:cubicBezTo>
                  <a:cubicBezTo>
                    <a:pt x="0" y="424369"/>
                    <a:pt x="424369" y="0"/>
                    <a:pt x="947854" y="0"/>
                  </a:cubicBezTo>
                  <a:close/>
                </a:path>
              </a:pathLst>
            </a:custGeom>
          </p:spPr>
        </p:pic>
        <p:sp>
          <p:nvSpPr>
            <p:cNvPr id="16" name="椭圆 15"/>
            <p:cNvSpPr/>
            <p:nvPr/>
          </p:nvSpPr>
          <p:spPr>
            <a:xfrm>
              <a:off x="2970466" y="2481146"/>
              <a:ext cx="477080" cy="477080"/>
            </a:xfrm>
            <a:prstGeom prst="ellipse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33435" y="4669707"/>
              <a:ext cx="255435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Double-click here to enter the replacement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15131" y="2077279"/>
            <a:ext cx="2765280" cy="3761827"/>
            <a:chOff x="1222513" y="2077279"/>
            <a:chExt cx="2765280" cy="3761827"/>
          </a:xfrm>
        </p:grpSpPr>
        <p:sp>
          <p:nvSpPr>
            <p:cNvPr id="19" name="矩形 18"/>
            <p:cNvSpPr/>
            <p:nvPr/>
          </p:nvSpPr>
          <p:spPr>
            <a:xfrm>
              <a:off x="1222513" y="2077279"/>
              <a:ext cx="2554358" cy="3761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" name="图片 19" descr="/Users/sunkun/Desktop/11124640.jpg1112464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52078" y="2481139"/>
              <a:ext cx="1895475" cy="1895475"/>
            </a:xfrm>
            <a:custGeom>
              <a:avLst/>
              <a:gdLst>
                <a:gd name="connsiteX0" fmla="*/ 947854 w 1895708"/>
                <a:gd name="connsiteY0" fmla="*/ 0 h 1895708"/>
                <a:gd name="connsiteX1" fmla="*/ 1895708 w 1895708"/>
                <a:gd name="connsiteY1" fmla="*/ 947854 h 1895708"/>
                <a:gd name="connsiteX2" fmla="*/ 947854 w 1895708"/>
                <a:gd name="connsiteY2" fmla="*/ 1895708 h 1895708"/>
                <a:gd name="connsiteX3" fmla="*/ 0 w 1895708"/>
                <a:gd name="connsiteY3" fmla="*/ 947854 h 1895708"/>
                <a:gd name="connsiteX4" fmla="*/ 947854 w 1895708"/>
                <a:gd name="connsiteY4" fmla="*/ 0 h 189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08" h="1895708">
                  <a:moveTo>
                    <a:pt x="947854" y="0"/>
                  </a:moveTo>
                  <a:cubicBezTo>
                    <a:pt x="1471339" y="0"/>
                    <a:pt x="1895708" y="424369"/>
                    <a:pt x="1895708" y="947854"/>
                  </a:cubicBezTo>
                  <a:cubicBezTo>
                    <a:pt x="1895708" y="1471339"/>
                    <a:pt x="1471339" y="1895708"/>
                    <a:pt x="947854" y="1895708"/>
                  </a:cubicBezTo>
                  <a:cubicBezTo>
                    <a:pt x="424369" y="1895708"/>
                    <a:pt x="0" y="1471339"/>
                    <a:pt x="0" y="947854"/>
                  </a:cubicBezTo>
                  <a:cubicBezTo>
                    <a:pt x="0" y="424369"/>
                    <a:pt x="424369" y="0"/>
                    <a:pt x="947854" y="0"/>
                  </a:cubicBezTo>
                  <a:close/>
                </a:path>
              </a:pathLst>
            </a:custGeom>
          </p:spPr>
        </p:pic>
        <p:sp>
          <p:nvSpPr>
            <p:cNvPr id="21" name="椭圆 20"/>
            <p:cNvSpPr/>
            <p:nvPr/>
          </p:nvSpPr>
          <p:spPr>
            <a:xfrm>
              <a:off x="2970466" y="2481146"/>
              <a:ext cx="477080" cy="477080"/>
            </a:xfrm>
            <a:prstGeom prst="ellipse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33435" y="4616367"/>
              <a:ext cx="255435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Double-click here to enter the replacement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4" name="矩形 3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</p:spTree>
  </p:cSld>
  <p:clrMapOvr>
    <a:masterClrMapping/>
  </p:clrMapOvr>
  <p:transition spd="slow" advClick="0" advTm="4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Users/sunkun/Desktop/11124640.jpg111246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046" y="2042730"/>
            <a:ext cx="5440045" cy="36269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93206" y="2356465"/>
            <a:ext cx="4721087" cy="1181129"/>
            <a:chOff x="874643" y="2853421"/>
            <a:chExt cx="4721087" cy="1181129"/>
          </a:xfrm>
        </p:grpSpPr>
        <p:sp>
          <p:nvSpPr>
            <p:cNvPr id="4" name="椭圆 3"/>
            <p:cNvSpPr/>
            <p:nvPr/>
          </p:nvSpPr>
          <p:spPr>
            <a:xfrm>
              <a:off x="874643" y="2895723"/>
              <a:ext cx="357808" cy="357808"/>
            </a:xfrm>
            <a:prstGeom prst="ellipse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21904" y="3247027"/>
              <a:ext cx="427382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Double-click on the input replacement Double-click on the input substitution double-click on the substitution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21903" y="2853421"/>
              <a:ext cx="254485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3206" y="4235835"/>
            <a:ext cx="4721087" cy="1181129"/>
            <a:chOff x="874643" y="2853421"/>
            <a:chExt cx="4721087" cy="1181129"/>
          </a:xfrm>
        </p:grpSpPr>
        <p:sp>
          <p:nvSpPr>
            <p:cNvPr id="8" name="椭圆 7"/>
            <p:cNvSpPr/>
            <p:nvPr/>
          </p:nvSpPr>
          <p:spPr>
            <a:xfrm>
              <a:off x="874643" y="2895723"/>
              <a:ext cx="357808" cy="357808"/>
            </a:xfrm>
            <a:prstGeom prst="ellipse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21904" y="3247027"/>
              <a:ext cx="427382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Double-click on the input replacement Double-click on the input substitution double-click on the substitution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21904" y="2853421"/>
              <a:ext cx="265327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0" name="矩形 1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2" y="2047461"/>
            <a:ext cx="12192002" cy="3920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 descr="/Users/sunkun/Desktop/图片1.png图片1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83" y="1619749"/>
            <a:ext cx="4714240" cy="5044304"/>
          </a:xfrm>
          <a:custGeom>
            <a:avLst/>
            <a:gdLst>
              <a:gd name="connsiteX0" fmla="*/ 0 w 5585255"/>
              <a:gd name="connsiteY0" fmla="*/ 0 h 5968314"/>
              <a:gd name="connsiteX1" fmla="*/ 5585255 w 5585255"/>
              <a:gd name="connsiteY1" fmla="*/ 0 h 5968314"/>
              <a:gd name="connsiteX2" fmla="*/ 0 w 5585255"/>
              <a:gd name="connsiteY2" fmla="*/ 5968314 h 5968314"/>
              <a:gd name="connsiteX3" fmla="*/ 0 w 5585255"/>
              <a:gd name="connsiteY3" fmla="*/ 0 h 59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255" h="5968314">
                <a:moveTo>
                  <a:pt x="0" y="0"/>
                </a:moveTo>
                <a:lnTo>
                  <a:pt x="5585255" y="0"/>
                </a:lnTo>
                <a:lnTo>
                  <a:pt x="0" y="5968314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10" name="直角三角形 9"/>
          <p:cNvSpPr/>
          <p:nvPr/>
        </p:nvSpPr>
        <p:spPr>
          <a:xfrm rot="10800000" flipH="1">
            <a:off x="526774" y="924010"/>
            <a:ext cx="4720550" cy="5044304"/>
          </a:xfrm>
          <a:prstGeom prst="rtTriangle">
            <a:avLst/>
          </a:prstGeom>
          <a:solidFill>
            <a:srgbClr val="6A82C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76190" y="2192655"/>
            <a:ext cx="2447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394B6E"/>
                </a:solidFill>
                <a:cs typeface="+mn-ea"/>
                <a:sym typeface="+mn-lt"/>
              </a:rPr>
              <a:t> 04</a:t>
            </a:r>
            <a:endParaRPr lang="zh-CN" altLang="en-US" sz="9600" dirty="0">
              <a:solidFill>
                <a:srgbClr val="394B6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24552" y="3693394"/>
            <a:ext cx="531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94B6E"/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:p14="http://schemas.microsoft.com/office/powerpoint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0" bldLvl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9254" y="1656591"/>
            <a:ext cx="4670832" cy="4829934"/>
            <a:chOff x="3529254" y="1656591"/>
            <a:chExt cx="4670832" cy="4829934"/>
          </a:xfrm>
        </p:grpSpPr>
        <p:grpSp>
          <p:nvGrpSpPr>
            <p:cNvPr id="4" name="îśľíḍé"/>
            <p:cNvGrpSpPr/>
            <p:nvPr/>
          </p:nvGrpSpPr>
          <p:grpSpPr>
            <a:xfrm>
              <a:off x="3529254" y="1656591"/>
              <a:ext cx="4670832" cy="4829934"/>
              <a:chOff x="723347" y="1628800"/>
              <a:chExt cx="4724581" cy="4885516"/>
            </a:xfrm>
          </p:grpSpPr>
          <p:grpSp>
            <p:nvGrpSpPr>
              <p:cNvPr id="26" name="iṧľîḋe"/>
              <p:cNvGrpSpPr/>
              <p:nvPr/>
            </p:nvGrpSpPr>
            <p:grpSpPr>
              <a:xfrm>
                <a:off x="723347" y="1628800"/>
                <a:ext cx="4724581" cy="4091338"/>
                <a:chOff x="4326325" y="1640776"/>
                <a:chExt cx="4448167" cy="3851973"/>
              </a:xfrm>
            </p:grpSpPr>
            <p:sp>
              <p:nvSpPr>
                <p:cNvPr id="28" name="îṡḷïďe"/>
                <p:cNvSpPr/>
                <p:nvPr/>
              </p:nvSpPr>
              <p:spPr>
                <a:xfrm>
                  <a:off x="4400550" y="1640776"/>
                  <a:ext cx="4373942" cy="3851973"/>
                </a:xfrm>
                <a:custGeom>
                  <a:avLst/>
                  <a:gdLst>
                    <a:gd name="connsiteX0" fmla="*/ 0 w 4316792"/>
                    <a:gd name="connsiteY0" fmla="*/ 3851973 h 3851973"/>
                    <a:gd name="connsiteX1" fmla="*/ 2158396 w 4316792"/>
                    <a:gd name="connsiteY1" fmla="*/ 0 h 3851973"/>
                    <a:gd name="connsiteX2" fmla="*/ 4316792 w 4316792"/>
                    <a:gd name="connsiteY2" fmla="*/ 3851973 h 3851973"/>
                    <a:gd name="connsiteX3" fmla="*/ 0 w 4316792"/>
                    <a:gd name="connsiteY3" fmla="*/ 3851973 h 3851973"/>
                    <a:gd name="connsiteX0-1" fmla="*/ 0 w 4373942"/>
                    <a:gd name="connsiteY0-2" fmla="*/ 3823398 h 3851973"/>
                    <a:gd name="connsiteX1-3" fmla="*/ 2215546 w 4373942"/>
                    <a:gd name="connsiteY1-4" fmla="*/ 0 h 3851973"/>
                    <a:gd name="connsiteX2-5" fmla="*/ 4373942 w 4373942"/>
                    <a:gd name="connsiteY2-6" fmla="*/ 3851973 h 3851973"/>
                    <a:gd name="connsiteX3-7" fmla="*/ 0 w 4373942"/>
                    <a:gd name="connsiteY3-8" fmla="*/ 3823398 h 385197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4373942" h="3851973">
                      <a:moveTo>
                        <a:pt x="0" y="3823398"/>
                      </a:moveTo>
                      <a:lnTo>
                        <a:pt x="2215546" y="0"/>
                      </a:lnTo>
                      <a:lnTo>
                        <a:pt x="4373942" y="3851973"/>
                      </a:lnTo>
                      <a:lnTo>
                        <a:pt x="0" y="3823398"/>
                      </a:lnTo>
                      <a:close/>
                    </a:path>
                  </a:pathLst>
                </a:custGeom>
                <a:blipFill dpi="0"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ïṥļîḍe"/>
                <p:cNvSpPr/>
                <p:nvPr/>
              </p:nvSpPr>
              <p:spPr>
                <a:xfrm rot="1800000">
                  <a:off x="6077378" y="2171510"/>
                  <a:ext cx="2515123" cy="1496664"/>
                </a:xfrm>
                <a:prstGeom prst="rtTriangle">
                  <a:avLst/>
                </a:prstGeom>
                <a:solidFill>
                  <a:srgbClr val="6D83C8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š1ïḑe"/>
                <p:cNvSpPr/>
                <p:nvPr/>
              </p:nvSpPr>
              <p:spPr>
                <a:xfrm rot="16200000">
                  <a:off x="3817096" y="3464958"/>
                  <a:ext cx="2515122" cy="1496664"/>
                </a:xfrm>
                <a:prstGeom prst="rt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îšḷiḋé"/>
              <p:cNvSpPr/>
              <p:nvPr/>
            </p:nvSpPr>
            <p:spPr>
              <a:xfrm rot="8990440">
                <a:off x="2575542" y="4924647"/>
                <a:ext cx="2671415" cy="1589669"/>
              </a:xfrm>
              <a:prstGeom prst="rt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îṩ1ïďè"/>
            <p:cNvGrpSpPr/>
            <p:nvPr/>
          </p:nvGrpSpPr>
          <p:grpSpPr>
            <a:xfrm>
              <a:off x="6383472" y="2733741"/>
              <a:ext cx="611418" cy="611418"/>
              <a:chOff x="858142" y="1983923"/>
              <a:chExt cx="504056" cy="504056"/>
            </a:xfrm>
          </p:grpSpPr>
          <p:sp>
            <p:nvSpPr>
              <p:cNvPr id="24" name="ïṧliḋê"/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rgbClr val="6D83C8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śḻíḋé"/>
              <p:cNvSpPr/>
              <p:nvPr/>
            </p:nvSpPr>
            <p:spPr bwMode="auto">
              <a:xfrm>
                <a:off x="985665" y="2117212"/>
                <a:ext cx="249009" cy="23747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îṡļîdè"/>
            <p:cNvGrpSpPr/>
            <p:nvPr/>
          </p:nvGrpSpPr>
          <p:grpSpPr>
            <a:xfrm>
              <a:off x="7494635" y="4696457"/>
              <a:ext cx="611418" cy="611418"/>
              <a:chOff x="858142" y="1983923"/>
              <a:chExt cx="504056" cy="504056"/>
            </a:xfrm>
          </p:grpSpPr>
          <p:sp>
            <p:nvSpPr>
              <p:cNvPr id="22" name="ïṩḻiḑe"/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ṡlîḑê"/>
              <p:cNvSpPr/>
              <p:nvPr/>
            </p:nvSpPr>
            <p:spPr bwMode="auto">
              <a:xfrm>
                <a:off x="985665" y="2111610"/>
                <a:ext cx="249009" cy="248681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íś1ïḓe"/>
            <p:cNvGrpSpPr/>
            <p:nvPr/>
          </p:nvGrpSpPr>
          <p:grpSpPr>
            <a:xfrm>
              <a:off x="3951318" y="4256173"/>
              <a:ext cx="611418" cy="611418"/>
              <a:chOff x="858142" y="1983923"/>
              <a:chExt cx="504056" cy="504056"/>
            </a:xfrm>
          </p:grpSpPr>
          <p:sp>
            <p:nvSpPr>
              <p:cNvPr id="20" name="îṩliḓê"/>
              <p:cNvSpPr/>
              <p:nvPr/>
            </p:nvSpPr>
            <p:spPr>
              <a:xfrm>
                <a:off x="858142" y="1983923"/>
                <a:ext cx="504056" cy="5040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ŝlïďe"/>
              <p:cNvSpPr/>
              <p:nvPr/>
            </p:nvSpPr>
            <p:spPr bwMode="auto">
              <a:xfrm>
                <a:off x="985665" y="2137289"/>
                <a:ext cx="249009" cy="197323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8" name="直接连接符 7"/>
          <p:cNvCxnSpPr/>
          <p:nvPr/>
        </p:nvCxnSpPr>
        <p:spPr>
          <a:xfrm>
            <a:off x="7329143" y="4005064"/>
            <a:ext cx="381389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3" name="矩形 2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18845" y="3744595"/>
            <a:ext cx="3340100" cy="1151890"/>
            <a:chOff x="5175" y="3195"/>
            <a:chExt cx="5260" cy="1814"/>
          </a:xfrm>
        </p:grpSpPr>
        <p:sp>
          <p:nvSpPr>
            <p:cNvPr id="47" name="文本框 46"/>
            <p:cNvSpPr txBox="1"/>
            <p:nvPr/>
          </p:nvSpPr>
          <p:spPr>
            <a:xfrm>
              <a:off x="5175" y="3195"/>
              <a:ext cx="526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175" y="3769"/>
              <a:ext cx="4216" cy="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on the input replacement double-click on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97495" y="2251710"/>
            <a:ext cx="3618865" cy="1890395"/>
            <a:chOff x="5175" y="3195"/>
            <a:chExt cx="5699" cy="2977"/>
          </a:xfrm>
        </p:grpSpPr>
        <p:sp>
          <p:nvSpPr>
            <p:cNvPr id="11" name="文本框 10"/>
            <p:cNvSpPr txBox="1"/>
            <p:nvPr/>
          </p:nvSpPr>
          <p:spPr>
            <a:xfrm>
              <a:off x="5175" y="3195"/>
              <a:ext cx="511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175" y="3769"/>
              <a:ext cx="5699" cy="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on the input replacement double-click on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24545" y="4404995"/>
            <a:ext cx="3618865" cy="1890395"/>
            <a:chOff x="5175" y="3195"/>
            <a:chExt cx="5699" cy="2977"/>
          </a:xfrm>
        </p:grpSpPr>
        <p:sp>
          <p:nvSpPr>
            <p:cNvPr id="14" name="文本框 13"/>
            <p:cNvSpPr txBox="1"/>
            <p:nvPr/>
          </p:nvSpPr>
          <p:spPr>
            <a:xfrm>
              <a:off x="5175" y="3195"/>
              <a:ext cx="511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75" y="3769"/>
              <a:ext cx="5699" cy="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on the input replacement double-click on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948285" cy="6858000"/>
          </a:xfrm>
          <a:prstGeom prst="rect">
            <a:avLst/>
          </a:prstGeom>
          <a:solidFill>
            <a:srgbClr val="6D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6000" y="2882212"/>
            <a:ext cx="8640000" cy="2160000"/>
            <a:chOff x="2117034" y="3101008"/>
            <a:chExt cx="8640000" cy="2160000"/>
          </a:xfrm>
        </p:grpSpPr>
        <p:sp>
          <p:nvSpPr>
            <p:cNvPr id="5" name="矩形 4"/>
            <p:cNvSpPr/>
            <p:nvPr/>
          </p:nvSpPr>
          <p:spPr>
            <a:xfrm>
              <a:off x="2117034" y="3101008"/>
              <a:ext cx="2160000" cy="2160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277034" y="3101008"/>
              <a:ext cx="2160000" cy="2160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437034" y="3101008"/>
              <a:ext cx="2160000" cy="2160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597034" y="3101008"/>
              <a:ext cx="2160000" cy="2160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83906" y="3377437"/>
            <a:ext cx="2052094" cy="1309582"/>
            <a:chOff x="1883906" y="3755124"/>
            <a:chExt cx="2052094" cy="1309582"/>
          </a:xfrm>
        </p:grpSpPr>
        <p:sp>
          <p:nvSpPr>
            <p:cNvPr id="10" name="文本框 9"/>
            <p:cNvSpPr txBox="1"/>
            <p:nvPr/>
          </p:nvSpPr>
          <p:spPr>
            <a:xfrm>
              <a:off x="1883906" y="3755124"/>
              <a:ext cx="2052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itle text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34133" y="4542736"/>
              <a:ext cx="1772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COMPANY INTRODUCTION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93677" y="3377437"/>
            <a:ext cx="2052094" cy="1309582"/>
            <a:chOff x="1883906" y="3755124"/>
            <a:chExt cx="2052094" cy="1309582"/>
          </a:xfrm>
        </p:grpSpPr>
        <p:sp>
          <p:nvSpPr>
            <p:cNvPr id="16" name="文本框 15"/>
            <p:cNvSpPr txBox="1"/>
            <p:nvPr/>
          </p:nvSpPr>
          <p:spPr>
            <a:xfrm>
              <a:off x="1883906" y="3755124"/>
              <a:ext cx="2052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34133" y="4542736"/>
              <a:ext cx="1772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COMPANY INTRODUCTION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03904" y="3377437"/>
            <a:ext cx="2102325" cy="1309582"/>
            <a:chOff x="1883906" y="3755124"/>
            <a:chExt cx="2102325" cy="1309582"/>
          </a:xfrm>
        </p:grpSpPr>
        <p:sp>
          <p:nvSpPr>
            <p:cNvPr id="19" name="文本框 18"/>
            <p:cNvSpPr txBox="1"/>
            <p:nvPr/>
          </p:nvSpPr>
          <p:spPr>
            <a:xfrm>
              <a:off x="1883906" y="3755124"/>
              <a:ext cx="2102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34133" y="4542736"/>
              <a:ext cx="1772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COMPANY INTRODUCTION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63904" y="3377437"/>
            <a:ext cx="2281852" cy="1309582"/>
            <a:chOff x="1883906" y="3755124"/>
            <a:chExt cx="2281852" cy="1309582"/>
          </a:xfrm>
        </p:grpSpPr>
        <p:sp>
          <p:nvSpPr>
            <p:cNvPr id="22" name="文本框 21"/>
            <p:cNvSpPr txBox="1"/>
            <p:nvPr/>
          </p:nvSpPr>
          <p:spPr>
            <a:xfrm>
              <a:off x="1883906" y="3755124"/>
              <a:ext cx="2281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34133" y="4542736"/>
              <a:ext cx="177211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COMPANY INTRODUCTION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59424" y="1427827"/>
            <a:ext cx="6347460" cy="646331"/>
            <a:chOff x="1659424" y="1427827"/>
            <a:chExt cx="6347460" cy="646331"/>
          </a:xfrm>
        </p:grpSpPr>
        <p:sp>
          <p:nvSpPr>
            <p:cNvPr id="4" name="矩形 3"/>
            <p:cNvSpPr/>
            <p:nvPr/>
          </p:nvSpPr>
          <p:spPr>
            <a:xfrm>
              <a:off x="4464219" y="1664047"/>
              <a:ext cx="3542665" cy="129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1659424" y="1427827"/>
              <a:ext cx="2863352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08359" y="1621221"/>
            <a:ext cx="4175281" cy="3875688"/>
            <a:chOff x="3394843" y="1715814"/>
            <a:chExt cx="4175281" cy="3875688"/>
          </a:xfrm>
        </p:grpSpPr>
        <p:sp>
          <p:nvSpPr>
            <p:cNvPr id="3" name="缺角矩形 2"/>
            <p:cNvSpPr/>
            <p:nvPr/>
          </p:nvSpPr>
          <p:spPr>
            <a:xfrm>
              <a:off x="3394843" y="1715814"/>
              <a:ext cx="2020660" cy="1889233"/>
            </a:xfrm>
            <a:prstGeom prst="plaqu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ONE</a:t>
              </a:r>
              <a:r>
                <a:rPr lang="en-US" altLang="zh-CN" dirty="0">
                  <a:cs typeface="+mn-ea"/>
                  <a:sym typeface="+mn-lt"/>
                </a:rPr>
                <a:t> 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缺角矩形 3"/>
            <p:cNvSpPr/>
            <p:nvPr/>
          </p:nvSpPr>
          <p:spPr>
            <a:xfrm>
              <a:off x="3394843" y="3702269"/>
              <a:ext cx="2020660" cy="1889233"/>
            </a:xfrm>
            <a:prstGeom prst="plaqu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THREE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缺角矩形 4"/>
            <p:cNvSpPr/>
            <p:nvPr/>
          </p:nvSpPr>
          <p:spPr>
            <a:xfrm>
              <a:off x="5549464" y="1715814"/>
              <a:ext cx="2020660" cy="1889233"/>
            </a:xfrm>
            <a:prstGeom prst="plaqu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TWO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缺角矩形 5"/>
            <p:cNvSpPr/>
            <p:nvPr/>
          </p:nvSpPr>
          <p:spPr>
            <a:xfrm>
              <a:off x="5549464" y="3702269"/>
              <a:ext cx="2020660" cy="1889233"/>
            </a:xfrm>
            <a:prstGeom prst="plaque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FOUR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3" name="矩形 22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17575" y="1786255"/>
            <a:ext cx="3243580" cy="1890395"/>
            <a:chOff x="5175" y="3195"/>
            <a:chExt cx="5108" cy="2977"/>
          </a:xfrm>
        </p:grpSpPr>
        <p:sp>
          <p:nvSpPr>
            <p:cNvPr id="47" name="文本框 46"/>
            <p:cNvSpPr txBox="1"/>
            <p:nvPr/>
          </p:nvSpPr>
          <p:spPr>
            <a:xfrm>
              <a:off x="5175" y="3195"/>
              <a:ext cx="5108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175" y="3769"/>
              <a:ext cx="5108" cy="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on the input replacement double-click on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7575" y="3955415"/>
            <a:ext cx="3243580" cy="2259965"/>
            <a:chOff x="5175" y="3195"/>
            <a:chExt cx="5108" cy="3559"/>
          </a:xfrm>
        </p:grpSpPr>
        <p:sp>
          <p:nvSpPr>
            <p:cNvPr id="25" name="文本框 24"/>
            <p:cNvSpPr txBox="1"/>
            <p:nvPr/>
          </p:nvSpPr>
          <p:spPr>
            <a:xfrm>
              <a:off x="5175" y="3195"/>
              <a:ext cx="5108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75" y="3769"/>
              <a:ext cx="4596" cy="2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on the input replacement double-click on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44255" y="1786890"/>
            <a:ext cx="3202940" cy="1890395"/>
            <a:chOff x="5175" y="3195"/>
            <a:chExt cx="5044" cy="2977"/>
          </a:xfrm>
        </p:grpSpPr>
        <p:sp>
          <p:nvSpPr>
            <p:cNvPr id="28" name="文本框 27"/>
            <p:cNvSpPr txBox="1"/>
            <p:nvPr/>
          </p:nvSpPr>
          <p:spPr>
            <a:xfrm>
              <a:off x="5175" y="3195"/>
              <a:ext cx="4773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175" y="3769"/>
              <a:ext cx="5044" cy="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on the input replacement double-click on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44255" y="3956050"/>
            <a:ext cx="3202940" cy="1890395"/>
            <a:chOff x="5175" y="3195"/>
            <a:chExt cx="5044" cy="2977"/>
          </a:xfrm>
        </p:grpSpPr>
        <p:sp>
          <p:nvSpPr>
            <p:cNvPr id="31" name="文本框 30"/>
            <p:cNvSpPr txBox="1"/>
            <p:nvPr/>
          </p:nvSpPr>
          <p:spPr>
            <a:xfrm>
              <a:off x="5175" y="3195"/>
              <a:ext cx="4773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75" y="3769"/>
              <a:ext cx="5044" cy="2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on the input replacement double-click on the replacement</a:t>
              </a:r>
              <a:endPara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sunkun/Desktop/236182.jpg23618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68" y="2497637"/>
            <a:ext cx="3101761" cy="2070100"/>
          </a:xfrm>
          <a:prstGeom prst="rect">
            <a:avLst/>
          </a:prstGeom>
        </p:spPr>
      </p:pic>
      <p:pic>
        <p:nvPicPr>
          <p:cNvPr id="5" name="图片 4" descr="/Users/sunkun/Desktop/11124640.jpg1112464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2034" y="749547"/>
            <a:ext cx="4147931" cy="2764790"/>
          </a:xfrm>
          <a:prstGeom prst="rect">
            <a:avLst/>
          </a:prstGeom>
        </p:spPr>
      </p:pic>
      <p:pic>
        <p:nvPicPr>
          <p:cNvPr id="6" name="图片 5" descr="/Users/sunkun/Desktop/236182.jpg23618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8870" y="2497636"/>
            <a:ext cx="3101761" cy="2070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62405" y="5215890"/>
            <a:ext cx="9569450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dirty="0">
                <a:cs typeface="+mn-ea"/>
                <a:sym typeface="+mn-lt"/>
              </a:rPr>
              <a:t>Double-click here to enter the replacement double-click here to enter the replacement double-click here to enter the replacement to double-click here to enter the replacement to double-click here to enter the replacement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0" name="矩形 1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909928" y="1785946"/>
            <a:ext cx="7282072" cy="3546843"/>
          </a:xfrm>
          <a:prstGeom prst="rect">
            <a:avLst/>
          </a:prstGeom>
          <a:solidFill>
            <a:srgbClr val="6D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/Users/sunkun/Desktop/236182.jpg23618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586" y="2281108"/>
            <a:ext cx="5313045" cy="3546843"/>
          </a:xfrm>
          <a:prstGeom prst="rect">
            <a:avLst/>
          </a:prstGeom>
          <a:effectLst/>
        </p:spPr>
      </p:pic>
      <p:grpSp>
        <p:nvGrpSpPr>
          <p:cNvPr id="10" name="组合 9"/>
          <p:cNvGrpSpPr/>
          <p:nvPr/>
        </p:nvGrpSpPr>
        <p:grpSpPr>
          <a:xfrm>
            <a:off x="7203759" y="2202524"/>
            <a:ext cx="3730375" cy="1471195"/>
            <a:chOff x="7494674" y="2725718"/>
            <a:chExt cx="3730375" cy="1471195"/>
          </a:xfrm>
        </p:grpSpPr>
        <p:sp>
          <p:nvSpPr>
            <p:cNvPr id="11" name="文本框 10"/>
            <p:cNvSpPr txBox="1"/>
            <p:nvPr/>
          </p:nvSpPr>
          <p:spPr>
            <a:xfrm>
              <a:off x="7494674" y="3409390"/>
              <a:ext cx="3730375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Double-click here to enter the replacement Double-click here to enter the replacement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04936" y="2725718"/>
              <a:ext cx="248313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0" name="矩形 1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8651" y="67056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Template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图片 2" descr="68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945" y="-5715"/>
            <a:ext cx="12406630" cy="6873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4945" y="-19050"/>
            <a:ext cx="12386310" cy="6886575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直角三角形 1"/>
          <p:cNvSpPr/>
          <p:nvPr/>
        </p:nvSpPr>
        <p:spPr>
          <a:xfrm flipH="1">
            <a:off x="5280025" y="72390"/>
            <a:ext cx="6931660" cy="6786245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0385" y="3513455"/>
            <a:ext cx="762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Your content to play here, or through your copy, paste in this box, and select only the text.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7990" y="2021205"/>
            <a:ext cx="8326755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b="1" dirty="0">
                <a:solidFill>
                  <a:schemeClr val="bg1"/>
                </a:solidFill>
                <a:cs typeface="+mn-ea"/>
                <a:sym typeface="+mn-lt"/>
              </a:rPr>
              <a:t>Thank you!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1315" y="365760"/>
            <a:ext cx="1924685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5" name="矩形 4"/>
          <p:cNvSpPr/>
          <p:nvPr/>
        </p:nvSpPr>
        <p:spPr>
          <a:xfrm>
            <a:off x="540385" y="4417060"/>
            <a:ext cx="2204720" cy="378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www.jpppt.com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:a14="http://schemas.microsoft.com/office/drawing/2010/main"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2" y="2047461"/>
            <a:ext cx="12192002" cy="3920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 descr="/Users/sunkun/Desktop/图片1.png图片1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83" y="1619749"/>
            <a:ext cx="4714240" cy="5044304"/>
          </a:xfrm>
          <a:custGeom>
            <a:avLst/>
            <a:gdLst>
              <a:gd name="connsiteX0" fmla="*/ 0 w 5585255"/>
              <a:gd name="connsiteY0" fmla="*/ 0 h 5968314"/>
              <a:gd name="connsiteX1" fmla="*/ 5585255 w 5585255"/>
              <a:gd name="connsiteY1" fmla="*/ 0 h 5968314"/>
              <a:gd name="connsiteX2" fmla="*/ 0 w 5585255"/>
              <a:gd name="connsiteY2" fmla="*/ 5968314 h 5968314"/>
              <a:gd name="connsiteX3" fmla="*/ 0 w 5585255"/>
              <a:gd name="connsiteY3" fmla="*/ 0 h 59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255" h="5968314">
                <a:moveTo>
                  <a:pt x="0" y="0"/>
                </a:moveTo>
                <a:lnTo>
                  <a:pt x="5585255" y="0"/>
                </a:lnTo>
                <a:lnTo>
                  <a:pt x="0" y="5968314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10" name="直角三角形 9"/>
          <p:cNvSpPr/>
          <p:nvPr/>
        </p:nvSpPr>
        <p:spPr>
          <a:xfrm rot="10800000" flipH="1">
            <a:off x="526774" y="924010"/>
            <a:ext cx="4720550" cy="5044304"/>
          </a:xfrm>
          <a:prstGeom prst="rtTriangle">
            <a:avLst/>
          </a:prstGeom>
          <a:solidFill>
            <a:srgbClr val="6A82C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76190" y="2192655"/>
            <a:ext cx="2447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394B6E"/>
                </a:solidFill>
                <a:cs typeface="+mn-ea"/>
                <a:sym typeface="+mn-lt"/>
              </a:rPr>
              <a:t> 01</a:t>
            </a:r>
            <a:endParaRPr lang="zh-CN" altLang="en-US" sz="9600" dirty="0">
              <a:solidFill>
                <a:srgbClr val="394B6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24553" y="3693394"/>
            <a:ext cx="450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94B6E"/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:p14="http://schemas.microsoft.com/office/powerpoint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0" bldLvl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ṧlîḑe"/>
          <p:cNvGrpSpPr/>
          <p:nvPr/>
        </p:nvGrpSpPr>
        <p:grpSpPr>
          <a:xfrm>
            <a:off x="27521" y="1848645"/>
            <a:ext cx="5607966" cy="3429034"/>
            <a:chOff x="345504" y="1787851"/>
            <a:chExt cx="5750496" cy="3282295"/>
          </a:xfrm>
        </p:grpSpPr>
        <p:grpSp>
          <p:nvGrpSpPr>
            <p:cNvPr id="21" name="ïṥľídé"/>
            <p:cNvGrpSpPr/>
            <p:nvPr/>
          </p:nvGrpSpPr>
          <p:grpSpPr bwMode="auto">
            <a:xfrm>
              <a:off x="345504" y="1787851"/>
              <a:ext cx="5750496" cy="3282295"/>
              <a:chOff x="8540751" y="4843463"/>
              <a:chExt cx="8012112" cy="4562475"/>
            </a:xfrm>
            <a:effectLst/>
          </p:grpSpPr>
          <p:sp>
            <p:nvSpPr>
              <p:cNvPr id="23" name="íṩlïḑè"/>
              <p:cNvSpPr/>
              <p:nvPr/>
            </p:nvSpPr>
            <p:spPr bwMode="auto">
              <a:xfrm>
                <a:off x="9321800" y="4843463"/>
                <a:ext cx="6480176" cy="4421188"/>
              </a:xfrm>
              <a:custGeom>
                <a:avLst/>
                <a:gdLst>
                  <a:gd name="T0" fmla="*/ 17508 w 18000"/>
                  <a:gd name="T1" fmla="*/ 12280 h 12281"/>
                  <a:gd name="T2" fmla="*/ 491 w 18000"/>
                  <a:gd name="T3" fmla="*/ 12280 h 12281"/>
                  <a:gd name="T4" fmla="*/ 0 w 18000"/>
                  <a:gd name="T5" fmla="*/ 11792 h 12281"/>
                  <a:gd name="T6" fmla="*/ 0 w 18000"/>
                  <a:gd name="T7" fmla="*/ 488 h 12281"/>
                  <a:gd name="T8" fmla="*/ 491 w 18000"/>
                  <a:gd name="T9" fmla="*/ 0 h 12281"/>
                  <a:gd name="T10" fmla="*/ 17508 w 18000"/>
                  <a:gd name="T11" fmla="*/ 0 h 12281"/>
                  <a:gd name="T12" fmla="*/ 17999 w 18000"/>
                  <a:gd name="T13" fmla="*/ 488 h 12281"/>
                  <a:gd name="T14" fmla="*/ 17999 w 18000"/>
                  <a:gd name="T15" fmla="*/ 11792 h 12281"/>
                  <a:gd name="T16" fmla="*/ 17508 w 18000"/>
                  <a:gd name="T17" fmla="*/ 12280 h 12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00"/>
                  <a:gd name="T28" fmla="*/ 0 h 12281"/>
                  <a:gd name="T29" fmla="*/ 18000 w 18000"/>
                  <a:gd name="T30" fmla="*/ 12281 h 12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00" h="12281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îšlïde"/>
              <p:cNvSpPr/>
              <p:nvPr/>
            </p:nvSpPr>
            <p:spPr bwMode="auto">
              <a:xfrm>
                <a:off x="8542336" y="9169402"/>
                <a:ext cx="8008936" cy="142874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í$ḻidê"/>
              <p:cNvSpPr/>
              <p:nvPr/>
            </p:nvSpPr>
            <p:spPr bwMode="auto">
              <a:xfrm>
                <a:off x="8542339" y="9169399"/>
                <a:ext cx="8008939" cy="236539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$1iḓê"/>
              <p:cNvSpPr/>
              <p:nvPr/>
            </p:nvSpPr>
            <p:spPr bwMode="auto">
              <a:xfrm>
                <a:off x="8540751" y="9312275"/>
                <a:ext cx="8012112" cy="93663"/>
              </a:xfrm>
              <a:custGeom>
                <a:avLst/>
                <a:gdLst>
                  <a:gd name="T0" fmla="*/ 0 w 22256"/>
                  <a:gd name="T1" fmla="*/ 0 h 262"/>
                  <a:gd name="T2" fmla="*/ 870 w 22256"/>
                  <a:gd name="T3" fmla="*/ 261 h 262"/>
                  <a:gd name="T4" fmla="*/ 21418 w 22256"/>
                  <a:gd name="T5" fmla="*/ 261 h 262"/>
                  <a:gd name="T6" fmla="*/ 22255 w 22256"/>
                  <a:gd name="T7" fmla="*/ 0 h 262"/>
                  <a:gd name="T8" fmla="*/ 0 w 2225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56"/>
                  <a:gd name="T16" fmla="*/ 0 h 262"/>
                  <a:gd name="T17" fmla="*/ 22256 w 22256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56" h="262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iṥļíḑê"/>
              <p:cNvSpPr/>
              <p:nvPr/>
            </p:nvSpPr>
            <p:spPr bwMode="auto">
              <a:xfrm>
                <a:off x="11979275" y="9167813"/>
                <a:ext cx="1141413" cy="88900"/>
              </a:xfrm>
              <a:custGeom>
                <a:avLst/>
                <a:gdLst>
                  <a:gd name="T0" fmla="*/ 0 w 3171"/>
                  <a:gd name="T1" fmla="*/ 0 h 249"/>
                  <a:gd name="T2" fmla="*/ 349 w 3171"/>
                  <a:gd name="T3" fmla="*/ 248 h 249"/>
                  <a:gd name="T4" fmla="*/ 2821 w 3171"/>
                  <a:gd name="T5" fmla="*/ 248 h 249"/>
                  <a:gd name="T6" fmla="*/ 3170 w 3171"/>
                  <a:gd name="T7" fmla="*/ 0 h 249"/>
                  <a:gd name="T8" fmla="*/ 0 w 3171"/>
                  <a:gd name="T9" fmla="*/ 0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1"/>
                  <a:gd name="T16" fmla="*/ 0 h 249"/>
                  <a:gd name="T17" fmla="*/ 3171 w 3171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1" h="249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šļíḑè"/>
              <p:cNvSpPr/>
              <p:nvPr/>
            </p:nvSpPr>
            <p:spPr bwMode="auto">
              <a:xfrm>
                <a:off x="12571413" y="4937125"/>
                <a:ext cx="38100" cy="36513"/>
              </a:xfrm>
              <a:custGeom>
                <a:avLst/>
                <a:gdLst>
                  <a:gd name="T0" fmla="*/ 51 w 104"/>
                  <a:gd name="T1" fmla="*/ 102 h 103"/>
                  <a:gd name="T2" fmla="*/ 0 w 104"/>
                  <a:gd name="T3" fmla="*/ 51 h 103"/>
                  <a:gd name="T4" fmla="*/ 51 w 104"/>
                  <a:gd name="T5" fmla="*/ 0 h 103"/>
                  <a:gd name="T6" fmla="*/ 103 w 104"/>
                  <a:gd name="T7" fmla="*/ 51 h 103"/>
                  <a:gd name="T8" fmla="*/ 51 w 104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3"/>
                  <a:gd name="T17" fmla="*/ 104 w 10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3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ïṩḷíḓè"/>
            <p:cNvSpPr/>
            <p:nvPr/>
          </p:nvSpPr>
          <p:spPr>
            <a:xfrm>
              <a:off x="1085227" y="2041661"/>
              <a:ext cx="4271050" cy="2700705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rot="5400000">
            <a:off x="7149298" y="2952767"/>
            <a:ext cx="109330" cy="1272208"/>
          </a:xfrm>
          <a:prstGeom prst="rect">
            <a:avLst/>
          </a:prstGeom>
          <a:solidFill>
            <a:srgbClr val="6D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56680" y="2113915"/>
            <a:ext cx="4366895" cy="874756"/>
            <a:chOff x="6456917" y="2107935"/>
            <a:chExt cx="4366796" cy="879105"/>
          </a:xfrm>
        </p:grpSpPr>
        <p:sp>
          <p:nvSpPr>
            <p:cNvPr id="30" name="文本框 29"/>
            <p:cNvSpPr txBox="1"/>
            <p:nvPr/>
          </p:nvSpPr>
          <p:spPr>
            <a:xfrm>
              <a:off x="6456917" y="2107935"/>
              <a:ext cx="4366796" cy="462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456917" y="2567607"/>
              <a:ext cx="4366796" cy="41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0" name="矩形 1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56680" y="3878580"/>
            <a:ext cx="4366895" cy="874756"/>
            <a:chOff x="6456917" y="2107935"/>
            <a:chExt cx="4366796" cy="879105"/>
          </a:xfrm>
        </p:grpSpPr>
        <p:sp>
          <p:nvSpPr>
            <p:cNvPr id="6" name="文本框 5"/>
            <p:cNvSpPr txBox="1"/>
            <p:nvPr/>
          </p:nvSpPr>
          <p:spPr>
            <a:xfrm>
              <a:off x="6456917" y="2107935"/>
              <a:ext cx="3787164" cy="462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56917" y="2567607"/>
              <a:ext cx="4366796" cy="41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</a:p>
          </p:txBody>
        </p:sp>
      </p:grp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sunkun/Desktop/236182.jpg23618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955" y="1828165"/>
            <a:ext cx="3429000" cy="2743835"/>
          </a:xfrm>
          <a:prstGeom prst="rect">
            <a:avLst/>
          </a:prstGeom>
        </p:spPr>
      </p:pic>
      <p:pic>
        <p:nvPicPr>
          <p:cNvPr id="5" name="图片 4" descr="/Users/sunkun/Desktop/236182.jpg23618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500" y="1828800"/>
            <a:ext cx="3429000" cy="2743200"/>
          </a:xfrm>
          <a:prstGeom prst="rect">
            <a:avLst/>
          </a:prstGeom>
        </p:spPr>
      </p:pic>
      <p:pic>
        <p:nvPicPr>
          <p:cNvPr id="6" name="图片 5" descr="/Users/sunkun/Desktop/236182.jpg23618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1045" y="1828800"/>
            <a:ext cx="3429000" cy="2743200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5736000" y="4134679"/>
            <a:ext cx="720000" cy="720000"/>
          </a:xfrm>
          <a:prstGeom prst="diamond">
            <a:avLst/>
          </a:prstGeom>
          <a:solidFill>
            <a:srgbClr val="6D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756198" y="4134679"/>
            <a:ext cx="720000" cy="720000"/>
          </a:xfrm>
          <a:prstGeom prst="diamond">
            <a:avLst/>
          </a:prstGeom>
          <a:solidFill>
            <a:srgbClr val="6D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9715802" y="4212000"/>
            <a:ext cx="720000" cy="720000"/>
          </a:xfrm>
          <a:prstGeom prst="diamond">
            <a:avLst/>
          </a:prstGeom>
          <a:solidFill>
            <a:srgbClr val="6D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0" name="矩形 1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1955" y="5130713"/>
            <a:ext cx="3553465" cy="925926"/>
            <a:chOff x="5870672" y="2053989"/>
            <a:chExt cx="5513679" cy="934889"/>
          </a:xfrm>
        </p:grpSpPr>
        <p:sp>
          <p:nvSpPr>
            <p:cNvPr id="30" name="文本框 29"/>
            <p:cNvSpPr txBox="1"/>
            <p:nvPr/>
          </p:nvSpPr>
          <p:spPr>
            <a:xfrm>
              <a:off x="5870672" y="2053989"/>
              <a:ext cx="5513679" cy="464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59861" y="2567480"/>
              <a:ext cx="4927425" cy="42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53145" y="5130715"/>
            <a:ext cx="3685709" cy="928620"/>
            <a:chOff x="5618305" y="2053596"/>
            <a:chExt cx="5718873" cy="933382"/>
          </a:xfrm>
        </p:grpSpPr>
        <p:sp>
          <p:nvSpPr>
            <p:cNvPr id="7" name="文本框 6"/>
            <p:cNvSpPr txBox="1"/>
            <p:nvPr/>
          </p:nvSpPr>
          <p:spPr>
            <a:xfrm>
              <a:off x="5618305" y="2053596"/>
              <a:ext cx="5718873" cy="462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59861" y="2567480"/>
              <a:ext cx="4927425" cy="41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53091" y="5106332"/>
            <a:ext cx="3553465" cy="921253"/>
            <a:chOff x="5673607" y="2061001"/>
            <a:chExt cx="5513679" cy="925977"/>
          </a:xfrm>
        </p:grpSpPr>
        <p:sp>
          <p:nvSpPr>
            <p:cNvPr id="21" name="文本框 20"/>
            <p:cNvSpPr txBox="1"/>
            <p:nvPr/>
          </p:nvSpPr>
          <p:spPr>
            <a:xfrm>
              <a:off x="5673607" y="2061001"/>
              <a:ext cx="5513679" cy="462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59861" y="2567480"/>
              <a:ext cx="4927425" cy="41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</a:p>
          </p:txBody>
        </p:sp>
      </p:grp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258510" y="2039006"/>
            <a:ext cx="2188883" cy="1800000"/>
            <a:chOff x="1258510" y="2039006"/>
            <a:chExt cx="2188883" cy="1800000"/>
          </a:xfrm>
        </p:grpSpPr>
        <p:grpSp>
          <p:nvGrpSpPr>
            <p:cNvPr id="2" name="组合 1"/>
            <p:cNvGrpSpPr/>
            <p:nvPr/>
          </p:nvGrpSpPr>
          <p:grpSpPr>
            <a:xfrm>
              <a:off x="1258510" y="2039006"/>
              <a:ext cx="2188883" cy="1800000"/>
              <a:chOff x="1279530" y="2081048"/>
              <a:chExt cx="2188883" cy="1800000"/>
            </a:xfrm>
          </p:grpSpPr>
          <p:sp>
            <p:nvSpPr>
              <p:cNvPr id="3" name="矩形 2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stats-on-laptop-screen_51875"/>
            <p:cNvSpPr>
              <a:spLocks noChangeAspect="1"/>
            </p:cNvSpPr>
            <p:nvPr/>
          </p:nvSpPr>
          <p:spPr bwMode="auto">
            <a:xfrm>
              <a:off x="2101768" y="2576851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93513" y="2039006"/>
            <a:ext cx="2188883" cy="1800000"/>
            <a:chOff x="4993513" y="2039006"/>
            <a:chExt cx="2188883" cy="1800000"/>
          </a:xfrm>
        </p:grpSpPr>
        <p:grpSp>
          <p:nvGrpSpPr>
            <p:cNvPr id="5" name="组合 4"/>
            <p:cNvGrpSpPr/>
            <p:nvPr/>
          </p:nvGrpSpPr>
          <p:grpSpPr>
            <a:xfrm>
              <a:off x="4993513" y="2039006"/>
              <a:ext cx="2188883" cy="1800000"/>
              <a:chOff x="1279530" y="2081048"/>
              <a:chExt cx="2188883" cy="1800000"/>
            </a:xfrm>
          </p:grpSpPr>
          <p:sp>
            <p:nvSpPr>
              <p:cNvPr id="6" name="矩形 5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stats-on-laptop-screen_51875"/>
            <p:cNvSpPr>
              <a:spLocks noChangeAspect="1"/>
            </p:cNvSpPr>
            <p:nvPr/>
          </p:nvSpPr>
          <p:spPr bwMode="auto">
            <a:xfrm>
              <a:off x="5836771" y="2572400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28517" y="2034561"/>
            <a:ext cx="2188883" cy="1800000"/>
            <a:chOff x="8728517" y="2039006"/>
            <a:chExt cx="2188883" cy="1800000"/>
          </a:xfrm>
        </p:grpSpPr>
        <p:grpSp>
          <p:nvGrpSpPr>
            <p:cNvPr id="8" name="组合 7"/>
            <p:cNvGrpSpPr/>
            <p:nvPr/>
          </p:nvGrpSpPr>
          <p:grpSpPr>
            <a:xfrm>
              <a:off x="8728517" y="2039006"/>
              <a:ext cx="2188883" cy="1800000"/>
              <a:chOff x="1279530" y="2081048"/>
              <a:chExt cx="2188883" cy="1800000"/>
            </a:xfrm>
          </p:grpSpPr>
          <p:sp>
            <p:nvSpPr>
              <p:cNvPr id="9" name="矩形 8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stats-on-laptop-screen_51875"/>
            <p:cNvSpPr>
              <a:spLocks noChangeAspect="1"/>
            </p:cNvSpPr>
            <p:nvPr/>
          </p:nvSpPr>
          <p:spPr bwMode="auto">
            <a:xfrm>
              <a:off x="9644607" y="2572400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30" name="矩形 2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6571" y="4771388"/>
            <a:ext cx="3902907" cy="872553"/>
            <a:chOff x="5389844" y="2107935"/>
            <a:chExt cx="6055885" cy="880892"/>
          </a:xfrm>
        </p:grpSpPr>
        <p:sp>
          <p:nvSpPr>
            <p:cNvPr id="33" name="文本框 32"/>
            <p:cNvSpPr txBox="1"/>
            <p:nvPr/>
          </p:nvSpPr>
          <p:spPr>
            <a:xfrm>
              <a:off x="5389844" y="2107935"/>
              <a:ext cx="6055885" cy="466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259861" y="2567480"/>
              <a:ext cx="4927425" cy="42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39479" y="4755513"/>
            <a:ext cx="3764086" cy="872553"/>
            <a:chOff x="5562577" y="2107935"/>
            <a:chExt cx="5840485" cy="880892"/>
          </a:xfrm>
        </p:grpSpPr>
        <p:sp>
          <p:nvSpPr>
            <p:cNvPr id="37" name="文本框 36"/>
            <p:cNvSpPr txBox="1"/>
            <p:nvPr/>
          </p:nvSpPr>
          <p:spPr>
            <a:xfrm>
              <a:off x="5562577" y="2107935"/>
              <a:ext cx="5840485" cy="466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59861" y="2567480"/>
              <a:ext cx="4927425" cy="42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231064" y="4739638"/>
            <a:ext cx="3960936" cy="872553"/>
            <a:chOff x="5671945" y="2107935"/>
            <a:chExt cx="6145925" cy="880892"/>
          </a:xfrm>
        </p:grpSpPr>
        <p:sp>
          <p:nvSpPr>
            <p:cNvPr id="40" name="文本框 39"/>
            <p:cNvSpPr txBox="1"/>
            <p:nvPr/>
          </p:nvSpPr>
          <p:spPr>
            <a:xfrm>
              <a:off x="5671945" y="2107935"/>
              <a:ext cx="6145925" cy="466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259861" y="2567480"/>
              <a:ext cx="4927425" cy="42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Double-click to enter the replacement</a:t>
              </a:r>
            </a:p>
          </p:txBody>
        </p:sp>
      </p:grpSp>
    </p:spTree>
  </p:cSld>
  <p:clrMapOvr>
    <a:masterClrMapping/>
  </p:clrMapOvr>
  <p:transition spd="slow" advClick="0" advTm="3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sunkun/Desktop/236182.jpg23618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0" y="1798955"/>
            <a:ext cx="6066790" cy="3349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214" y="5654040"/>
            <a:ext cx="1159601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01010"/>
                </a:solidFill>
                <a:cs typeface="+mn-ea"/>
                <a:sym typeface="+mn-lt"/>
              </a:rPr>
              <a:t>Double-click here to enter the replacement Double-click here to enter the replacement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569765" y="1798981"/>
            <a:ext cx="4512365" cy="1607454"/>
            <a:chOff x="6569765" y="1798981"/>
            <a:chExt cx="4512365" cy="1607454"/>
          </a:xfrm>
        </p:grpSpPr>
        <p:sp>
          <p:nvSpPr>
            <p:cNvPr id="4" name="矩形 3"/>
            <p:cNvSpPr/>
            <p:nvPr/>
          </p:nvSpPr>
          <p:spPr>
            <a:xfrm>
              <a:off x="6569765" y="1798981"/>
              <a:ext cx="4512365" cy="1607454"/>
            </a:xfrm>
            <a:prstGeom prst="rect">
              <a:avLst/>
            </a:prstGeom>
            <a:solidFill>
              <a:srgbClr val="4E5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synchronization-arrows-couple_45888"/>
            <p:cNvSpPr>
              <a:spLocks noChangeAspect="1"/>
            </p:cNvSpPr>
            <p:nvPr/>
          </p:nvSpPr>
          <p:spPr bwMode="auto">
            <a:xfrm>
              <a:off x="6943115" y="2297865"/>
              <a:ext cx="519990" cy="609685"/>
            </a:xfrm>
            <a:custGeom>
              <a:avLst/>
              <a:gdLst>
                <a:gd name="connsiteX0" fmla="*/ 500684 w 514620"/>
                <a:gd name="connsiteY0" fmla="*/ 230771 h 603388"/>
                <a:gd name="connsiteX1" fmla="*/ 510735 w 514620"/>
                <a:gd name="connsiteY1" fmla="*/ 236505 h 603388"/>
                <a:gd name="connsiteX2" fmla="*/ 433200 w 514620"/>
                <a:gd name="connsiteY2" fmla="*/ 452943 h 603388"/>
                <a:gd name="connsiteX3" fmla="*/ 245106 w 514620"/>
                <a:gd name="connsiteY3" fmla="*/ 543245 h 603388"/>
                <a:gd name="connsiteX4" fmla="*/ 245106 w 514620"/>
                <a:gd name="connsiteY4" fmla="*/ 579080 h 603388"/>
                <a:gd name="connsiteX5" fmla="*/ 230748 w 514620"/>
                <a:gd name="connsiteY5" fmla="*/ 600580 h 603388"/>
                <a:gd name="connsiteX6" fmla="*/ 200595 w 514620"/>
                <a:gd name="connsiteY6" fmla="*/ 596280 h 603388"/>
                <a:gd name="connsiteX7" fmla="*/ 81421 w 514620"/>
                <a:gd name="connsiteY7" fmla="*/ 514578 h 603388"/>
                <a:gd name="connsiteX8" fmla="*/ 55576 w 514620"/>
                <a:gd name="connsiteY8" fmla="*/ 470144 h 603388"/>
                <a:gd name="connsiteX9" fmla="*/ 77114 w 514620"/>
                <a:gd name="connsiteY9" fmla="*/ 425709 h 603388"/>
                <a:gd name="connsiteX10" fmla="*/ 200595 w 514620"/>
                <a:gd name="connsiteY10" fmla="*/ 335407 h 603388"/>
                <a:gd name="connsiteX11" fmla="*/ 236491 w 514620"/>
                <a:gd name="connsiteY11" fmla="*/ 335407 h 603388"/>
                <a:gd name="connsiteX12" fmla="*/ 245106 w 514620"/>
                <a:gd name="connsiteY12" fmla="*/ 366941 h 603388"/>
                <a:gd name="connsiteX13" fmla="*/ 245106 w 514620"/>
                <a:gd name="connsiteY13" fmla="*/ 384142 h 603388"/>
                <a:gd name="connsiteX14" fmla="*/ 374331 w 514620"/>
                <a:gd name="connsiteY14" fmla="*/ 372675 h 603388"/>
                <a:gd name="connsiteX15" fmla="*/ 487761 w 514620"/>
                <a:gd name="connsiteY15" fmla="*/ 237938 h 603388"/>
                <a:gd name="connsiteX16" fmla="*/ 500684 w 514620"/>
                <a:gd name="connsiteY16" fmla="*/ 230771 h 603388"/>
                <a:gd name="connsiteX17" fmla="*/ 291411 w 514620"/>
                <a:gd name="connsiteY17" fmla="*/ 120 h 603388"/>
                <a:gd name="connsiteX18" fmla="*/ 314025 w 514620"/>
                <a:gd name="connsiteY18" fmla="*/ 7108 h 603388"/>
                <a:gd name="connsiteX19" fmla="*/ 433199 w 514620"/>
                <a:gd name="connsiteY19" fmla="*/ 88810 h 603388"/>
                <a:gd name="connsiteX20" fmla="*/ 459044 w 514620"/>
                <a:gd name="connsiteY20" fmla="*/ 133244 h 603388"/>
                <a:gd name="connsiteX21" fmla="*/ 437507 w 514620"/>
                <a:gd name="connsiteY21" fmla="*/ 176245 h 603388"/>
                <a:gd name="connsiteX22" fmla="*/ 314025 w 514620"/>
                <a:gd name="connsiteY22" fmla="*/ 267981 h 603388"/>
                <a:gd name="connsiteX23" fmla="*/ 278129 w 514620"/>
                <a:gd name="connsiteY23" fmla="*/ 267981 h 603388"/>
                <a:gd name="connsiteX24" fmla="*/ 269514 w 514620"/>
                <a:gd name="connsiteY24" fmla="*/ 236447 h 603388"/>
                <a:gd name="connsiteX25" fmla="*/ 269514 w 514620"/>
                <a:gd name="connsiteY25" fmla="*/ 219246 h 603388"/>
                <a:gd name="connsiteX26" fmla="*/ 138854 w 514620"/>
                <a:gd name="connsiteY26" fmla="*/ 230713 h 603388"/>
                <a:gd name="connsiteX27" fmla="*/ 26859 w 514620"/>
                <a:gd name="connsiteY27" fmla="*/ 365450 h 603388"/>
                <a:gd name="connsiteX28" fmla="*/ 13936 w 514620"/>
                <a:gd name="connsiteY28" fmla="*/ 372617 h 603388"/>
                <a:gd name="connsiteX29" fmla="*/ 3885 w 514620"/>
                <a:gd name="connsiteY29" fmla="*/ 366884 h 603388"/>
                <a:gd name="connsiteX30" fmla="*/ 81421 w 514620"/>
                <a:gd name="connsiteY30" fmla="*/ 150445 h 603388"/>
                <a:gd name="connsiteX31" fmla="*/ 269514 w 514620"/>
                <a:gd name="connsiteY31" fmla="*/ 60143 h 603388"/>
                <a:gd name="connsiteX32" fmla="*/ 269514 w 514620"/>
                <a:gd name="connsiteY32" fmla="*/ 24308 h 603388"/>
                <a:gd name="connsiteX33" fmla="*/ 283873 w 514620"/>
                <a:gd name="connsiteY33" fmla="*/ 2808 h 603388"/>
                <a:gd name="connsiteX34" fmla="*/ 291411 w 514620"/>
                <a:gd name="connsiteY34" fmla="*/ 120 h 60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4620" h="603388">
                  <a:moveTo>
                    <a:pt x="500684" y="230771"/>
                  </a:moveTo>
                  <a:cubicBezTo>
                    <a:pt x="510735" y="230771"/>
                    <a:pt x="510735" y="236505"/>
                    <a:pt x="510735" y="236505"/>
                  </a:cubicBezTo>
                  <a:cubicBezTo>
                    <a:pt x="510735" y="236505"/>
                    <a:pt x="540887" y="362641"/>
                    <a:pt x="433200" y="452943"/>
                  </a:cubicBezTo>
                  <a:cubicBezTo>
                    <a:pt x="433200" y="452943"/>
                    <a:pt x="355665" y="520311"/>
                    <a:pt x="245106" y="543245"/>
                  </a:cubicBezTo>
                  <a:lnTo>
                    <a:pt x="245106" y="579080"/>
                  </a:lnTo>
                  <a:cubicBezTo>
                    <a:pt x="245106" y="579080"/>
                    <a:pt x="246542" y="590546"/>
                    <a:pt x="230748" y="600580"/>
                  </a:cubicBezTo>
                  <a:cubicBezTo>
                    <a:pt x="230748" y="600580"/>
                    <a:pt x="220697" y="609180"/>
                    <a:pt x="200595" y="596280"/>
                  </a:cubicBezTo>
                  <a:cubicBezTo>
                    <a:pt x="180494" y="581946"/>
                    <a:pt x="81421" y="514578"/>
                    <a:pt x="81421" y="514578"/>
                  </a:cubicBezTo>
                  <a:cubicBezTo>
                    <a:pt x="81421" y="514578"/>
                    <a:pt x="55576" y="500244"/>
                    <a:pt x="55576" y="470144"/>
                  </a:cubicBezTo>
                  <a:cubicBezTo>
                    <a:pt x="55576" y="440043"/>
                    <a:pt x="74242" y="428576"/>
                    <a:pt x="77114" y="425709"/>
                  </a:cubicBezTo>
                  <a:cubicBezTo>
                    <a:pt x="79985" y="424276"/>
                    <a:pt x="200595" y="335407"/>
                    <a:pt x="200595" y="335407"/>
                  </a:cubicBezTo>
                  <a:cubicBezTo>
                    <a:pt x="200595" y="335407"/>
                    <a:pt x="217825" y="319640"/>
                    <a:pt x="236491" y="335407"/>
                  </a:cubicBezTo>
                  <a:cubicBezTo>
                    <a:pt x="236491" y="335407"/>
                    <a:pt x="243670" y="336840"/>
                    <a:pt x="245106" y="366941"/>
                  </a:cubicBezTo>
                  <a:lnTo>
                    <a:pt x="245106" y="384142"/>
                  </a:lnTo>
                  <a:cubicBezTo>
                    <a:pt x="245106" y="384142"/>
                    <a:pt x="306847" y="395608"/>
                    <a:pt x="374331" y="372675"/>
                  </a:cubicBezTo>
                  <a:cubicBezTo>
                    <a:pt x="443251" y="349741"/>
                    <a:pt x="482018" y="280939"/>
                    <a:pt x="487761" y="237938"/>
                  </a:cubicBezTo>
                  <a:cubicBezTo>
                    <a:pt x="487761" y="237938"/>
                    <a:pt x="487761" y="230771"/>
                    <a:pt x="500684" y="230771"/>
                  </a:cubicBezTo>
                  <a:close/>
                  <a:moveTo>
                    <a:pt x="291411" y="120"/>
                  </a:moveTo>
                  <a:cubicBezTo>
                    <a:pt x="296436" y="-417"/>
                    <a:pt x="303975" y="658"/>
                    <a:pt x="314025" y="7108"/>
                  </a:cubicBezTo>
                  <a:cubicBezTo>
                    <a:pt x="334127" y="21442"/>
                    <a:pt x="433199" y="88810"/>
                    <a:pt x="433199" y="88810"/>
                  </a:cubicBezTo>
                  <a:cubicBezTo>
                    <a:pt x="433199" y="88810"/>
                    <a:pt x="459044" y="103144"/>
                    <a:pt x="459044" y="133244"/>
                  </a:cubicBezTo>
                  <a:cubicBezTo>
                    <a:pt x="459044" y="163345"/>
                    <a:pt x="440378" y="174812"/>
                    <a:pt x="437507" y="176245"/>
                  </a:cubicBezTo>
                  <a:cubicBezTo>
                    <a:pt x="434635" y="179112"/>
                    <a:pt x="314025" y="267981"/>
                    <a:pt x="314025" y="267981"/>
                  </a:cubicBezTo>
                  <a:cubicBezTo>
                    <a:pt x="314025" y="267981"/>
                    <a:pt x="296795" y="282315"/>
                    <a:pt x="278129" y="267981"/>
                  </a:cubicBezTo>
                  <a:cubicBezTo>
                    <a:pt x="278129" y="267981"/>
                    <a:pt x="270950" y="265115"/>
                    <a:pt x="269514" y="236447"/>
                  </a:cubicBezTo>
                  <a:lnTo>
                    <a:pt x="269514" y="219246"/>
                  </a:lnTo>
                  <a:cubicBezTo>
                    <a:pt x="269514" y="219246"/>
                    <a:pt x="207774" y="207780"/>
                    <a:pt x="138854" y="230713"/>
                  </a:cubicBezTo>
                  <a:cubicBezTo>
                    <a:pt x="71370" y="252214"/>
                    <a:pt x="32602" y="322449"/>
                    <a:pt x="26859" y="365450"/>
                  </a:cubicBezTo>
                  <a:cubicBezTo>
                    <a:pt x="26859" y="365450"/>
                    <a:pt x="26859" y="372617"/>
                    <a:pt x="13936" y="372617"/>
                  </a:cubicBezTo>
                  <a:cubicBezTo>
                    <a:pt x="3885" y="372617"/>
                    <a:pt x="3885" y="366884"/>
                    <a:pt x="3885" y="366884"/>
                  </a:cubicBezTo>
                  <a:cubicBezTo>
                    <a:pt x="3885" y="366884"/>
                    <a:pt x="-26267" y="240747"/>
                    <a:pt x="81421" y="150445"/>
                  </a:cubicBezTo>
                  <a:cubicBezTo>
                    <a:pt x="81421" y="150445"/>
                    <a:pt x="158955" y="83077"/>
                    <a:pt x="269514" y="60143"/>
                  </a:cubicBezTo>
                  <a:lnTo>
                    <a:pt x="269514" y="24308"/>
                  </a:lnTo>
                  <a:cubicBezTo>
                    <a:pt x="269514" y="24308"/>
                    <a:pt x="268079" y="12842"/>
                    <a:pt x="283873" y="2808"/>
                  </a:cubicBezTo>
                  <a:cubicBezTo>
                    <a:pt x="283873" y="2808"/>
                    <a:pt x="286385" y="658"/>
                    <a:pt x="291411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726017" y="2058691"/>
              <a:ext cx="3154018" cy="764147"/>
              <a:chOff x="7726017" y="2058691"/>
              <a:chExt cx="3154018" cy="764147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726017" y="2058691"/>
                <a:ext cx="31540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880909" y="2423113"/>
                <a:ext cx="2677403" cy="399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Double-click to enter the replacement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569765" y="3541016"/>
            <a:ext cx="4512365" cy="1607454"/>
            <a:chOff x="6569765" y="3541016"/>
            <a:chExt cx="4512365" cy="1607454"/>
          </a:xfrm>
        </p:grpSpPr>
        <p:sp>
          <p:nvSpPr>
            <p:cNvPr id="5" name="矩形 4"/>
            <p:cNvSpPr/>
            <p:nvPr/>
          </p:nvSpPr>
          <p:spPr>
            <a:xfrm>
              <a:off x="6569765" y="3541016"/>
              <a:ext cx="4512365" cy="1607454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checked-buttom_3651"/>
            <p:cNvSpPr>
              <a:spLocks noChangeAspect="1"/>
            </p:cNvSpPr>
            <p:nvPr/>
          </p:nvSpPr>
          <p:spPr bwMode="auto">
            <a:xfrm>
              <a:off x="6898267" y="4052647"/>
              <a:ext cx="609685" cy="608957"/>
            </a:xfrm>
            <a:custGeom>
              <a:avLst/>
              <a:gdLst>
                <a:gd name="T0" fmla="*/ 202 w 403"/>
                <a:gd name="T1" fmla="*/ 0 h 403"/>
                <a:gd name="T2" fmla="*/ 0 w 403"/>
                <a:gd name="T3" fmla="*/ 202 h 403"/>
                <a:gd name="T4" fmla="*/ 202 w 403"/>
                <a:gd name="T5" fmla="*/ 403 h 403"/>
                <a:gd name="T6" fmla="*/ 403 w 403"/>
                <a:gd name="T7" fmla="*/ 202 h 403"/>
                <a:gd name="T8" fmla="*/ 202 w 403"/>
                <a:gd name="T9" fmla="*/ 0 h 403"/>
                <a:gd name="T10" fmla="*/ 171 w 403"/>
                <a:gd name="T11" fmla="*/ 322 h 403"/>
                <a:gd name="T12" fmla="*/ 155 w 403"/>
                <a:gd name="T13" fmla="*/ 322 h 403"/>
                <a:gd name="T14" fmla="*/ 152 w 403"/>
                <a:gd name="T15" fmla="*/ 318 h 403"/>
                <a:gd name="T16" fmla="*/ 152 w 403"/>
                <a:gd name="T17" fmla="*/ 318 h 403"/>
                <a:gd name="T18" fmla="*/ 148 w 403"/>
                <a:gd name="T19" fmla="*/ 314 h 403"/>
                <a:gd name="T20" fmla="*/ 131 w 403"/>
                <a:gd name="T21" fmla="*/ 298 h 403"/>
                <a:gd name="T22" fmla="*/ 130 w 403"/>
                <a:gd name="T23" fmla="*/ 297 h 403"/>
                <a:gd name="T24" fmla="*/ 53 w 403"/>
                <a:gd name="T25" fmla="*/ 219 h 403"/>
                <a:gd name="T26" fmla="*/ 53 w 403"/>
                <a:gd name="T27" fmla="*/ 203 h 403"/>
                <a:gd name="T28" fmla="*/ 77 w 403"/>
                <a:gd name="T29" fmla="*/ 179 h 403"/>
                <a:gd name="T30" fmla="*/ 94 w 403"/>
                <a:gd name="T31" fmla="*/ 179 h 403"/>
                <a:gd name="T32" fmla="*/ 163 w 403"/>
                <a:gd name="T33" fmla="*/ 249 h 403"/>
                <a:gd name="T34" fmla="*/ 310 w 403"/>
                <a:gd name="T35" fmla="*/ 102 h 403"/>
                <a:gd name="T36" fmla="*/ 326 w 403"/>
                <a:gd name="T37" fmla="*/ 102 h 403"/>
                <a:gd name="T38" fmla="*/ 350 w 403"/>
                <a:gd name="T39" fmla="*/ 127 h 403"/>
                <a:gd name="T40" fmla="*/ 350 w 403"/>
                <a:gd name="T41" fmla="*/ 143 h 403"/>
                <a:gd name="T42" fmla="*/ 171 w 403"/>
                <a:gd name="T43" fmla="*/ 32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3" h="403">
                  <a:moveTo>
                    <a:pt x="202" y="0"/>
                  </a:moveTo>
                  <a:cubicBezTo>
                    <a:pt x="90" y="0"/>
                    <a:pt x="0" y="90"/>
                    <a:pt x="0" y="202"/>
                  </a:cubicBezTo>
                  <a:cubicBezTo>
                    <a:pt x="0" y="313"/>
                    <a:pt x="90" y="403"/>
                    <a:pt x="202" y="403"/>
                  </a:cubicBezTo>
                  <a:cubicBezTo>
                    <a:pt x="313" y="403"/>
                    <a:pt x="403" y="313"/>
                    <a:pt x="403" y="202"/>
                  </a:cubicBezTo>
                  <a:cubicBezTo>
                    <a:pt x="403" y="90"/>
                    <a:pt x="313" y="0"/>
                    <a:pt x="202" y="0"/>
                  </a:cubicBezTo>
                  <a:close/>
                  <a:moveTo>
                    <a:pt x="171" y="322"/>
                  </a:moveTo>
                  <a:cubicBezTo>
                    <a:pt x="167" y="326"/>
                    <a:pt x="160" y="326"/>
                    <a:pt x="155" y="322"/>
                  </a:cubicBezTo>
                  <a:lnTo>
                    <a:pt x="152" y="318"/>
                  </a:lnTo>
                  <a:lnTo>
                    <a:pt x="152" y="318"/>
                  </a:lnTo>
                  <a:lnTo>
                    <a:pt x="148" y="314"/>
                  </a:lnTo>
                  <a:lnTo>
                    <a:pt x="131" y="298"/>
                  </a:lnTo>
                  <a:lnTo>
                    <a:pt x="130" y="297"/>
                  </a:lnTo>
                  <a:lnTo>
                    <a:pt x="53" y="219"/>
                  </a:lnTo>
                  <a:cubicBezTo>
                    <a:pt x="49" y="215"/>
                    <a:pt x="49" y="207"/>
                    <a:pt x="53" y="203"/>
                  </a:cubicBezTo>
                  <a:lnTo>
                    <a:pt x="77" y="179"/>
                  </a:lnTo>
                  <a:cubicBezTo>
                    <a:pt x="82" y="174"/>
                    <a:pt x="89" y="174"/>
                    <a:pt x="94" y="179"/>
                  </a:cubicBezTo>
                  <a:lnTo>
                    <a:pt x="163" y="249"/>
                  </a:lnTo>
                  <a:lnTo>
                    <a:pt x="310" y="102"/>
                  </a:lnTo>
                  <a:cubicBezTo>
                    <a:pt x="314" y="98"/>
                    <a:pt x="322" y="98"/>
                    <a:pt x="326" y="102"/>
                  </a:cubicBezTo>
                  <a:lnTo>
                    <a:pt x="350" y="127"/>
                  </a:lnTo>
                  <a:cubicBezTo>
                    <a:pt x="355" y="131"/>
                    <a:pt x="355" y="138"/>
                    <a:pt x="350" y="143"/>
                  </a:cubicBezTo>
                  <a:lnTo>
                    <a:pt x="17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836454" y="3769463"/>
              <a:ext cx="3245676" cy="764147"/>
              <a:chOff x="7836454" y="3769463"/>
              <a:chExt cx="3245676" cy="76414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836454" y="3769463"/>
                <a:ext cx="3245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909302" y="4133885"/>
                <a:ext cx="2677403" cy="399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Double-click to enter the replacement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20" name="矩形 1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2" y="2047461"/>
            <a:ext cx="12192002" cy="3920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 descr="/Users/sunkun/Desktop/图片1.png图片1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83" y="1619749"/>
            <a:ext cx="4714240" cy="5044304"/>
          </a:xfrm>
          <a:custGeom>
            <a:avLst/>
            <a:gdLst>
              <a:gd name="connsiteX0" fmla="*/ 0 w 5585255"/>
              <a:gd name="connsiteY0" fmla="*/ 0 h 5968314"/>
              <a:gd name="connsiteX1" fmla="*/ 5585255 w 5585255"/>
              <a:gd name="connsiteY1" fmla="*/ 0 h 5968314"/>
              <a:gd name="connsiteX2" fmla="*/ 0 w 5585255"/>
              <a:gd name="connsiteY2" fmla="*/ 5968314 h 5968314"/>
              <a:gd name="connsiteX3" fmla="*/ 0 w 5585255"/>
              <a:gd name="connsiteY3" fmla="*/ 0 h 59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255" h="5968314">
                <a:moveTo>
                  <a:pt x="0" y="0"/>
                </a:moveTo>
                <a:lnTo>
                  <a:pt x="5585255" y="0"/>
                </a:lnTo>
                <a:lnTo>
                  <a:pt x="0" y="5968314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10" name="直角三角形 9"/>
          <p:cNvSpPr/>
          <p:nvPr/>
        </p:nvSpPr>
        <p:spPr>
          <a:xfrm rot="10800000" flipH="1">
            <a:off x="526774" y="924010"/>
            <a:ext cx="4720550" cy="5044304"/>
          </a:xfrm>
          <a:prstGeom prst="rtTriangle">
            <a:avLst/>
          </a:prstGeom>
          <a:solidFill>
            <a:srgbClr val="6A82C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76190" y="2192655"/>
            <a:ext cx="2447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394B6E"/>
                </a:solidFill>
                <a:cs typeface="+mn-ea"/>
                <a:sym typeface="+mn-lt"/>
              </a:rPr>
              <a:t> 02</a:t>
            </a:r>
            <a:endParaRPr lang="zh-CN" altLang="en-US" sz="9600" dirty="0">
              <a:solidFill>
                <a:srgbClr val="394B6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24553" y="3693394"/>
            <a:ext cx="495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94B6E"/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:p14="http://schemas.microsoft.com/office/powerpoint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0" bldLvl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58073" y="1658722"/>
            <a:ext cx="5361426" cy="1896745"/>
            <a:chOff x="1376125" y="1668661"/>
            <a:chExt cx="5361426" cy="1896745"/>
          </a:xfrm>
        </p:grpSpPr>
        <p:pic>
          <p:nvPicPr>
            <p:cNvPr id="6" name="图片 5" descr="/Users/sunkun/Desktop/11124640.jpg1112464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76125" y="1668661"/>
              <a:ext cx="1896110" cy="1896745"/>
            </a:xfrm>
            <a:custGeom>
              <a:avLst/>
              <a:gdLst>
                <a:gd name="connsiteX0" fmla="*/ 947854 w 1895708"/>
                <a:gd name="connsiteY0" fmla="*/ 0 h 1895708"/>
                <a:gd name="connsiteX1" fmla="*/ 1895708 w 1895708"/>
                <a:gd name="connsiteY1" fmla="*/ 947854 h 1895708"/>
                <a:gd name="connsiteX2" fmla="*/ 947854 w 1895708"/>
                <a:gd name="connsiteY2" fmla="*/ 1895708 h 1895708"/>
                <a:gd name="connsiteX3" fmla="*/ 0 w 1895708"/>
                <a:gd name="connsiteY3" fmla="*/ 947854 h 1895708"/>
                <a:gd name="connsiteX4" fmla="*/ 947854 w 1895708"/>
                <a:gd name="connsiteY4" fmla="*/ 0 h 189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08" h="1895708">
                  <a:moveTo>
                    <a:pt x="947854" y="0"/>
                  </a:moveTo>
                  <a:cubicBezTo>
                    <a:pt x="1471339" y="0"/>
                    <a:pt x="1895708" y="424369"/>
                    <a:pt x="1895708" y="947854"/>
                  </a:cubicBezTo>
                  <a:cubicBezTo>
                    <a:pt x="1895708" y="1471339"/>
                    <a:pt x="1471339" y="1895708"/>
                    <a:pt x="947854" y="1895708"/>
                  </a:cubicBezTo>
                  <a:cubicBezTo>
                    <a:pt x="424369" y="1895708"/>
                    <a:pt x="0" y="1471339"/>
                    <a:pt x="0" y="947854"/>
                  </a:cubicBezTo>
                  <a:cubicBezTo>
                    <a:pt x="0" y="424369"/>
                    <a:pt x="424369" y="0"/>
                    <a:pt x="947854" y="0"/>
                  </a:cubicBezTo>
                  <a:close/>
                </a:path>
              </a:pathLst>
            </a:custGeom>
          </p:spPr>
        </p:pic>
        <p:grpSp>
          <p:nvGrpSpPr>
            <p:cNvPr id="10" name="组合 9"/>
            <p:cNvGrpSpPr/>
            <p:nvPr/>
          </p:nvGrpSpPr>
          <p:grpSpPr>
            <a:xfrm>
              <a:off x="3604387" y="2038813"/>
              <a:ext cx="3133164" cy="1151945"/>
              <a:chOff x="7396559" y="3308496"/>
              <a:chExt cx="3133164" cy="115194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396559" y="3308496"/>
                <a:ext cx="31331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396559" y="3672918"/>
                <a:ext cx="2677403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Double-click to enter the replacement</a:t>
                </a:r>
                <a:endPara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058073" y="4250387"/>
            <a:ext cx="5238217" cy="1895475"/>
            <a:chOff x="1376125" y="1669296"/>
            <a:chExt cx="5238217" cy="1895475"/>
          </a:xfrm>
        </p:grpSpPr>
        <p:pic>
          <p:nvPicPr>
            <p:cNvPr id="15" name="图片 14" descr="/Users/sunkun/Desktop/11124640.jpg1112464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76125" y="1669296"/>
              <a:ext cx="1896110" cy="1895475"/>
            </a:xfrm>
            <a:custGeom>
              <a:avLst/>
              <a:gdLst>
                <a:gd name="connsiteX0" fmla="*/ 947854 w 1895708"/>
                <a:gd name="connsiteY0" fmla="*/ 0 h 1895708"/>
                <a:gd name="connsiteX1" fmla="*/ 1895708 w 1895708"/>
                <a:gd name="connsiteY1" fmla="*/ 947854 h 1895708"/>
                <a:gd name="connsiteX2" fmla="*/ 947854 w 1895708"/>
                <a:gd name="connsiteY2" fmla="*/ 1895708 h 1895708"/>
                <a:gd name="connsiteX3" fmla="*/ 0 w 1895708"/>
                <a:gd name="connsiteY3" fmla="*/ 947854 h 1895708"/>
                <a:gd name="connsiteX4" fmla="*/ 947854 w 1895708"/>
                <a:gd name="connsiteY4" fmla="*/ 0 h 189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08" h="1895708">
                  <a:moveTo>
                    <a:pt x="947854" y="0"/>
                  </a:moveTo>
                  <a:cubicBezTo>
                    <a:pt x="1471339" y="0"/>
                    <a:pt x="1895708" y="424369"/>
                    <a:pt x="1895708" y="947854"/>
                  </a:cubicBezTo>
                  <a:cubicBezTo>
                    <a:pt x="1895708" y="1471339"/>
                    <a:pt x="1471339" y="1895708"/>
                    <a:pt x="947854" y="1895708"/>
                  </a:cubicBezTo>
                  <a:cubicBezTo>
                    <a:pt x="424369" y="1895708"/>
                    <a:pt x="0" y="1471339"/>
                    <a:pt x="0" y="947854"/>
                  </a:cubicBezTo>
                  <a:cubicBezTo>
                    <a:pt x="0" y="424369"/>
                    <a:pt x="424369" y="0"/>
                    <a:pt x="947854" y="0"/>
                  </a:cubicBezTo>
                  <a:close/>
                </a:path>
              </a:pathLst>
            </a:custGeom>
          </p:spPr>
        </p:pic>
        <p:grpSp>
          <p:nvGrpSpPr>
            <p:cNvPr id="16" name="组合 15"/>
            <p:cNvGrpSpPr/>
            <p:nvPr/>
          </p:nvGrpSpPr>
          <p:grpSpPr>
            <a:xfrm>
              <a:off x="3604387" y="2038813"/>
              <a:ext cx="3009955" cy="1151945"/>
              <a:chOff x="7396559" y="3308496"/>
              <a:chExt cx="3009955" cy="115194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396559" y="3308496"/>
                <a:ext cx="3009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396559" y="3672918"/>
                <a:ext cx="2677403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Double-click to enter the replacement</a:t>
                </a:r>
                <a:endPara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752286" y="1659357"/>
            <a:ext cx="5201174" cy="1859915"/>
            <a:chOff x="1376125" y="1669296"/>
            <a:chExt cx="5201174" cy="1859915"/>
          </a:xfrm>
        </p:grpSpPr>
        <p:pic>
          <p:nvPicPr>
            <p:cNvPr id="20" name="图片 19" descr="/Users/sunkun/Desktop/11124640.jpg111246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76125" y="1669296"/>
              <a:ext cx="1895475" cy="1859915"/>
            </a:xfrm>
            <a:custGeom>
              <a:avLst/>
              <a:gdLst>
                <a:gd name="connsiteX0" fmla="*/ 947854 w 1895708"/>
                <a:gd name="connsiteY0" fmla="*/ 0 h 1895708"/>
                <a:gd name="connsiteX1" fmla="*/ 1895708 w 1895708"/>
                <a:gd name="connsiteY1" fmla="*/ 947854 h 1895708"/>
                <a:gd name="connsiteX2" fmla="*/ 947854 w 1895708"/>
                <a:gd name="connsiteY2" fmla="*/ 1895708 h 1895708"/>
                <a:gd name="connsiteX3" fmla="*/ 0 w 1895708"/>
                <a:gd name="connsiteY3" fmla="*/ 947854 h 1895708"/>
                <a:gd name="connsiteX4" fmla="*/ 947854 w 1895708"/>
                <a:gd name="connsiteY4" fmla="*/ 0 h 189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08" h="1895708">
                  <a:moveTo>
                    <a:pt x="947854" y="0"/>
                  </a:moveTo>
                  <a:cubicBezTo>
                    <a:pt x="1471339" y="0"/>
                    <a:pt x="1895708" y="424369"/>
                    <a:pt x="1895708" y="947854"/>
                  </a:cubicBezTo>
                  <a:cubicBezTo>
                    <a:pt x="1895708" y="1471339"/>
                    <a:pt x="1471339" y="1895708"/>
                    <a:pt x="947854" y="1895708"/>
                  </a:cubicBezTo>
                  <a:cubicBezTo>
                    <a:pt x="424369" y="1895708"/>
                    <a:pt x="0" y="1471339"/>
                    <a:pt x="0" y="947854"/>
                  </a:cubicBezTo>
                  <a:cubicBezTo>
                    <a:pt x="0" y="424369"/>
                    <a:pt x="424369" y="0"/>
                    <a:pt x="947854" y="0"/>
                  </a:cubicBezTo>
                  <a:close/>
                </a:path>
              </a:pathLst>
            </a:custGeom>
          </p:spPr>
        </p:pic>
        <p:grpSp>
          <p:nvGrpSpPr>
            <p:cNvPr id="21" name="组合 20"/>
            <p:cNvGrpSpPr/>
            <p:nvPr/>
          </p:nvGrpSpPr>
          <p:grpSpPr>
            <a:xfrm>
              <a:off x="3502796" y="2038813"/>
              <a:ext cx="3074503" cy="1151945"/>
              <a:chOff x="7294968" y="3308496"/>
              <a:chExt cx="3074503" cy="11519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7294968" y="3308496"/>
                <a:ext cx="30745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396559" y="3672918"/>
                <a:ext cx="2677403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Double-click to enter the replacement</a:t>
                </a:r>
                <a:endPara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752286" y="4250387"/>
            <a:ext cx="5439714" cy="1895475"/>
            <a:chOff x="1376125" y="1669296"/>
            <a:chExt cx="5439714" cy="1895475"/>
          </a:xfrm>
        </p:grpSpPr>
        <p:pic>
          <p:nvPicPr>
            <p:cNvPr id="25" name="图片 24" descr="/Users/sunkun/Desktop/11124640.jpg1112464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76125" y="1669296"/>
              <a:ext cx="1895475" cy="1895475"/>
            </a:xfrm>
            <a:custGeom>
              <a:avLst/>
              <a:gdLst>
                <a:gd name="connsiteX0" fmla="*/ 947854 w 1895708"/>
                <a:gd name="connsiteY0" fmla="*/ 0 h 1895708"/>
                <a:gd name="connsiteX1" fmla="*/ 1895708 w 1895708"/>
                <a:gd name="connsiteY1" fmla="*/ 947854 h 1895708"/>
                <a:gd name="connsiteX2" fmla="*/ 947854 w 1895708"/>
                <a:gd name="connsiteY2" fmla="*/ 1895708 h 1895708"/>
                <a:gd name="connsiteX3" fmla="*/ 0 w 1895708"/>
                <a:gd name="connsiteY3" fmla="*/ 947854 h 1895708"/>
                <a:gd name="connsiteX4" fmla="*/ 947854 w 1895708"/>
                <a:gd name="connsiteY4" fmla="*/ 0 h 189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708" h="1895708">
                  <a:moveTo>
                    <a:pt x="947854" y="0"/>
                  </a:moveTo>
                  <a:cubicBezTo>
                    <a:pt x="1471339" y="0"/>
                    <a:pt x="1895708" y="424369"/>
                    <a:pt x="1895708" y="947854"/>
                  </a:cubicBezTo>
                  <a:cubicBezTo>
                    <a:pt x="1895708" y="1471339"/>
                    <a:pt x="1471339" y="1895708"/>
                    <a:pt x="947854" y="1895708"/>
                  </a:cubicBezTo>
                  <a:cubicBezTo>
                    <a:pt x="424369" y="1895708"/>
                    <a:pt x="0" y="1471339"/>
                    <a:pt x="0" y="947854"/>
                  </a:cubicBezTo>
                  <a:cubicBezTo>
                    <a:pt x="0" y="424369"/>
                    <a:pt x="424369" y="0"/>
                    <a:pt x="947854" y="0"/>
                  </a:cubicBez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/>
          </p:nvGrpSpPr>
          <p:grpSpPr>
            <a:xfrm>
              <a:off x="3604387" y="2038813"/>
              <a:ext cx="3211452" cy="1151945"/>
              <a:chOff x="7396559" y="3308496"/>
              <a:chExt cx="3211452" cy="115194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396559" y="3308496"/>
                <a:ext cx="3211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396559" y="3672918"/>
                <a:ext cx="2677403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Double-click to enter the replacement</a:t>
                </a:r>
                <a:endPara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3" name="矩形 2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394B6E"/>
                  </a:solidFill>
                  <a:cs typeface="+mn-ea"/>
                  <a:sym typeface="+mn-lt"/>
                </a:rPr>
                <a:t>Add a title here</a:t>
              </a:r>
            </a:p>
          </p:txBody>
        </p:sp>
      </p:grpSp>
    </p:spTree>
  </p:cSld>
  <p:clrMapOvr>
    <a:masterClrMapping/>
  </p:clrMapOvr>
  <p:transition spd="slow" advClick="0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04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04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7220_1"/>
  <p:tag name="KSO_WM_TEMPLATE_CATEGORY" val="custom"/>
  <p:tag name="KSO_WM_TEMPLATE_INDEX" val="20180447"/>
  <p:tag name="KSO_WM_TEMPLATE_SUBCATEGORY" val="combine"/>
  <p:tag name="KSO_WM_TEMPLATE_THUMBS_INDEX" val="1、4、5、6、11、12、15、21、25、26、30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040E2"/>
      </a:accent1>
      <a:accent2>
        <a:srgbClr val="6F8FF5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p4ykxqj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930</Words>
  <Application>Microsoft Office PowerPoint</Application>
  <PresentationFormat>宽屏</PresentationFormat>
  <Paragraphs>167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思源黑体 CN Medium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44</cp:revision>
  <dcterms:created xsi:type="dcterms:W3CDTF">2021-01-20T02:50:23Z</dcterms:created>
  <dcterms:modified xsi:type="dcterms:W3CDTF">2021-03-26T00:14:37Z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2052-3.1.1.4956</vt:lpwstr>
  </property>
</Properties>
</file>