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78" r:id="rId10"/>
    <p:sldId id="262" r:id="rId11"/>
    <p:sldId id="263" r:id="rId12"/>
    <p:sldId id="264" r:id="rId13"/>
    <p:sldId id="265" r:id="rId14"/>
    <p:sldId id="267" r:id="rId15"/>
    <p:sldId id="279" r:id="rId16"/>
    <p:sldId id="268" r:id="rId17"/>
    <p:sldId id="269" r:id="rId18"/>
    <p:sldId id="270" r:id="rId19"/>
    <p:sldId id="271" r:id="rId20"/>
    <p:sldId id="272" r:id="rId21"/>
    <p:sldId id="280" r:id="rId22"/>
    <p:sldId id="273" r:id="rId23"/>
    <p:sldId id="274" r:id="rId24"/>
    <p:sldId id="275" r:id="rId25"/>
    <p:sldId id="276" r:id="rId26"/>
    <p:sldId id="277" r:id="rId27"/>
    <p:sldId id="28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94F51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69BEC2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0-EE23-4FFA-A860-011B1A8FE5E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2-EE23-4FFA-A860-011B1A8FE5EC}"/>
              </c:ext>
            </c:extLst>
          </c:dPt>
          <c:dPt>
            <c:idx val="2"/>
            <c:bubble3D val="0"/>
            <c:spPr>
              <a:solidFill>
                <a:srgbClr val="E94F51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E23-4FFA-A860-011B1A8FE5EC}"/>
              </c:ext>
            </c:extLst>
          </c:dPt>
          <c:dPt>
            <c:idx val="3"/>
            <c:bubble3D val="0"/>
            <c:spPr>
              <a:solidFill>
                <a:srgbClr val="E94F51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E23-4FFA-A860-011B1A8FE5E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23-4FFA-A860-011B1A8FE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rgbClr val="CCFFFF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39E47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69BEC2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0-606F-4214-B891-DB1DEAD18B2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2-606F-4214-B891-DB1DEAD18B20}"/>
              </c:ext>
            </c:extLst>
          </c:dPt>
          <c:dPt>
            <c:idx val="2"/>
            <c:bubble3D val="0"/>
            <c:spPr>
              <a:solidFill>
                <a:srgbClr val="A39E47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606F-4214-B891-DB1DEAD18B20}"/>
              </c:ext>
            </c:extLst>
          </c:dPt>
          <c:dPt>
            <c:idx val="3"/>
            <c:bubble3D val="0"/>
            <c:spPr>
              <a:solidFill>
                <a:srgbClr val="A39E47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606F-4214-B891-DB1DEAD18B2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6F-4214-B891-DB1DEAD18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rgbClr val="CCFFFF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AD9C4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69BEC2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1-C596-4692-B080-60C8CA22279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2-C596-4692-B080-60C8CA22279A}"/>
              </c:ext>
            </c:extLst>
          </c:dPt>
          <c:dPt>
            <c:idx val="2"/>
            <c:bubble3D val="0"/>
            <c:spPr>
              <a:solidFill>
                <a:srgbClr val="EAD9C4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596-4692-B080-60C8CA22279A}"/>
              </c:ext>
            </c:extLst>
          </c:dPt>
          <c:dPt>
            <c:idx val="3"/>
            <c:bubble3D val="0"/>
            <c:spPr>
              <a:solidFill>
                <a:srgbClr val="EAD9C4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596-4692-B080-60C8CA22279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96-4692-B080-60C8CA222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rgbClr val="CCFFFF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49A6C"/>
            </a:solidFill>
            <a:ln w="25385">
              <a:noFill/>
            </a:ln>
          </c:spPr>
          <c:dPt>
            <c:idx val="0"/>
            <c:bubble3D val="0"/>
            <c:spPr>
              <a:solidFill>
                <a:srgbClr val="69BEC2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0-F849-46C6-A7F5-9D407CBD6AC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2-F849-46C6-A7F5-9D407CBD6AC1}"/>
              </c:ext>
            </c:extLst>
          </c:dPt>
          <c:dPt>
            <c:idx val="2"/>
            <c:bubble3D val="0"/>
            <c:spPr>
              <a:solidFill>
                <a:srgbClr val="C49A6C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F849-46C6-A7F5-9D407CBD6AC1}"/>
              </c:ext>
            </c:extLst>
          </c:dPt>
          <c:dPt>
            <c:idx val="3"/>
            <c:bubble3D val="0"/>
            <c:spPr>
              <a:solidFill>
                <a:srgbClr val="C49A6C"/>
              </a:solidFill>
              <a:ln w="12693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849-46C6-A7F5-9D407CBD6AC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81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49-46C6-A7F5-9D407CBD6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rgbClr val="CCFFFF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3EB1-ACF2-470B-80DF-FDD8169EB980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8D6D-1D01-468E-9795-3686CA0FA1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41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7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29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25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02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16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14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48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506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08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3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675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407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886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778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498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58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763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6297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05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45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5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88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6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6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F8D6D-1D01-468E-9795-3686CA0FA1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7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1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4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6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2021/3/29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6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4441679" cy="6858001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8014065" y="188333"/>
            <a:ext cx="392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  <a:endParaRPr lang="zh-CN" altLang="en-US" sz="28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3062514" y="899886"/>
            <a:ext cx="87521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8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738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4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5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DA40-DAED-4726-949D-E802ECA01764}" type="datetimeFigureOut">
              <a:rPr lang="zh-CN" altLang="en-US" smtClean="0"/>
              <a:t>2021/3/29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F6EC-B3C1-46B5-AC09-3FEC2B4FB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8EF9DA40-DAED-4726-949D-E802ECA01764}" type="datetimeFigureOut">
              <a:rPr lang="zh-CN" altLang="en-US" smtClean="0"/>
              <a:pPr/>
              <a:t>2021/3/29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EAC4F6EC-B3C1-46B5-AC09-3FEC2B4FB80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770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21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70" y="-2102404"/>
            <a:ext cx="9920230" cy="11032779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flipV="1">
            <a:off x="3103620" y="828675"/>
            <a:ext cx="6032754" cy="5391150"/>
          </a:xfrm>
          <a:prstGeom prst="triangle">
            <a:avLst/>
          </a:prstGeom>
          <a:solidFill>
            <a:schemeClr val="tx1">
              <a:alpha val="50000"/>
            </a:schemeClr>
          </a:solidFill>
          <a:ln w="38100">
            <a:solidFill>
              <a:srgbClr val="69B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66262" y="1032767"/>
            <a:ext cx="4068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Free</a:t>
            </a:r>
          </a:p>
          <a:p>
            <a:pPr algn="ctr"/>
            <a:r>
              <a:rPr lang="en-US" altLang="zh-CN" sz="6000" dirty="0">
                <a:solidFill>
                  <a:srgbClr val="69B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template</a:t>
            </a:r>
            <a:endParaRPr lang="en-US" altLang="zh-CN" sz="60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794128" y="3637624"/>
            <a:ext cx="73760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7"/>
          <p:cNvCxnSpPr>
            <a:endCxn id="39" idx="2"/>
          </p:cNvCxnSpPr>
          <p:nvPr/>
        </p:nvCxnSpPr>
        <p:spPr>
          <a:xfrm flipV="1">
            <a:off x="4366278" y="3012766"/>
            <a:ext cx="0" cy="51073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>
            <a:endCxn id="49" idx="0"/>
          </p:cNvCxnSpPr>
          <p:nvPr/>
        </p:nvCxnSpPr>
        <p:spPr>
          <a:xfrm>
            <a:off x="5981618" y="3793891"/>
            <a:ext cx="0" cy="494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9"/>
          <p:cNvCxnSpPr>
            <a:endCxn id="29" idx="2"/>
          </p:cNvCxnSpPr>
          <p:nvPr/>
        </p:nvCxnSpPr>
        <p:spPr>
          <a:xfrm flipV="1">
            <a:off x="7551548" y="3010544"/>
            <a:ext cx="0" cy="5129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>
            <a:endCxn id="46" idx="0"/>
          </p:cNvCxnSpPr>
          <p:nvPr/>
        </p:nvCxnSpPr>
        <p:spPr>
          <a:xfrm>
            <a:off x="9017680" y="3772819"/>
            <a:ext cx="0" cy="5156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1"/>
          <p:cNvCxnSpPr>
            <a:endCxn id="52" idx="2"/>
          </p:cNvCxnSpPr>
          <p:nvPr/>
        </p:nvCxnSpPr>
        <p:spPr>
          <a:xfrm flipH="1" flipV="1">
            <a:off x="10556321" y="3010544"/>
            <a:ext cx="1" cy="4918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2"/>
          <p:cNvGrpSpPr/>
          <p:nvPr/>
        </p:nvGrpSpPr>
        <p:grpSpPr>
          <a:xfrm>
            <a:off x="3550549" y="3997992"/>
            <a:ext cx="1637929" cy="859198"/>
            <a:chOff x="5408083" y="2933595"/>
            <a:chExt cx="2183905" cy="1145596"/>
          </a:xfrm>
        </p:grpSpPr>
        <p:sp>
          <p:nvSpPr>
            <p:cNvPr id="9" name="TextBox 73"/>
            <p:cNvSpPr txBox="1"/>
            <p:nvPr/>
          </p:nvSpPr>
          <p:spPr>
            <a:xfrm>
              <a:off x="5962990" y="2933595"/>
              <a:ext cx="1088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Analysis</a:t>
              </a:r>
            </a:p>
          </p:txBody>
        </p:sp>
        <p:sp>
          <p:nvSpPr>
            <p:cNvPr id="10" name="Rectangle 74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6736643" y="3997992"/>
            <a:ext cx="1637929" cy="859198"/>
            <a:chOff x="5408083" y="2933595"/>
            <a:chExt cx="2183905" cy="1145596"/>
          </a:xfrm>
        </p:grpSpPr>
        <p:sp>
          <p:nvSpPr>
            <p:cNvPr id="12" name="TextBox 76"/>
            <p:cNvSpPr txBox="1"/>
            <p:nvPr/>
          </p:nvSpPr>
          <p:spPr>
            <a:xfrm>
              <a:off x="5950296" y="2933595"/>
              <a:ext cx="1113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Strategy</a:t>
              </a:r>
            </a:p>
          </p:txBody>
        </p:sp>
        <p:sp>
          <p:nvSpPr>
            <p:cNvPr id="13" name="Rectangle 77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753439" y="3997992"/>
            <a:ext cx="1637929" cy="859198"/>
            <a:chOff x="5408083" y="2933595"/>
            <a:chExt cx="2183905" cy="1145596"/>
          </a:xfrm>
        </p:grpSpPr>
        <p:sp>
          <p:nvSpPr>
            <p:cNvPr id="15" name="TextBox 79"/>
            <p:cNvSpPr txBox="1"/>
            <p:nvPr/>
          </p:nvSpPr>
          <p:spPr>
            <a:xfrm>
              <a:off x="6048483" y="2933595"/>
              <a:ext cx="917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Adjust</a:t>
              </a:r>
            </a:p>
          </p:txBody>
        </p:sp>
        <p:sp>
          <p:nvSpPr>
            <p:cNvPr id="16" name="Rectangle 80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5168224" y="2484278"/>
            <a:ext cx="1637929" cy="859198"/>
            <a:chOff x="5408083" y="2933595"/>
            <a:chExt cx="2183905" cy="1145596"/>
          </a:xfrm>
        </p:grpSpPr>
        <p:sp>
          <p:nvSpPr>
            <p:cNvPr id="18" name="TextBox 82"/>
            <p:cNvSpPr txBox="1"/>
            <p:nvPr/>
          </p:nvSpPr>
          <p:spPr>
            <a:xfrm>
              <a:off x="6100972" y="2933595"/>
              <a:ext cx="81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Goals</a:t>
              </a:r>
            </a:p>
          </p:txBody>
        </p:sp>
        <p:sp>
          <p:nvSpPr>
            <p:cNvPr id="19" name="Rectangle 83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184997" y="2484278"/>
            <a:ext cx="1637929" cy="859198"/>
            <a:chOff x="5408083" y="2933595"/>
            <a:chExt cx="2183905" cy="1145596"/>
          </a:xfrm>
        </p:grpSpPr>
        <p:sp>
          <p:nvSpPr>
            <p:cNvPr id="21" name="TextBox 85"/>
            <p:cNvSpPr txBox="1"/>
            <p:nvPr/>
          </p:nvSpPr>
          <p:spPr>
            <a:xfrm>
              <a:off x="6012148" y="2933595"/>
              <a:ext cx="990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Budget</a:t>
              </a:r>
            </a:p>
          </p:txBody>
        </p:sp>
        <p:sp>
          <p:nvSpPr>
            <p:cNvPr id="22" name="Rectangle 86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Oval 87"/>
          <p:cNvSpPr/>
          <p:nvPr/>
        </p:nvSpPr>
        <p:spPr>
          <a:xfrm>
            <a:off x="4249117" y="3500728"/>
            <a:ext cx="264868" cy="264868"/>
          </a:xfrm>
          <a:prstGeom prst="ellipse">
            <a:avLst/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cs typeface="+mn-ea"/>
              <a:sym typeface="+mn-lt"/>
            </a:endParaRPr>
          </a:p>
        </p:txBody>
      </p:sp>
      <p:sp>
        <p:nvSpPr>
          <p:cNvPr id="24" name="Oval 88"/>
          <p:cNvSpPr/>
          <p:nvPr/>
        </p:nvSpPr>
        <p:spPr>
          <a:xfrm>
            <a:off x="5860092" y="3500728"/>
            <a:ext cx="264868" cy="2648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cs typeface="+mn-ea"/>
              <a:sym typeface="+mn-lt"/>
            </a:endParaRPr>
          </a:p>
        </p:txBody>
      </p:sp>
      <p:sp>
        <p:nvSpPr>
          <p:cNvPr id="25" name="Oval 89"/>
          <p:cNvSpPr/>
          <p:nvPr/>
        </p:nvSpPr>
        <p:spPr>
          <a:xfrm>
            <a:off x="7428511" y="3500728"/>
            <a:ext cx="264868" cy="264868"/>
          </a:xfrm>
          <a:prstGeom prst="ellipse">
            <a:avLst/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cs typeface="+mn-ea"/>
              <a:sym typeface="+mn-lt"/>
            </a:endParaRPr>
          </a:p>
        </p:txBody>
      </p:sp>
      <p:sp>
        <p:nvSpPr>
          <p:cNvPr id="26" name="Oval 90"/>
          <p:cNvSpPr/>
          <p:nvPr/>
        </p:nvSpPr>
        <p:spPr>
          <a:xfrm>
            <a:off x="8885246" y="3500728"/>
            <a:ext cx="264868" cy="2648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cs typeface="+mn-ea"/>
              <a:sym typeface="+mn-lt"/>
            </a:endParaRPr>
          </a:p>
        </p:txBody>
      </p:sp>
      <p:sp>
        <p:nvSpPr>
          <p:cNvPr id="27" name="Oval 91"/>
          <p:cNvSpPr/>
          <p:nvPr/>
        </p:nvSpPr>
        <p:spPr>
          <a:xfrm>
            <a:off x="10419337" y="3500728"/>
            <a:ext cx="264868" cy="264868"/>
          </a:xfrm>
          <a:prstGeom prst="ellipse">
            <a:avLst/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cs typeface="+mn-ea"/>
              <a:sym typeface="+mn-lt"/>
            </a:endParaRPr>
          </a:p>
        </p:txBody>
      </p:sp>
      <p:grpSp>
        <p:nvGrpSpPr>
          <p:cNvPr id="28" name="Group 4"/>
          <p:cNvGrpSpPr/>
          <p:nvPr/>
        </p:nvGrpSpPr>
        <p:grpSpPr>
          <a:xfrm>
            <a:off x="7135153" y="2177754"/>
            <a:ext cx="832790" cy="832790"/>
            <a:chOff x="5662068" y="1799896"/>
            <a:chExt cx="1110386" cy="1110386"/>
          </a:xfrm>
        </p:grpSpPr>
        <p:sp>
          <p:nvSpPr>
            <p:cNvPr id="29" name="Rounded Rectangle 24"/>
            <p:cNvSpPr/>
            <p:nvPr/>
          </p:nvSpPr>
          <p:spPr>
            <a:xfrm>
              <a:off x="5662068" y="1799896"/>
              <a:ext cx="1110386" cy="1110386"/>
            </a:xfrm>
            <a:prstGeom prst="roundRect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  <p:grpSp>
          <p:nvGrpSpPr>
            <p:cNvPr id="30" name="Group 69"/>
            <p:cNvGrpSpPr/>
            <p:nvPr/>
          </p:nvGrpSpPr>
          <p:grpSpPr>
            <a:xfrm>
              <a:off x="6005181" y="2102968"/>
              <a:ext cx="416011" cy="515998"/>
              <a:chOff x="6429376" y="766763"/>
              <a:chExt cx="369888" cy="458788"/>
            </a:xfrm>
            <a:solidFill>
              <a:schemeClr val="bg1"/>
            </a:solidFill>
          </p:grpSpPr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6429376" y="766763"/>
                <a:ext cx="369888" cy="458788"/>
              </a:xfrm>
              <a:custGeom>
                <a:avLst/>
                <a:gdLst>
                  <a:gd name="T0" fmla="*/ 0 w 233"/>
                  <a:gd name="T1" fmla="*/ 0 h 289"/>
                  <a:gd name="T2" fmla="*/ 0 w 233"/>
                  <a:gd name="T3" fmla="*/ 289 h 289"/>
                  <a:gd name="T4" fmla="*/ 233 w 233"/>
                  <a:gd name="T5" fmla="*/ 289 h 289"/>
                  <a:gd name="T6" fmla="*/ 233 w 233"/>
                  <a:gd name="T7" fmla="*/ 0 h 289"/>
                  <a:gd name="T8" fmla="*/ 0 w 233"/>
                  <a:gd name="T9" fmla="*/ 0 h 289"/>
                  <a:gd name="T10" fmla="*/ 210 w 233"/>
                  <a:gd name="T11" fmla="*/ 260 h 289"/>
                  <a:gd name="T12" fmla="*/ 19 w 233"/>
                  <a:gd name="T13" fmla="*/ 260 h 289"/>
                  <a:gd name="T14" fmla="*/ 19 w 233"/>
                  <a:gd name="T15" fmla="*/ 28 h 289"/>
                  <a:gd name="T16" fmla="*/ 210 w 233"/>
                  <a:gd name="T17" fmla="*/ 28 h 289"/>
                  <a:gd name="T18" fmla="*/ 210 w 233"/>
                  <a:gd name="T19" fmla="*/ 2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33" y="289"/>
                    </a:lnTo>
                    <a:lnTo>
                      <a:pt x="233" y="0"/>
                    </a:lnTo>
                    <a:lnTo>
                      <a:pt x="0" y="0"/>
                    </a:lnTo>
                    <a:close/>
                    <a:moveTo>
                      <a:pt x="210" y="260"/>
                    </a:moveTo>
                    <a:lnTo>
                      <a:pt x="19" y="260"/>
                    </a:lnTo>
                    <a:lnTo>
                      <a:pt x="19" y="28"/>
                    </a:lnTo>
                    <a:lnTo>
                      <a:pt x="210" y="28"/>
                    </a:lnTo>
                    <a:lnTo>
                      <a:pt x="210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6478588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6689726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6478588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689726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6497638" y="884238"/>
                <a:ext cx="222250" cy="223838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30 h 59"/>
                  <a:gd name="T10" fmla="*/ 30 w 59"/>
                  <a:gd name="T11" fmla="*/ 59 h 59"/>
                  <a:gd name="T12" fmla="*/ 59 w 59"/>
                  <a:gd name="T13" fmla="*/ 30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30 h 59"/>
                  <a:gd name="T20" fmla="*/ 30 w 59"/>
                  <a:gd name="T21" fmla="*/ 23 h 59"/>
                  <a:gd name="T22" fmla="*/ 36 w 59"/>
                  <a:gd name="T23" fmla="*/ 30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30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30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30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6505576" y="841376"/>
                <a:ext cx="71438" cy="106363"/>
              </a:xfrm>
              <a:custGeom>
                <a:avLst/>
                <a:gdLst>
                  <a:gd name="T0" fmla="*/ 0 w 45"/>
                  <a:gd name="T1" fmla="*/ 24 h 67"/>
                  <a:gd name="T2" fmla="*/ 45 w 45"/>
                  <a:gd name="T3" fmla="*/ 67 h 67"/>
                  <a:gd name="T4" fmla="*/ 14 w 45"/>
                  <a:gd name="T5" fmla="*/ 0 h 67"/>
                  <a:gd name="T6" fmla="*/ 0 w 45"/>
                  <a:gd name="T7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24"/>
                    </a:moveTo>
                    <a:lnTo>
                      <a:pt x="45" y="67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3949883" y="2179977"/>
            <a:ext cx="832790" cy="832790"/>
            <a:chOff x="1415041" y="1802860"/>
            <a:chExt cx="1110386" cy="1110386"/>
          </a:xfrm>
        </p:grpSpPr>
        <p:sp>
          <p:nvSpPr>
            <p:cNvPr id="39" name="Rounded Rectangle 18"/>
            <p:cNvSpPr/>
            <p:nvPr/>
          </p:nvSpPr>
          <p:spPr>
            <a:xfrm>
              <a:off x="1415041" y="1802860"/>
              <a:ext cx="1110386" cy="1110386"/>
            </a:xfrm>
            <a:prstGeom prst="roundRect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  <p:grpSp>
          <p:nvGrpSpPr>
            <p:cNvPr id="40" name="Group 97"/>
            <p:cNvGrpSpPr/>
            <p:nvPr/>
          </p:nvGrpSpPr>
          <p:grpSpPr>
            <a:xfrm>
              <a:off x="1713363" y="2100099"/>
              <a:ext cx="492769" cy="492769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8601285" y="4288431"/>
            <a:ext cx="832790" cy="832790"/>
            <a:chOff x="7616911" y="4614132"/>
            <a:chExt cx="1110386" cy="1110386"/>
          </a:xfrm>
        </p:grpSpPr>
        <p:sp>
          <p:nvSpPr>
            <p:cNvPr id="46" name="Rounded Rectangle 30"/>
            <p:cNvSpPr/>
            <p:nvPr/>
          </p:nvSpPr>
          <p:spPr>
            <a:xfrm>
              <a:off x="7616911" y="4614132"/>
              <a:ext cx="1110386" cy="111038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02"/>
            <p:cNvSpPr>
              <a:spLocks noChangeAspect="1" noChangeArrowheads="1"/>
            </p:cNvSpPr>
            <p:nvPr/>
          </p:nvSpPr>
          <p:spPr bwMode="auto">
            <a:xfrm>
              <a:off x="7970700" y="4921250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5565223" y="4288431"/>
            <a:ext cx="832790" cy="832790"/>
            <a:chOff x="3568828" y="4614132"/>
            <a:chExt cx="1110386" cy="1110386"/>
          </a:xfrm>
        </p:grpSpPr>
        <p:sp>
          <p:nvSpPr>
            <p:cNvPr id="49" name="Rounded Rectangle 27"/>
            <p:cNvSpPr/>
            <p:nvPr/>
          </p:nvSpPr>
          <p:spPr>
            <a:xfrm>
              <a:off x="3568828" y="4614132"/>
              <a:ext cx="1110386" cy="111038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0" name="Freeform 328"/>
            <p:cNvSpPr>
              <a:spLocks noChangeAspect="1" noChangeArrowheads="1"/>
            </p:cNvSpPr>
            <p:nvPr/>
          </p:nvSpPr>
          <p:spPr bwMode="auto">
            <a:xfrm>
              <a:off x="3797484" y="4996545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cs typeface="+mn-ea"/>
                <a:sym typeface="+mn-lt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10139925" y="2177754"/>
            <a:ext cx="832790" cy="832790"/>
            <a:chOff x="9668431" y="1799896"/>
            <a:chExt cx="1110386" cy="1110386"/>
          </a:xfrm>
        </p:grpSpPr>
        <p:sp>
          <p:nvSpPr>
            <p:cNvPr id="52" name="Rounded Rectangle 37"/>
            <p:cNvSpPr/>
            <p:nvPr/>
          </p:nvSpPr>
          <p:spPr>
            <a:xfrm>
              <a:off x="9668431" y="1799896"/>
              <a:ext cx="1110386" cy="1110386"/>
            </a:xfrm>
            <a:prstGeom prst="roundRect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  <p:grpSp>
          <p:nvGrpSpPr>
            <p:cNvPr id="53" name="Group 447"/>
            <p:cNvGrpSpPr/>
            <p:nvPr/>
          </p:nvGrpSpPr>
          <p:grpSpPr bwMode="auto">
            <a:xfrm>
              <a:off x="9999831" y="2124709"/>
              <a:ext cx="468159" cy="468159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54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2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62590" y="2047729"/>
            <a:ext cx="1321940" cy="1765075"/>
            <a:chOff x="9417496" y="1856509"/>
            <a:chExt cx="1531015" cy="2044236"/>
          </a:xfrm>
          <a:solidFill>
            <a:srgbClr val="69BEC2"/>
          </a:solidFill>
        </p:grpSpPr>
        <p:sp>
          <p:nvSpPr>
            <p:cNvPr id="3" name="Freeform 35"/>
            <p:cNvSpPr>
              <a:spLocks noEditPoints="1"/>
            </p:cNvSpPr>
            <p:nvPr/>
          </p:nvSpPr>
          <p:spPr bwMode="auto">
            <a:xfrm>
              <a:off x="9874531" y="1856509"/>
              <a:ext cx="626668" cy="584530"/>
            </a:xfrm>
            <a:custGeom>
              <a:avLst/>
              <a:gdLst>
                <a:gd name="T0" fmla="*/ 123 w 245"/>
                <a:gd name="T1" fmla="*/ 229 h 229"/>
                <a:gd name="T2" fmla="*/ 0 w 245"/>
                <a:gd name="T3" fmla="*/ 114 h 229"/>
                <a:gd name="T4" fmla="*/ 123 w 245"/>
                <a:gd name="T5" fmla="*/ 0 h 229"/>
                <a:gd name="T6" fmla="*/ 245 w 245"/>
                <a:gd name="T7" fmla="*/ 114 h 229"/>
                <a:gd name="T8" fmla="*/ 123 w 245"/>
                <a:gd name="T9" fmla="*/ 229 h 229"/>
                <a:gd name="T10" fmla="*/ 123 w 245"/>
                <a:gd name="T11" fmla="*/ 23 h 229"/>
                <a:gd name="T12" fmla="*/ 23 w 245"/>
                <a:gd name="T13" fmla="*/ 114 h 229"/>
                <a:gd name="T14" fmla="*/ 123 w 245"/>
                <a:gd name="T15" fmla="*/ 206 h 229"/>
                <a:gd name="T16" fmla="*/ 222 w 245"/>
                <a:gd name="T17" fmla="*/ 114 h 229"/>
                <a:gd name="T18" fmla="*/ 123 w 245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0" y="0"/>
                    <a:pt x="245" y="51"/>
                    <a:pt x="245" y="114"/>
                  </a:cubicBezTo>
                  <a:cubicBezTo>
                    <a:pt x="245" y="178"/>
                    <a:pt x="190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2" y="165"/>
                    <a:pt x="222" y="114"/>
                  </a:cubicBezTo>
                  <a:cubicBezTo>
                    <a:pt x="222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4" name="Freeform 36"/>
            <p:cNvSpPr>
              <a:spLocks noEditPoints="1"/>
            </p:cNvSpPr>
            <p:nvPr/>
          </p:nvSpPr>
          <p:spPr bwMode="auto">
            <a:xfrm>
              <a:off x="9417496" y="2369730"/>
              <a:ext cx="1531015" cy="1531015"/>
            </a:xfrm>
            <a:custGeom>
              <a:avLst/>
              <a:gdLst>
                <a:gd name="T0" fmla="*/ 300 w 599"/>
                <a:gd name="T1" fmla="*/ 599 h 599"/>
                <a:gd name="T2" fmla="*/ 0 w 599"/>
                <a:gd name="T3" fmla="*/ 300 h 599"/>
                <a:gd name="T4" fmla="*/ 300 w 599"/>
                <a:gd name="T5" fmla="*/ 0 h 599"/>
                <a:gd name="T6" fmla="*/ 599 w 599"/>
                <a:gd name="T7" fmla="*/ 300 h 599"/>
                <a:gd name="T8" fmla="*/ 300 w 599"/>
                <a:gd name="T9" fmla="*/ 599 h 599"/>
                <a:gd name="T10" fmla="*/ 300 w 599"/>
                <a:gd name="T11" fmla="*/ 35 h 599"/>
                <a:gd name="T12" fmla="*/ 35 w 599"/>
                <a:gd name="T13" fmla="*/ 300 h 599"/>
                <a:gd name="T14" fmla="*/ 300 w 599"/>
                <a:gd name="T15" fmla="*/ 564 h 599"/>
                <a:gd name="T16" fmla="*/ 564 w 599"/>
                <a:gd name="T17" fmla="*/ 300 h 599"/>
                <a:gd name="T18" fmla="*/ 300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300" y="599"/>
                  </a:moveTo>
                  <a:cubicBezTo>
                    <a:pt x="135" y="599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599" y="135"/>
                    <a:pt x="599" y="300"/>
                  </a:cubicBezTo>
                  <a:cubicBezTo>
                    <a:pt x="599" y="465"/>
                    <a:pt x="465" y="599"/>
                    <a:pt x="300" y="599"/>
                  </a:cubicBezTo>
                  <a:close/>
                  <a:moveTo>
                    <a:pt x="300" y="35"/>
                  </a:moveTo>
                  <a:cubicBezTo>
                    <a:pt x="154" y="35"/>
                    <a:pt x="35" y="154"/>
                    <a:pt x="35" y="300"/>
                  </a:cubicBezTo>
                  <a:cubicBezTo>
                    <a:pt x="35" y="446"/>
                    <a:pt x="154" y="564"/>
                    <a:pt x="300" y="564"/>
                  </a:cubicBezTo>
                  <a:cubicBezTo>
                    <a:pt x="446" y="564"/>
                    <a:pt x="564" y="446"/>
                    <a:pt x="564" y="300"/>
                  </a:cubicBezTo>
                  <a:cubicBezTo>
                    <a:pt x="564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" name="Freeform 37"/>
            <p:cNvSpPr/>
            <p:nvPr/>
          </p:nvSpPr>
          <p:spPr bwMode="auto">
            <a:xfrm>
              <a:off x="10091705" y="2661455"/>
              <a:ext cx="179357" cy="592094"/>
            </a:xfrm>
            <a:custGeom>
              <a:avLst/>
              <a:gdLst>
                <a:gd name="T0" fmla="*/ 68 w 70"/>
                <a:gd name="T1" fmla="*/ 189 h 232"/>
                <a:gd name="T2" fmla="*/ 36 w 70"/>
                <a:gd name="T3" fmla="*/ 232 h 232"/>
                <a:gd name="T4" fmla="*/ 34 w 70"/>
                <a:gd name="T5" fmla="*/ 232 h 232"/>
                <a:gd name="T6" fmla="*/ 2 w 70"/>
                <a:gd name="T7" fmla="*/ 189 h 232"/>
                <a:gd name="T8" fmla="*/ 28 w 70"/>
                <a:gd name="T9" fmla="*/ 9 h 232"/>
                <a:gd name="T10" fmla="*/ 41 w 70"/>
                <a:gd name="T11" fmla="*/ 10 h 232"/>
                <a:gd name="T12" fmla="*/ 68 w 70"/>
                <a:gd name="T13" fmla="*/ 18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32">
                  <a:moveTo>
                    <a:pt x="68" y="189"/>
                  </a:moveTo>
                  <a:cubicBezTo>
                    <a:pt x="70" y="210"/>
                    <a:pt x="56" y="232"/>
                    <a:pt x="36" y="232"/>
                  </a:cubicBezTo>
                  <a:cubicBezTo>
                    <a:pt x="34" y="232"/>
                    <a:pt x="34" y="232"/>
                    <a:pt x="34" y="232"/>
                  </a:cubicBezTo>
                  <a:cubicBezTo>
                    <a:pt x="13" y="232"/>
                    <a:pt x="0" y="210"/>
                    <a:pt x="2" y="189"/>
                  </a:cubicBezTo>
                  <a:cubicBezTo>
                    <a:pt x="6" y="142"/>
                    <a:pt x="22" y="49"/>
                    <a:pt x="28" y="9"/>
                  </a:cubicBezTo>
                  <a:cubicBezTo>
                    <a:pt x="30" y="0"/>
                    <a:pt x="40" y="3"/>
                    <a:pt x="41" y="10"/>
                  </a:cubicBezTo>
                  <a:cubicBezTo>
                    <a:pt x="48" y="57"/>
                    <a:pt x="64" y="142"/>
                    <a:pt x="6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10156532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" name="Freeform 39"/>
            <p:cNvSpPr/>
            <p:nvPr/>
          </p:nvSpPr>
          <p:spPr bwMode="auto">
            <a:xfrm>
              <a:off x="9726507" y="2676581"/>
              <a:ext cx="115609" cy="114529"/>
            </a:xfrm>
            <a:custGeom>
              <a:avLst/>
              <a:gdLst>
                <a:gd name="T0" fmla="*/ 107 w 107"/>
                <a:gd name="T1" fmla="*/ 66 h 106"/>
                <a:gd name="T2" fmla="*/ 67 w 107"/>
                <a:gd name="T3" fmla="*/ 106 h 106"/>
                <a:gd name="T4" fmla="*/ 0 w 107"/>
                <a:gd name="T5" fmla="*/ 38 h 106"/>
                <a:gd name="T6" fmla="*/ 38 w 107"/>
                <a:gd name="T7" fmla="*/ 0 h 106"/>
                <a:gd name="T8" fmla="*/ 107 w 107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07" y="66"/>
                  </a:moveTo>
                  <a:lnTo>
                    <a:pt x="67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9563358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9726507" y="3476123"/>
              <a:ext cx="115609" cy="114529"/>
            </a:xfrm>
            <a:custGeom>
              <a:avLst/>
              <a:gdLst>
                <a:gd name="T0" fmla="*/ 67 w 107"/>
                <a:gd name="T1" fmla="*/ 0 h 106"/>
                <a:gd name="T2" fmla="*/ 107 w 107"/>
                <a:gd name="T3" fmla="*/ 40 h 106"/>
                <a:gd name="T4" fmla="*/ 38 w 107"/>
                <a:gd name="T5" fmla="*/ 106 h 106"/>
                <a:gd name="T6" fmla="*/ 0 w 107"/>
                <a:gd name="T7" fmla="*/ 69 h 106"/>
                <a:gd name="T8" fmla="*/ 67 w 107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67" y="0"/>
                  </a:moveTo>
                  <a:lnTo>
                    <a:pt x="107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10156532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1" name="Freeform 43"/>
            <p:cNvSpPr/>
            <p:nvPr/>
          </p:nvSpPr>
          <p:spPr bwMode="auto">
            <a:xfrm>
              <a:off x="1052605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41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41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10697844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3" name="Freeform 45"/>
            <p:cNvSpPr/>
            <p:nvPr/>
          </p:nvSpPr>
          <p:spPr bwMode="auto">
            <a:xfrm>
              <a:off x="10526051" y="2676581"/>
              <a:ext cx="115609" cy="114529"/>
            </a:xfrm>
            <a:custGeom>
              <a:avLst/>
              <a:gdLst>
                <a:gd name="T0" fmla="*/ 41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41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41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4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4" name="Freeform 46"/>
            <p:cNvSpPr/>
            <p:nvPr/>
          </p:nvSpPr>
          <p:spPr bwMode="auto">
            <a:xfrm>
              <a:off x="9492047" y="2438879"/>
              <a:ext cx="213932" cy="215012"/>
            </a:xfrm>
            <a:custGeom>
              <a:avLst/>
              <a:gdLst>
                <a:gd name="T0" fmla="*/ 64 w 84"/>
                <a:gd name="T1" fmla="*/ 8 h 84"/>
                <a:gd name="T2" fmla="*/ 39 w 84"/>
                <a:gd name="T3" fmla="*/ 7 h 84"/>
                <a:gd name="T4" fmla="*/ 7 w 84"/>
                <a:gd name="T5" fmla="*/ 39 h 84"/>
                <a:gd name="T6" fmla="*/ 8 w 84"/>
                <a:gd name="T7" fmla="*/ 65 h 84"/>
                <a:gd name="T8" fmla="*/ 32 w 84"/>
                <a:gd name="T9" fmla="*/ 66 h 84"/>
                <a:gd name="T10" fmla="*/ 50 w 84"/>
                <a:gd name="T11" fmla="*/ 84 h 84"/>
                <a:gd name="T12" fmla="*/ 84 w 84"/>
                <a:gd name="T13" fmla="*/ 50 h 84"/>
                <a:gd name="T14" fmla="*/ 66 w 84"/>
                <a:gd name="T15" fmla="*/ 32 h 84"/>
                <a:gd name="T16" fmla="*/ 64 w 84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64" y="8"/>
                  </a:moveTo>
                  <a:cubicBezTo>
                    <a:pt x="57" y="0"/>
                    <a:pt x="46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0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1" y="24"/>
                    <a:pt x="71" y="14"/>
                    <a:pt x="6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10094945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6" name="Freeform 48"/>
            <p:cNvSpPr/>
            <p:nvPr/>
          </p:nvSpPr>
          <p:spPr bwMode="auto">
            <a:xfrm>
              <a:off x="1002363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17" name="Group 46"/>
          <p:cNvGrpSpPr/>
          <p:nvPr/>
        </p:nvGrpSpPr>
        <p:grpSpPr>
          <a:xfrm>
            <a:off x="3895844" y="2047729"/>
            <a:ext cx="1323806" cy="1768807"/>
            <a:chOff x="1681386" y="1859539"/>
            <a:chExt cx="1533177" cy="2048558"/>
          </a:xfrm>
          <a:solidFill>
            <a:schemeClr val="bg1">
              <a:lumMod val="75000"/>
            </a:schemeClr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2138421" y="1859539"/>
              <a:ext cx="628830" cy="587772"/>
            </a:xfrm>
            <a:custGeom>
              <a:avLst/>
              <a:gdLst>
                <a:gd name="T0" fmla="*/ 123 w 246"/>
                <a:gd name="T1" fmla="*/ 230 h 230"/>
                <a:gd name="T2" fmla="*/ 0 w 246"/>
                <a:gd name="T3" fmla="*/ 115 h 230"/>
                <a:gd name="T4" fmla="*/ 123 w 246"/>
                <a:gd name="T5" fmla="*/ 0 h 230"/>
                <a:gd name="T6" fmla="*/ 246 w 246"/>
                <a:gd name="T7" fmla="*/ 115 h 230"/>
                <a:gd name="T8" fmla="*/ 123 w 246"/>
                <a:gd name="T9" fmla="*/ 230 h 230"/>
                <a:gd name="T10" fmla="*/ 123 w 246"/>
                <a:gd name="T11" fmla="*/ 23 h 230"/>
                <a:gd name="T12" fmla="*/ 23 w 246"/>
                <a:gd name="T13" fmla="*/ 115 h 230"/>
                <a:gd name="T14" fmla="*/ 123 w 246"/>
                <a:gd name="T15" fmla="*/ 207 h 230"/>
                <a:gd name="T16" fmla="*/ 223 w 246"/>
                <a:gd name="T17" fmla="*/ 115 h 230"/>
                <a:gd name="T18" fmla="*/ 123 w 246"/>
                <a:gd name="T19" fmla="*/ 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0">
                  <a:moveTo>
                    <a:pt x="123" y="230"/>
                  </a:moveTo>
                  <a:cubicBezTo>
                    <a:pt x="55" y="230"/>
                    <a:pt x="0" y="178"/>
                    <a:pt x="0" y="115"/>
                  </a:cubicBezTo>
                  <a:cubicBezTo>
                    <a:pt x="0" y="52"/>
                    <a:pt x="55" y="0"/>
                    <a:pt x="123" y="0"/>
                  </a:cubicBezTo>
                  <a:cubicBezTo>
                    <a:pt x="191" y="0"/>
                    <a:pt x="246" y="52"/>
                    <a:pt x="246" y="115"/>
                  </a:cubicBezTo>
                  <a:cubicBezTo>
                    <a:pt x="246" y="178"/>
                    <a:pt x="191" y="230"/>
                    <a:pt x="123" y="230"/>
                  </a:cubicBezTo>
                  <a:close/>
                  <a:moveTo>
                    <a:pt x="123" y="23"/>
                  </a:moveTo>
                  <a:cubicBezTo>
                    <a:pt x="67" y="23"/>
                    <a:pt x="23" y="64"/>
                    <a:pt x="23" y="115"/>
                  </a:cubicBezTo>
                  <a:cubicBezTo>
                    <a:pt x="23" y="165"/>
                    <a:pt x="67" y="207"/>
                    <a:pt x="123" y="207"/>
                  </a:cubicBezTo>
                  <a:cubicBezTo>
                    <a:pt x="178" y="207"/>
                    <a:pt x="223" y="165"/>
                    <a:pt x="223" y="115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681386" y="2374920"/>
              <a:ext cx="1533177" cy="1533177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35 h 600"/>
                <a:gd name="T12" fmla="*/ 34 w 600"/>
                <a:gd name="T13" fmla="*/ 300 h 600"/>
                <a:gd name="T14" fmla="*/ 300 w 600"/>
                <a:gd name="T15" fmla="*/ 565 h 600"/>
                <a:gd name="T16" fmla="*/ 565 w 600"/>
                <a:gd name="T17" fmla="*/ 300 h 600"/>
                <a:gd name="T18" fmla="*/ 300 w 600"/>
                <a:gd name="T19" fmla="*/ 3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4" y="600"/>
                    <a:pt x="0" y="465"/>
                    <a:pt x="0" y="300"/>
                  </a:cubicBezTo>
                  <a:cubicBezTo>
                    <a:pt x="0" y="134"/>
                    <a:pt x="134" y="0"/>
                    <a:pt x="300" y="0"/>
                  </a:cubicBezTo>
                  <a:cubicBezTo>
                    <a:pt x="465" y="0"/>
                    <a:pt x="600" y="134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5"/>
                    <a:pt x="300" y="565"/>
                  </a:cubicBezTo>
                  <a:cubicBezTo>
                    <a:pt x="446" y="565"/>
                    <a:pt x="565" y="446"/>
                    <a:pt x="565" y="300"/>
                  </a:cubicBezTo>
                  <a:cubicBezTo>
                    <a:pt x="565" y="154"/>
                    <a:pt x="446" y="35"/>
                    <a:pt x="30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419342" y="2526184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1990398" y="268177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826168" y="3118278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1990398" y="3484555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37 h 106"/>
                <a:gd name="T4" fmla="*/ 38 w 104"/>
                <a:gd name="T5" fmla="*/ 106 h 106"/>
                <a:gd name="T6" fmla="*/ 0 w 104"/>
                <a:gd name="T7" fmla="*/ 68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37"/>
                  </a:lnTo>
                  <a:lnTo>
                    <a:pt x="38" y="106"/>
                  </a:lnTo>
                  <a:lnTo>
                    <a:pt x="0" y="68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419342" y="3660671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2792101" y="3484555"/>
              <a:ext cx="115609" cy="114529"/>
            </a:xfrm>
            <a:custGeom>
              <a:avLst/>
              <a:gdLst>
                <a:gd name="T0" fmla="*/ 0 w 107"/>
                <a:gd name="T1" fmla="*/ 37 h 106"/>
                <a:gd name="T2" fmla="*/ 38 w 107"/>
                <a:gd name="T3" fmla="*/ 0 h 106"/>
                <a:gd name="T4" fmla="*/ 107 w 107"/>
                <a:gd name="T5" fmla="*/ 68 h 106"/>
                <a:gd name="T6" fmla="*/ 67 w 107"/>
                <a:gd name="T7" fmla="*/ 106 h 106"/>
                <a:gd name="T8" fmla="*/ 0 w 107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37"/>
                  </a:moveTo>
                  <a:lnTo>
                    <a:pt x="38" y="0"/>
                  </a:lnTo>
                  <a:lnTo>
                    <a:pt x="107" y="68"/>
                  </a:lnTo>
                  <a:lnTo>
                    <a:pt x="67" y="106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960653" y="3118278"/>
              <a:ext cx="11344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792101" y="268177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7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7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1752697" y="2441909"/>
              <a:ext cx="217172" cy="217172"/>
            </a:xfrm>
            <a:custGeom>
              <a:avLst/>
              <a:gdLst>
                <a:gd name="T0" fmla="*/ 65 w 85"/>
                <a:gd name="T1" fmla="*/ 8 h 85"/>
                <a:gd name="T2" fmla="*/ 39 w 85"/>
                <a:gd name="T3" fmla="*/ 8 h 85"/>
                <a:gd name="T4" fmla="*/ 8 w 85"/>
                <a:gd name="T5" fmla="*/ 40 h 85"/>
                <a:gd name="T6" fmla="*/ 8 w 85"/>
                <a:gd name="T7" fmla="*/ 65 h 85"/>
                <a:gd name="T8" fmla="*/ 32 w 85"/>
                <a:gd name="T9" fmla="*/ 67 h 85"/>
                <a:gd name="T10" fmla="*/ 51 w 85"/>
                <a:gd name="T11" fmla="*/ 85 h 85"/>
                <a:gd name="T12" fmla="*/ 85 w 85"/>
                <a:gd name="T13" fmla="*/ 51 h 85"/>
                <a:gd name="T14" fmla="*/ 66 w 85"/>
                <a:gd name="T15" fmla="*/ 33 h 85"/>
                <a:gd name="T16" fmla="*/ 65 w 85"/>
                <a:gd name="T17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5">
                  <a:moveTo>
                    <a:pt x="65" y="8"/>
                  </a:moveTo>
                  <a:cubicBezTo>
                    <a:pt x="58" y="1"/>
                    <a:pt x="47" y="0"/>
                    <a:pt x="39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7"/>
                    <a:pt x="1" y="58"/>
                    <a:pt x="8" y="65"/>
                  </a:cubicBezTo>
                  <a:cubicBezTo>
                    <a:pt x="15" y="72"/>
                    <a:pt x="24" y="72"/>
                    <a:pt x="32" y="67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2" y="25"/>
                    <a:pt x="72" y="15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2357755" y="2198804"/>
              <a:ext cx="194484" cy="2560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2286444" y="2056183"/>
              <a:ext cx="337105" cy="193402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31" name="Pie 60"/>
            <p:cNvSpPr/>
            <p:nvPr/>
          </p:nvSpPr>
          <p:spPr>
            <a:xfrm flipH="1">
              <a:off x="1986610" y="2679609"/>
              <a:ext cx="914400" cy="914400"/>
            </a:xfrm>
            <a:prstGeom prst="pie">
              <a:avLst>
                <a:gd name="adj1" fmla="val 16081681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2355595" y="2676369"/>
              <a:ext cx="179357" cy="574806"/>
            </a:xfrm>
            <a:custGeom>
              <a:avLst/>
              <a:gdLst>
                <a:gd name="T0" fmla="*/ 68 w 70"/>
                <a:gd name="T1" fmla="*/ 186 h 225"/>
                <a:gd name="T2" fmla="*/ 36 w 70"/>
                <a:gd name="T3" fmla="*/ 225 h 225"/>
                <a:gd name="T4" fmla="*/ 34 w 70"/>
                <a:gd name="T5" fmla="*/ 225 h 225"/>
                <a:gd name="T6" fmla="*/ 2 w 70"/>
                <a:gd name="T7" fmla="*/ 186 h 225"/>
                <a:gd name="T8" fmla="*/ 28 w 70"/>
                <a:gd name="T9" fmla="*/ 8 h 225"/>
                <a:gd name="T10" fmla="*/ 41 w 70"/>
                <a:gd name="T11" fmla="*/ 8 h 225"/>
                <a:gd name="T12" fmla="*/ 68 w 70"/>
                <a:gd name="T13" fmla="*/ 18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5">
                  <a:moveTo>
                    <a:pt x="68" y="186"/>
                  </a:moveTo>
                  <a:cubicBezTo>
                    <a:pt x="70" y="207"/>
                    <a:pt x="57" y="225"/>
                    <a:pt x="36" y="225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13" y="225"/>
                    <a:pt x="0" y="207"/>
                    <a:pt x="2" y="186"/>
                  </a:cubicBezTo>
                  <a:cubicBezTo>
                    <a:pt x="6" y="140"/>
                    <a:pt x="22" y="49"/>
                    <a:pt x="28" y="8"/>
                  </a:cubicBezTo>
                  <a:cubicBezTo>
                    <a:pt x="30" y="0"/>
                    <a:pt x="40" y="1"/>
                    <a:pt x="41" y="8"/>
                  </a:cubicBezTo>
                  <a:cubicBezTo>
                    <a:pt x="48" y="56"/>
                    <a:pt x="64" y="140"/>
                    <a:pt x="6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sp>
        <p:nvSpPr>
          <p:cNvPr id="33" name="Rectangle 74"/>
          <p:cNvSpPr/>
          <p:nvPr/>
        </p:nvSpPr>
        <p:spPr>
          <a:xfrm>
            <a:off x="3870264" y="3895111"/>
            <a:ext cx="1392539" cy="261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bg1"/>
                </a:solidFill>
                <a:cs typeface="+mn-ea"/>
                <a:sym typeface="+mn-lt"/>
              </a:rPr>
              <a:t>12.00</a:t>
            </a:r>
          </a:p>
        </p:txBody>
      </p:sp>
      <p:grpSp>
        <p:nvGrpSpPr>
          <p:cNvPr id="34" name="Group 75"/>
          <p:cNvGrpSpPr/>
          <p:nvPr/>
        </p:nvGrpSpPr>
        <p:grpSpPr>
          <a:xfrm>
            <a:off x="3760097" y="4244321"/>
            <a:ext cx="1621219" cy="893488"/>
            <a:chOff x="1398458" y="5162834"/>
            <a:chExt cx="2161625" cy="1191316"/>
          </a:xfrm>
        </p:grpSpPr>
        <p:sp>
          <p:nvSpPr>
            <p:cNvPr id="35" name="TextBox 76"/>
            <p:cNvSpPr txBox="1"/>
            <p:nvPr/>
          </p:nvSpPr>
          <p:spPr>
            <a:xfrm>
              <a:off x="2046882" y="5162834"/>
              <a:ext cx="881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Tokyo</a:t>
              </a:r>
            </a:p>
          </p:txBody>
        </p:sp>
        <p:sp>
          <p:nvSpPr>
            <p:cNvPr id="36" name="Rectangle 77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Rectangle 80"/>
          <p:cNvSpPr/>
          <p:nvPr/>
        </p:nvSpPr>
        <p:spPr>
          <a:xfrm>
            <a:off x="5684683" y="3895111"/>
            <a:ext cx="1392539" cy="261818"/>
          </a:xfrm>
          <a:prstGeom prst="rect">
            <a:avLst/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bg1"/>
                </a:solidFill>
                <a:cs typeface="+mn-ea"/>
                <a:sym typeface="+mn-lt"/>
              </a:rPr>
              <a:t>09.00</a:t>
            </a:r>
          </a:p>
        </p:txBody>
      </p:sp>
      <p:grpSp>
        <p:nvGrpSpPr>
          <p:cNvPr id="38" name="Group 81"/>
          <p:cNvGrpSpPr/>
          <p:nvPr/>
        </p:nvGrpSpPr>
        <p:grpSpPr>
          <a:xfrm>
            <a:off x="5574517" y="4244321"/>
            <a:ext cx="1621219" cy="893488"/>
            <a:chOff x="1398458" y="5162834"/>
            <a:chExt cx="2161625" cy="1191316"/>
          </a:xfrm>
        </p:grpSpPr>
        <p:sp>
          <p:nvSpPr>
            <p:cNvPr id="39" name="TextBox 82"/>
            <p:cNvSpPr txBox="1"/>
            <p:nvPr/>
          </p:nvSpPr>
          <p:spPr>
            <a:xfrm>
              <a:off x="2095486" y="5162834"/>
              <a:ext cx="783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Cairo</a:t>
              </a:r>
            </a:p>
          </p:txBody>
        </p:sp>
        <p:sp>
          <p:nvSpPr>
            <p:cNvPr id="40" name="Rectangle 83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Rectangle 85"/>
          <p:cNvSpPr/>
          <p:nvPr/>
        </p:nvSpPr>
        <p:spPr>
          <a:xfrm>
            <a:off x="7507619" y="3895111"/>
            <a:ext cx="1392539" cy="2618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bg1"/>
                </a:solidFill>
                <a:cs typeface="+mn-ea"/>
                <a:sym typeface="+mn-lt"/>
              </a:rPr>
              <a:t>18.00</a:t>
            </a:r>
          </a:p>
        </p:txBody>
      </p:sp>
      <p:grpSp>
        <p:nvGrpSpPr>
          <p:cNvPr id="42" name="Group 86"/>
          <p:cNvGrpSpPr/>
          <p:nvPr/>
        </p:nvGrpSpPr>
        <p:grpSpPr>
          <a:xfrm>
            <a:off x="7397453" y="4244321"/>
            <a:ext cx="1621219" cy="893488"/>
            <a:chOff x="1398458" y="5162834"/>
            <a:chExt cx="2161625" cy="1191316"/>
          </a:xfrm>
        </p:grpSpPr>
        <p:sp>
          <p:nvSpPr>
            <p:cNvPr id="43" name="TextBox 87"/>
            <p:cNvSpPr txBox="1"/>
            <p:nvPr/>
          </p:nvSpPr>
          <p:spPr>
            <a:xfrm>
              <a:off x="1982762" y="5162834"/>
              <a:ext cx="1009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Sydney</a:t>
              </a:r>
            </a:p>
          </p:txBody>
        </p:sp>
        <p:sp>
          <p:nvSpPr>
            <p:cNvPr id="44" name="Rectangle 88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Rectangle 90"/>
          <p:cNvSpPr/>
          <p:nvPr/>
        </p:nvSpPr>
        <p:spPr>
          <a:xfrm>
            <a:off x="9321717" y="3895111"/>
            <a:ext cx="1392539" cy="261818"/>
          </a:xfrm>
          <a:prstGeom prst="rect">
            <a:avLst/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b="1" dirty="0">
                <a:solidFill>
                  <a:schemeClr val="bg1"/>
                </a:solidFill>
                <a:cs typeface="+mn-ea"/>
                <a:sym typeface="+mn-lt"/>
              </a:rPr>
              <a:t>00.00</a:t>
            </a:r>
          </a:p>
        </p:txBody>
      </p:sp>
      <p:grpSp>
        <p:nvGrpSpPr>
          <p:cNvPr id="46" name="Group 91"/>
          <p:cNvGrpSpPr/>
          <p:nvPr/>
        </p:nvGrpSpPr>
        <p:grpSpPr>
          <a:xfrm>
            <a:off x="9211551" y="4244321"/>
            <a:ext cx="1621219" cy="893488"/>
            <a:chOff x="1398458" y="5162834"/>
            <a:chExt cx="2161625" cy="1191316"/>
          </a:xfrm>
        </p:grpSpPr>
        <p:sp>
          <p:nvSpPr>
            <p:cNvPr id="47" name="TextBox 92"/>
            <p:cNvSpPr txBox="1"/>
            <p:nvPr/>
          </p:nvSpPr>
          <p:spPr>
            <a:xfrm>
              <a:off x="1868415" y="5162834"/>
              <a:ext cx="1237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New York</a:t>
              </a:r>
            </a:p>
          </p:txBody>
        </p:sp>
        <p:sp>
          <p:nvSpPr>
            <p:cNvPr id="48" name="Rectangle 93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109"/>
          <p:cNvGrpSpPr/>
          <p:nvPr/>
        </p:nvGrpSpPr>
        <p:grpSpPr>
          <a:xfrm>
            <a:off x="5718091" y="2047729"/>
            <a:ext cx="1321007" cy="1765076"/>
            <a:chOff x="6542386" y="1856509"/>
            <a:chExt cx="1529935" cy="2044236"/>
          </a:xfrm>
          <a:solidFill>
            <a:srgbClr val="69BEC2"/>
          </a:solidFill>
        </p:grpSpPr>
        <p:sp>
          <p:nvSpPr>
            <p:cNvPr id="50" name="Freeform 49"/>
            <p:cNvSpPr/>
            <p:nvPr/>
          </p:nvSpPr>
          <p:spPr bwMode="auto">
            <a:xfrm>
              <a:off x="6613697" y="2438879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40 w 85"/>
                <a:gd name="T3" fmla="*/ 7 h 84"/>
                <a:gd name="T4" fmla="*/ 8 w 85"/>
                <a:gd name="T5" fmla="*/ 39 h 84"/>
                <a:gd name="T6" fmla="*/ 8 w 85"/>
                <a:gd name="T7" fmla="*/ 65 h 84"/>
                <a:gd name="T8" fmla="*/ 33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7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40" y="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5" y="71"/>
                    <a:pt x="25" y="72"/>
                    <a:pt x="33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2" y="24"/>
                    <a:pt x="72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997261" y="1856509"/>
              <a:ext cx="628830" cy="584530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4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6" y="229"/>
                    <a:pt x="0" y="178"/>
                    <a:pt x="0" y="114"/>
                  </a:cubicBezTo>
                  <a:cubicBezTo>
                    <a:pt x="0" y="51"/>
                    <a:pt x="56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4" y="64"/>
                    <a:pt x="24" y="114"/>
                  </a:cubicBezTo>
                  <a:cubicBezTo>
                    <a:pt x="24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6542386" y="2369730"/>
              <a:ext cx="1529935" cy="153101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35 h 599"/>
                <a:gd name="T12" fmla="*/ 35 w 599"/>
                <a:gd name="T13" fmla="*/ 300 h 599"/>
                <a:gd name="T14" fmla="*/ 299 w 599"/>
                <a:gd name="T15" fmla="*/ 564 h 599"/>
                <a:gd name="T16" fmla="*/ 564 w 599"/>
                <a:gd name="T17" fmla="*/ 300 h 599"/>
                <a:gd name="T18" fmla="*/ 299 w 599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9" y="135"/>
                    <a:pt x="599" y="300"/>
                  </a:cubicBezTo>
                  <a:cubicBezTo>
                    <a:pt x="599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5" y="154"/>
                    <a:pt x="35" y="300"/>
                  </a:cubicBezTo>
                  <a:cubicBezTo>
                    <a:pt x="35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7283583" y="2517753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6851399" y="2676581"/>
              <a:ext cx="112369" cy="114529"/>
            </a:xfrm>
            <a:custGeom>
              <a:avLst/>
              <a:gdLst>
                <a:gd name="T0" fmla="*/ 104 w 104"/>
                <a:gd name="T1" fmla="*/ 66 h 106"/>
                <a:gd name="T2" fmla="*/ 66 w 104"/>
                <a:gd name="T3" fmla="*/ 106 h 106"/>
                <a:gd name="T4" fmla="*/ 0 w 104"/>
                <a:gd name="T5" fmla="*/ 38 h 106"/>
                <a:gd name="T6" fmla="*/ 38 w 104"/>
                <a:gd name="T7" fmla="*/ 0 h 106"/>
                <a:gd name="T8" fmla="*/ 104 w 104"/>
                <a:gd name="T9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104" y="66"/>
                  </a:moveTo>
                  <a:lnTo>
                    <a:pt x="66" y="106"/>
                  </a:lnTo>
                  <a:lnTo>
                    <a:pt x="0" y="38"/>
                  </a:lnTo>
                  <a:lnTo>
                    <a:pt x="38" y="0"/>
                  </a:lnTo>
                  <a:lnTo>
                    <a:pt x="104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6690409" y="3110927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6851399" y="3476123"/>
              <a:ext cx="112369" cy="114529"/>
            </a:xfrm>
            <a:custGeom>
              <a:avLst/>
              <a:gdLst>
                <a:gd name="T0" fmla="*/ 66 w 104"/>
                <a:gd name="T1" fmla="*/ 0 h 106"/>
                <a:gd name="T2" fmla="*/ 104 w 104"/>
                <a:gd name="T3" fmla="*/ 40 h 106"/>
                <a:gd name="T4" fmla="*/ 38 w 104"/>
                <a:gd name="T5" fmla="*/ 106 h 106"/>
                <a:gd name="T6" fmla="*/ 0 w 104"/>
                <a:gd name="T7" fmla="*/ 69 h 106"/>
                <a:gd name="T8" fmla="*/ 66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66" y="0"/>
                  </a:moveTo>
                  <a:lnTo>
                    <a:pt x="104" y="40"/>
                  </a:lnTo>
                  <a:lnTo>
                    <a:pt x="38" y="106"/>
                  </a:lnTo>
                  <a:lnTo>
                    <a:pt x="0" y="69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283583" y="3652239"/>
              <a:ext cx="60506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7650941" y="3476123"/>
              <a:ext cx="115609" cy="114529"/>
            </a:xfrm>
            <a:custGeom>
              <a:avLst/>
              <a:gdLst>
                <a:gd name="T0" fmla="*/ 0 w 107"/>
                <a:gd name="T1" fmla="*/ 40 h 106"/>
                <a:gd name="T2" fmla="*/ 38 w 107"/>
                <a:gd name="T3" fmla="*/ 0 h 106"/>
                <a:gd name="T4" fmla="*/ 107 w 107"/>
                <a:gd name="T5" fmla="*/ 69 h 106"/>
                <a:gd name="T6" fmla="*/ 69 w 107"/>
                <a:gd name="T7" fmla="*/ 106 h 106"/>
                <a:gd name="T8" fmla="*/ 0 w 107"/>
                <a:gd name="T9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0" y="40"/>
                  </a:moveTo>
                  <a:lnTo>
                    <a:pt x="38" y="0"/>
                  </a:lnTo>
                  <a:lnTo>
                    <a:pt x="107" y="69"/>
                  </a:lnTo>
                  <a:lnTo>
                    <a:pt x="69" y="10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824895" y="3110927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7650941" y="2676581"/>
              <a:ext cx="115609" cy="114529"/>
            </a:xfrm>
            <a:custGeom>
              <a:avLst/>
              <a:gdLst>
                <a:gd name="T0" fmla="*/ 38 w 107"/>
                <a:gd name="T1" fmla="*/ 106 h 106"/>
                <a:gd name="T2" fmla="*/ 0 w 107"/>
                <a:gd name="T3" fmla="*/ 66 h 106"/>
                <a:gd name="T4" fmla="*/ 69 w 107"/>
                <a:gd name="T5" fmla="*/ 0 h 106"/>
                <a:gd name="T6" fmla="*/ 107 w 107"/>
                <a:gd name="T7" fmla="*/ 38 h 106"/>
                <a:gd name="T8" fmla="*/ 38 w 107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38" y="106"/>
                  </a:moveTo>
                  <a:lnTo>
                    <a:pt x="0" y="66"/>
                  </a:lnTo>
                  <a:lnTo>
                    <a:pt x="69" y="0"/>
                  </a:lnTo>
                  <a:lnTo>
                    <a:pt x="107" y="38"/>
                  </a:ln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7221997" y="220117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7150686" y="204775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6833031" y="3043938"/>
              <a:ext cx="572645" cy="179357"/>
            </a:xfrm>
            <a:custGeom>
              <a:avLst/>
              <a:gdLst>
                <a:gd name="T0" fmla="*/ 186 w 224"/>
                <a:gd name="T1" fmla="*/ 2 h 70"/>
                <a:gd name="T2" fmla="*/ 224 w 224"/>
                <a:gd name="T3" fmla="*/ 34 h 70"/>
                <a:gd name="T4" fmla="*/ 224 w 224"/>
                <a:gd name="T5" fmla="*/ 36 h 70"/>
                <a:gd name="T6" fmla="*/ 186 w 224"/>
                <a:gd name="T7" fmla="*/ 68 h 70"/>
                <a:gd name="T8" fmla="*/ 9 w 224"/>
                <a:gd name="T9" fmla="*/ 42 h 70"/>
                <a:gd name="T10" fmla="*/ 9 w 224"/>
                <a:gd name="T11" fmla="*/ 29 h 70"/>
                <a:gd name="T12" fmla="*/ 186 w 224"/>
                <a:gd name="T13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70">
                  <a:moveTo>
                    <a:pt x="186" y="2"/>
                  </a:moveTo>
                  <a:cubicBezTo>
                    <a:pt x="207" y="0"/>
                    <a:pt x="224" y="14"/>
                    <a:pt x="224" y="34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57"/>
                    <a:pt x="207" y="70"/>
                    <a:pt x="186" y="68"/>
                  </a:cubicBezTo>
                  <a:cubicBezTo>
                    <a:pt x="140" y="64"/>
                    <a:pt x="49" y="48"/>
                    <a:pt x="9" y="42"/>
                  </a:cubicBezTo>
                  <a:cubicBezTo>
                    <a:pt x="0" y="40"/>
                    <a:pt x="2" y="30"/>
                    <a:pt x="9" y="29"/>
                  </a:cubicBezTo>
                  <a:cubicBezTo>
                    <a:pt x="56" y="22"/>
                    <a:pt x="140" y="6"/>
                    <a:pt x="18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64" name="Group 124"/>
          <p:cNvGrpSpPr/>
          <p:nvPr/>
        </p:nvGrpSpPr>
        <p:grpSpPr>
          <a:xfrm>
            <a:off x="7542893" y="2047730"/>
            <a:ext cx="1319142" cy="1765073"/>
            <a:chOff x="4114587" y="1859539"/>
            <a:chExt cx="1527775" cy="2044234"/>
          </a:xfrm>
          <a:solidFill>
            <a:schemeClr val="bg1">
              <a:lumMod val="75000"/>
            </a:schemeClr>
          </a:solidFill>
        </p:grpSpPr>
        <p:sp>
          <p:nvSpPr>
            <p:cNvPr id="65" name="Freeform 19"/>
            <p:cNvSpPr/>
            <p:nvPr/>
          </p:nvSpPr>
          <p:spPr bwMode="auto">
            <a:xfrm>
              <a:off x="4185898" y="2441907"/>
              <a:ext cx="217172" cy="215012"/>
            </a:xfrm>
            <a:custGeom>
              <a:avLst/>
              <a:gdLst>
                <a:gd name="T0" fmla="*/ 65 w 85"/>
                <a:gd name="T1" fmla="*/ 8 h 84"/>
                <a:gd name="T2" fmla="*/ 39 w 85"/>
                <a:gd name="T3" fmla="*/ 7 h 84"/>
                <a:gd name="T4" fmla="*/ 7 w 85"/>
                <a:gd name="T5" fmla="*/ 39 h 84"/>
                <a:gd name="T6" fmla="*/ 8 w 85"/>
                <a:gd name="T7" fmla="*/ 65 h 84"/>
                <a:gd name="T8" fmla="*/ 32 w 85"/>
                <a:gd name="T9" fmla="*/ 66 h 84"/>
                <a:gd name="T10" fmla="*/ 51 w 85"/>
                <a:gd name="T11" fmla="*/ 84 h 84"/>
                <a:gd name="T12" fmla="*/ 85 w 85"/>
                <a:gd name="T13" fmla="*/ 50 h 84"/>
                <a:gd name="T14" fmla="*/ 66 w 85"/>
                <a:gd name="T15" fmla="*/ 32 h 84"/>
                <a:gd name="T16" fmla="*/ 65 w 85"/>
                <a:gd name="T17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84">
                  <a:moveTo>
                    <a:pt x="65" y="8"/>
                  </a:moveTo>
                  <a:cubicBezTo>
                    <a:pt x="58" y="0"/>
                    <a:pt x="47" y="0"/>
                    <a:pt x="39" y="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46"/>
                    <a:pt x="1" y="57"/>
                    <a:pt x="8" y="65"/>
                  </a:cubicBezTo>
                  <a:cubicBezTo>
                    <a:pt x="14" y="71"/>
                    <a:pt x="24" y="72"/>
                    <a:pt x="32" y="66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72" y="24"/>
                    <a:pt x="71" y="14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4569462" y="1859539"/>
              <a:ext cx="627749" cy="585611"/>
            </a:xfrm>
            <a:custGeom>
              <a:avLst/>
              <a:gdLst>
                <a:gd name="T0" fmla="*/ 123 w 246"/>
                <a:gd name="T1" fmla="*/ 229 h 229"/>
                <a:gd name="T2" fmla="*/ 0 w 246"/>
                <a:gd name="T3" fmla="*/ 114 h 229"/>
                <a:gd name="T4" fmla="*/ 123 w 246"/>
                <a:gd name="T5" fmla="*/ 0 h 229"/>
                <a:gd name="T6" fmla="*/ 246 w 246"/>
                <a:gd name="T7" fmla="*/ 114 h 229"/>
                <a:gd name="T8" fmla="*/ 123 w 246"/>
                <a:gd name="T9" fmla="*/ 229 h 229"/>
                <a:gd name="T10" fmla="*/ 123 w 246"/>
                <a:gd name="T11" fmla="*/ 23 h 229"/>
                <a:gd name="T12" fmla="*/ 23 w 246"/>
                <a:gd name="T13" fmla="*/ 114 h 229"/>
                <a:gd name="T14" fmla="*/ 123 w 246"/>
                <a:gd name="T15" fmla="*/ 206 h 229"/>
                <a:gd name="T16" fmla="*/ 223 w 246"/>
                <a:gd name="T17" fmla="*/ 114 h 229"/>
                <a:gd name="T18" fmla="*/ 123 w 246"/>
                <a:gd name="T1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29">
                  <a:moveTo>
                    <a:pt x="123" y="229"/>
                  </a:moveTo>
                  <a:cubicBezTo>
                    <a:pt x="55" y="229"/>
                    <a:pt x="0" y="178"/>
                    <a:pt x="0" y="114"/>
                  </a:cubicBezTo>
                  <a:cubicBezTo>
                    <a:pt x="0" y="51"/>
                    <a:pt x="55" y="0"/>
                    <a:pt x="123" y="0"/>
                  </a:cubicBezTo>
                  <a:cubicBezTo>
                    <a:pt x="191" y="0"/>
                    <a:pt x="246" y="51"/>
                    <a:pt x="246" y="114"/>
                  </a:cubicBezTo>
                  <a:cubicBezTo>
                    <a:pt x="246" y="178"/>
                    <a:pt x="191" y="229"/>
                    <a:pt x="123" y="229"/>
                  </a:cubicBezTo>
                  <a:close/>
                  <a:moveTo>
                    <a:pt x="123" y="23"/>
                  </a:moveTo>
                  <a:cubicBezTo>
                    <a:pt x="68" y="23"/>
                    <a:pt x="23" y="64"/>
                    <a:pt x="23" y="114"/>
                  </a:cubicBezTo>
                  <a:cubicBezTo>
                    <a:pt x="23" y="165"/>
                    <a:pt x="68" y="206"/>
                    <a:pt x="123" y="206"/>
                  </a:cubicBezTo>
                  <a:cubicBezTo>
                    <a:pt x="178" y="206"/>
                    <a:pt x="223" y="165"/>
                    <a:pt x="223" y="114"/>
                  </a:cubicBezTo>
                  <a:cubicBezTo>
                    <a:pt x="223" y="64"/>
                    <a:pt x="178" y="23"/>
                    <a:pt x="1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4114587" y="2372758"/>
              <a:ext cx="1527775" cy="1531015"/>
            </a:xfrm>
            <a:custGeom>
              <a:avLst/>
              <a:gdLst>
                <a:gd name="T0" fmla="*/ 299 w 598"/>
                <a:gd name="T1" fmla="*/ 599 h 599"/>
                <a:gd name="T2" fmla="*/ 0 w 598"/>
                <a:gd name="T3" fmla="*/ 300 h 599"/>
                <a:gd name="T4" fmla="*/ 299 w 598"/>
                <a:gd name="T5" fmla="*/ 0 h 599"/>
                <a:gd name="T6" fmla="*/ 598 w 598"/>
                <a:gd name="T7" fmla="*/ 300 h 599"/>
                <a:gd name="T8" fmla="*/ 299 w 598"/>
                <a:gd name="T9" fmla="*/ 599 h 599"/>
                <a:gd name="T10" fmla="*/ 299 w 598"/>
                <a:gd name="T11" fmla="*/ 35 h 599"/>
                <a:gd name="T12" fmla="*/ 34 w 598"/>
                <a:gd name="T13" fmla="*/ 300 h 599"/>
                <a:gd name="T14" fmla="*/ 299 w 598"/>
                <a:gd name="T15" fmla="*/ 564 h 599"/>
                <a:gd name="T16" fmla="*/ 564 w 598"/>
                <a:gd name="T17" fmla="*/ 300 h 599"/>
                <a:gd name="T18" fmla="*/ 299 w 598"/>
                <a:gd name="T19" fmla="*/ 3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5"/>
                    <a:pt x="134" y="0"/>
                    <a:pt x="299" y="0"/>
                  </a:cubicBezTo>
                  <a:cubicBezTo>
                    <a:pt x="464" y="0"/>
                    <a:pt x="598" y="135"/>
                    <a:pt x="598" y="300"/>
                  </a:cubicBezTo>
                  <a:cubicBezTo>
                    <a:pt x="598" y="465"/>
                    <a:pt x="464" y="599"/>
                    <a:pt x="299" y="599"/>
                  </a:cubicBezTo>
                  <a:close/>
                  <a:moveTo>
                    <a:pt x="299" y="35"/>
                  </a:moveTo>
                  <a:cubicBezTo>
                    <a:pt x="153" y="35"/>
                    <a:pt x="34" y="154"/>
                    <a:pt x="34" y="300"/>
                  </a:cubicBezTo>
                  <a:cubicBezTo>
                    <a:pt x="34" y="446"/>
                    <a:pt x="153" y="564"/>
                    <a:pt x="299" y="564"/>
                  </a:cubicBezTo>
                  <a:cubicBezTo>
                    <a:pt x="445" y="564"/>
                    <a:pt x="564" y="446"/>
                    <a:pt x="564" y="300"/>
                  </a:cubicBezTo>
                  <a:cubicBezTo>
                    <a:pt x="564" y="154"/>
                    <a:pt x="445" y="35"/>
                    <a:pt x="29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4857945" y="2521862"/>
              <a:ext cx="61587" cy="101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4420358" y="2679609"/>
              <a:ext cx="115609" cy="115609"/>
            </a:xfrm>
            <a:custGeom>
              <a:avLst/>
              <a:gdLst>
                <a:gd name="T0" fmla="*/ 107 w 107"/>
                <a:gd name="T1" fmla="*/ 66 h 107"/>
                <a:gd name="T2" fmla="*/ 69 w 107"/>
                <a:gd name="T3" fmla="*/ 107 h 107"/>
                <a:gd name="T4" fmla="*/ 0 w 107"/>
                <a:gd name="T5" fmla="*/ 38 h 107"/>
                <a:gd name="T6" fmla="*/ 41 w 107"/>
                <a:gd name="T7" fmla="*/ 0 h 107"/>
                <a:gd name="T8" fmla="*/ 107 w 107"/>
                <a:gd name="T9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107" y="66"/>
                  </a:moveTo>
                  <a:lnTo>
                    <a:pt x="69" y="107"/>
                  </a:lnTo>
                  <a:lnTo>
                    <a:pt x="0" y="38"/>
                  </a:lnTo>
                  <a:lnTo>
                    <a:pt x="41" y="0"/>
                  </a:lnTo>
                  <a:lnTo>
                    <a:pt x="10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4264771" y="3113955"/>
              <a:ext cx="112369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4420358" y="3479151"/>
              <a:ext cx="115609" cy="115609"/>
            </a:xfrm>
            <a:custGeom>
              <a:avLst/>
              <a:gdLst>
                <a:gd name="T0" fmla="*/ 69 w 107"/>
                <a:gd name="T1" fmla="*/ 0 h 107"/>
                <a:gd name="T2" fmla="*/ 107 w 107"/>
                <a:gd name="T3" fmla="*/ 41 h 107"/>
                <a:gd name="T4" fmla="*/ 41 w 107"/>
                <a:gd name="T5" fmla="*/ 107 h 107"/>
                <a:gd name="T6" fmla="*/ 0 w 107"/>
                <a:gd name="T7" fmla="*/ 69 h 107"/>
                <a:gd name="T8" fmla="*/ 69 w 107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7">
                  <a:moveTo>
                    <a:pt x="69" y="0"/>
                  </a:moveTo>
                  <a:lnTo>
                    <a:pt x="107" y="41"/>
                  </a:lnTo>
                  <a:lnTo>
                    <a:pt x="41" y="107"/>
                  </a:lnTo>
                  <a:lnTo>
                    <a:pt x="0" y="69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4857945" y="3655267"/>
              <a:ext cx="61587" cy="102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5223142" y="3479151"/>
              <a:ext cx="114529" cy="115609"/>
            </a:xfrm>
            <a:custGeom>
              <a:avLst/>
              <a:gdLst>
                <a:gd name="T0" fmla="*/ 0 w 106"/>
                <a:gd name="T1" fmla="*/ 41 h 107"/>
                <a:gd name="T2" fmla="*/ 38 w 106"/>
                <a:gd name="T3" fmla="*/ 0 h 107"/>
                <a:gd name="T4" fmla="*/ 106 w 106"/>
                <a:gd name="T5" fmla="*/ 69 h 107"/>
                <a:gd name="T6" fmla="*/ 66 w 106"/>
                <a:gd name="T7" fmla="*/ 107 h 107"/>
                <a:gd name="T8" fmla="*/ 0 w 106"/>
                <a:gd name="T9" fmla="*/ 4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0" y="41"/>
                  </a:moveTo>
                  <a:lnTo>
                    <a:pt x="38" y="0"/>
                  </a:lnTo>
                  <a:lnTo>
                    <a:pt x="106" y="69"/>
                  </a:lnTo>
                  <a:lnTo>
                    <a:pt x="66" y="107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5399256" y="3113955"/>
              <a:ext cx="102643" cy="6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5" name="Freeform 29"/>
            <p:cNvSpPr/>
            <p:nvPr/>
          </p:nvSpPr>
          <p:spPr bwMode="auto">
            <a:xfrm>
              <a:off x="5223142" y="2679609"/>
              <a:ext cx="114529" cy="115609"/>
            </a:xfrm>
            <a:custGeom>
              <a:avLst/>
              <a:gdLst>
                <a:gd name="T0" fmla="*/ 38 w 106"/>
                <a:gd name="T1" fmla="*/ 107 h 107"/>
                <a:gd name="T2" fmla="*/ 0 w 106"/>
                <a:gd name="T3" fmla="*/ 66 h 107"/>
                <a:gd name="T4" fmla="*/ 66 w 106"/>
                <a:gd name="T5" fmla="*/ 0 h 107"/>
                <a:gd name="T6" fmla="*/ 106 w 106"/>
                <a:gd name="T7" fmla="*/ 38 h 107"/>
                <a:gd name="T8" fmla="*/ 38 w 106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7">
                  <a:moveTo>
                    <a:pt x="38" y="107"/>
                  </a:moveTo>
                  <a:lnTo>
                    <a:pt x="0" y="66"/>
                  </a:lnTo>
                  <a:lnTo>
                    <a:pt x="66" y="0"/>
                  </a:lnTo>
                  <a:lnTo>
                    <a:pt x="106" y="38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4796358" y="2204206"/>
              <a:ext cx="194484" cy="245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4725048" y="2050781"/>
              <a:ext cx="337105" cy="194484"/>
            </a:xfrm>
            <a:custGeom>
              <a:avLst/>
              <a:gdLst>
                <a:gd name="T0" fmla="*/ 132 w 132"/>
                <a:gd name="T1" fmla="*/ 70 h 76"/>
                <a:gd name="T2" fmla="*/ 126 w 132"/>
                <a:gd name="T3" fmla="*/ 76 h 76"/>
                <a:gd name="T4" fmla="*/ 6 w 132"/>
                <a:gd name="T5" fmla="*/ 76 h 76"/>
                <a:gd name="T6" fmla="*/ 0 w 132"/>
                <a:gd name="T7" fmla="*/ 70 h 76"/>
                <a:gd name="T8" fmla="*/ 0 w 132"/>
                <a:gd name="T9" fmla="*/ 6 h 76"/>
                <a:gd name="T10" fmla="*/ 6 w 132"/>
                <a:gd name="T11" fmla="*/ 0 h 76"/>
                <a:gd name="T12" fmla="*/ 126 w 132"/>
                <a:gd name="T13" fmla="*/ 0 h 76"/>
                <a:gd name="T14" fmla="*/ 132 w 132"/>
                <a:gd name="T15" fmla="*/ 6 h 76"/>
                <a:gd name="T16" fmla="*/ 132 w 132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76">
                  <a:moveTo>
                    <a:pt x="132" y="70"/>
                  </a:moveTo>
                  <a:cubicBezTo>
                    <a:pt x="132" y="73"/>
                    <a:pt x="129" y="76"/>
                    <a:pt x="12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3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lnTo>
                    <a:pt x="13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4786634" y="3052369"/>
              <a:ext cx="178276" cy="559679"/>
            </a:xfrm>
            <a:custGeom>
              <a:avLst/>
              <a:gdLst>
                <a:gd name="T0" fmla="*/ 2 w 70"/>
                <a:gd name="T1" fmla="*/ 35 h 219"/>
                <a:gd name="T2" fmla="*/ 34 w 70"/>
                <a:gd name="T3" fmla="*/ 0 h 219"/>
                <a:gd name="T4" fmla="*/ 36 w 70"/>
                <a:gd name="T5" fmla="*/ 0 h 219"/>
                <a:gd name="T6" fmla="*/ 68 w 70"/>
                <a:gd name="T7" fmla="*/ 35 h 219"/>
                <a:gd name="T8" fmla="*/ 41 w 70"/>
                <a:gd name="T9" fmla="*/ 210 h 219"/>
                <a:gd name="T10" fmla="*/ 29 w 70"/>
                <a:gd name="T11" fmla="*/ 211 h 219"/>
                <a:gd name="T12" fmla="*/ 2 w 70"/>
                <a:gd name="T13" fmla="*/ 3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19">
                  <a:moveTo>
                    <a:pt x="2" y="35"/>
                  </a:moveTo>
                  <a:cubicBezTo>
                    <a:pt x="0" y="14"/>
                    <a:pt x="13" y="0"/>
                    <a:pt x="3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7" y="0"/>
                    <a:pt x="70" y="14"/>
                    <a:pt x="68" y="35"/>
                  </a:cubicBezTo>
                  <a:cubicBezTo>
                    <a:pt x="64" y="81"/>
                    <a:pt x="48" y="170"/>
                    <a:pt x="41" y="210"/>
                  </a:cubicBezTo>
                  <a:cubicBezTo>
                    <a:pt x="40" y="219"/>
                    <a:pt x="30" y="218"/>
                    <a:pt x="29" y="211"/>
                  </a:cubicBezTo>
                  <a:cubicBezTo>
                    <a:pt x="22" y="164"/>
                    <a:pt x="6" y="81"/>
                    <a:pt x="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1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41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>
            <a:off x="7952357" y="1895732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AutoShape 9"/>
          <p:cNvSpPr/>
          <p:nvPr/>
        </p:nvSpPr>
        <p:spPr bwMode="auto">
          <a:xfrm>
            <a:off x="4924061" y="1900947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AutoShape 9"/>
          <p:cNvSpPr/>
          <p:nvPr/>
        </p:nvSpPr>
        <p:spPr bwMode="auto">
          <a:xfrm>
            <a:off x="5697403" y="3209976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AutoShape 9"/>
          <p:cNvSpPr/>
          <p:nvPr/>
        </p:nvSpPr>
        <p:spPr bwMode="auto">
          <a:xfrm>
            <a:off x="8680807" y="3209975"/>
            <a:ext cx="1441255" cy="1662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defTabSz="438150">
              <a:defRPr/>
            </a:pPr>
            <a:endParaRPr lang="en-US" sz="3000" kern="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4205489" y="3209976"/>
            <a:ext cx="1441255" cy="1662577"/>
            <a:chOff x="1661851" y="3484101"/>
            <a:chExt cx="1921673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16618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9BEC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661851" y="4149565"/>
              <a:ext cx="1921673" cy="596243"/>
              <a:chOff x="1661851" y="4126705"/>
              <a:chExt cx="1921673" cy="596243"/>
            </a:xfrm>
          </p:grpSpPr>
          <p:sp>
            <p:nvSpPr>
              <p:cNvPr id="9" name="Rectangle 24"/>
              <p:cNvSpPr/>
              <p:nvPr/>
            </p:nvSpPr>
            <p:spPr>
              <a:xfrm>
                <a:off x="1889371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10" name="TextBox 56"/>
              <p:cNvSpPr txBox="1"/>
              <p:nvPr/>
            </p:nvSpPr>
            <p:spPr>
              <a:xfrm>
                <a:off x="1661851" y="4438168"/>
                <a:ext cx="1921673" cy="284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88" dirty="0">
                    <a:solidFill>
                      <a:schemeClr val="bg1"/>
                    </a:solidFill>
                    <a:cs typeface="+mn-ea"/>
                    <a:sym typeface="+mn-lt"/>
                  </a:rPr>
                  <a:t>Please add a detailed description text here</a:t>
                </a:r>
                <a:endParaRPr lang="en-US" sz="788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5"/>
          <p:cNvGrpSpPr/>
          <p:nvPr/>
        </p:nvGrpSpPr>
        <p:grpSpPr>
          <a:xfrm>
            <a:off x="7188893" y="3209976"/>
            <a:ext cx="1441679" cy="1662577"/>
            <a:chOff x="5639723" y="3484101"/>
            <a:chExt cx="1922239" cy="2216769"/>
          </a:xfrm>
        </p:grpSpPr>
        <p:sp>
          <p:nvSpPr>
            <p:cNvPr id="12" name="AutoShape 9"/>
            <p:cNvSpPr/>
            <p:nvPr/>
          </p:nvSpPr>
          <p:spPr bwMode="auto">
            <a:xfrm>
              <a:off x="56402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Group 57"/>
            <p:cNvGrpSpPr/>
            <p:nvPr/>
          </p:nvGrpSpPr>
          <p:grpSpPr>
            <a:xfrm>
              <a:off x="5639723" y="4149565"/>
              <a:ext cx="1921673" cy="596243"/>
              <a:chOff x="1661851" y="4126705"/>
              <a:chExt cx="1921673" cy="596243"/>
            </a:xfrm>
          </p:grpSpPr>
          <p:sp>
            <p:nvSpPr>
              <p:cNvPr id="14" name="Rectangle 58"/>
              <p:cNvSpPr/>
              <p:nvPr/>
            </p:nvSpPr>
            <p:spPr>
              <a:xfrm>
                <a:off x="1889371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15" name="TextBox 59"/>
              <p:cNvSpPr txBox="1"/>
              <p:nvPr/>
            </p:nvSpPr>
            <p:spPr>
              <a:xfrm>
                <a:off x="1661851" y="4438168"/>
                <a:ext cx="1921673" cy="284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88" dirty="0">
                    <a:solidFill>
                      <a:schemeClr val="bg1"/>
                    </a:solidFill>
                    <a:cs typeface="+mn-ea"/>
                    <a:sym typeface="+mn-lt"/>
                  </a:rPr>
                  <a:t>Please add a detailed description text here</a:t>
                </a:r>
                <a:endParaRPr lang="en-US" sz="788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Group 3"/>
          <p:cNvGrpSpPr/>
          <p:nvPr/>
        </p:nvGrpSpPr>
        <p:grpSpPr>
          <a:xfrm>
            <a:off x="6432998" y="1901858"/>
            <a:ext cx="1454199" cy="1662577"/>
            <a:chOff x="4631864" y="1739944"/>
            <a:chExt cx="1938932" cy="2216769"/>
          </a:xfrm>
        </p:grpSpPr>
        <p:sp>
          <p:nvSpPr>
            <p:cNvPr id="17" name="AutoShape 9"/>
            <p:cNvSpPr/>
            <p:nvPr/>
          </p:nvSpPr>
          <p:spPr bwMode="auto">
            <a:xfrm>
              <a:off x="46318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4649123" y="2423975"/>
              <a:ext cx="1921673" cy="596243"/>
              <a:chOff x="1661851" y="4126705"/>
              <a:chExt cx="1921673" cy="596243"/>
            </a:xfrm>
          </p:grpSpPr>
          <p:sp>
            <p:nvSpPr>
              <p:cNvPr id="19" name="Rectangle 61"/>
              <p:cNvSpPr/>
              <p:nvPr/>
            </p:nvSpPr>
            <p:spPr>
              <a:xfrm>
                <a:off x="1889371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20" name="TextBox 62"/>
              <p:cNvSpPr txBox="1"/>
              <p:nvPr/>
            </p:nvSpPr>
            <p:spPr>
              <a:xfrm>
                <a:off x="1661851" y="4438168"/>
                <a:ext cx="1921673" cy="284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88" dirty="0">
                    <a:solidFill>
                      <a:schemeClr val="bg1"/>
                    </a:solidFill>
                    <a:cs typeface="+mn-ea"/>
                    <a:sym typeface="+mn-lt"/>
                  </a:rPr>
                  <a:t>Please add a detailed description text here</a:t>
                </a:r>
                <a:endParaRPr lang="en-US" sz="788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4"/>
          <p:cNvGrpSpPr/>
          <p:nvPr/>
        </p:nvGrpSpPr>
        <p:grpSpPr>
          <a:xfrm>
            <a:off x="9413488" y="1901858"/>
            <a:ext cx="1449526" cy="1662577"/>
            <a:chOff x="8605850" y="1739944"/>
            <a:chExt cx="1932701" cy="2216769"/>
          </a:xfrm>
        </p:grpSpPr>
        <p:sp>
          <p:nvSpPr>
            <p:cNvPr id="22" name="AutoShape 9"/>
            <p:cNvSpPr/>
            <p:nvPr/>
          </p:nvSpPr>
          <p:spPr bwMode="auto">
            <a:xfrm>
              <a:off x="86168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9BEC2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algn="ctr" defTabSz="438150">
                <a:defRPr/>
              </a:pPr>
              <a:endParaRPr lang="en-US" sz="97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Group 63"/>
            <p:cNvGrpSpPr/>
            <p:nvPr/>
          </p:nvGrpSpPr>
          <p:grpSpPr>
            <a:xfrm>
              <a:off x="8605850" y="2423975"/>
              <a:ext cx="1921673" cy="596243"/>
              <a:chOff x="1661851" y="4126705"/>
              <a:chExt cx="1921673" cy="596243"/>
            </a:xfrm>
          </p:grpSpPr>
          <p:sp>
            <p:nvSpPr>
              <p:cNvPr id="24" name="Rectangle 64"/>
              <p:cNvSpPr/>
              <p:nvPr/>
            </p:nvSpPr>
            <p:spPr>
              <a:xfrm>
                <a:off x="1889371" y="4126705"/>
                <a:ext cx="146664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</a:t>
                </a:r>
                <a:r>
                  <a:rPr lang="en-US" sz="105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Detai</a:t>
                </a:r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  <p:sp>
            <p:nvSpPr>
              <p:cNvPr id="25" name="TextBox 65"/>
              <p:cNvSpPr txBox="1"/>
              <p:nvPr/>
            </p:nvSpPr>
            <p:spPr>
              <a:xfrm>
                <a:off x="1661851" y="4438168"/>
                <a:ext cx="1921673" cy="284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788" dirty="0">
                    <a:solidFill>
                      <a:schemeClr val="bg1"/>
                    </a:solidFill>
                    <a:cs typeface="+mn-ea"/>
                    <a:sym typeface="+mn-lt"/>
                  </a:rPr>
                  <a:t>Please add a detailed description text here</a:t>
                </a:r>
                <a:endParaRPr lang="en-US" sz="788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7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3763489" y="2630332"/>
            <a:ext cx="1557811" cy="861259"/>
            <a:chOff x="1230272" y="2919566"/>
            <a:chExt cx="2077082" cy="1148345"/>
          </a:xfrm>
        </p:grpSpPr>
        <p:sp>
          <p:nvSpPr>
            <p:cNvPr id="3" name="TextBox 62"/>
            <p:cNvSpPr txBox="1"/>
            <p:nvPr/>
          </p:nvSpPr>
          <p:spPr>
            <a:xfrm>
              <a:off x="1513491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Text Placeholder 1"/>
            <p:cNvSpPr txBox="1"/>
            <p:nvPr/>
          </p:nvSpPr>
          <p:spPr>
            <a:xfrm>
              <a:off x="1230272" y="3200241"/>
              <a:ext cx="2077082" cy="867670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6487526" y="2630333"/>
            <a:ext cx="1640474" cy="759323"/>
            <a:chOff x="1220811" y="2919566"/>
            <a:chExt cx="2187299" cy="1012430"/>
          </a:xfrm>
        </p:grpSpPr>
        <p:sp>
          <p:nvSpPr>
            <p:cNvPr id="6" name="TextBox 65"/>
            <p:cNvSpPr txBox="1"/>
            <p:nvPr/>
          </p:nvSpPr>
          <p:spPr>
            <a:xfrm>
              <a:off x="1513488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 Placeholder 1"/>
            <p:cNvSpPr txBox="1"/>
            <p:nvPr/>
          </p:nvSpPr>
          <p:spPr>
            <a:xfrm>
              <a:off x="1220811" y="3064325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9247133" y="2630333"/>
            <a:ext cx="1649467" cy="759323"/>
            <a:chOff x="1220811" y="2919566"/>
            <a:chExt cx="2199290" cy="1012430"/>
          </a:xfrm>
        </p:grpSpPr>
        <p:sp>
          <p:nvSpPr>
            <p:cNvPr id="9" name="TextBox 68"/>
            <p:cNvSpPr txBox="1"/>
            <p:nvPr/>
          </p:nvSpPr>
          <p:spPr>
            <a:xfrm>
              <a:off x="1513488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 Placeholder 1"/>
            <p:cNvSpPr txBox="1"/>
            <p:nvPr/>
          </p:nvSpPr>
          <p:spPr>
            <a:xfrm>
              <a:off x="1220811" y="3064325"/>
              <a:ext cx="2199290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9247132" y="4184423"/>
            <a:ext cx="1649468" cy="759323"/>
            <a:chOff x="1220811" y="2919566"/>
            <a:chExt cx="2199291" cy="1012430"/>
          </a:xfrm>
        </p:grpSpPr>
        <p:sp>
          <p:nvSpPr>
            <p:cNvPr id="12" name="TextBox 71"/>
            <p:cNvSpPr txBox="1"/>
            <p:nvPr/>
          </p:nvSpPr>
          <p:spPr>
            <a:xfrm>
              <a:off x="1513488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Placeholder 1"/>
            <p:cNvSpPr txBox="1"/>
            <p:nvPr/>
          </p:nvSpPr>
          <p:spPr>
            <a:xfrm>
              <a:off x="1220811" y="3064325"/>
              <a:ext cx="2199291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73"/>
          <p:cNvGrpSpPr/>
          <p:nvPr/>
        </p:nvGrpSpPr>
        <p:grpSpPr>
          <a:xfrm>
            <a:off x="6487526" y="4184423"/>
            <a:ext cx="1640474" cy="759323"/>
            <a:chOff x="1220811" y="2919566"/>
            <a:chExt cx="2187299" cy="1012430"/>
          </a:xfrm>
        </p:grpSpPr>
        <p:sp>
          <p:nvSpPr>
            <p:cNvPr id="15" name="TextBox 74"/>
            <p:cNvSpPr txBox="1"/>
            <p:nvPr/>
          </p:nvSpPr>
          <p:spPr>
            <a:xfrm>
              <a:off x="1513488" y="2919566"/>
              <a:ext cx="1353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 Placeholder 1"/>
            <p:cNvSpPr txBox="1"/>
            <p:nvPr/>
          </p:nvSpPr>
          <p:spPr>
            <a:xfrm>
              <a:off x="1220811" y="3064325"/>
              <a:ext cx="2187299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76"/>
          <p:cNvGrpSpPr/>
          <p:nvPr/>
        </p:nvGrpSpPr>
        <p:grpSpPr>
          <a:xfrm>
            <a:off x="3756392" y="4184423"/>
            <a:ext cx="1564908" cy="759323"/>
            <a:chOff x="1220811" y="2919566"/>
            <a:chExt cx="2086544" cy="1012430"/>
          </a:xfrm>
        </p:grpSpPr>
        <p:sp>
          <p:nvSpPr>
            <p:cNvPr id="18" name="TextBox 77"/>
            <p:cNvSpPr txBox="1"/>
            <p:nvPr/>
          </p:nvSpPr>
          <p:spPr>
            <a:xfrm>
              <a:off x="1513488" y="2919566"/>
              <a:ext cx="1353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Social Icon</a:t>
              </a:r>
              <a:endParaRPr lang="id-ID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 Placeholder 1"/>
            <p:cNvSpPr txBox="1"/>
            <p:nvPr/>
          </p:nvSpPr>
          <p:spPr>
            <a:xfrm>
              <a:off x="1220811" y="3064325"/>
              <a:ext cx="2086544" cy="867671"/>
            </a:xfrm>
            <a:prstGeom prst="rect">
              <a:avLst/>
            </a:prstGeom>
          </p:spPr>
          <p:txBody>
            <a:bodyPr vert="horz" lIns="0" tIns="34290" rIns="68580" bIns="34290" rtlCol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79"/>
          <p:cNvGrpSpPr/>
          <p:nvPr/>
        </p:nvGrpSpPr>
        <p:grpSpPr>
          <a:xfrm>
            <a:off x="4125545" y="1906823"/>
            <a:ext cx="692870" cy="692870"/>
            <a:chOff x="1769043" y="1927991"/>
            <a:chExt cx="923827" cy="923827"/>
          </a:xfrm>
        </p:grpSpPr>
        <p:sp>
          <p:nvSpPr>
            <p:cNvPr id="21" name="Oval 80"/>
            <p:cNvSpPr/>
            <p:nvPr/>
          </p:nvSpPr>
          <p:spPr>
            <a:xfrm>
              <a:off x="1769043" y="1927991"/>
              <a:ext cx="923827" cy="9238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>
                <a:cs typeface="+mn-ea"/>
                <a:sym typeface="+mn-lt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2117379" y="2142719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3" name="Group 82"/>
          <p:cNvGrpSpPr/>
          <p:nvPr/>
        </p:nvGrpSpPr>
        <p:grpSpPr>
          <a:xfrm>
            <a:off x="6870317" y="1906823"/>
            <a:ext cx="692870" cy="692870"/>
            <a:chOff x="4380989" y="1927991"/>
            <a:chExt cx="923827" cy="923827"/>
          </a:xfrm>
        </p:grpSpPr>
        <p:sp>
          <p:nvSpPr>
            <p:cNvPr id="24" name="Oval 83"/>
            <p:cNvSpPr/>
            <p:nvPr/>
          </p:nvSpPr>
          <p:spPr>
            <a:xfrm>
              <a:off x="4380989" y="1927991"/>
              <a:ext cx="923827" cy="923827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>
                <a:cs typeface="+mn-ea"/>
                <a:sym typeface="+mn-lt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4657094" y="2184006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6" name="Group 85"/>
          <p:cNvGrpSpPr/>
          <p:nvPr/>
        </p:nvGrpSpPr>
        <p:grpSpPr>
          <a:xfrm>
            <a:off x="9633100" y="1906823"/>
            <a:ext cx="692870" cy="692870"/>
            <a:chOff x="6883599" y="1927991"/>
            <a:chExt cx="923827" cy="923827"/>
          </a:xfrm>
        </p:grpSpPr>
        <p:sp>
          <p:nvSpPr>
            <p:cNvPr id="27" name="Oval 86"/>
            <p:cNvSpPr/>
            <p:nvPr/>
          </p:nvSpPr>
          <p:spPr>
            <a:xfrm>
              <a:off x="6883599" y="1927991"/>
              <a:ext cx="923827" cy="9238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>
                <a:cs typeface="+mn-ea"/>
                <a:sym typeface="+mn-lt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132893" y="2223857"/>
              <a:ext cx="487107" cy="396312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6870317" y="3456875"/>
            <a:ext cx="692870" cy="692870"/>
            <a:chOff x="4380989" y="3965699"/>
            <a:chExt cx="923827" cy="923827"/>
          </a:xfrm>
        </p:grpSpPr>
        <p:sp>
          <p:nvSpPr>
            <p:cNvPr id="30" name="Oval 89"/>
            <p:cNvSpPr/>
            <p:nvPr/>
          </p:nvSpPr>
          <p:spPr>
            <a:xfrm>
              <a:off x="4380989" y="3965699"/>
              <a:ext cx="923827" cy="9238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>
                <a:cs typeface="+mn-ea"/>
                <a:sym typeface="+mn-lt"/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694315" y="4203570"/>
              <a:ext cx="353935" cy="447173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32" name="Group 91"/>
          <p:cNvGrpSpPr/>
          <p:nvPr/>
        </p:nvGrpSpPr>
        <p:grpSpPr>
          <a:xfrm>
            <a:off x="9633100" y="3456875"/>
            <a:ext cx="692870" cy="692870"/>
            <a:chOff x="6883599" y="3965699"/>
            <a:chExt cx="923827" cy="923827"/>
          </a:xfrm>
        </p:grpSpPr>
        <p:sp>
          <p:nvSpPr>
            <p:cNvPr id="33" name="Oval 92"/>
            <p:cNvSpPr/>
            <p:nvPr/>
          </p:nvSpPr>
          <p:spPr>
            <a:xfrm>
              <a:off x="6883599" y="3965699"/>
              <a:ext cx="923827" cy="923827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>
                <a:cs typeface="+mn-ea"/>
                <a:sym typeface="+mn-lt"/>
              </a:endParaRPr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7151943" y="4244730"/>
              <a:ext cx="385003" cy="385003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35" name="Group 1"/>
          <p:cNvGrpSpPr/>
          <p:nvPr/>
        </p:nvGrpSpPr>
        <p:grpSpPr>
          <a:xfrm>
            <a:off x="4125545" y="3456875"/>
            <a:ext cx="692870" cy="692870"/>
            <a:chOff x="1978593" y="3965699"/>
            <a:chExt cx="923827" cy="923827"/>
          </a:xfrm>
        </p:grpSpPr>
        <p:sp>
          <p:nvSpPr>
            <p:cNvPr id="36" name="Oval 95"/>
            <p:cNvSpPr/>
            <p:nvPr/>
          </p:nvSpPr>
          <p:spPr>
            <a:xfrm>
              <a:off x="1978593" y="3965699"/>
              <a:ext cx="923827" cy="923827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>
                <a:cs typeface="+mn-ea"/>
                <a:sym typeface="+mn-lt"/>
              </a:endParaRPr>
            </a:p>
          </p:txBody>
        </p:sp>
        <p:grpSp>
          <p:nvGrpSpPr>
            <p:cNvPr id="37" name="Group 32"/>
            <p:cNvGrpSpPr/>
            <p:nvPr/>
          </p:nvGrpSpPr>
          <p:grpSpPr bwMode="auto">
            <a:xfrm>
              <a:off x="2166033" y="4320547"/>
              <a:ext cx="533987" cy="232442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3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25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758" y="448339"/>
            <a:ext cx="5412249" cy="60192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26000" y="2873754"/>
            <a:ext cx="1168400" cy="1168400"/>
            <a:chOff x="2009648" y="2951479"/>
            <a:chExt cx="1168400" cy="1168400"/>
          </a:xfrm>
        </p:grpSpPr>
        <p:sp>
          <p:nvSpPr>
            <p:cNvPr id="5" name="椭圆 4"/>
            <p:cNvSpPr/>
            <p:nvPr/>
          </p:nvSpPr>
          <p:spPr>
            <a:xfrm>
              <a:off x="2009648" y="2951479"/>
              <a:ext cx="1168400" cy="1168400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12360" y="295147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157984" y="3383280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009649" y="3383280"/>
              <a:ext cx="11683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330077" y="3118742"/>
            <a:ext cx="55345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38702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77971"/>
              </p:ext>
            </p:extLst>
          </p:nvPr>
        </p:nvGraphicFramePr>
        <p:xfrm>
          <a:off x="3588846" y="2118627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44"/>
          <p:cNvSpPr txBox="1">
            <a:spLocks noChangeArrowheads="1"/>
          </p:cNvSpPr>
          <p:nvPr/>
        </p:nvSpPr>
        <p:spPr bwMode="auto">
          <a:xfrm>
            <a:off x="4174343" y="2781124"/>
            <a:ext cx="587329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d-ID" altLang="zh-CN" sz="1613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3551727" y="3829337"/>
            <a:ext cx="1791565" cy="1150218"/>
            <a:chOff x="929618" y="4855928"/>
            <a:chExt cx="2389243" cy="1534086"/>
          </a:xfrm>
        </p:grpSpPr>
        <p:sp>
          <p:nvSpPr>
            <p:cNvPr id="5" name="TextBox 146"/>
            <p:cNvSpPr txBox="1">
              <a:spLocks noChangeArrowheads="1"/>
            </p:cNvSpPr>
            <p:nvPr/>
          </p:nvSpPr>
          <p:spPr bwMode="auto">
            <a:xfrm>
              <a:off x="1206689" y="4855928"/>
              <a:ext cx="1893727" cy="36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id-ID" altLang="zh-CN" sz="1200" b="1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FIRST QUARTER</a:t>
              </a:r>
            </a:p>
          </p:txBody>
        </p:sp>
        <p:cxnSp>
          <p:nvCxnSpPr>
            <p:cNvPr id="6" name="Straight Connector 147"/>
            <p:cNvCxnSpPr/>
            <p:nvPr/>
          </p:nvCxnSpPr>
          <p:spPr>
            <a:xfrm>
              <a:off x="1196624" y="5250490"/>
              <a:ext cx="19138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48"/>
            <p:cNvSpPr txBox="1">
              <a:spLocks noChangeArrowheads="1"/>
            </p:cNvSpPr>
            <p:nvPr/>
          </p:nvSpPr>
          <p:spPr bwMode="auto">
            <a:xfrm>
              <a:off x="929618" y="5281684"/>
              <a:ext cx="2389243" cy="110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id-ID" altLang="zh-CN" sz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aphicFrame>
        <p:nvGraphicFramePr>
          <p:cNvPr id="8" name="Chart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346661"/>
              </p:ext>
            </p:extLst>
          </p:nvPr>
        </p:nvGraphicFramePr>
        <p:xfrm>
          <a:off x="5560264" y="2118627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51"/>
          <p:cNvSpPr txBox="1">
            <a:spLocks noChangeArrowheads="1"/>
          </p:cNvSpPr>
          <p:nvPr/>
        </p:nvSpPr>
        <p:spPr bwMode="auto">
          <a:xfrm>
            <a:off x="6170975" y="2781124"/>
            <a:ext cx="587328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d-ID" altLang="zh-CN" sz="1613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70%</a:t>
            </a:r>
          </a:p>
        </p:txBody>
      </p:sp>
      <p:graphicFrame>
        <p:nvGraphicFramePr>
          <p:cNvPr id="10" name="Chart 1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356749"/>
              </p:ext>
            </p:extLst>
          </p:nvPr>
        </p:nvGraphicFramePr>
        <p:xfrm>
          <a:off x="7531087" y="2118627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58"/>
          <p:cNvSpPr txBox="1">
            <a:spLocks noChangeArrowheads="1"/>
          </p:cNvSpPr>
          <p:nvPr/>
        </p:nvSpPr>
        <p:spPr bwMode="auto">
          <a:xfrm>
            <a:off x="8141798" y="2781124"/>
            <a:ext cx="587328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d-ID" altLang="zh-CN" sz="1613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</a:p>
        </p:txBody>
      </p:sp>
      <p:graphicFrame>
        <p:nvGraphicFramePr>
          <p:cNvPr id="12" name="Chart 2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447590"/>
              </p:ext>
            </p:extLst>
          </p:nvPr>
        </p:nvGraphicFramePr>
        <p:xfrm>
          <a:off x="9502505" y="2118627"/>
          <a:ext cx="1761300" cy="167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302"/>
          <p:cNvSpPr txBox="1">
            <a:spLocks noChangeArrowheads="1"/>
          </p:cNvSpPr>
          <p:nvPr/>
        </p:nvSpPr>
        <p:spPr bwMode="auto">
          <a:xfrm>
            <a:off x="10113216" y="2781124"/>
            <a:ext cx="587328" cy="3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d-ID" altLang="zh-CN" sz="1613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81%</a:t>
            </a:r>
          </a:p>
        </p:txBody>
      </p: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5556279" y="3829340"/>
            <a:ext cx="1752600" cy="1173606"/>
            <a:chOff x="980157" y="4855928"/>
            <a:chExt cx="2337279" cy="1565278"/>
          </a:xfrm>
        </p:grpSpPr>
        <p:sp>
          <p:nvSpPr>
            <p:cNvPr id="15" name="TextBox 36"/>
            <p:cNvSpPr txBox="1">
              <a:spLocks noChangeArrowheads="1"/>
            </p:cNvSpPr>
            <p:nvPr/>
          </p:nvSpPr>
          <p:spPr bwMode="auto">
            <a:xfrm>
              <a:off x="1055208" y="4855928"/>
              <a:ext cx="2196693" cy="36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id-ID" altLang="zh-CN" sz="1200" b="1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SECOND QUARTER</a:t>
              </a:r>
            </a:p>
          </p:txBody>
        </p:sp>
        <p:cxnSp>
          <p:nvCxnSpPr>
            <p:cNvPr id="16" name="Straight Connector 37"/>
            <p:cNvCxnSpPr/>
            <p:nvPr/>
          </p:nvCxnSpPr>
          <p:spPr>
            <a:xfrm>
              <a:off x="1196624" y="5250490"/>
              <a:ext cx="19138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8"/>
            <p:cNvSpPr txBox="1">
              <a:spLocks noChangeArrowheads="1"/>
            </p:cNvSpPr>
            <p:nvPr/>
          </p:nvSpPr>
          <p:spPr bwMode="auto">
            <a:xfrm flipH="1">
              <a:off x="980157" y="5312877"/>
              <a:ext cx="2337279" cy="1108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id-ID" altLang="zh-CN" sz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7493691" y="3829336"/>
            <a:ext cx="1819421" cy="1184301"/>
            <a:chOff x="898355" y="4855928"/>
            <a:chExt cx="2425502" cy="1579544"/>
          </a:xfrm>
        </p:grpSpPr>
        <p:sp>
          <p:nvSpPr>
            <p:cNvPr id="19" name="TextBox 40"/>
            <p:cNvSpPr txBox="1"/>
            <p:nvPr/>
          </p:nvSpPr>
          <p:spPr>
            <a:xfrm>
              <a:off x="1161100" y="4855928"/>
              <a:ext cx="1984924" cy="369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THIRD QUARTER</a:t>
              </a:r>
            </a:p>
          </p:txBody>
        </p:sp>
        <p:cxnSp>
          <p:nvCxnSpPr>
            <p:cNvPr id="20" name="Straight Connector 41"/>
            <p:cNvCxnSpPr/>
            <p:nvPr/>
          </p:nvCxnSpPr>
          <p:spPr>
            <a:xfrm>
              <a:off x="1196578" y="5250490"/>
              <a:ext cx="191396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42"/>
            <p:cNvSpPr txBox="1">
              <a:spLocks noChangeArrowheads="1"/>
            </p:cNvSpPr>
            <p:nvPr/>
          </p:nvSpPr>
          <p:spPr bwMode="auto">
            <a:xfrm>
              <a:off x="898355" y="5327142"/>
              <a:ext cx="2425502" cy="110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id-ID" altLang="zh-CN" sz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9578315" y="3829336"/>
            <a:ext cx="1753260" cy="1188639"/>
            <a:chOff x="1055618" y="4855928"/>
            <a:chExt cx="2337301" cy="1585330"/>
          </a:xfrm>
        </p:grpSpPr>
        <p:sp>
          <p:nvSpPr>
            <p:cNvPr id="23" name="TextBox 44"/>
            <p:cNvSpPr txBox="1"/>
            <p:nvPr/>
          </p:nvSpPr>
          <p:spPr>
            <a:xfrm>
              <a:off x="1055618" y="4855928"/>
              <a:ext cx="2195886" cy="369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SECOND QUARTER</a:t>
              </a:r>
            </a:p>
          </p:txBody>
        </p:sp>
        <p:cxnSp>
          <p:nvCxnSpPr>
            <p:cNvPr id="24" name="Straight Connector 45"/>
            <p:cNvCxnSpPr/>
            <p:nvPr/>
          </p:nvCxnSpPr>
          <p:spPr>
            <a:xfrm>
              <a:off x="1196578" y="5250490"/>
              <a:ext cx="191396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1060852" y="5332928"/>
              <a:ext cx="2332067" cy="1108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438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id-ID" altLang="zh-CN" sz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7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c="http://schemas.openxmlformats.org/drawingml/2006/chart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Graphic spid="8" grpId="0">
        <p:bldAsOne/>
      </p:bldGraphic>
      <p:bldP spid="9" grpId="0"/>
      <p:bldGraphic spid="10" grpId="0">
        <p:bldAsOne/>
      </p:bldGraphic>
      <p:bldP spid="11" grpId="0"/>
      <p:bldGraphic spid="12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/>
          <p:cNvSpPr>
            <a:spLocks noChangeArrowheads="1"/>
          </p:cNvSpPr>
          <p:nvPr/>
        </p:nvSpPr>
        <p:spPr bwMode="auto">
          <a:xfrm rot="19397468">
            <a:off x="5987232" y="1606551"/>
            <a:ext cx="1730348" cy="1755348"/>
          </a:xfrm>
          <a:custGeom>
            <a:avLst/>
            <a:gdLst>
              <a:gd name="T0" fmla="*/ 1538378 w 10688"/>
              <a:gd name="T1" fmla="*/ 3048257 h 10844"/>
              <a:gd name="T2" fmla="*/ 1538378 w 10688"/>
              <a:gd name="T3" fmla="*/ 3048257 h 10844"/>
              <a:gd name="T4" fmla="*/ 1970143 w 10688"/>
              <a:gd name="T5" fmla="*/ 4639722 h 10844"/>
              <a:gd name="T6" fmla="*/ 3426917 w 10688"/>
              <a:gd name="T7" fmla="*/ 4235273 h 10844"/>
              <a:gd name="T8" fmla="*/ 3912652 w 10688"/>
              <a:gd name="T9" fmla="*/ 1200829 h 10844"/>
              <a:gd name="T10" fmla="*/ 877346 w 10688"/>
              <a:gd name="T11" fmla="*/ 701850 h 10844"/>
              <a:gd name="T12" fmla="*/ 0 w 10688"/>
              <a:gd name="T13" fmla="*/ 2118068 h 10844"/>
              <a:gd name="T14" fmla="*/ 1538378 w 10688"/>
              <a:gd name="T15" fmla="*/ 3048257 h 10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91433" tIns="45716" rIns="91433" bIns="45716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18" name="Freeform 3"/>
          <p:cNvSpPr>
            <a:spLocks noChangeArrowheads="1"/>
          </p:cNvSpPr>
          <p:nvPr/>
        </p:nvSpPr>
        <p:spPr bwMode="auto">
          <a:xfrm rot="3202081">
            <a:off x="7208059" y="2015478"/>
            <a:ext cx="1730348" cy="175534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9BEC2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19" name="Freeform 3"/>
          <p:cNvSpPr>
            <a:spLocks noChangeArrowheads="1"/>
          </p:cNvSpPr>
          <p:nvPr/>
        </p:nvSpPr>
        <p:spPr bwMode="auto">
          <a:xfrm rot="8579122">
            <a:off x="6796156" y="3238686"/>
            <a:ext cx="1730348" cy="175475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20" name="Freeform 3"/>
          <p:cNvSpPr>
            <a:spLocks noChangeArrowheads="1"/>
          </p:cNvSpPr>
          <p:nvPr/>
        </p:nvSpPr>
        <p:spPr bwMode="auto">
          <a:xfrm rot="13978264">
            <a:off x="5575924" y="2838093"/>
            <a:ext cx="1730348" cy="175534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69BEC2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6272944" y="1841669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endParaRPr lang="ru-RU" altLang="zh-CN" sz="6487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7101511" y="3652969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endParaRPr lang="ru-RU" altLang="zh-CN" sz="6487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7636032" y="2310714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</a:t>
            </a:r>
            <a:endParaRPr lang="ru-RU" altLang="zh-CN" sz="6487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41"/>
          <p:cNvSpPr txBox="1">
            <a:spLocks noChangeArrowheads="1"/>
          </p:cNvSpPr>
          <p:nvPr/>
        </p:nvSpPr>
        <p:spPr bwMode="auto">
          <a:xfrm>
            <a:off x="9490785" y="2125597"/>
            <a:ext cx="1761300" cy="7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88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Weakness</a:t>
            </a:r>
          </a:p>
          <a:p>
            <a:r>
              <a:rPr lang="zh-CN" altLang="en-US" sz="1013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4012241" y="2033930"/>
            <a:ext cx="1711896" cy="7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88" dirty="0" err="1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Strenghts</a:t>
            </a:r>
            <a:endParaRPr lang="en-US" altLang="zh-CN" sz="1388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013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58"/>
          <p:cNvSpPr txBox="1">
            <a:spLocks noChangeArrowheads="1"/>
          </p:cNvSpPr>
          <p:nvPr/>
        </p:nvSpPr>
        <p:spPr bwMode="auto">
          <a:xfrm>
            <a:off x="9456856" y="3933921"/>
            <a:ext cx="1795229" cy="7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88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Threats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013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2"/>
          <p:cNvSpPr>
            <a:spLocks noChangeArrowheads="1"/>
          </p:cNvSpPr>
          <p:nvPr/>
        </p:nvSpPr>
        <p:spPr bwMode="auto">
          <a:xfrm>
            <a:off x="3502721" y="2179167"/>
            <a:ext cx="422617" cy="422617"/>
          </a:xfrm>
          <a:custGeom>
            <a:avLst/>
            <a:gdLst>
              <a:gd name="T0" fmla="*/ 566131 w 6844"/>
              <a:gd name="T1" fmla="*/ 283111 h 6844"/>
              <a:gd name="T2" fmla="*/ 566131 w 6844"/>
              <a:gd name="T3" fmla="*/ 473498 h 6844"/>
              <a:gd name="T4" fmla="*/ 566131 w 6844"/>
              <a:gd name="T5" fmla="*/ 283111 h 6844"/>
              <a:gd name="T6" fmla="*/ 1127155 w 6844"/>
              <a:gd name="T7" fmla="*/ 30963 h 6844"/>
              <a:gd name="T8" fmla="*/ 895564 w 6844"/>
              <a:gd name="T9" fmla="*/ 391151 h 6844"/>
              <a:gd name="T10" fmla="*/ 844008 w 6844"/>
              <a:gd name="T11" fmla="*/ 205869 h 6844"/>
              <a:gd name="T12" fmla="*/ 838901 w 6844"/>
              <a:gd name="T13" fmla="*/ 447806 h 6844"/>
              <a:gd name="T14" fmla="*/ 730847 w 6844"/>
              <a:gd name="T15" fmla="*/ 617442 h 6844"/>
              <a:gd name="T16" fmla="*/ 859491 w 6844"/>
              <a:gd name="T17" fmla="*/ 751339 h 6844"/>
              <a:gd name="T18" fmla="*/ 859491 w 6844"/>
              <a:gd name="T19" fmla="*/ 756444 h 6844"/>
              <a:gd name="T20" fmla="*/ 844008 w 6844"/>
              <a:gd name="T21" fmla="*/ 1090940 h 6844"/>
              <a:gd name="T22" fmla="*/ 792616 w 6844"/>
              <a:gd name="T23" fmla="*/ 1127008 h 6844"/>
              <a:gd name="T24" fmla="*/ 792616 w 6844"/>
              <a:gd name="T25" fmla="*/ 838792 h 6844"/>
              <a:gd name="T26" fmla="*/ 427275 w 6844"/>
              <a:gd name="T27" fmla="*/ 957208 h 6844"/>
              <a:gd name="T28" fmla="*/ 401579 w 6844"/>
              <a:gd name="T29" fmla="*/ 982900 h 6844"/>
              <a:gd name="T30" fmla="*/ 144127 w 6844"/>
              <a:gd name="T31" fmla="*/ 1127008 h 6844"/>
              <a:gd name="T32" fmla="*/ 118431 w 6844"/>
              <a:gd name="T33" fmla="*/ 1039555 h 6844"/>
              <a:gd name="T34" fmla="*/ 468454 w 6844"/>
              <a:gd name="T35" fmla="*/ 751339 h 6844"/>
              <a:gd name="T36" fmla="*/ 293525 w 6844"/>
              <a:gd name="T37" fmla="*/ 452911 h 6844"/>
              <a:gd name="T38" fmla="*/ 283148 w 6844"/>
              <a:gd name="T39" fmla="*/ 427219 h 6844"/>
              <a:gd name="T40" fmla="*/ 205896 w 6844"/>
              <a:gd name="T41" fmla="*/ 216245 h 6844"/>
              <a:gd name="T42" fmla="*/ 67040 w 6844"/>
              <a:gd name="T43" fmla="*/ 422113 h 6844"/>
              <a:gd name="T44" fmla="*/ 169987 w 6844"/>
              <a:gd name="T45" fmla="*/ 5270 h 6844"/>
              <a:gd name="T46" fmla="*/ 298631 w 6844"/>
              <a:gd name="T47" fmla="*/ 154484 h 6844"/>
              <a:gd name="T48" fmla="*/ 355294 w 6844"/>
              <a:gd name="T49" fmla="*/ 149378 h 6844"/>
              <a:gd name="T50" fmla="*/ 777133 w 6844"/>
              <a:gd name="T51" fmla="*/ 149378 h 6844"/>
              <a:gd name="T52" fmla="*/ 828689 w 6844"/>
              <a:gd name="T53" fmla="*/ 154484 h 6844"/>
              <a:gd name="T54" fmla="*/ 957333 w 6844"/>
              <a:gd name="T55" fmla="*/ 0 h 6844"/>
              <a:gd name="T56" fmla="*/ 751437 w 6844"/>
              <a:gd name="T57" fmla="*/ 195658 h 6844"/>
              <a:gd name="T58" fmla="*/ 566131 w 6844"/>
              <a:gd name="T59" fmla="*/ 190552 h 6844"/>
              <a:gd name="T60" fmla="*/ 375883 w 6844"/>
              <a:gd name="T61" fmla="*/ 406632 h 6844"/>
              <a:gd name="T62" fmla="*/ 612416 w 6844"/>
              <a:gd name="T63" fmla="*/ 519942 h 6844"/>
              <a:gd name="T64" fmla="*/ 751437 w 6844"/>
              <a:gd name="T65" fmla="*/ 195658 h 6844"/>
              <a:gd name="T66" fmla="*/ 751437 w 6844"/>
              <a:gd name="T67" fmla="*/ 195658 h 68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3" tIns="45716" rIns="91433" bIns="45716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28" name="Freeform 3"/>
          <p:cNvSpPr>
            <a:spLocks noChangeArrowheads="1"/>
          </p:cNvSpPr>
          <p:nvPr/>
        </p:nvSpPr>
        <p:spPr bwMode="auto">
          <a:xfrm>
            <a:off x="8936026" y="2231548"/>
            <a:ext cx="448807" cy="344641"/>
          </a:xfrm>
          <a:custGeom>
            <a:avLst/>
            <a:gdLst>
              <a:gd name="T0" fmla="*/ 3034 w 6392"/>
              <a:gd name="T1" fmla="*/ 2260 h 4907"/>
              <a:gd name="T2" fmla="*/ 2582 w 6392"/>
              <a:gd name="T3" fmla="*/ 1937 h 4907"/>
              <a:gd name="T4" fmla="*/ 1421 w 6392"/>
              <a:gd name="T5" fmla="*/ 2196 h 4907"/>
              <a:gd name="T6" fmla="*/ 388 w 6392"/>
              <a:gd name="T7" fmla="*/ 4583 h 4907"/>
              <a:gd name="T8" fmla="*/ 2712 w 6392"/>
              <a:gd name="T9" fmla="*/ 3551 h 4907"/>
              <a:gd name="T10" fmla="*/ 3034 w 6392"/>
              <a:gd name="T11" fmla="*/ 2260 h 4907"/>
              <a:gd name="T12" fmla="*/ 2454 w 6392"/>
              <a:gd name="T13" fmla="*/ 3228 h 4907"/>
              <a:gd name="T14" fmla="*/ 711 w 6392"/>
              <a:gd name="T15" fmla="*/ 4261 h 4907"/>
              <a:gd name="T16" fmla="*/ 1679 w 6392"/>
              <a:gd name="T17" fmla="*/ 2518 h 4907"/>
              <a:gd name="T18" fmla="*/ 1874 w 6392"/>
              <a:gd name="T19" fmla="*/ 2648 h 4907"/>
              <a:gd name="T20" fmla="*/ 2260 w 6392"/>
              <a:gd name="T21" fmla="*/ 3034 h 4907"/>
              <a:gd name="T22" fmla="*/ 2454 w 6392"/>
              <a:gd name="T23" fmla="*/ 3228 h 4907"/>
              <a:gd name="T24" fmla="*/ 6197 w 6392"/>
              <a:gd name="T25" fmla="*/ 710 h 4907"/>
              <a:gd name="T26" fmla="*/ 3615 w 6392"/>
              <a:gd name="T27" fmla="*/ 646 h 4907"/>
              <a:gd name="T28" fmla="*/ 2776 w 6392"/>
              <a:gd name="T29" fmla="*/ 1679 h 4907"/>
              <a:gd name="T30" fmla="*/ 3034 w 6392"/>
              <a:gd name="T31" fmla="*/ 2196 h 4907"/>
              <a:gd name="T32" fmla="*/ 4326 w 6392"/>
              <a:gd name="T33" fmla="*/ 2454 h 4907"/>
              <a:gd name="T34" fmla="*/ 6197 w 6392"/>
              <a:gd name="T35" fmla="*/ 710 h 4907"/>
              <a:gd name="T36" fmla="*/ 5489 w 6392"/>
              <a:gd name="T37" fmla="*/ 1549 h 4907"/>
              <a:gd name="T38" fmla="*/ 3681 w 6392"/>
              <a:gd name="T39" fmla="*/ 1937 h 4907"/>
              <a:gd name="T40" fmla="*/ 4067 w 6392"/>
              <a:gd name="T41" fmla="*/ 1485 h 4907"/>
              <a:gd name="T42" fmla="*/ 3487 w 6392"/>
              <a:gd name="T43" fmla="*/ 1421 h 4907"/>
              <a:gd name="T44" fmla="*/ 5164 w 6392"/>
              <a:gd name="T45" fmla="*/ 582 h 4907"/>
              <a:gd name="T46" fmla="*/ 5489 w 6392"/>
              <a:gd name="T47" fmla="*/ 1549 h 4907"/>
              <a:gd name="T48" fmla="*/ 3165 w 6392"/>
              <a:gd name="T49" fmla="*/ 2260 h 4907"/>
              <a:gd name="T50" fmla="*/ 3423 w 6392"/>
              <a:gd name="T51" fmla="*/ 3098 h 4907"/>
              <a:gd name="T52" fmla="*/ 3423 w 6392"/>
              <a:gd name="T53" fmla="*/ 2582 h 4907"/>
              <a:gd name="T54" fmla="*/ 3165 w 6392"/>
              <a:gd name="T55" fmla="*/ 2260 h 4907"/>
              <a:gd name="T56" fmla="*/ 2196 w 6392"/>
              <a:gd name="T57" fmla="*/ 1615 h 4907"/>
              <a:gd name="T58" fmla="*/ 2066 w 6392"/>
              <a:gd name="T59" fmla="*/ 1163 h 4907"/>
              <a:gd name="T60" fmla="*/ 2518 w 6392"/>
              <a:gd name="T61" fmla="*/ 1549 h 4907"/>
              <a:gd name="T62" fmla="*/ 2582 w 6392"/>
              <a:gd name="T63" fmla="*/ 1873 h 4907"/>
              <a:gd name="T64" fmla="*/ 2196 w 6392"/>
              <a:gd name="T65" fmla="*/ 1615 h 4907"/>
              <a:gd name="T66" fmla="*/ 2196 w 6392"/>
              <a:gd name="T67" fmla="*/ 1615 h 4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92" h="4907">
                <a:moveTo>
                  <a:pt x="3034" y="2260"/>
                </a:moveTo>
                <a:lnTo>
                  <a:pt x="3034" y="2260"/>
                </a:lnTo>
                <a:cubicBezTo>
                  <a:pt x="2776" y="2196"/>
                  <a:pt x="2776" y="2196"/>
                  <a:pt x="2776" y="2196"/>
                </a:cubicBezTo>
                <a:cubicBezTo>
                  <a:pt x="2582" y="1937"/>
                  <a:pt x="2582" y="1937"/>
                  <a:pt x="2582" y="1937"/>
                </a:cubicBezTo>
                <a:cubicBezTo>
                  <a:pt x="2454" y="2001"/>
                  <a:pt x="2454" y="2001"/>
                  <a:pt x="2454" y="2001"/>
                </a:cubicBezTo>
                <a:cubicBezTo>
                  <a:pt x="2132" y="1873"/>
                  <a:pt x="1679" y="1937"/>
                  <a:pt x="1421" y="2196"/>
                </a:cubicBezTo>
                <a:cubicBezTo>
                  <a:pt x="388" y="3228"/>
                  <a:pt x="388" y="3228"/>
                  <a:pt x="388" y="3228"/>
                </a:cubicBezTo>
                <a:cubicBezTo>
                  <a:pt x="0" y="3615"/>
                  <a:pt x="0" y="4197"/>
                  <a:pt x="388" y="4583"/>
                </a:cubicBezTo>
                <a:cubicBezTo>
                  <a:pt x="775" y="4906"/>
                  <a:pt x="1357" y="4906"/>
                  <a:pt x="1743" y="4583"/>
                </a:cubicBezTo>
                <a:cubicBezTo>
                  <a:pt x="2712" y="3551"/>
                  <a:pt x="2712" y="3551"/>
                  <a:pt x="2712" y="3551"/>
                </a:cubicBezTo>
                <a:cubicBezTo>
                  <a:pt x="3034" y="3228"/>
                  <a:pt x="3099" y="2776"/>
                  <a:pt x="2906" y="2454"/>
                </a:cubicBezTo>
                <a:lnTo>
                  <a:pt x="3034" y="2260"/>
                </a:lnTo>
                <a:close/>
                <a:moveTo>
                  <a:pt x="2454" y="3228"/>
                </a:moveTo>
                <a:lnTo>
                  <a:pt x="2454" y="3228"/>
                </a:lnTo>
                <a:cubicBezTo>
                  <a:pt x="1421" y="4261"/>
                  <a:pt x="1421" y="4261"/>
                  <a:pt x="1421" y="4261"/>
                </a:cubicBezTo>
                <a:cubicBezTo>
                  <a:pt x="1227" y="4455"/>
                  <a:pt x="905" y="4455"/>
                  <a:pt x="711" y="4261"/>
                </a:cubicBezTo>
                <a:cubicBezTo>
                  <a:pt x="516" y="4067"/>
                  <a:pt x="516" y="3745"/>
                  <a:pt x="711" y="3551"/>
                </a:cubicBezTo>
                <a:cubicBezTo>
                  <a:pt x="1679" y="2518"/>
                  <a:pt x="1679" y="2518"/>
                  <a:pt x="1679" y="2518"/>
                </a:cubicBezTo>
                <a:cubicBezTo>
                  <a:pt x="1807" y="2390"/>
                  <a:pt x="2002" y="2324"/>
                  <a:pt x="2132" y="2390"/>
                </a:cubicBezTo>
                <a:cubicBezTo>
                  <a:pt x="1874" y="2648"/>
                  <a:pt x="1874" y="2648"/>
                  <a:pt x="1874" y="2648"/>
                </a:cubicBezTo>
                <a:cubicBezTo>
                  <a:pt x="1743" y="2776"/>
                  <a:pt x="1743" y="2970"/>
                  <a:pt x="1874" y="3034"/>
                </a:cubicBezTo>
                <a:cubicBezTo>
                  <a:pt x="1938" y="3164"/>
                  <a:pt x="2132" y="3164"/>
                  <a:pt x="2260" y="3034"/>
                </a:cubicBezTo>
                <a:cubicBezTo>
                  <a:pt x="2582" y="2776"/>
                  <a:pt x="2582" y="2776"/>
                  <a:pt x="2582" y="2776"/>
                </a:cubicBezTo>
                <a:cubicBezTo>
                  <a:pt x="2582" y="2906"/>
                  <a:pt x="2582" y="3098"/>
                  <a:pt x="2454" y="3228"/>
                </a:cubicBezTo>
                <a:close/>
                <a:moveTo>
                  <a:pt x="6197" y="710"/>
                </a:moveTo>
                <a:lnTo>
                  <a:pt x="6197" y="710"/>
                </a:lnTo>
                <a:cubicBezTo>
                  <a:pt x="6005" y="258"/>
                  <a:pt x="5489" y="0"/>
                  <a:pt x="4972" y="194"/>
                </a:cubicBezTo>
                <a:cubicBezTo>
                  <a:pt x="3615" y="646"/>
                  <a:pt x="3615" y="646"/>
                  <a:pt x="3615" y="646"/>
                </a:cubicBezTo>
                <a:cubicBezTo>
                  <a:pt x="3229" y="841"/>
                  <a:pt x="3034" y="1163"/>
                  <a:pt x="3034" y="1549"/>
                </a:cubicBezTo>
                <a:cubicBezTo>
                  <a:pt x="2776" y="1679"/>
                  <a:pt x="2776" y="1679"/>
                  <a:pt x="2776" y="1679"/>
                </a:cubicBezTo>
                <a:cubicBezTo>
                  <a:pt x="2840" y="2001"/>
                  <a:pt x="2840" y="2001"/>
                  <a:pt x="2840" y="2001"/>
                </a:cubicBezTo>
                <a:cubicBezTo>
                  <a:pt x="3034" y="2196"/>
                  <a:pt x="3034" y="2196"/>
                  <a:pt x="3034" y="2196"/>
                </a:cubicBezTo>
                <a:cubicBezTo>
                  <a:pt x="3229" y="2132"/>
                  <a:pt x="3229" y="2132"/>
                  <a:pt x="3229" y="2132"/>
                </a:cubicBezTo>
                <a:cubicBezTo>
                  <a:pt x="3487" y="2454"/>
                  <a:pt x="3939" y="2582"/>
                  <a:pt x="4326" y="2454"/>
                </a:cubicBezTo>
                <a:cubicBezTo>
                  <a:pt x="5681" y="1937"/>
                  <a:pt x="5681" y="1937"/>
                  <a:pt x="5681" y="1937"/>
                </a:cubicBezTo>
                <a:cubicBezTo>
                  <a:pt x="6133" y="1743"/>
                  <a:pt x="6391" y="1227"/>
                  <a:pt x="6197" y="710"/>
                </a:cubicBezTo>
                <a:close/>
                <a:moveTo>
                  <a:pt x="5489" y="1549"/>
                </a:moveTo>
                <a:lnTo>
                  <a:pt x="5489" y="1549"/>
                </a:lnTo>
                <a:cubicBezTo>
                  <a:pt x="4131" y="2065"/>
                  <a:pt x="4131" y="2065"/>
                  <a:pt x="4131" y="2065"/>
                </a:cubicBezTo>
                <a:cubicBezTo>
                  <a:pt x="4003" y="2132"/>
                  <a:pt x="3809" y="2065"/>
                  <a:pt x="3681" y="1937"/>
                </a:cubicBezTo>
                <a:cubicBezTo>
                  <a:pt x="3939" y="1873"/>
                  <a:pt x="3939" y="1873"/>
                  <a:pt x="3939" y="1873"/>
                </a:cubicBezTo>
                <a:cubicBezTo>
                  <a:pt x="4067" y="1807"/>
                  <a:pt x="4131" y="1679"/>
                  <a:pt x="4067" y="1485"/>
                </a:cubicBezTo>
                <a:cubicBezTo>
                  <a:pt x="4003" y="1357"/>
                  <a:pt x="3873" y="1291"/>
                  <a:pt x="3681" y="1291"/>
                </a:cubicBezTo>
                <a:cubicBezTo>
                  <a:pt x="3487" y="1421"/>
                  <a:pt x="3487" y="1421"/>
                  <a:pt x="3487" y="1421"/>
                </a:cubicBezTo>
                <a:cubicBezTo>
                  <a:pt x="3551" y="1227"/>
                  <a:pt x="3615" y="1163"/>
                  <a:pt x="3809" y="1099"/>
                </a:cubicBezTo>
                <a:cubicBezTo>
                  <a:pt x="5164" y="582"/>
                  <a:pt x="5164" y="582"/>
                  <a:pt x="5164" y="582"/>
                </a:cubicBezTo>
                <a:cubicBezTo>
                  <a:pt x="5422" y="452"/>
                  <a:pt x="5681" y="646"/>
                  <a:pt x="5811" y="905"/>
                </a:cubicBezTo>
                <a:cubicBezTo>
                  <a:pt x="5875" y="1163"/>
                  <a:pt x="5747" y="1421"/>
                  <a:pt x="5489" y="1549"/>
                </a:cubicBezTo>
                <a:close/>
                <a:moveTo>
                  <a:pt x="3165" y="2260"/>
                </a:moveTo>
                <a:lnTo>
                  <a:pt x="3165" y="2260"/>
                </a:lnTo>
                <a:cubicBezTo>
                  <a:pt x="3551" y="2518"/>
                  <a:pt x="3551" y="2518"/>
                  <a:pt x="3551" y="2518"/>
                </a:cubicBezTo>
                <a:cubicBezTo>
                  <a:pt x="3423" y="3098"/>
                  <a:pt x="3423" y="3098"/>
                  <a:pt x="3423" y="3098"/>
                </a:cubicBezTo>
                <a:cubicBezTo>
                  <a:pt x="3293" y="3098"/>
                  <a:pt x="3293" y="3098"/>
                  <a:pt x="3293" y="3098"/>
                </a:cubicBezTo>
                <a:cubicBezTo>
                  <a:pt x="3423" y="2582"/>
                  <a:pt x="3423" y="2582"/>
                  <a:pt x="3423" y="2582"/>
                </a:cubicBezTo>
                <a:cubicBezTo>
                  <a:pt x="3034" y="2324"/>
                  <a:pt x="3034" y="2324"/>
                  <a:pt x="3034" y="2324"/>
                </a:cubicBezTo>
                <a:lnTo>
                  <a:pt x="3165" y="2260"/>
                </a:lnTo>
                <a:close/>
                <a:moveTo>
                  <a:pt x="2196" y="1615"/>
                </a:moveTo>
                <a:lnTo>
                  <a:pt x="2196" y="1615"/>
                </a:lnTo>
                <a:cubicBezTo>
                  <a:pt x="1938" y="1163"/>
                  <a:pt x="1938" y="1163"/>
                  <a:pt x="1938" y="1163"/>
                </a:cubicBezTo>
                <a:cubicBezTo>
                  <a:pt x="2066" y="1163"/>
                  <a:pt x="2066" y="1163"/>
                  <a:pt x="2066" y="1163"/>
                </a:cubicBezTo>
                <a:cubicBezTo>
                  <a:pt x="2260" y="1549"/>
                  <a:pt x="2260" y="1549"/>
                  <a:pt x="2260" y="1549"/>
                </a:cubicBezTo>
                <a:cubicBezTo>
                  <a:pt x="2518" y="1549"/>
                  <a:pt x="2518" y="1549"/>
                  <a:pt x="2518" y="1549"/>
                </a:cubicBezTo>
                <a:cubicBezTo>
                  <a:pt x="2648" y="1807"/>
                  <a:pt x="2648" y="1807"/>
                  <a:pt x="2648" y="1807"/>
                </a:cubicBezTo>
                <a:cubicBezTo>
                  <a:pt x="2582" y="1873"/>
                  <a:pt x="2582" y="1873"/>
                  <a:pt x="2582" y="1873"/>
                </a:cubicBezTo>
                <a:cubicBezTo>
                  <a:pt x="2454" y="1679"/>
                  <a:pt x="2454" y="1679"/>
                  <a:pt x="2454" y="1679"/>
                </a:cubicBezTo>
                <a:lnTo>
                  <a:pt x="2196" y="1615"/>
                </a:lnTo>
                <a:close/>
                <a:moveTo>
                  <a:pt x="2196" y="1615"/>
                </a:moveTo>
                <a:lnTo>
                  <a:pt x="2196" y="1615"/>
                </a:lnTo>
                <a:close/>
              </a:path>
            </a:pathLst>
          </a:custGeom>
          <a:solidFill>
            <a:srgbClr val="69BEC2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29" name="Freeform 4"/>
          <p:cNvSpPr>
            <a:spLocks noChangeArrowheads="1"/>
          </p:cNvSpPr>
          <p:nvPr/>
        </p:nvSpPr>
        <p:spPr bwMode="auto">
          <a:xfrm>
            <a:off x="8902692" y="4050586"/>
            <a:ext cx="439879" cy="439878"/>
          </a:xfrm>
          <a:custGeom>
            <a:avLst/>
            <a:gdLst>
              <a:gd name="T0" fmla="*/ 2374 w 2594"/>
              <a:gd name="T1" fmla="*/ 0 h 2594"/>
              <a:gd name="T2" fmla="*/ 2374 w 2594"/>
              <a:gd name="T3" fmla="*/ 0 h 2594"/>
              <a:gd name="T4" fmla="*/ 219 w 2594"/>
              <a:gd name="T5" fmla="*/ 0 h 2594"/>
              <a:gd name="T6" fmla="*/ 0 w 2594"/>
              <a:gd name="T7" fmla="*/ 219 h 2594"/>
              <a:gd name="T8" fmla="*/ 0 w 2594"/>
              <a:gd name="T9" fmla="*/ 2374 h 2594"/>
              <a:gd name="T10" fmla="*/ 219 w 2594"/>
              <a:gd name="T11" fmla="*/ 2593 h 2594"/>
              <a:gd name="T12" fmla="*/ 2374 w 2594"/>
              <a:gd name="T13" fmla="*/ 2593 h 2594"/>
              <a:gd name="T14" fmla="*/ 2593 w 2594"/>
              <a:gd name="T15" fmla="*/ 2374 h 2594"/>
              <a:gd name="T16" fmla="*/ 2593 w 2594"/>
              <a:gd name="T17" fmla="*/ 219 h 2594"/>
              <a:gd name="T18" fmla="*/ 2374 w 2594"/>
              <a:gd name="T19" fmla="*/ 0 h 2594"/>
              <a:gd name="T20" fmla="*/ 2249 w 2594"/>
              <a:gd name="T21" fmla="*/ 250 h 2594"/>
              <a:gd name="T22" fmla="*/ 2249 w 2594"/>
              <a:gd name="T23" fmla="*/ 250 h 2594"/>
              <a:gd name="T24" fmla="*/ 2343 w 2594"/>
              <a:gd name="T25" fmla="*/ 313 h 2594"/>
              <a:gd name="T26" fmla="*/ 2249 w 2594"/>
              <a:gd name="T27" fmla="*/ 407 h 2594"/>
              <a:gd name="T28" fmla="*/ 2156 w 2594"/>
              <a:gd name="T29" fmla="*/ 313 h 2594"/>
              <a:gd name="T30" fmla="*/ 2249 w 2594"/>
              <a:gd name="T31" fmla="*/ 250 h 2594"/>
              <a:gd name="T32" fmla="*/ 1937 w 2594"/>
              <a:gd name="T33" fmla="*/ 250 h 2594"/>
              <a:gd name="T34" fmla="*/ 1937 w 2594"/>
              <a:gd name="T35" fmla="*/ 250 h 2594"/>
              <a:gd name="T36" fmla="*/ 2031 w 2594"/>
              <a:gd name="T37" fmla="*/ 313 h 2594"/>
              <a:gd name="T38" fmla="*/ 1937 w 2594"/>
              <a:gd name="T39" fmla="*/ 407 h 2594"/>
              <a:gd name="T40" fmla="*/ 1843 w 2594"/>
              <a:gd name="T41" fmla="*/ 313 h 2594"/>
              <a:gd name="T42" fmla="*/ 1937 w 2594"/>
              <a:gd name="T43" fmla="*/ 250 h 2594"/>
              <a:gd name="T44" fmla="*/ 2343 w 2594"/>
              <a:gd name="T45" fmla="*/ 2343 h 2594"/>
              <a:gd name="T46" fmla="*/ 2343 w 2594"/>
              <a:gd name="T47" fmla="*/ 2343 h 2594"/>
              <a:gd name="T48" fmla="*/ 250 w 2594"/>
              <a:gd name="T49" fmla="*/ 2343 h 2594"/>
              <a:gd name="T50" fmla="*/ 250 w 2594"/>
              <a:gd name="T51" fmla="*/ 625 h 2594"/>
              <a:gd name="T52" fmla="*/ 2343 w 2594"/>
              <a:gd name="T53" fmla="*/ 625 h 2594"/>
              <a:gd name="T54" fmla="*/ 2343 w 2594"/>
              <a:gd name="T55" fmla="*/ 2343 h 2594"/>
              <a:gd name="T56" fmla="*/ 594 w 2594"/>
              <a:gd name="T57" fmla="*/ 2093 h 2594"/>
              <a:gd name="T58" fmla="*/ 594 w 2594"/>
              <a:gd name="T59" fmla="*/ 2093 h 2594"/>
              <a:gd name="T60" fmla="*/ 1999 w 2594"/>
              <a:gd name="T61" fmla="*/ 2093 h 2594"/>
              <a:gd name="T62" fmla="*/ 2031 w 2594"/>
              <a:gd name="T63" fmla="*/ 2062 h 2594"/>
              <a:gd name="T64" fmla="*/ 2031 w 2594"/>
              <a:gd name="T65" fmla="*/ 2031 h 2594"/>
              <a:gd name="T66" fmla="*/ 1343 w 2594"/>
              <a:gd name="T67" fmla="*/ 844 h 2594"/>
              <a:gd name="T68" fmla="*/ 1312 w 2594"/>
              <a:gd name="T69" fmla="*/ 813 h 2594"/>
              <a:gd name="T70" fmla="*/ 1250 w 2594"/>
              <a:gd name="T71" fmla="*/ 844 h 2594"/>
              <a:gd name="T72" fmla="*/ 563 w 2594"/>
              <a:gd name="T73" fmla="*/ 2031 h 2594"/>
              <a:gd name="T74" fmla="*/ 563 w 2594"/>
              <a:gd name="T75" fmla="*/ 2093 h 2594"/>
              <a:gd name="T76" fmla="*/ 594 w 2594"/>
              <a:gd name="T77" fmla="*/ 2093 h 2594"/>
              <a:gd name="T78" fmla="*/ 1374 w 2594"/>
              <a:gd name="T79" fmla="*/ 1937 h 2594"/>
              <a:gd name="T80" fmla="*/ 1374 w 2594"/>
              <a:gd name="T81" fmla="*/ 1937 h 2594"/>
              <a:gd name="T82" fmla="*/ 1343 w 2594"/>
              <a:gd name="T83" fmla="*/ 1968 h 2594"/>
              <a:gd name="T84" fmla="*/ 1250 w 2594"/>
              <a:gd name="T85" fmla="*/ 1968 h 2594"/>
              <a:gd name="T86" fmla="*/ 1219 w 2594"/>
              <a:gd name="T87" fmla="*/ 1937 h 2594"/>
              <a:gd name="T88" fmla="*/ 1219 w 2594"/>
              <a:gd name="T89" fmla="*/ 1843 h 2594"/>
              <a:gd name="T90" fmla="*/ 1250 w 2594"/>
              <a:gd name="T91" fmla="*/ 1812 h 2594"/>
              <a:gd name="T92" fmla="*/ 1343 w 2594"/>
              <a:gd name="T93" fmla="*/ 1812 h 2594"/>
              <a:gd name="T94" fmla="*/ 1374 w 2594"/>
              <a:gd name="T95" fmla="*/ 1843 h 2594"/>
              <a:gd name="T96" fmla="*/ 1374 w 2594"/>
              <a:gd name="T97" fmla="*/ 1937 h 2594"/>
              <a:gd name="T98" fmla="*/ 1219 w 2594"/>
              <a:gd name="T99" fmla="*/ 1125 h 2594"/>
              <a:gd name="T100" fmla="*/ 1219 w 2594"/>
              <a:gd name="T101" fmla="*/ 1125 h 2594"/>
              <a:gd name="T102" fmla="*/ 1374 w 2594"/>
              <a:gd name="T103" fmla="*/ 1125 h 2594"/>
              <a:gd name="T104" fmla="*/ 1406 w 2594"/>
              <a:gd name="T105" fmla="*/ 1157 h 2594"/>
              <a:gd name="T106" fmla="*/ 1374 w 2594"/>
              <a:gd name="T107" fmla="*/ 1718 h 2594"/>
              <a:gd name="T108" fmla="*/ 1343 w 2594"/>
              <a:gd name="T109" fmla="*/ 1749 h 2594"/>
              <a:gd name="T110" fmla="*/ 1250 w 2594"/>
              <a:gd name="T111" fmla="*/ 1749 h 2594"/>
              <a:gd name="T112" fmla="*/ 1219 w 2594"/>
              <a:gd name="T113" fmla="*/ 1718 h 2594"/>
              <a:gd name="T114" fmla="*/ 1219 w 2594"/>
              <a:gd name="T115" fmla="*/ 1157 h 2594"/>
              <a:gd name="T116" fmla="*/ 1219 w 2594"/>
              <a:gd name="T117" fmla="*/ 1125 h 2594"/>
              <a:gd name="T118" fmla="*/ 1219 w 2594"/>
              <a:gd name="T119" fmla="*/ 1125 h 2594"/>
              <a:gd name="T120" fmla="*/ 1219 w 2594"/>
              <a:gd name="T121" fmla="*/ 1125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94" h="2594">
                <a:moveTo>
                  <a:pt x="2374" y="0"/>
                </a:moveTo>
                <a:lnTo>
                  <a:pt x="2374" y="0"/>
                </a:lnTo>
                <a:cubicBezTo>
                  <a:pt x="219" y="0"/>
                  <a:pt x="219" y="0"/>
                  <a:pt x="219" y="0"/>
                </a:cubicBezTo>
                <a:cubicBezTo>
                  <a:pt x="94" y="0"/>
                  <a:pt x="0" y="94"/>
                  <a:pt x="0" y="219"/>
                </a:cubicBezTo>
                <a:cubicBezTo>
                  <a:pt x="0" y="2374"/>
                  <a:pt x="0" y="2374"/>
                  <a:pt x="0" y="2374"/>
                </a:cubicBezTo>
                <a:cubicBezTo>
                  <a:pt x="0" y="2499"/>
                  <a:pt x="94" y="2593"/>
                  <a:pt x="219" y="2593"/>
                </a:cubicBezTo>
                <a:cubicBezTo>
                  <a:pt x="2374" y="2593"/>
                  <a:pt x="2374" y="2593"/>
                  <a:pt x="2374" y="2593"/>
                </a:cubicBezTo>
                <a:cubicBezTo>
                  <a:pt x="2499" y="2593"/>
                  <a:pt x="2593" y="2499"/>
                  <a:pt x="2593" y="2374"/>
                </a:cubicBezTo>
                <a:cubicBezTo>
                  <a:pt x="2593" y="219"/>
                  <a:pt x="2593" y="219"/>
                  <a:pt x="2593" y="219"/>
                </a:cubicBezTo>
                <a:cubicBezTo>
                  <a:pt x="2593" y="94"/>
                  <a:pt x="2499" y="0"/>
                  <a:pt x="2374" y="0"/>
                </a:cubicBezTo>
                <a:close/>
                <a:moveTo>
                  <a:pt x="2249" y="250"/>
                </a:moveTo>
                <a:lnTo>
                  <a:pt x="2249" y="250"/>
                </a:lnTo>
                <a:cubicBezTo>
                  <a:pt x="2312" y="250"/>
                  <a:pt x="2343" y="282"/>
                  <a:pt x="2343" y="313"/>
                </a:cubicBezTo>
                <a:cubicBezTo>
                  <a:pt x="2343" y="375"/>
                  <a:pt x="2312" y="407"/>
                  <a:pt x="2249" y="407"/>
                </a:cubicBezTo>
                <a:cubicBezTo>
                  <a:pt x="2187" y="407"/>
                  <a:pt x="2156" y="375"/>
                  <a:pt x="2156" y="313"/>
                </a:cubicBezTo>
                <a:cubicBezTo>
                  <a:pt x="2156" y="282"/>
                  <a:pt x="2187" y="250"/>
                  <a:pt x="2249" y="250"/>
                </a:cubicBezTo>
                <a:close/>
                <a:moveTo>
                  <a:pt x="1937" y="250"/>
                </a:moveTo>
                <a:lnTo>
                  <a:pt x="1937" y="250"/>
                </a:lnTo>
                <a:cubicBezTo>
                  <a:pt x="1999" y="250"/>
                  <a:pt x="2031" y="282"/>
                  <a:pt x="2031" y="313"/>
                </a:cubicBezTo>
                <a:cubicBezTo>
                  <a:pt x="2031" y="375"/>
                  <a:pt x="1999" y="407"/>
                  <a:pt x="1937" y="407"/>
                </a:cubicBezTo>
                <a:cubicBezTo>
                  <a:pt x="1906" y="407"/>
                  <a:pt x="1843" y="375"/>
                  <a:pt x="1843" y="313"/>
                </a:cubicBezTo>
                <a:cubicBezTo>
                  <a:pt x="1843" y="282"/>
                  <a:pt x="1906" y="250"/>
                  <a:pt x="1937" y="250"/>
                </a:cubicBezTo>
                <a:close/>
                <a:moveTo>
                  <a:pt x="2343" y="2343"/>
                </a:moveTo>
                <a:lnTo>
                  <a:pt x="2343" y="2343"/>
                </a:lnTo>
                <a:cubicBezTo>
                  <a:pt x="250" y="2343"/>
                  <a:pt x="250" y="2343"/>
                  <a:pt x="250" y="2343"/>
                </a:cubicBezTo>
                <a:cubicBezTo>
                  <a:pt x="250" y="625"/>
                  <a:pt x="250" y="625"/>
                  <a:pt x="250" y="625"/>
                </a:cubicBezTo>
                <a:cubicBezTo>
                  <a:pt x="2343" y="625"/>
                  <a:pt x="2343" y="625"/>
                  <a:pt x="2343" y="625"/>
                </a:cubicBezTo>
                <a:lnTo>
                  <a:pt x="2343" y="2343"/>
                </a:lnTo>
                <a:close/>
                <a:moveTo>
                  <a:pt x="594" y="2093"/>
                </a:moveTo>
                <a:lnTo>
                  <a:pt x="594" y="2093"/>
                </a:lnTo>
                <a:cubicBezTo>
                  <a:pt x="1999" y="2093"/>
                  <a:pt x="1999" y="2093"/>
                  <a:pt x="1999" y="2093"/>
                </a:cubicBezTo>
                <a:cubicBezTo>
                  <a:pt x="2031" y="2093"/>
                  <a:pt x="2031" y="2093"/>
                  <a:pt x="2031" y="2062"/>
                </a:cubicBezTo>
                <a:lnTo>
                  <a:pt x="2031" y="2031"/>
                </a:lnTo>
                <a:cubicBezTo>
                  <a:pt x="1343" y="844"/>
                  <a:pt x="1343" y="844"/>
                  <a:pt x="1343" y="844"/>
                </a:cubicBezTo>
                <a:cubicBezTo>
                  <a:pt x="1343" y="813"/>
                  <a:pt x="1312" y="813"/>
                  <a:pt x="1312" y="813"/>
                </a:cubicBezTo>
                <a:cubicBezTo>
                  <a:pt x="1281" y="813"/>
                  <a:pt x="1281" y="813"/>
                  <a:pt x="1250" y="844"/>
                </a:cubicBezTo>
                <a:cubicBezTo>
                  <a:pt x="563" y="2031"/>
                  <a:pt x="563" y="2031"/>
                  <a:pt x="563" y="2031"/>
                </a:cubicBezTo>
                <a:cubicBezTo>
                  <a:pt x="563" y="2062"/>
                  <a:pt x="563" y="2062"/>
                  <a:pt x="563" y="2093"/>
                </a:cubicBezTo>
                <a:lnTo>
                  <a:pt x="594" y="2093"/>
                </a:lnTo>
                <a:close/>
                <a:moveTo>
                  <a:pt x="1374" y="1937"/>
                </a:moveTo>
                <a:lnTo>
                  <a:pt x="1374" y="1937"/>
                </a:lnTo>
                <a:cubicBezTo>
                  <a:pt x="1374" y="1968"/>
                  <a:pt x="1374" y="1968"/>
                  <a:pt x="1343" y="1968"/>
                </a:cubicBezTo>
                <a:cubicBezTo>
                  <a:pt x="1250" y="1968"/>
                  <a:pt x="1250" y="1968"/>
                  <a:pt x="1250" y="1968"/>
                </a:cubicBezTo>
                <a:cubicBezTo>
                  <a:pt x="1219" y="1968"/>
                  <a:pt x="1219" y="1968"/>
                  <a:pt x="1219" y="1937"/>
                </a:cubicBezTo>
                <a:cubicBezTo>
                  <a:pt x="1219" y="1843"/>
                  <a:pt x="1219" y="1843"/>
                  <a:pt x="1219" y="1843"/>
                </a:cubicBezTo>
                <a:cubicBezTo>
                  <a:pt x="1219" y="1812"/>
                  <a:pt x="1219" y="1812"/>
                  <a:pt x="1250" y="1812"/>
                </a:cubicBezTo>
                <a:cubicBezTo>
                  <a:pt x="1343" y="1812"/>
                  <a:pt x="1343" y="1812"/>
                  <a:pt x="1343" y="1812"/>
                </a:cubicBezTo>
                <a:cubicBezTo>
                  <a:pt x="1374" y="1812"/>
                  <a:pt x="1374" y="1812"/>
                  <a:pt x="1374" y="1843"/>
                </a:cubicBezTo>
                <a:lnTo>
                  <a:pt x="1374" y="1937"/>
                </a:lnTo>
                <a:close/>
                <a:moveTo>
                  <a:pt x="1219" y="1125"/>
                </a:moveTo>
                <a:lnTo>
                  <a:pt x="1219" y="1125"/>
                </a:lnTo>
                <a:cubicBezTo>
                  <a:pt x="1374" y="1125"/>
                  <a:pt x="1374" y="1125"/>
                  <a:pt x="1374" y="1125"/>
                </a:cubicBezTo>
                <a:lnTo>
                  <a:pt x="1406" y="1157"/>
                </a:lnTo>
                <a:cubicBezTo>
                  <a:pt x="1374" y="1718"/>
                  <a:pt x="1374" y="1718"/>
                  <a:pt x="1374" y="1718"/>
                </a:cubicBezTo>
                <a:cubicBezTo>
                  <a:pt x="1374" y="1749"/>
                  <a:pt x="1374" y="1749"/>
                  <a:pt x="1343" y="1749"/>
                </a:cubicBezTo>
                <a:cubicBezTo>
                  <a:pt x="1250" y="1749"/>
                  <a:pt x="1250" y="1749"/>
                  <a:pt x="1250" y="1749"/>
                </a:cubicBezTo>
                <a:cubicBezTo>
                  <a:pt x="1219" y="1749"/>
                  <a:pt x="1219" y="1749"/>
                  <a:pt x="1219" y="1718"/>
                </a:cubicBezTo>
                <a:cubicBezTo>
                  <a:pt x="1219" y="1157"/>
                  <a:pt x="1219" y="1157"/>
                  <a:pt x="1219" y="1157"/>
                </a:cubicBezTo>
                <a:lnTo>
                  <a:pt x="1219" y="1125"/>
                </a:lnTo>
                <a:close/>
                <a:moveTo>
                  <a:pt x="1219" y="1125"/>
                </a:moveTo>
                <a:lnTo>
                  <a:pt x="1219" y="11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5904494" y="3133924"/>
            <a:ext cx="1094042" cy="10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5" rIns="91413" bIns="45705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648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  <a:endParaRPr lang="ru-RU" altLang="zh-CN" sz="6487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4075932" y="3972015"/>
            <a:ext cx="1648206" cy="88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388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Opportunities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013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1"/>
          <p:cNvSpPr>
            <a:spLocks noChangeArrowheads="1"/>
          </p:cNvSpPr>
          <p:nvPr/>
        </p:nvSpPr>
        <p:spPr bwMode="auto">
          <a:xfrm>
            <a:off x="3502721" y="4110110"/>
            <a:ext cx="451188" cy="451188"/>
          </a:xfrm>
          <a:custGeom>
            <a:avLst/>
            <a:gdLst>
              <a:gd name="T0" fmla="*/ 4905 w 5031"/>
              <a:gd name="T1" fmla="*/ 0 h 5031"/>
              <a:gd name="T2" fmla="*/ 4905 w 5031"/>
              <a:gd name="T3" fmla="*/ 0 h 5031"/>
              <a:gd name="T4" fmla="*/ 125 w 5031"/>
              <a:gd name="T5" fmla="*/ 0 h 5031"/>
              <a:gd name="T6" fmla="*/ 0 w 5031"/>
              <a:gd name="T7" fmla="*/ 125 h 5031"/>
              <a:gd name="T8" fmla="*/ 0 w 5031"/>
              <a:gd name="T9" fmla="*/ 4905 h 5031"/>
              <a:gd name="T10" fmla="*/ 125 w 5031"/>
              <a:gd name="T11" fmla="*/ 5030 h 5031"/>
              <a:gd name="T12" fmla="*/ 4905 w 5031"/>
              <a:gd name="T13" fmla="*/ 5030 h 5031"/>
              <a:gd name="T14" fmla="*/ 5030 w 5031"/>
              <a:gd name="T15" fmla="*/ 4905 h 5031"/>
              <a:gd name="T16" fmla="*/ 5030 w 5031"/>
              <a:gd name="T17" fmla="*/ 125 h 5031"/>
              <a:gd name="T18" fmla="*/ 4905 w 5031"/>
              <a:gd name="T19" fmla="*/ 0 h 5031"/>
              <a:gd name="T20" fmla="*/ 3687 w 5031"/>
              <a:gd name="T21" fmla="*/ 2624 h 5031"/>
              <a:gd name="T22" fmla="*/ 3687 w 5031"/>
              <a:gd name="T23" fmla="*/ 2624 h 5031"/>
              <a:gd name="T24" fmla="*/ 3624 w 5031"/>
              <a:gd name="T25" fmla="*/ 2687 h 5031"/>
              <a:gd name="T26" fmla="*/ 3562 w 5031"/>
              <a:gd name="T27" fmla="*/ 2687 h 5031"/>
              <a:gd name="T28" fmla="*/ 3187 w 5031"/>
              <a:gd name="T29" fmla="*/ 2313 h 5031"/>
              <a:gd name="T30" fmla="*/ 1688 w 5031"/>
              <a:gd name="T31" fmla="*/ 3812 h 5031"/>
              <a:gd name="T32" fmla="*/ 1625 w 5031"/>
              <a:gd name="T33" fmla="*/ 3843 h 5031"/>
              <a:gd name="T34" fmla="*/ 1563 w 5031"/>
              <a:gd name="T35" fmla="*/ 3812 h 5031"/>
              <a:gd name="T36" fmla="*/ 1219 w 5031"/>
              <a:gd name="T37" fmla="*/ 3468 h 5031"/>
              <a:gd name="T38" fmla="*/ 1188 w 5031"/>
              <a:gd name="T39" fmla="*/ 3405 h 5031"/>
              <a:gd name="T40" fmla="*/ 1219 w 5031"/>
              <a:gd name="T41" fmla="*/ 3343 h 5031"/>
              <a:gd name="T42" fmla="*/ 2718 w 5031"/>
              <a:gd name="T43" fmla="*/ 1844 h 5031"/>
              <a:gd name="T44" fmla="*/ 2344 w 5031"/>
              <a:gd name="T45" fmla="*/ 1469 h 5031"/>
              <a:gd name="T46" fmla="*/ 2344 w 5031"/>
              <a:gd name="T47" fmla="*/ 1406 h 5031"/>
              <a:gd name="T48" fmla="*/ 2406 w 5031"/>
              <a:gd name="T49" fmla="*/ 1344 h 5031"/>
              <a:gd name="T50" fmla="*/ 3749 w 5031"/>
              <a:gd name="T51" fmla="*/ 1188 h 5031"/>
              <a:gd name="T52" fmla="*/ 3812 w 5031"/>
              <a:gd name="T53" fmla="*/ 1219 h 5031"/>
              <a:gd name="T54" fmla="*/ 3843 w 5031"/>
              <a:gd name="T55" fmla="*/ 1281 h 5031"/>
              <a:gd name="T56" fmla="*/ 3687 w 5031"/>
              <a:gd name="T57" fmla="*/ 2624 h 5031"/>
              <a:gd name="T58" fmla="*/ 3687 w 5031"/>
              <a:gd name="T59" fmla="*/ 2624 h 5031"/>
              <a:gd name="T60" fmla="*/ 3687 w 5031"/>
              <a:gd name="T61" fmla="*/ 2624 h 5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31" h="5031">
                <a:moveTo>
                  <a:pt x="4905" y="0"/>
                </a:moveTo>
                <a:lnTo>
                  <a:pt x="4905" y="0"/>
                </a:lnTo>
                <a:cubicBezTo>
                  <a:pt x="125" y="0"/>
                  <a:pt x="125" y="0"/>
                  <a:pt x="125" y="0"/>
                </a:cubicBezTo>
                <a:cubicBezTo>
                  <a:pt x="62" y="0"/>
                  <a:pt x="0" y="62"/>
                  <a:pt x="0" y="125"/>
                </a:cubicBezTo>
                <a:cubicBezTo>
                  <a:pt x="0" y="4905"/>
                  <a:pt x="0" y="4905"/>
                  <a:pt x="0" y="4905"/>
                </a:cubicBezTo>
                <a:cubicBezTo>
                  <a:pt x="0" y="4968"/>
                  <a:pt x="62" y="5030"/>
                  <a:pt x="125" y="5030"/>
                </a:cubicBezTo>
                <a:cubicBezTo>
                  <a:pt x="4905" y="5030"/>
                  <a:pt x="4905" y="5030"/>
                  <a:pt x="4905" y="5030"/>
                </a:cubicBezTo>
                <a:cubicBezTo>
                  <a:pt x="4968" y="5030"/>
                  <a:pt x="5030" y="4968"/>
                  <a:pt x="5030" y="4905"/>
                </a:cubicBezTo>
                <a:cubicBezTo>
                  <a:pt x="5030" y="125"/>
                  <a:pt x="5030" y="125"/>
                  <a:pt x="5030" y="125"/>
                </a:cubicBezTo>
                <a:cubicBezTo>
                  <a:pt x="5030" y="62"/>
                  <a:pt x="4968" y="0"/>
                  <a:pt x="4905" y="0"/>
                </a:cubicBezTo>
                <a:close/>
                <a:moveTo>
                  <a:pt x="3687" y="2624"/>
                </a:moveTo>
                <a:lnTo>
                  <a:pt x="3687" y="2624"/>
                </a:lnTo>
                <a:cubicBezTo>
                  <a:pt x="3687" y="2655"/>
                  <a:pt x="3655" y="2687"/>
                  <a:pt x="3624" y="2687"/>
                </a:cubicBezTo>
                <a:cubicBezTo>
                  <a:pt x="3593" y="2687"/>
                  <a:pt x="3562" y="2687"/>
                  <a:pt x="3562" y="2687"/>
                </a:cubicBezTo>
                <a:cubicBezTo>
                  <a:pt x="3187" y="2313"/>
                  <a:pt x="3187" y="2313"/>
                  <a:pt x="3187" y="2313"/>
                </a:cubicBezTo>
                <a:cubicBezTo>
                  <a:pt x="1688" y="3812"/>
                  <a:pt x="1688" y="3812"/>
                  <a:pt x="1688" y="3812"/>
                </a:cubicBezTo>
                <a:cubicBezTo>
                  <a:pt x="1656" y="3812"/>
                  <a:pt x="1625" y="3843"/>
                  <a:pt x="1625" y="3843"/>
                </a:cubicBezTo>
                <a:cubicBezTo>
                  <a:pt x="1594" y="3843"/>
                  <a:pt x="1594" y="3812"/>
                  <a:pt x="1563" y="3812"/>
                </a:cubicBezTo>
                <a:cubicBezTo>
                  <a:pt x="1219" y="3468"/>
                  <a:pt x="1219" y="3468"/>
                  <a:pt x="1219" y="3468"/>
                </a:cubicBezTo>
                <a:cubicBezTo>
                  <a:pt x="1219" y="3437"/>
                  <a:pt x="1188" y="3437"/>
                  <a:pt x="1188" y="3405"/>
                </a:cubicBezTo>
                <a:cubicBezTo>
                  <a:pt x="1188" y="3374"/>
                  <a:pt x="1219" y="3374"/>
                  <a:pt x="1219" y="3343"/>
                </a:cubicBezTo>
                <a:cubicBezTo>
                  <a:pt x="2718" y="1844"/>
                  <a:pt x="2718" y="1844"/>
                  <a:pt x="2718" y="1844"/>
                </a:cubicBezTo>
                <a:cubicBezTo>
                  <a:pt x="2344" y="1469"/>
                  <a:pt x="2344" y="1469"/>
                  <a:pt x="2344" y="1469"/>
                </a:cubicBezTo>
                <a:cubicBezTo>
                  <a:pt x="2344" y="1469"/>
                  <a:pt x="2313" y="1438"/>
                  <a:pt x="2344" y="1406"/>
                </a:cubicBezTo>
                <a:cubicBezTo>
                  <a:pt x="2344" y="1375"/>
                  <a:pt x="2375" y="1344"/>
                  <a:pt x="2406" y="1344"/>
                </a:cubicBezTo>
                <a:cubicBezTo>
                  <a:pt x="3749" y="1188"/>
                  <a:pt x="3749" y="1188"/>
                  <a:pt x="3749" y="1188"/>
                </a:cubicBezTo>
                <a:cubicBezTo>
                  <a:pt x="3780" y="1188"/>
                  <a:pt x="3780" y="1188"/>
                  <a:pt x="3812" y="1219"/>
                </a:cubicBezTo>
                <a:cubicBezTo>
                  <a:pt x="3812" y="1250"/>
                  <a:pt x="3843" y="1250"/>
                  <a:pt x="3843" y="1281"/>
                </a:cubicBezTo>
                <a:lnTo>
                  <a:pt x="3687" y="2624"/>
                </a:lnTo>
                <a:close/>
                <a:moveTo>
                  <a:pt x="3687" y="2624"/>
                </a:moveTo>
                <a:lnTo>
                  <a:pt x="3687" y="2624"/>
                </a:lnTo>
                <a:close/>
              </a:path>
            </a:pathLst>
          </a:custGeom>
          <a:solidFill>
            <a:srgbClr val="69BEC2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rot="10800000" flipH="1">
            <a:off x="7924540" y="2254970"/>
            <a:ext cx="2001180" cy="1439278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rot="10800000" flipH="1">
            <a:off x="7918587" y="3131750"/>
            <a:ext cx="2308917" cy="559521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7916802" y="3727581"/>
            <a:ext cx="2311297" cy="303570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923349" y="3724604"/>
            <a:ext cx="1998799" cy="1199994"/>
          </a:xfrm>
          <a:prstGeom prst="line">
            <a:avLst/>
          </a:prstGeom>
          <a:noFill/>
          <a:ln w="3175" cmpd="sng">
            <a:solidFill>
              <a:srgbClr val="8F71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6" name="Oval 8"/>
          <p:cNvSpPr>
            <a:spLocks/>
          </p:cNvSpPr>
          <p:nvPr/>
        </p:nvSpPr>
        <p:spPr bwMode="auto">
          <a:xfrm>
            <a:off x="7257876" y="3053180"/>
            <a:ext cx="1308327" cy="130832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350" dirty="0">
              <a:solidFill>
                <a:srgbClr val="1A1A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9"/>
          <p:cNvSpPr>
            <a:spLocks/>
          </p:cNvSpPr>
          <p:nvPr/>
        </p:nvSpPr>
        <p:spPr bwMode="auto">
          <a:xfrm>
            <a:off x="9492389" y="1797234"/>
            <a:ext cx="875591" cy="87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10"/>
          <p:cNvSpPr>
            <a:spLocks/>
          </p:cNvSpPr>
          <p:nvPr/>
        </p:nvSpPr>
        <p:spPr bwMode="auto">
          <a:xfrm>
            <a:off x="9792982" y="2676397"/>
            <a:ext cx="875591" cy="874995"/>
          </a:xfrm>
          <a:prstGeom prst="ellipse">
            <a:avLst/>
          </a:prstGeom>
          <a:solidFill>
            <a:srgbClr val="69BEC2"/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11"/>
          <p:cNvSpPr>
            <a:spLocks/>
          </p:cNvSpPr>
          <p:nvPr/>
        </p:nvSpPr>
        <p:spPr bwMode="auto">
          <a:xfrm>
            <a:off x="9792982" y="3612106"/>
            <a:ext cx="875591" cy="8749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12"/>
          <p:cNvSpPr>
            <a:spLocks/>
          </p:cNvSpPr>
          <p:nvPr/>
        </p:nvSpPr>
        <p:spPr bwMode="auto">
          <a:xfrm>
            <a:off x="9493580" y="4503172"/>
            <a:ext cx="874995" cy="874995"/>
          </a:xfrm>
          <a:prstGeom prst="ellipse">
            <a:avLst/>
          </a:prstGeom>
          <a:solidFill>
            <a:srgbClr val="69BEC2"/>
          </a:solidFill>
          <a:ln>
            <a:noFill/>
          </a:ln>
          <a:effectLst>
            <a:outerShdw blurRad="12700" dist="114299" dir="5400000" algn="ctr" rotWithShape="0">
              <a:schemeClr val="bg2">
                <a:alpha val="9000"/>
              </a:schemeClr>
            </a:outerShdw>
          </a:effectLst>
        </p:spPr>
        <p:txBody>
          <a:bodyPr lIns="0" tIns="0" rIns="0" bIns="0" anchor="ctr"/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zh-CN" altLang="zh-CN" sz="101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21"/>
          <p:cNvSpPr/>
          <p:nvPr/>
        </p:nvSpPr>
        <p:spPr>
          <a:xfrm>
            <a:off x="3777538" y="2456167"/>
            <a:ext cx="547020" cy="4791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+mn-ea"/>
                <a:sym typeface="+mn-lt"/>
              </a:rPr>
              <a:t>40%</a:t>
            </a:r>
          </a:p>
        </p:txBody>
      </p:sp>
      <p:sp>
        <p:nvSpPr>
          <p:cNvPr id="12" name="Oval 22"/>
          <p:cNvSpPr/>
          <p:nvPr/>
        </p:nvSpPr>
        <p:spPr>
          <a:xfrm>
            <a:off x="3777538" y="3045449"/>
            <a:ext cx="547020" cy="479164"/>
          </a:xfrm>
          <a:prstGeom prst="ellipse">
            <a:avLst/>
          </a:prstGeom>
          <a:solidFill>
            <a:srgbClr val="69B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+mn-ea"/>
                <a:sym typeface="+mn-lt"/>
              </a:rPr>
              <a:t>20%</a:t>
            </a:r>
          </a:p>
        </p:txBody>
      </p:sp>
      <p:sp>
        <p:nvSpPr>
          <p:cNvPr id="13" name="Oval 23"/>
          <p:cNvSpPr/>
          <p:nvPr/>
        </p:nvSpPr>
        <p:spPr>
          <a:xfrm>
            <a:off x="3709682" y="3646637"/>
            <a:ext cx="547020" cy="4791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+mn-ea"/>
                <a:sym typeface="+mn-lt"/>
              </a:rPr>
              <a:t>30%</a:t>
            </a:r>
          </a:p>
        </p:txBody>
      </p:sp>
      <p:sp>
        <p:nvSpPr>
          <p:cNvPr id="14" name="Oval 24"/>
          <p:cNvSpPr/>
          <p:nvPr/>
        </p:nvSpPr>
        <p:spPr>
          <a:xfrm>
            <a:off x="3777538" y="4235919"/>
            <a:ext cx="547020" cy="479164"/>
          </a:xfrm>
          <a:prstGeom prst="ellipse">
            <a:avLst/>
          </a:prstGeom>
          <a:solidFill>
            <a:srgbClr val="69B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4000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+mn-ea"/>
                <a:sym typeface="+mn-lt"/>
              </a:rPr>
              <a:t>10%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324558" y="2462118"/>
            <a:ext cx="2933318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a detailed description text here.</a:t>
            </a:r>
            <a:endParaRPr lang="en-US" altLang="zh-CN" sz="105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324558" y="3064496"/>
            <a:ext cx="2933318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a detailed description text here.</a:t>
            </a:r>
            <a:endParaRPr lang="en-US" altLang="zh-CN" sz="105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4324558" y="3646636"/>
            <a:ext cx="2933318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a detailed description text here.</a:t>
            </a:r>
            <a:endParaRPr lang="en-US" altLang="zh-CN" sz="105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4324558" y="4249014"/>
            <a:ext cx="2933318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4" tIns="34287" rIns="68574" bIns="34287">
            <a:spAutoFit/>
          </a:bodyPr>
          <a:lstStyle>
            <a:lvl1pPr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a detailed description text here.</a:t>
            </a:r>
            <a:endParaRPr lang="en-US" altLang="zh-CN" sz="105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AutoShape 49"/>
          <p:cNvSpPr>
            <a:spLocks/>
          </p:cNvSpPr>
          <p:nvPr/>
        </p:nvSpPr>
        <p:spPr bwMode="auto">
          <a:xfrm>
            <a:off x="9747149" y="2054375"/>
            <a:ext cx="327975" cy="329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78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>
            <a:off x="10047743" y="2933538"/>
            <a:ext cx="360117" cy="3624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78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AutoShape 37"/>
          <p:cNvSpPr>
            <a:spLocks/>
          </p:cNvSpPr>
          <p:nvPr/>
        </p:nvSpPr>
        <p:spPr bwMode="auto">
          <a:xfrm>
            <a:off x="10063219" y="3870437"/>
            <a:ext cx="327974" cy="360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78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AutoShape 12"/>
          <p:cNvSpPr>
            <a:spLocks/>
          </p:cNvSpPr>
          <p:nvPr/>
        </p:nvSpPr>
        <p:spPr bwMode="auto">
          <a:xfrm>
            <a:off x="9782863" y="4781742"/>
            <a:ext cx="297618" cy="32737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087" tIns="38087" rIns="38087" bIns="38087" anchor="ctr"/>
          <a:lstStyle/>
          <a:p>
            <a:pPr defTabSz="342789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175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Freeform 38"/>
          <p:cNvSpPr>
            <a:spLocks noEditPoints="1"/>
          </p:cNvSpPr>
          <p:nvPr/>
        </p:nvSpPr>
        <p:spPr bwMode="auto">
          <a:xfrm>
            <a:off x="7662041" y="3303774"/>
            <a:ext cx="522617" cy="764282"/>
          </a:xfrm>
          <a:custGeom>
            <a:avLst/>
            <a:gdLst>
              <a:gd name="T0" fmla="*/ 35 w 70"/>
              <a:gd name="T1" fmla="*/ 0 h 102"/>
              <a:gd name="T2" fmla="*/ 0 w 70"/>
              <a:gd name="T3" fmla="*/ 35 h 102"/>
              <a:gd name="T4" fmla="*/ 16 w 70"/>
              <a:gd name="T5" fmla="*/ 74 h 102"/>
              <a:gd name="T6" fmla="*/ 35 w 70"/>
              <a:gd name="T7" fmla="*/ 102 h 102"/>
              <a:gd name="T8" fmla="*/ 54 w 70"/>
              <a:gd name="T9" fmla="*/ 74 h 102"/>
              <a:gd name="T10" fmla="*/ 70 w 70"/>
              <a:gd name="T11" fmla="*/ 35 h 102"/>
              <a:gd name="T12" fmla="*/ 35 w 70"/>
              <a:gd name="T13" fmla="*/ 0 h 102"/>
              <a:gd name="T14" fmla="*/ 43 w 70"/>
              <a:gd name="T15" fmla="*/ 87 h 102"/>
              <a:gd name="T16" fmla="*/ 27 w 70"/>
              <a:gd name="T17" fmla="*/ 89 h 102"/>
              <a:gd name="T18" fmla="*/ 26 w 70"/>
              <a:gd name="T19" fmla="*/ 83 h 102"/>
              <a:gd name="T20" fmla="*/ 26 w 70"/>
              <a:gd name="T21" fmla="*/ 83 h 102"/>
              <a:gd name="T22" fmla="*/ 45 w 70"/>
              <a:gd name="T23" fmla="*/ 80 h 102"/>
              <a:gd name="T24" fmla="*/ 44 w 70"/>
              <a:gd name="T25" fmla="*/ 83 h 102"/>
              <a:gd name="T26" fmla="*/ 43 w 70"/>
              <a:gd name="T27" fmla="*/ 87 h 102"/>
              <a:gd name="T28" fmla="*/ 25 w 70"/>
              <a:gd name="T29" fmla="*/ 79 h 102"/>
              <a:gd name="T30" fmla="*/ 23 w 70"/>
              <a:gd name="T31" fmla="*/ 73 h 102"/>
              <a:gd name="T32" fmla="*/ 47 w 70"/>
              <a:gd name="T33" fmla="*/ 73 h 102"/>
              <a:gd name="T34" fmla="*/ 46 w 70"/>
              <a:gd name="T35" fmla="*/ 77 h 102"/>
              <a:gd name="T36" fmla="*/ 25 w 70"/>
              <a:gd name="T37" fmla="*/ 79 h 102"/>
              <a:gd name="T38" fmla="*/ 35 w 70"/>
              <a:gd name="T39" fmla="*/ 96 h 102"/>
              <a:gd name="T40" fmla="*/ 29 w 70"/>
              <a:gd name="T41" fmla="*/ 92 h 102"/>
              <a:gd name="T42" fmla="*/ 42 w 70"/>
              <a:gd name="T43" fmla="*/ 90 h 102"/>
              <a:gd name="T44" fmla="*/ 35 w 70"/>
              <a:gd name="T45" fmla="*/ 96 h 102"/>
              <a:gd name="T46" fmla="*/ 50 w 70"/>
              <a:gd name="T47" fmla="*/ 67 h 102"/>
              <a:gd name="T48" fmla="*/ 20 w 70"/>
              <a:gd name="T49" fmla="*/ 67 h 102"/>
              <a:gd name="T50" fmla="*/ 15 w 70"/>
              <a:gd name="T51" fmla="*/ 57 h 102"/>
              <a:gd name="T52" fmla="*/ 6 w 70"/>
              <a:gd name="T53" fmla="*/ 35 h 102"/>
              <a:gd name="T54" fmla="*/ 35 w 70"/>
              <a:gd name="T55" fmla="*/ 6 h 102"/>
              <a:gd name="T56" fmla="*/ 64 w 70"/>
              <a:gd name="T57" fmla="*/ 35 h 102"/>
              <a:gd name="T58" fmla="*/ 55 w 70"/>
              <a:gd name="T59" fmla="*/ 57 h 102"/>
              <a:gd name="T60" fmla="*/ 50 w 70"/>
              <a:gd name="T61" fmla="*/ 67 h 102"/>
              <a:gd name="T62" fmla="*/ 50 w 70"/>
              <a:gd name="T63" fmla="*/ 67 h 102"/>
              <a:gd name="T64" fmla="*/ 50 w 70"/>
              <a:gd name="T65" fmla="*/ 67 h 10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6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/>
          <p:nvPr/>
        </p:nvSpPr>
        <p:spPr>
          <a:xfrm>
            <a:off x="3713442" y="2121459"/>
            <a:ext cx="1363088" cy="13624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3" name="Oval 3"/>
          <p:cNvSpPr/>
          <p:nvPr/>
        </p:nvSpPr>
        <p:spPr>
          <a:xfrm>
            <a:off x="5468195" y="2393482"/>
            <a:ext cx="807734" cy="807734"/>
          </a:xfrm>
          <a:prstGeom prst="ellipse">
            <a:avLst/>
          </a:prstGeom>
          <a:solidFill>
            <a:srgbClr val="69BEC2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4" name="Oval 28"/>
          <p:cNvSpPr/>
          <p:nvPr/>
        </p:nvSpPr>
        <p:spPr>
          <a:xfrm>
            <a:off x="6667593" y="2120269"/>
            <a:ext cx="1362493" cy="136249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5" name="Oval 29"/>
          <p:cNvSpPr/>
          <p:nvPr/>
        </p:nvSpPr>
        <p:spPr>
          <a:xfrm>
            <a:off x="8433061" y="2393482"/>
            <a:ext cx="807734" cy="807734"/>
          </a:xfrm>
          <a:prstGeom prst="ellipse">
            <a:avLst/>
          </a:prstGeom>
          <a:solidFill>
            <a:srgbClr val="69BEC2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6" name="Freeform 1"/>
          <p:cNvSpPr>
            <a:spLocks noChangeArrowheads="1"/>
          </p:cNvSpPr>
          <p:nvPr/>
        </p:nvSpPr>
        <p:spPr bwMode="auto">
          <a:xfrm rot="10800000">
            <a:off x="5186649" y="2644076"/>
            <a:ext cx="197023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 rot="10800000">
            <a:off x="6375928" y="2644076"/>
            <a:ext cx="197023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8" name="Freeform 1"/>
          <p:cNvSpPr>
            <a:spLocks noChangeArrowheads="1"/>
          </p:cNvSpPr>
          <p:nvPr/>
        </p:nvSpPr>
        <p:spPr bwMode="auto">
          <a:xfrm rot="10800000">
            <a:off x="8136038" y="2644076"/>
            <a:ext cx="196428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9" name="Oval 37"/>
          <p:cNvSpPr/>
          <p:nvPr/>
        </p:nvSpPr>
        <p:spPr>
          <a:xfrm>
            <a:off x="9637816" y="2116102"/>
            <a:ext cx="1363088" cy="13624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10" name="Freeform 1"/>
          <p:cNvSpPr>
            <a:spLocks noChangeArrowheads="1"/>
          </p:cNvSpPr>
          <p:nvPr/>
        </p:nvSpPr>
        <p:spPr bwMode="auto">
          <a:xfrm rot="10800000">
            <a:off x="9331270" y="2644076"/>
            <a:ext cx="196428" cy="307141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11" name="Freeform 16"/>
          <p:cNvSpPr>
            <a:spLocks noChangeArrowheads="1"/>
          </p:cNvSpPr>
          <p:nvPr/>
        </p:nvSpPr>
        <p:spPr bwMode="auto">
          <a:xfrm>
            <a:off x="4128917" y="2385149"/>
            <a:ext cx="517854" cy="813091"/>
          </a:xfrm>
          <a:custGeom>
            <a:avLst/>
            <a:gdLst>
              <a:gd name="T0" fmla="*/ 853180 w 657"/>
              <a:gd name="T1" fmla="*/ 1989409 h 1032"/>
              <a:gd name="T2" fmla="*/ 699775 w 657"/>
              <a:gd name="T3" fmla="*/ 2165872 h 1032"/>
              <a:gd name="T4" fmla="*/ 525357 w 657"/>
              <a:gd name="T5" fmla="*/ 1989409 h 1032"/>
              <a:gd name="T6" fmla="*/ 941440 w 657"/>
              <a:gd name="T7" fmla="*/ 1924286 h 1032"/>
              <a:gd name="T8" fmla="*/ 416083 w 657"/>
              <a:gd name="T9" fmla="*/ 1749924 h 1032"/>
              <a:gd name="T10" fmla="*/ 1378537 w 657"/>
              <a:gd name="T11" fmla="*/ 699549 h 1032"/>
              <a:gd name="T12" fmla="*/ 1181002 w 657"/>
              <a:gd name="T13" fmla="*/ 1180621 h 1032"/>
              <a:gd name="T14" fmla="*/ 1115858 w 657"/>
              <a:gd name="T15" fmla="*/ 1333976 h 1032"/>
              <a:gd name="T16" fmla="*/ 1050714 w 657"/>
              <a:gd name="T17" fmla="*/ 1487330 h 1032"/>
              <a:gd name="T18" fmla="*/ 1050714 w 657"/>
              <a:gd name="T19" fmla="*/ 1531446 h 1032"/>
              <a:gd name="T20" fmla="*/ 348837 w 657"/>
              <a:gd name="T21" fmla="*/ 1661692 h 1032"/>
              <a:gd name="T22" fmla="*/ 327823 w 657"/>
              <a:gd name="T23" fmla="*/ 1487330 h 1032"/>
              <a:gd name="T24" fmla="*/ 283693 w 657"/>
              <a:gd name="T25" fmla="*/ 1333976 h 1032"/>
              <a:gd name="T26" fmla="*/ 195433 w 657"/>
              <a:gd name="T27" fmla="*/ 1159613 h 1032"/>
              <a:gd name="T28" fmla="*/ 0 w 657"/>
              <a:gd name="T29" fmla="*/ 699549 h 1032"/>
              <a:gd name="T30" fmla="*/ 699775 w 657"/>
              <a:gd name="T31" fmla="*/ 0 h 1032"/>
              <a:gd name="T32" fmla="*/ 1378537 w 657"/>
              <a:gd name="T33" fmla="*/ 699549 h 1032"/>
              <a:gd name="T34" fmla="*/ 1071728 w 657"/>
              <a:gd name="T35" fmla="*/ 327717 h 1032"/>
              <a:gd name="T36" fmla="*/ 327823 w 657"/>
              <a:gd name="T37" fmla="*/ 327717 h 1032"/>
              <a:gd name="T38" fmla="*/ 306808 w 657"/>
              <a:gd name="T39" fmla="*/ 1048274 h 1032"/>
              <a:gd name="T40" fmla="*/ 348837 w 657"/>
              <a:gd name="T41" fmla="*/ 1136505 h 1032"/>
              <a:gd name="T42" fmla="*/ 481227 w 657"/>
              <a:gd name="T43" fmla="*/ 1399099 h 1032"/>
              <a:gd name="T44" fmla="*/ 897310 w 657"/>
              <a:gd name="T45" fmla="*/ 1508338 h 1032"/>
              <a:gd name="T46" fmla="*/ 962454 w 657"/>
              <a:gd name="T47" fmla="*/ 1268852 h 1032"/>
              <a:gd name="T48" fmla="*/ 1071728 w 657"/>
              <a:gd name="T49" fmla="*/ 1092389 h 1032"/>
              <a:gd name="T50" fmla="*/ 1225132 w 657"/>
              <a:gd name="T51" fmla="*/ 699549 h 1032"/>
              <a:gd name="T52" fmla="*/ 743905 w 657"/>
              <a:gd name="T53" fmla="*/ 743665 h 1032"/>
              <a:gd name="T54" fmla="*/ 634631 w 657"/>
              <a:gd name="T55" fmla="*/ 743665 h 1032"/>
              <a:gd name="T56" fmla="*/ 502241 w 657"/>
              <a:gd name="T57" fmla="*/ 743665 h 1032"/>
              <a:gd name="T58" fmla="*/ 525357 w 657"/>
              <a:gd name="T59" fmla="*/ 1048274 h 1032"/>
              <a:gd name="T60" fmla="*/ 634631 w 657"/>
              <a:gd name="T61" fmla="*/ 1048274 h 1032"/>
              <a:gd name="T62" fmla="*/ 764920 w 657"/>
              <a:gd name="T63" fmla="*/ 1048274 h 1032"/>
              <a:gd name="T64" fmla="*/ 874194 w 657"/>
              <a:gd name="T65" fmla="*/ 1048274 h 1032"/>
              <a:gd name="T66" fmla="*/ 897310 w 657"/>
              <a:gd name="T67" fmla="*/ 743665 h 1032"/>
              <a:gd name="T68" fmla="*/ 809050 w 657"/>
              <a:gd name="T69" fmla="*/ 873912 h 10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12" name="Freeform 17"/>
          <p:cNvSpPr>
            <a:spLocks noChangeArrowheads="1"/>
          </p:cNvSpPr>
          <p:nvPr/>
        </p:nvSpPr>
        <p:spPr bwMode="auto">
          <a:xfrm>
            <a:off x="5727122" y="2569671"/>
            <a:ext cx="294641" cy="411307"/>
          </a:xfrm>
          <a:custGeom>
            <a:avLst/>
            <a:gdLst>
              <a:gd name="T0" fmla="*/ 509767 w 503"/>
              <a:gd name="T1" fmla="*/ 221560 h 703"/>
              <a:gd name="T2" fmla="*/ 262702 w 503"/>
              <a:gd name="T3" fmla="*/ 221560 h 703"/>
              <a:gd name="T4" fmla="*/ 262702 w 503"/>
              <a:gd name="T5" fmla="*/ 209078 h 703"/>
              <a:gd name="T6" fmla="*/ 287721 w 503"/>
              <a:gd name="T7" fmla="*/ 195036 h 703"/>
              <a:gd name="T8" fmla="*/ 484748 w 503"/>
              <a:gd name="T9" fmla="*/ 195036 h 703"/>
              <a:gd name="T10" fmla="*/ 536350 w 503"/>
              <a:gd name="T11" fmla="*/ 0 h 703"/>
              <a:gd name="T12" fmla="*/ 236119 w 503"/>
              <a:gd name="T13" fmla="*/ 0 h 703"/>
              <a:gd name="T14" fmla="*/ 275212 w 503"/>
              <a:gd name="T15" fmla="*/ 195036 h 703"/>
              <a:gd name="T16" fmla="*/ 104768 w 503"/>
              <a:gd name="T17" fmla="*/ 104539 h 703"/>
              <a:gd name="T18" fmla="*/ 117278 w 503"/>
              <a:gd name="T19" fmla="*/ 131064 h 703"/>
              <a:gd name="T20" fmla="*/ 262702 w 503"/>
              <a:gd name="T21" fmla="*/ 209078 h 703"/>
              <a:gd name="T22" fmla="*/ 143861 w 503"/>
              <a:gd name="T23" fmla="*/ 209078 h 703"/>
              <a:gd name="T24" fmla="*/ 131351 w 503"/>
              <a:gd name="T25" fmla="*/ 221560 h 703"/>
              <a:gd name="T26" fmla="*/ 197026 w 503"/>
              <a:gd name="T27" fmla="*/ 248085 h 703"/>
              <a:gd name="T28" fmla="*/ 236119 w 503"/>
              <a:gd name="T29" fmla="*/ 235603 h 703"/>
              <a:gd name="T30" fmla="*/ 0 w 503"/>
              <a:gd name="T31" fmla="*/ 717731 h 703"/>
              <a:gd name="T32" fmla="*/ 392489 w 503"/>
              <a:gd name="T33" fmla="*/ 1095320 h 703"/>
              <a:gd name="T34" fmla="*/ 784978 w 503"/>
              <a:gd name="T35" fmla="*/ 705249 h 703"/>
              <a:gd name="T36" fmla="*/ 509767 w 503"/>
              <a:gd name="T37" fmla="*/ 221560 h 703"/>
              <a:gd name="T38" fmla="*/ 497257 w 503"/>
              <a:gd name="T39" fmla="*/ 834752 h 703"/>
              <a:gd name="T40" fmla="*/ 431582 w 503"/>
              <a:gd name="T41" fmla="*/ 873759 h 703"/>
              <a:gd name="T42" fmla="*/ 431582 w 503"/>
              <a:gd name="T43" fmla="*/ 939291 h 703"/>
              <a:gd name="T44" fmla="*/ 365906 w 503"/>
              <a:gd name="T45" fmla="*/ 939291 h 703"/>
              <a:gd name="T46" fmla="*/ 353397 w 503"/>
              <a:gd name="T47" fmla="*/ 873759 h 703"/>
              <a:gd name="T48" fmla="*/ 275212 w 503"/>
              <a:gd name="T49" fmla="*/ 834752 h 703"/>
              <a:gd name="T50" fmla="*/ 236119 w 503"/>
              <a:gd name="T51" fmla="*/ 756738 h 703"/>
              <a:gd name="T52" fmla="*/ 236119 w 503"/>
              <a:gd name="T53" fmla="*/ 730213 h 703"/>
              <a:gd name="T54" fmla="*/ 301794 w 503"/>
              <a:gd name="T55" fmla="*/ 730213 h 703"/>
              <a:gd name="T56" fmla="*/ 301794 w 503"/>
              <a:gd name="T57" fmla="*/ 742695 h 703"/>
              <a:gd name="T58" fmla="*/ 326814 w 503"/>
              <a:gd name="T59" fmla="*/ 795745 h 703"/>
              <a:gd name="T60" fmla="*/ 392489 w 503"/>
              <a:gd name="T61" fmla="*/ 822270 h 703"/>
              <a:gd name="T62" fmla="*/ 458165 w 503"/>
              <a:gd name="T63" fmla="*/ 795745 h 703"/>
              <a:gd name="T64" fmla="*/ 484748 w 503"/>
              <a:gd name="T65" fmla="*/ 742695 h 703"/>
              <a:gd name="T66" fmla="*/ 458165 w 503"/>
              <a:gd name="T67" fmla="*/ 691206 h 703"/>
              <a:gd name="T68" fmla="*/ 379980 w 503"/>
              <a:gd name="T69" fmla="*/ 664681 h 703"/>
              <a:gd name="T70" fmla="*/ 287721 w 503"/>
              <a:gd name="T71" fmla="*/ 613192 h 703"/>
              <a:gd name="T72" fmla="*/ 248629 w 503"/>
              <a:gd name="T73" fmla="*/ 547660 h 703"/>
              <a:gd name="T74" fmla="*/ 287721 w 503"/>
              <a:gd name="T75" fmla="*/ 457163 h 703"/>
              <a:gd name="T76" fmla="*/ 353397 w 503"/>
              <a:gd name="T77" fmla="*/ 430639 h 703"/>
              <a:gd name="T78" fmla="*/ 353397 w 503"/>
              <a:gd name="T79" fmla="*/ 365107 h 703"/>
              <a:gd name="T80" fmla="*/ 419072 w 503"/>
              <a:gd name="T81" fmla="*/ 365107 h 703"/>
              <a:gd name="T82" fmla="*/ 419072 w 503"/>
              <a:gd name="T83" fmla="*/ 416596 h 703"/>
              <a:gd name="T84" fmla="*/ 497257 w 503"/>
              <a:gd name="T85" fmla="*/ 457163 h 703"/>
              <a:gd name="T86" fmla="*/ 536350 w 503"/>
              <a:gd name="T87" fmla="*/ 547660 h 703"/>
              <a:gd name="T88" fmla="*/ 470674 w 503"/>
              <a:gd name="T89" fmla="*/ 547660 h 703"/>
              <a:gd name="T90" fmla="*/ 444091 w 503"/>
              <a:gd name="T91" fmla="*/ 496170 h 703"/>
              <a:gd name="T92" fmla="*/ 392489 w 503"/>
              <a:gd name="T93" fmla="*/ 469646 h 703"/>
              <a:gd name="T94" fmla="*/ 340887 w 503"/>
              <a:gd name="T95" fmla="*/ 496170 h 703"/>
              <a:gd name="T96" fmla="*/ 314304 w 503"/>
              <a:gd name="T97" fmla="*/ 535178 h 703"/>
              <a:gd name="T98" fmla="*/ 340887 w 503"/>
              <a:gd name="T99" fmla="*/ 586667 h 703"/>
              <a:gd name="T100" fmla="*/ 406562 w 503"/>
              <a:gd name="T101" fmla="*/ 613192 h 703"/>
              <a:gd name="T102" fmla="*/ 509767 w 503"/>
              <a:gd name="T103" fmla="*/ 664681 h 703"/>
              <a:gd name="T104" fmla="*/ 548859 w 503"/>
              <a:gd name="T105" fmla="*/ 742695 h 703"/>
              <a:gd name="T106" fmla="*/ 497257 w 503"/>
              <a:gd name="T107" fmla="*/ 834752 h 703"/>
              <a:gd name="T108" fmla="*/ 497257 w 503"/>
              <a:gd name="T109" fmla="*/ 834752 h 703"/>
              <a:gd name="T110" fmla="*/ 497257 w 503"/>
              <a:gd name="T111" fmla="*/ 834752 h 70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3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13" name="Freeform 109"/>
          <p:cNvSpPr>
            <a:spLocks noChangeArrowheads="1"/>
          </p:cNvSpPr>
          <p:nvPr/>
        </p:nvSpPr>
        <p:spPr bwMode="auto">
          <a:xfrm>
            <a:off x="6966996" y="2382172"/>
            <a:ext cx="799996" cy="799996"/>
          </a:xfrm>
          <a:custGeom>
            <a:avLst/>
            <a:gdLst>
              <a:gd name="T0" fmla="*/ 1065415 w 1105"/>
              <a:gd name="T1" fmla="*/ 0 h 1105"/>
              <a:gd name="T2" fmla="*/ 0 w 1105"/>
              <a:gd name="T3" fmla="*/ 1065277 h 1105"/>
              <a:gd name="T4" fmla="*/ 1065415 w 1105"/>
              <a:gd name="T5" fmla="*/ 2130553 h 1105"/>
              <a:gd name="T6" fmla="*/ 2130830 w 1105"/>
              <a:gd name="T7" fmla="*/ 1065277 h 1105"/>
              <a:gd name="T8" fmla="*/ 1065415 w 1105"/>
              <a:gd name="T9" fmla="*/ 0 h 1105"/>
              <a:gd name="T10" fmla="*/ 1065415 w 1105"/>
              <a:gd name="T11" fmla="*/ 1953007 h 1105"/>
              <a:gd name="T12" fmla="*/ 162128 w 1105"/>
              <a:gd name="T13" fmla="*/ 1065277 h 1105"/>
              <a:gd name="T14" fmla="*/ 1065415 w 1105"/>
              <a:gd name="T15" fmla="*/ 162107 h 1105"/>
              <a:gd name="T16" fmla="*/ 1953261 w 1105"/>
              <a:gd name="T17" fmla="*/ 1065277 h 1105"/>
              <a:gd name="T18" fmla="*/ 1065415 w 1105"/>
              <a:gd name="T19" fmla="*/ 1953007 h 1105"/>
              <a:gd name="T20" fmla="*/ 1613563 w 1105"/>
              <a:gd name="T21" fmla="*/ 791238 h 1105"/>
              <a:gd name="T22" fmla="*/ 1598122 w 1105"/>
              <a:gd name="T23" fmla="*/ 872292 h 1105"/>
              <a:gd name="T24" fmla="*/ 1080856 w 1105"/>
              <a:gd name="T25" fmla="*/ 1227384 h 1105"/>
              <a:gd name="T26" fmla="*/ 1049974 w 1105"/>
              <a:gd name="T27" fmla="*/ 1227384 h 1105"/>
              <a:gd name="T28" fmla="*/ 1017162 w 1105"/>
              <a:gd name="T29" fmla="*/ 1227384 h 1105"/>
              <a:gd name="T30" fmla="*/ 999792 w 1105"/>
              <a:gd name="T31" fmla="*/ 1179138 h 1105"/>
              <a:gd name="T32" fmla="*/ 999792 w 1105"/>
              <a:gd name="T33" fmla="*/ 420707 h 1105"/>
              <a:gd name="T34" fmla="*/ 1049974 w 1105"/>
              <a:gd name="T35" fmla="*/ 355092 h 1105"/>
              <a:gd name="T36" fmla="*/ 1113667 w 1105"/>
              <a:gd name="T37" fmla="*/ 420707 h 1105"/>
              <a:gd name="T38" fmla="*/ 1113667 w 1105"/>
              <a:gd name="T39" fmla="*/ 1065277 h 1105"/>
              <a:gd name="T40" fmla="*/ 1534429 w 1105"/>
              <a:gd name="T41" fmla="*/ 775799 h 1105"/>
              <a:gd name="T42" fmla="*/ 1613563 w 1105"/>
              <a:gd name="T43" fmla="*/ 791238 h 1105"/>
              <a:gd name="T44" fmla="*/ 1613563 w 1105"/>
              <a:gd name="T45" fmla="*/ 791238 h 1105"/>
              <a:gd name="T46" fmla="*/ 1613563 w 1105"/>
              <a:gd name="T47" fmla="*/ 791238 h 1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05" h="1105">
                <a:moveTo>
                  <a:pt x="552" y="0"/>
                </a:moveTo>
                <a:cubicBezTo>
                  <a:pt x="243" y="0"/>
                  <a:pt x="0" y="243"/>
                  <a:pt x="0" y="552"/>
                </a:cubicBezTo>
                <a:cubicBezTo>
                  <a:pt x="0" y="853"/>
                  <a:pt x="243" y="1104"/>
                  <a:pt x="552" y="1104"/>
                </a:cubicBezTo>
                <a:cubicBezTo>
                  <a:pt x="853" y="1104"/>
                  <a:pt x="1104" y="853"/>
                  <a:pt x="1104" y="552"/>
                </a:cubicBezTo>
                <a:cubicBezTo>
                  <a:pt x="1104" y="243"/>
                  <a:pt x="853" y="0"/>
                  <a:pt x="552" y="0"/>
                </a:cubicBezTo>
                <a:close/>
                <a:moveTo>
                  <a:pt x="552" y="1012"/>
                </a:moveTo>
                <a:cubicBezTo>
                  <a:pt x="293" y="1012"/>
                  <a:pt x="84" y="803"/>
                  <a:pt x="84" y="552"/>
                </a:cubicBezTo>
                <a:cubicBezTo>
                  <a:pt x="84" y="293"/>
                  <a:pt x="293" y="84"/>
                  <a:pt x="552" y="84"/>
                </a:cubicBezTo>
                <a:cubicBezTo>
                  <a:pt x="803" y="84"/>
                  <a:pt x="1012" y="293"/>
                  <a:pt x="1012" y="552"/>
                </a:cubicBezTo>
                <a:cubicBezTo>
                  <a:pt x="1012" y="803"/>
                  <a:pt x="803" y="1012"/>
                  <a:pt x="552" y="1012"/>
                </a:cubicBezTo>
                <a:close/>
                <a:moveTo>
                  <a:pt x="836" y="410"/>
                </a:moveTo>
                <a:cubicBezTo>
                  <a:pt x="845" y="419"/>
                  <a:pt x="845" y="435"/>
                  <a:pt x="828" y="452"/>
                </a:cubicBezTo>
                <a:cubicBezTo>
                  <a:pt x="560" y="636"/>
                  <a:pt x="560" y="636"/>
                  <a:pt x="560" y="636"/>
                </a:cubicBezTo>
                <a:cubicBezTo>
                  <a:pt x="552" y="636"/>
                  <a:pt x="552" y="636"/>
                  <a:pt x="544" y="636"/>
                </a:cubicBezTo>
                <a:cubicBezTo>
                  <a:pt x="544" y="636"/>
                  <a:pt x="535" y="636"/>
                  <a:pt x="527" y="636"/>
                </a:cubicBezTo>
                <a:cubicBezTo>
                  <a:pt x="518" y="628"/>
                  <a:pt x="518" y="619"/>
                  <a:pt x="518" y="611"/>
                </a:cubicBezTo>
                <a:cubicBezTo>
                  <a:pt x="518" y="218"/>
                  <a:pt x="518" y="218"/>
                  <a:pt x="518" y="218"/>
                </a:cubicBezTo>
                <a:cubicBezTo>
                  <a:pt x="518" y="201"/>
                  <a:pt x="527" y="184"/>
                  <a:pt x="544" y="184"/>
                </a:cubicBezTo>
                <a:cubicBezTo>
                  <a:pt x="560" y="184"/>
                  <a:pt x="577" y="201"/>
                  <a:pt x="577" y="218"/>
                </a:cubicBezTo>
                <a:cubicBezTo>
                  <a:pt x="577" y="552"/>
                  <a:pt x="577" y="552"/>
                  <a:pt x="577" y="552"/>
                </a:cubicBezTo>
                <a:cubicBezTo>
                  <a:pt x="795" y="402"/>
                  <a:pt x="795" y="402"/>
                  <a:pt x="795" y="402"/>
                </a:cubicBezTo>
                <a:cubicBezTo>
                  <a:pt x="811" y="393"/>
                  <a:pt x="828" y="393"/>
                  <a:pt x="836" y="410"/>
                </a:cubicBezTo>
                <a:close/>
                <a:moveTo>
                  <a:pt x="836" y="410"/>
                </a:moveTo>
                <a:lnTo>
                  <a:pt x="836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14" name="Freeform 260"/>
          <p:cNvSpPr>
            <a:spLocks noChangeArrowheads="1"/>
          </p:cNvSpPr>
          <p:nvPr/>
        </p:nvSpPr>
        <p:spPr bwMode="auto">
          <a:xfrm>
            <a:off x="10073529" y="2321458"/>
            <a:ext cx="692853" cy="923210"/>
          </a:xfrm>
          <a:custGeom>
            <a:avLst/>
            <a:gdLst>
              <a:gd name="T0" fmla="*/ 1843718 w 595"/>
              <a:gd name="T1" fmla="*/ 749474 h 795"/>
              <a:gd name="T2" fmla="*/ 1790952 w 595"/>
              <a:gd name="T3" fmla="*/ 802123 h 795"/>
              <a:gd name="T4" fmla="*/ 676651 w 595"/>
              <a:gd name="T5" fmla="*/ 1266673 h 795"/>
              <a:gd name="T6" fmla="*/ 648716 w 595"/>
              <a:gd name="T7" fmla="*/ 1266673 h 795"/>
              <a:gd name="T8" fmla="*/ 623884 w 595"/>
              <a:gd name="T9" fmla="*/ 1241897 h 795"/>
              <a:gd name="T10" fmla="*/ 599053 w 595"/>
              <a:gd name="T11" fmla="*/ 1189248 h 795"/>
              <a:gd name="T12" fmla="*/ 599053 w 595"/>
              <a:gd name="T13" fmla="*/ 362349 h 795"/>
              <a:gd name="T14" fmla="*/ 623884 w 595"/>
              <a:gd name="T15" fmla="*/ 309700 h 795"/>
              <a:gd name="T16" fmla="*/ 676651 w 595"/>
              <a:gd name="T17" fmla="*/ 309700 h 795"/>
              <a:gd name="T18" fmla="*/ 1790952 w 595"/>
              <a:gd name="T19" fmla="*/ 672049 h 795"/>
              <a:gd name="T20" fmla="*/ 1843718 w 595"/>
              <a:gd name="T21" fmla="*/ 749474 h 795"/>
              <a:gd name="T22" fmla="*/ 779080 w 595"/>
              <a:gd name="T23" fmla="*/ 2226743 h 795"/>
              <a:gd name="T24" fmla="*/ 391092 w 595"/>
              <a:gd name="T25" fmla="*/ 2459018 h 795"/>
              <a:gd name="T26" fmla="*/ 0 w 595"/>
              <a:gd name="T27" fmla="*/ 2226743 h 795"/>
              <a:gd name="T28" fmla="*/ 285559 w 595"/>
              <a:gd name="T29" fmla="*/ 2019244 h 795"/>
              <a:gd name="T30" fmla="*/ 285559 w 595"/>
              <a:gd name="T31" fmla="*/ 284924 h 795"/>
              <a:gd name="T32" fmla="*/ 313494 w 595"/>
              <a:gd name="T33" fmla="*/ 257051 h 795"/>
              <a:gd name="T34" fmla="*/ 232793 w 595"/>
              <a:gd name="T35" fmla="*/ 130074 h 795"/>
              <a:gd name="T36" fmla="*/ 391092 w 595"/>
              <a:gd name="T37" fmla="*/ 0 h 795"/>
              <a:gd name="T38" fmla="*/ 440754 w 595"/>
              <a:gd name="T39" fmla="*/ 0 h 795"/>
              <a:gd name="T40" fmla="*/ 599053 w 595"/>
              <a:gd name="T41" fmla="*/ 130074 h 795"/>
              <a:gd name="T42" fmla="*/ 493521 w 595"/>
              <a:gd name="T43" fmla="*/ 284924 h 795"/>
              <a:gd name="T44" fmla="*/ 493521 w 595"/>
              <a:gd name="T45" fmla="*/ 2019244 h 795"/>
              <a:gd name="T46" fmla="*/ 779080 w 595"/>
              <a:gd name="T47" fmla="*/ 2226743 h 795"/>
              <a:gd name="T48" fmla="*/ 701482 w 595"/>
              <a:gd name="T49" fmla="*/ 2226743 h 795"/>
              <a:gd name="T50" fmla="*/ 493521 w 595"/>
              <a:gd name="T51" fmla="*/ 2096669 h 795"/>
              <a:gd name="T52" fmla="*/ 493521 w 595"/>
              <a:gd name="T53" fmla="*/ 2226743 h 795"/>
              <a:gd name="T54" fmla="*/ 391092 w 595"/>
              <a:gd name="T55" fmla="*/ 2328944 h 795"/>
              <a:gd name="T56" fmla="*/ 285559 w 595"/>
              <a:gd name="T57" fmla="*/ 2226743 h 795"/>
              <a:gd name="T58" fmla="*/ 285559 w 595"/>
              <a:gd name="T59" fmla="*/ 2096669 h 795"/>
              <a:gd name="T60" fmla="*/ 77598 w 595"/>
              <a:gd name="T61" fmla="*/ 2226743 h 795"/>
              <a:gd name="T62" fmla="*/ 391092 w 595"/>
              <a:gd name="T63" fmla="*/ 2406369 h 795"/>
              <a:gd name="T64" fmla="*/ 701482 w 595"/>
              <a:gd name="T65" fmla="*/ 2226743 h 795"/>
              <a:gd name="T66" fmla="*/ 701482 w 595"/>
              <a:gd name="T67" fmla="*/ 2226743 h 795"/>
              <a:gd name="T68" fmla="*/ 701482 w 595"/>
              <a:gd name="T69" fmla="*/ 2226743 h 7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95" h="795">
                <a:moveTo>
                  <a:pt x="594" y="242"/>
                </a:moveTo>
                <a:cubicBezTo>
                  <a:pt x="594" y="251"/>
                  <a:pt x="586" y="259"/>
                  <a:pt x="577" y="259"/>
                </a:cubicBezTo>
                <a:cubicBezTo>
                  <a:pt x="218" y="409"/>
                  <a:pt x="218" y="409"/>
                  <a:pt x="218" y="409"/>
                </a:cubicBezTo>
                <a:lnTo>
                  <a:pt x="209" y="409"/>
                </a:lnTo>
                <a:cubicBezTo>
                  <a:pt x="209" y="409"/>
                  <a:pt x="201" y="409"/>
                  <a:pt x="201" y="401"/>
                </a:cubicBezTo>
                <a:cubicBezTo>
                  <a:pt x="193" y="401"/>
                  <a:pt x="193" y="393"/>
                  <a:pt x="193" y="384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08"/>
                  <a:pt x="193" y="108"/>
                  <a:pt x="201" y="100"/>
                </a:cubicBezTo>
                <a:cubicBezTo>
                  <a:pt x="201" y="100"/>
                  <a:pt x="209" y="100"/>
                  <a:pt x="218" y="100"/>
                </a:cubicBezTo>
                <a:cubicBezTo>
                  <a:pt x="577" y="217"/>
                  <a:pt x="577" y="217"/>
                  <a:pt x="577" y="217"/>
                </a:cubicBezTo>
                <a:cubicBezTo>
                  <a:pt x="586" y="225"/>
                  <a:pt x="594" y="234"/>
                  <a:pt x="594" y="242"/>
                </a:cubicBezTo>
                <a:close/>
                <a:moveTo>
                  <a:pt x="251" y="719"/>
                </a:moveTo>
                <a:cubicBezTo>
                  <a:pt x="251" y="760"/>
                  <a:pt x="193" y="794"/>
                  <a:pt x="126" y="794"/>
                </a:cubicBezTo>
                <a:cubicBezTo>
                  <a:pt x="59" y="794"/>
                  <a:pt x="0" y="760"/>
                  <a:pt x="0" y="719"/>
                </a:cubicBezTo>
                <a:cubicBezTo>
                  <a:pt x="0" y="685"/>
                  <a:pt x="42" y="660"/>
                  <a:pt x="92" y="652"/>
                </a:cubicBezTo>
                <a:cubicBezTo>
                  <a:pt x="92" y="92"/>
                  <a:pt x="92" y="92"/>
                  <a:pt x="92" y="92"/>
                </a:cubicBezTo>
                <a:lnTo>
                  <a:pt x="101" y="83"/>
                </a:lnTo>
                <a:cubicBezTo>
                  <a:pt x="84" y="75"/>
                  <a:pt x="75" y="67"/>
                  <a:pt x="75" y="42"/>
                </a:cubicBezTo>
                <a:cubicBezTo>
                  <a:pt x="75" y="16"/>
                  <a:pt x="92" y="0"/>
                  <a:pt x="126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93" y="16"/>
                  <a:pt x="193" y="42"/>
                </a:cubicBezTo>
                <a:cubicBezTo>
                  <a:pt x="193" y="67"/>
                  <a:pt x="176" y="83"/>
                  <a:pt x="159" y="92"/>
                </a:cubicBezTo>
                <a:cubicBezTo>
                  <a:pt x="159" y="652"/>
                  <a:pt x="159" y="652"/>
                  <a:pt x="159" y="652"/>
                </a:cubicBezTo>
                <a:cubicBezTo>
                  <a:pt x="209" y="660"/>
                  <a:pt x="251" y="685"/>
                  <a:pt x="251" y="719"/>
                </a:cubicBezTo>
                <a:close/>
                <a:moveTo>
                  <a:pt x="226" y="719"/>
                </a:moveTo>
                <a:cubicBezTo>
                  <a:pt x="226" y="702"/>
                  <a:pt x="201" y="677"/>
                  <a:pt x="159" y="677"/>
                </a:cubicBezTo>
                <a:cubicBezTo>
                  <a:pt x="159" y="719"/>
                  <a:pt x="159" y="719"/>
                  <a:pt x="159" y="719"/>
                </a:cubicBezTo>
                <a:cubicBezTo>
                  <a:pt x="159" y="736"/>
                  <a:pt x="142" y="752"/>
                  <a:pt x="126" y="752"/>
                </a:cubicBezTo>
                <a:cubicBezTo>
                  <a:pt x="109" y="752"/>
                  <a:pt x="92" y="736"/>
                  <a:pt x="92" y="719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59" y="677"/>
                  <a:pt x="25" y="702"/>
                  <a:pt x="25" y="719"/>
                </a:cubicBezTo>
                <a:cubicBezTo>
                  <a:pt x="25" y="752"/>
                  <a:pt x="75" y="777"/>
                  <a:pt x="126" y="777"/>
                </a:cubicBezTo>
                <a:cubicBezTo>
                  <a:pt x="184" y="777"/>
                  <a:pt x="226" y="752"/>
                  <a:pt x="226" y="719"/>
                </a:cubicBezTo>
                <a:close/>
                <a:moveTo>
                  <a:pt x="226" y="719"/>
                </a:moveTo>
                <a:lnTo>
                  <a:pt x="226" y="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45716" rIns="91433" bIns="45716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483073" y="4300615"/>
            <a:ext cx="1645825" cy="1151366"/>
            <a:chOff x="673274" y="3502489"/>
            <a:chExt cx="1645547" cy="1151371"/>
          </a:xfrm>
        </p:grpSpPr>
        <p:sp>
          <p:nvSpPr>
            <p:cNvPr id="16" name="Title 20"/>
            <p:cNvSpPr txBox="1">
              <a:spLocks/>
            </p:cNvSpPr>
            <p:nvPr/>
          </p:nvSpPr>
          <p:spPr bwMode="auto">
            <a:xfrm>
              <a:off x="903845" y="3502489"/>
              <a:ext cx="136272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35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Idea</a:t>
              </a:r>
            </a:p>
          </p:txBody>
        </p:sp>
        <p:sp>
          <p:nvSpPr>
            <p:cNvPr id="17" name="Title 20"/>
            <p:cNvSpPr txBox="1">
              <a:spLocks/>
            </p:cNvSpPr>
            <p:nvPr/>
          </p:nvSpPr>
          <p:spPr bwMode="auto">
            <a:xfrm>
              <a:off x="673274" y="4113709"/>
              <a:ext cx="1645547" cy="54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altLang="zh-CN" sz="9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8" name="Straight Connector 8"/>
          <p:cNvCxnSpPr/>
          <p:nvPr/>
        </p:nvCxnSpPr>
        <p:spPr>
          <a:xfrm>
            <a:off x="4405105" y="3524428"/>
            <a:ext cx="0" cy="695235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5105069" y="3751808"/>
            <a:ext cx="1499397" cy="881588"/>
            <a:chOff x="809998" y="3502489"/>
            <a:chExt cx="1499906" cy="882292"/>
          </a:xfrm>
        </p:grpSpPr>
        <p:sp>
          <p:nvSpPr>
            <p:cNvPr id="20" name="Title 20"/>
            <p:cNvSpPr txBox="1">
              <a:spLocks/>
            </p:cNvSpPr>
            <p:nvPr/>
          </p:nvSpPr>
          <p:spPr bwMode="auto">
            <a:xfrm>
              <a:off x="903845" y="3502489"/>
              <a:ext cx="1362728" cy="2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05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Money</a:t>
              </a:r>
            </a:p>
          </p:txBody>
        </p:sp>
        <p:sp>
          <p:nvSpPr>
            <p:cNvPr id="21" name="Title 20"/>
            <p:cNvSpPr txBox="1">
              <a:spLocks/>
            </p:cNvSpPr>
            <p:nvPr/>
          </p:nvSpPr>
          <p:spPr bwMode="auto">
            <a:xfrm>
              <a:off x="809998" y="3934298"/>
              <a:ext cx="1499906" cy="450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altLang="zh-CN" sz="75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2" name="Straight Connector 90"/>
          <p:cNvCxnSpPr/>
          <p:nvPr/>
        </p:nvCxnSpPr>
        <p:spPr>
          <a:xfrm>
            <a:off x="5862240" y="3248834"/>
            <a:ext cx="0" cy="404760"/>
          </a:xfrm>
          <a:prstGeom prst="line">
            <a:avLst/>
          </a:prstGeom>
          <a:ln w="12700" cmpd="sng">
            <a:solidFill>
              <a:srgbClr val="69BEC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91"/>
          <p:cNvGrpSpPr>
            <a:grpSpLocks/>
          </p:cNvGrpSpPr>
          <p:nvPr/>
        </p:nvGrpSpPr>
        <p:grpSpPr bwMode="auto">
          <a:xfrm>
            <a:off x="6552713" y="4300615"/>
            <a:ext cx="1645230" cy="1150634"/>
            <a:chOff x="772079" y="3502489"/>
            <a:chExt cx="1645547" cy="1150639"/>
          </a:xfrm>
        </p:grpSpPr>
        <p:sp>
          <p:nvSpPr>
            <p:cNvPr id="24" name="Title 20"/>
            <p:cNvSpPr txBox="1">
              <a:spLocks/>
            </p:cNvSpPr>
            <p:nvPr/>
          </p:nvSpPr>
          <p:spPr bwMode="auto">
            <a:xfrm>
              <a:off x="903845" y="3502489"/>
              <a:ext cx="136272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35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Time</a:t>
              </a:r>
            </a:p>
          </p:txBody>
        </p:sp>
        <p:sp>
          <p:nvSpPr>
            <p:cNvPr id="25" name="Title 20"/>
            <p:cNvSpPr txBox="1">
              <a:spLocks/>
            </p:cNvSpPr>
            <p:nvPr/>
          </p:nvSpPr>
          <p:spPr bwMode="auto">
            <a:xfrm>
              <a:off x="772079" y="4112977"/>
              <a:ext cx="1645547" cy="54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altLang="zh-CN" sz="9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6" name="Straight Connector 94"/>
          <p:cNvCxnSpPr/>
          <p:nvPr/>
        </p:nvCxnSpPr>
        <p:spPr>
          <a:xfrm>
            <a:off x="7375328" y="3524428"/>
            <a:ext cx="0" cy="695235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95"/>
          <p:cNvGrpSpPr>
            <a:grpSpLocks/>
          </p:cNvGrpSpPr>
          <p:nvPr/>
        </p:nvGrpSpPr>
        <p:grpSpPr bwMode="auto">
          <a:xfrm>
            <a:off x="8136038" y="3712776"/>
            <a:ext cx="1499397" cy="864145"/>
            <a:chOff x="809435" y="3502489"/>
            <a:chExt cx="1499906" cy="864835"/>
          </a:xfrm>
        </p:grpSpPr>
        <p:sp>
          <p:nvSpPr>
            <p:cNvPr id="28" name="Title 20"/>
            <p:cNvSpPr txBox="1">
              <a:spLocks/>
            </p:cNvSpPr>
            <p:nvPr/>
          </p:nvSpPr>
          <p:spPr bwMode="auto">
            <a:xfrm>
              <a:off x="903845" y="3502489"/>
              <a:ext cx="1362728" cy="20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05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Tools</a:t>
              </a:r>
            </a:p>
          </p:txBody>
        </p:sp>
        <p:sp>
          <p:nvSpPr>
            <p:cNvPr id="29" name="Title 20"/>
            <p:cNvSpPr txBox="1">
              <a:spLocks/>
            </p:cNvSpPr>
            <p:nvPr/>
          </p:nvSpPr>
          <p:spPr bwMode="auto">
            <a:xfrm>
              <a:off x="809435" y="3916841"/>
              <a:ext cx="1499906" cy="450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75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altLang="zh-CN" sz="75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0" name="Straight Connector 98"/>
          <p:cNvCxnSpPr/>
          <p:nvPr/>
        </p:nvCxnSpPr>
        <p:spPr>
          <a:xfrm>
            <a:off x="8850320" y="3248834"/>
            <a:ext cx="0" cy="404760"/>
          </a:xfrm>
          <a:prstGeom prst="line">
            <a:avLst/>
          </a:prstGeom>
          <a:ln w="12700" cmpd="sng">
            <a:solidFill>
              <a:srgbClr val="69BEC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99"/>
          <p:cNvGrpSpPr>
            <a:grpSpLocks/>
          </p:cNvGrpSpPr>
          <p:nvPr/>
        </p:nvGrpSpPr>
        <p:grpSpPr bwMode="auto">
          <a:xfrm>
            <a:off x="9496447" y="4308947"/>
            <a:ext cx="1645825" cy="1084267"/>
            <a:chOff x="781898" y="3502489"/>
            <a:chExt cx="1645547" cy="1084272"/>
          </a:xfrm>
        </p:grpSpPr>
        <p:sp>
          <p:nvSpPr>
            <p:cNvPr id="32" name="Title 20"/>
            <p:cNvSpPr txBox="1">
              <a:spLocks/>
            </p:cNvSpPr>
            <p:nvPr/>
          </p:nvSpPr>
          <p:spPr bwMode="auto">
            <a:xfrm>
              <a:off x="903845" y="3502489"/>
              <a:ext cx="136272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zh-CN" sz="135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Success</a:t>
              </a:r>
            </a:p>
          </p:txBody>
        </p:sp>
        <p:sp>
          <p:nvSpPr>
            <p:cNvPr id="33" name="Title 20"/>
            <p:cNvSpPr txBox="1">
              <a:spLocks/>
            </p:cNvSpPr>
            <p:nvPr/>
          </p:nvSpPr>
          <p:spPr bwMode="auto">
            <a:xfrm>
              <a:off x="781898" y="4046610"/>
              <a:ext cx="1645547" cy="54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altLang="zh-CN" sz="9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4" name="Straight Connector 102"/>
          <p:cNvCxnSpPr/>
          <p:nvPr/>
        </p:nvCxnSpPr>
        <p:spPr>
          <a:xfrm>
            <a:off x="10309836" y="3524428"/>
            <a:ext cx="0" cy="695235"/>
          </a:xfrm>
          <a:prstGeom prst="line">
            <a:avLst/>
          </a:prstGeom>
          <a:ln w="12700" cmpd="sng">
            <a:solidFill>
              <a:srgbClr val="E5E5E5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4698"/>
          <p:cNvGrpSpPr>
            <a:grpSpLocks/>
          </p:cNvGrpSpPr>
          <p:nvPr/>
        </p:nvGrpSpPr>
        <p:grpSpPr bwMode="auto">
          <a:xfrm>
            <a:off x="8629737" y="2592037"/>
            <a:ext cx="395287" cy="387300"/>
            <a:chOff x="5427663" y="4046537"/>
            <a:chExt cx="395287" cy="387350"/>
          </a:xfrm>
          <a:solidFill>
            <a:schemeClr val="bg1"/>
          </a:solidFill>
        </p:grpSpPr>
        <p:sp>
          <p:nvSpPr>
            <p:cNvPr id="36" name="Freeform 418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37" name="Freeform 419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38" name="Freeform 420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39" name="Freeform 421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40" name="Freeform 422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41" name="Freeform 423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42" name="Freeform 424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43" name="Freeform 42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44" name="Freeform 426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45" name="Freeform 427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  <p:sp>
          <p:nvSpPr>
            <p:cNvPr id="46" name="Freeform 428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81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5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0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047014" y="2271386"/>
            <a:ext cx="670901" cy="1982391"/>
          </a:xfrm>
          <a:prstGeom prst="triangle">
            <a:avLst>
              <a:gd name="adj" fmla="val 48974"/>
            </a:avLst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412018" y="3557261"/>
            <a:ext cx="1135856" cy="69651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824980" y="3012664"/>
            <a:ext cx="624401" cy="1240023"/>
          </a:xfrm>
          <a:prstGeom prst="triangle">
            <a:avLst/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125620" y="2710105"/>
            <a:ext cx="876713" cy="154258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201299" y="3096488"/>
            <a:ext cx="989410" cy="1156198"/>
          </a:xfrm>
          <a:prstGeom prst="triangle">
            <a:avLst/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07068" y="2377291"/>
            <a:ext cx="688959" cy="187539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ounded Rectangle 16"/>
          <p:cNvSpPr/>
          <p:nvPr/>
        </p:nvSpPr>
        <p:spPr>
          <a:xfrm flipV="1">
            <a:off x="3641669" y="4278641"/>
            <a:ext cx="7219855" cy="79078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61310" y="4358812"/>
            <a:ext cx="1769609" cy="784830"/>
            <a:chOff x="1668174" y="4954920"/>
            <a:chExt cx="2359478" cy="1046440"/>
          </a:xfrm>
        </p:grpSpPr>
        <p:sp>
          <p:nvSpPr>
            <p:cNvPr id="10" name="Rectangle 35"/>
            <p:cNvSpPr/>
            <p:nvPr/>
          </p:nvSpPr>
          <p:spPr>
            <a:xfrm>
              <a:off x="1693513" y="4954920"/>
              <a:ext cx="1288872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3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Asia</a:t>
              </a:r>
            </a:p>
          </p:txBody>
        </p:sp>
        <p:sp>
          <p:nvSpPr>
            <p:cNvPr id="11" name="Rectangle 38"/>
            <p:cNvSpPr/>
            <p:nvPr/>
          </p:nvSpPr>
          <p:spPr>
            <a:xfrm>
              <a:off x="1668174" y="5324252"/>
              <a:ext cx="235947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6739254" y="4358812"/>
            <a:ext cx="1769609" cy="784830"/>
            <a:chOff x="5372099" y="4954920"/>
            <a:chExt cx="2359478" cy="1046440"/>
          </a:xfrm>
        </p:grpSpPr>
        <p:sp>
          <p:nvSpPr>
            <p:cNvPr id="13" name="Rectangle 39"/>
            <p:cNvSpPr/>
            <p:nvPr/>
          </p:nvSpPr>
          <p:spPr>
            <a:xfrm>
              <a:off x="5397438" y="4954920"/>
              <a:ext cx="1288872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3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Europe</a:t>
              </a:r>
            </a:p>
          </p:txBody>
        </p:sp>
        <p:sp>
          <p:nvSpPr>
            <p:cNvPr id="14" name="Rectangle 40"/>
            <p:cNvSpPr/>
            <p:nvPr/>
          </p:nvSpPr>
          <p:spPr>
            <a:xfrm>
              <a:off x="5372099" y="5324252"/>
              <a:ext cx="235947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9140576" y="4358812"/>
            <a:ext cx="1769609" cy="784830"/>
            <a:chOff x="8573861" y="4954920"/>
            <a:chExt cx="2359478" cy="1046440"/>
          </a:xfrm>
        </p:grpSpPr>
        <p:sp>
          <p:nvSpPr>
            <p:cNvPr id="16" name="Rectangle 41"/>
            <p:cNvSpPr/>
            <p:nvPr/>
          </p:nvSpPr>
          <p:spPr>
            <a:xfrm>
              <a:off x="8599200" y="4954920"/>
              <a:ext cx="1288872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13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Africa</a:t>
              </a:r>
            </a:p>
          </p:txBody>
        </p:sp>
        <p:sp>
          <p:nvSpPr>
            <p:cNvPr id="17" name="Rectangle 42"/>
            <p:cNvSpPr/>
            <p:nvPr/>
          </p:nvSpPr>
          <p:spPr>
            <a:xfrm>
              <a:off x="8573861" y="5324252"/>
              <a:ext cx="235947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44"/>
          <p:cNvSpPr txBox="1"/>
          <p:nvPr/>
        </p:nvSpPr>
        <p:spPr>
          <a:xfrm>
            <a:off x="4113819" y="1999147"/>
            <a:ext cx="537292" cy="2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98</a:t>
            </a:r>
            <a:r>
              <a:rPr lang="id-ID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9" name="TextBox 45"/>
          <p:cNvSpPr txBox="1"/>
          <p:nvPr/>
        </p:nvSpPr>
        <p:spPr>
          <a:xfrm>
            <a:off x="4725745" y="3325160"/>
            <a:ext cx="537292" cy="2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40</a:t>
            </a:r>
            <a:r>
              <a:rPr lang="id-ID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0" name="TextBox 46"/>
          <p:cNvSpPr txBox="1"/>
          <p:nvPr/>
        </p:nvSpPr>
        <p:spPr>
          <a:xfrm>
            <a:off x="6867059" y="2749128"/>
            <a:ext cx="537292" cy="2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65</a:t>
            </a:r>
            <a:r>
              <a:rPr lang="id-ID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1" name="TextBox 47"/>
          <p:cNvSpPr txBox="1"/>
          <p:nvPr/>
        </p:nvSpPr>
        <p:spPr>
          <a:xfrm>
            <a:off x="7298754" y="2469550"/>
            <a:ext cx="537292" cy="2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70</a:t>
            </a:r>
            <a:r>
              <a:rPr lang="id-ID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2" name="TextBox 48"/>
          <p:cNvSpPr txBox="1"/>
          <p:nvPr/>
        </p:nvSpPr>
        <p:spPr>
          <a:xfrm>
            <a:off x="9436063" y="2846809"/>
            <a:ext cx="537292" cy="2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60</a:t>
            </a:r>
            <a:r>
              <a:rPr lang="id-ID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3" name="TextBox 49"/>
          <p:cNvSpPr txBox="1"/>
          <p:nvPr/>
        </p:nvSpPr>
        <p:spPr>
          <a:xfrm>
            <a:off x="9882901" y="2126654"/>
            <a:ext cx="537292" cy="2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95</a:t>
            </a:r>
            <a:r>
              <a:rPr lang="id-ID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24" name="Group 7"/>
          <p:cNvGrpSpPr/>
          <p:nvPr/>
        </p:nvGrpSpPr>
        <p:grpSpPr>
          <a:xfrm>
            <a:off x="6627874" y="1882771"/>
            <a:ext cx="1597282" cy="369333"/>
            <a:chOff x="5223591" y="1653533"/>
            <a:chExt cx="2129709" cy="492443"/>
          </a:xfrm>
        </p:grpSpPr>
        <p:sp>
          <p:nvSpPr>
            <p:cNvPr id="25" name="Rectangle 50"/>
            <p:cNvSpPr/>
            <p:nvPr/>
          </p:nvSpPr>
          <p:spPr>
            <a:xfrm>
              <a:off x="5223591" y="1689364"/>
              <a:ext cx="201621" cy="187759"/>
            </a:xfrm>
            <a:prstGeom prst="rect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51"/>
            <p:cNvSpPr/>
            <p:nvPr/>
          </p:nvSpPr>
          <p:spPr>
            <a:xfrm>
              <a:off x="5429552" y="1653534"/>
              <a:ext cx="647911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Metal</a:t>
              </a:r>
            </a:p>
          </p:txBody>
        </p:sp>
        <p:sp>
          <p:nvSpPr>
            <p:cNvPr id="27" name="Rectangle 52"/>
            <p:cNvSpPr/>
            <p:nvPr/>
          </p:nvSpPr>
          <p:spPr>
            <a:xfrm>
              <a:off x="6272301" y="1689364"/>
              <a:ext cx="201621" cy="1877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53"/>
            <p:cNvSpPr/>
            <p:nvPr/>
          </p:nvSpPr>
          <p:spPr>
            <a:xfrm>
              <a:off x="6478261" y="1653533"/>
              <a:ext cx="875039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Gas &amp; 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2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933" y="1587329"/>
            <a:ext cx="7228435" cy="80391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20392" y="863599"/>
            <a:ext cx="44914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54000" y="2997199"/>
            <a:ext cx="1168400" cy="1168400"/>
            <a:chOff x="254000" y="2997199"/>
            <a:chExt cx="1168400" cy="1168400"/>
          </a:xfrm>
        </p:grpSpPr>
        <p:sp>
          <p:nvSpPr>
            <p:cNvPr id="5" name="椭圆 4"/>
            <p:cNvSpPr/>
            <p:nvPr/>
          </p:nvSpPr>
          <p:spPr>
            <a:xfrm>
              <a:off x="254000" y="2997199"/>
              <a:ext cx="1168400" cy="1168400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6712" y="299719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02336" y="3429000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54000" y="3458864"/>
              <a:ext cx="11250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044700" y="2997199"/>
            <a:ext cx="1168400" cy="1168400"/>
            <a:chOff x="2044700" y="2997199"/>
            <a:chExt cx="1168400" cy="1168400"/>
          </a:xfrm>
        </p:grpSpPr>
        <p:sp>
          <p:nvSpPr>
            <p:cNvPr id="6" name="椭圆 5"/>
            <p:cNvSpPr/>
            <p:nvPr/>
          </p:nvSpPr>
          <p:spPr>
            <a:xfrm>
              <a:off x="2044700" y="2997199"/>
              <a:ext cx="1168400" cy="1168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310055" y="2999190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155679" y="3430991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2044701" y="3460855"/>
              <a:ext cx="10877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39200" y="3111499"/>
            <a:ext cx="1168400" cy="1168400"/>
            <a:chOff x="8839200" y="3111499"/>
            <a:chExt cx="1168400" cy="1168400"/>
          </a:xfrm>
        </p:grpSpPr>
        <p:sp>
          <p:nvSpPr>
            <p:cNvPr id="7" name="椭圆 6"/>
            <p:cNvSpPr/>
            <p:nvPr/>
          </p:nvSpPr>
          <p:spPr>
            <a:xfrm>
              <a:off x="8839200" y="3111499"/>
              <a:ext cx="1168400" cy="1168400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126037" y="311915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971661" y="3550960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8839201" y="3580824"/>
              <a:ext cx="11092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629900" y="3111499"/>
            <a:ext cx="1168400" cy="1168400"/>
            <a:chOff x="10629900" y="3111499"/>
            <a:chExt cx="1168400" cy="1168400"/>
          </a:xfrm>
        </p:grpSpPr>
        <p:sp>
          <p:nvSpPr>
            <p:cNvPr id="8" name="椭圆 7"/>
            <p:cNvSpPr/>
            <p:nvPr/>
          </p:nvSpPr>
          <p:spPr>
            <a:xfrm>
              <a:off x="10629900" y="3111499"/>
              <a:ext cx="1168400" cy="1168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910768" y="314553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756392" y="3577335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0662478" y="3580823"/>
              <a:ext cx="11032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9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758" y="448339"/>
            <a:ext cx="5412249" cy="60192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26000" y="2873754"/>
            <a:ext cx="1168400" cy="1168400"/>
            <a:chOff x="2009648" y="2951479"/>
            <a:chExt cx="1168400" cy="1168400"/>
          </a:xfrm>
        </p:grpSpPr>
        <p:sp>
          <p:nvSpPr>
            <p:cNvPr id="5" name="椭圆 4"/>
            <p:cNvSpPr/>
            <p:nvPr/>
          </p:nvSpPr>
          <p:spPr>
            <a:xfrm>
              <a:off x="2009648" y="2951479"/>
              <a:ext cx="1168400" cy="1168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12360" y="295147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157984" y="3383280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009649" y="3365899"/>
              <a:ext cx="11683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330077" y="3118742"/>
            <a:ext cx="55345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27196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4223333" y="3763431"/>
            <a:ext cx="1891268" cy="477989"/>
            <a:chOff x="1791477" y="3574345"/>
            <a:chExt cx="2521690" cy="637319"/>
          </a:xfrm>
        </p:grpSpPr>
        <p:sp>
          <p:nvSpPr>
            <p:cNvPr id="3" name="TextBox 51"/>
            <p:cNvSpPr txBox="1"/>
            <p:nvPr/>
          </p:nvSpPr>
          <p:spPr>
            <a:xfrm>
              <a:off x="2440575" y="3574345"/>
              <a:ext cx="1217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i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Process 1</a:t>
              </a:r>
            </a:p>
          </p:txBody>
        </p:sp>
        <p:sp>
          <p:nvSpPr>
            <p:cNvPr id="4" name="Rectangle 52"/>
            <p:cNvSpPr/>
            <p:nvPr/>
          </p:nvSpPr>
          <p:spPr>
            <a:xfrm>
              <a:off x="1791477" y="3903888"/>
              <a:ext cx="2521690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8723715" y="3763431"/>
            <a:ext cx="1891268" cy="477989"/>
            <a:chOff x="1791477" y="3574345"/>
            <a:chExt cx="2521690" cy="637319"/>
          </a:xfrm>
        </p:grpSpPr>
        <p:sp>
          <p:nvSpPr>
            <p:cNvPr id="6" name="TextBox 55"/>
            <p:cNvSpPr txBox="1"/>
            <p:nvPr/>
          </p:nvSpPr>
          <p:spPr>
            <a:xfrm>
              <a:off x="2440577" y="3574345"/>
              <a:ext cx="1217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i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Process 3</a:t>
              </a:r>
            </a:p>
          </p:txBody>
        </p:sp>
        <p:sp>
          <p:nvSpPr>
            <p:cNvPr id="7" name="Rectangle 56"/>
            <p:cNvSpPr/>
            <p:nvPr/>
          </p:nvSpPr>
          <p:spPr>
            <a:xfrm>
              <a:off x="1791477" y="3903888"/>
              <a:ext cx="2521690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57"/>
          <p:cNvGrpSpPr/>
          <p:nvPr/>
        </p:nvGrpSpPr>
        <p:grpSpPr>
          <a:xfrm>
            <a:off x="6506678" y="2692428"/>
            <a:ext cx="1891268" cy="477989"/>
            <a:chOff x="1791477" y="3574345"/>
            <a:chExt cx="2521690" cy="637319"/>
          </a:xfrm>
        </p:grpSpPr>
        <p:sp>
          <p:nvSpPr>
            <p:cNvPr id="9" name="TextBox 58"/>
            <p:cNvSpPr txBox="1"/>
            <p:nvPr/>
          </p:nvSpPr>
          <p:spPr>
            <a:xfrm>
              <a:off x="2440575" y="3574345"/>
              <a:ext cx="1217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i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Process 2</a:t>
              </a:r>
            </a:p>
          </p:txBody>
        </p:sp>
        <p:sp>
          <p:nvSpPr>
            <p:cNvPr id="10" name="Rectangle 59"/>
            <p:cNvSpPr/>
            <p:nvPr/>
          </p:nvSpPr>
          <p:spPr>
            <a:xfrm>
              <a:off x="1791477" y="3903888"/>
              <a:ext cx="2521690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"/>
          <p:cNvGrpSpPr/>
          <p:nvPr/>
        </p:nvGrpSpPr>
        <p:grpSpPr>
          <a:xfrm>
            <a:off x="4039341" y="2007409"/>
            <a:ext cx="2276736" cy="1604648"/>
            <a:chOff x="1546154" y="1232979"/>
            <a:chExt cx="3035648" cy="2139530"/>
          </a:xfrm>
        </p:grpSpPr>
        <p:grpSp>
          <p:nvGrpSpPr>
            <p:cNvPr id="12" name="Group 12"/>
            <p:cNvGrpSpPr/>
            <p:nvPr/>
          </p:nvGrpSpPr>
          <p:grpSpPr>
            <a:xfrm>
              <a:off x="1546154" y="1232979"/>
              <a:ext cx="3035648" cy="2139530"/>
              <a:chOff x="860354" y="1042479"/>
              <a:chExt cx="3466373" cy="2443106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1095577" y="1954510"/>
                <a:ext cx="2995928" cy="1531075"/>
              </a:xfrm>
              <a:custGeom>
                <a:avLst/>
                <a:gdLst>
                  <a:gd name="T0" fmla="*/ 0 w 1000"/>
                  <a:gd name="T1" fmla="*/ 509 h 509"/>
                  <a:gd name="T2" fmla="*/ 500 w 1000"/>
                  <a:gd name="T3" fmla="*/ 508 h 509"/>
                  <a:gd name="T4" fmla="*/ 1000 w 1000"/>
                  <a:gd name="T5" fmla="*/ 509 h 509"/>
                  <a:gd name="T6" fmla="*/ 500 w 1000"/>
                  <a:gd name="T7" fmla="*/ 5 h 509"/>
                  <a:gd name="T8" fmla="*/ 500 w 1000"/>
                  <a:gd name="T9" fmla="*/ 5 h 509"/>
                  <a:gd name="T10" fmla="*/ 0 w 1000"/>
                  <a:gd name="T11" fmla="*/ 50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509">
                    <a:moveTo>
                      <a:pt x="0" y="509"/>
                    </a:moveTo>
                    <a:cubicBezTo>
                      <a:pt x="500" y="508"/>
                      <a:pt x="500" y="508"/>
                      <a:pt x="500" y="508"/>
                    </a:cubicBezTo>
                    <a:cubicBezTo>
                      <a:pt x="1000" y="509"/>
                      <a:pt x="1000" y="509"/>
                      <a:pt x="1000" y="509"/>
                    </a:cubicBezTo>
                    <a:cubicBezTo>
                      <a:pt x="959" y="151"/>
                      <a:pt x="729" y="0"/>
                      <a:pt x="500" y="5"/>
                    </a:cubicBezTo>
                    <a:cubicBezTo>
                      <a:pt x="500" y="5"/>
                      <a:pt x="500" y="5"/>
                      <a:pt x="500" y="5"/>
                    </a:cubicBezTo>
                    <a:cubicBezTo>
                      <a:pt x="270" y="0"/>
                      <a:pt x="41" y="151"/>
                      <a:pt x="0" y="509"/>
                    </a:cubicBezTo>
                    <a:close/>
                  </a:path>
                </a:pathLst>
              </a:custGeom>
              <a:solidFill>
                <a:srgbClr val="69BE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>
                <a:off x="860354" y="1042479"/>
                <a:ext cx="3466373" cy="2439344"/>
              </a:xfrm>
              <a:custGeom>
                <a:avLst/>
                <a:gdLst>
                  <a:gd name="T0" fmla="*/ 6 w 1216"/>
                  <a:gd name="T1" fmla="*/ 854 h 854"/>
                  <a:gd name="T2" fmla="*/ 1216 w 1216"/>
                  <a:gd name="T3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16" h="854">
                    <a:moveTo>
                      <a:pt x="6" y="854"/>
                    </a:moveTo>
                    <a:cubicBezTo>
                      <a:pt x="0" y="63"/>
                      <a:pt x="1183" y="0"/>
                      <a:pt x="1216" y="854"/>
                    </a:cubicBezTo>
                  </a:path>
                </a:pathLst>
              </a:custGeom>
              <a:noFill/>
              <a:ln w="114300" cap="flat">
                <a:solidFill>
                  <a:srgbClr val="69BEC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Shape 3659"/>
            <p:cNvSpPr/>
            <p:nvPr/>
          </p:nvSpPr>
          <p:spPr>
            <a:xfrm>
              <a:off x="2730320" y="2484896"/>
              <a:ext cx="637079" cy="59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dirty="0">
                <a:cs typeface="+mn-ea"/>
                <a:sym typeface="+mn-lt"/>
              </a:endParaRPr>
            </a:p>
          </p:txBody>
        </p:sp>
      </p:grpSp>
      <p:grpSp>
        <p:nvGrpSpPr>
          <p:cNvPr id="16" name="Group 9"/>
          <p:cNvGrpSpPr/>
          <p:nvPr/>
        </p:nvGrpSpPr>
        <p:grpSpPr>
          <a:xfrm>
            <a:off x="6304281" y="3609586"/>
            <a:ext cx="2276736" cy="1602177"/>
            <a:chOff x="4566074" y="3369215"/>
            <a:chExt cx="3035648" cy="2136236"/>
          </a:xfrm>
        </p:grpSpPr>
        <p:sp>
          <p:nvSpPr>
            <p:cNvPr id="17" name="Freeform 5"/>
            <p:cNvSpPr/>
            <p:nvPr/>
          </p:nvSpPr>
          <p:spPr bwMode="auto">
            <a:xfrm flipV="1">
              <a:off x="4566074" y="3369215"/>
              <a:ext cx="3035648" cy="2136236"/>
            </a:xfrm>
            <a:custGeom>
              <a:avLst/>
              <a:gdLst>
                <a:gd name="T0" fmla="*/ 6 w 1216"/>
                <a:gd name="T1" fmla="*/ 854 h 854"/>
                <a:gd name="T2" fmla="*/ 1216 w 1216"/>
                <a:gd name="T3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6" h="854">
                  <a:moveTo>
                    <a:pt x="6" y="854"/>
                  </a:moveTo>
                  <a:cubicBezTo>
                    <a:pt x="0" y="63"/>
                    <a:pt x="1183" y="0"/>
                    <a:pt x="1216" y="854"/>
                  </a:cubicBezTo>
                </a:path>
              </a:pathLst>
            </a:custGeom>
            <a:noFill/>
            <a:ln w="11430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4772068" y="3380337"/>
              <a:ext cx="2623660" cy="1340827"/>
              <a:chOff x="4772068" y="3380337"/>
              <a:chExt cx="2623660" cy="1340827"/>
            </a:xfrm>
          </p:grpSpPr>
          <p:sp>
            <p:nvSpPr>
              <p:cNvPr id="19" name="Freeform 5"/>
              <p:cNvSpPr/>
              <p:nvPr/>
            </p:nvSpPr>
            <p:spPr bwMode="auto">
              <a:xfrm flipV="1">
                <a:off x="4772068" y="3380337"/>
                <a:ext cx="2623660" cy="1340827"/>
              </a:xfrm>
              <a:custGeom>
                <a:avLst/>
                <a:gdLst>
                  <a:gd name="T0" fmla="*/ 0 w 1000"/>
                  <a:gd name="T1" fmla="*/ 509 h 509"/>
                  <a:gd name="T2" fmla="*/ 500 w 1000"/>
                  <a:gd name="T3" fmla="*/ 508 h 509"/>
                  <a:gd name="T4" fmla="*/ 1000 w 1000"/>
                  <a:gd name="T5" fmla="*/ 509 h 509"/>
                  <a:gd name="T6" fmla="*/ 500 w 1000"/>
                  <a:gd name="T7" fmla="*/ 5 h 509"/>
                  <a:gd name="T8" fmla="*/ 500 w 1000"/>
                  <a:gd name="T9" fmla="*/ 5 h 509"/>
                  <a:gd name="T10" fmla="*/ 0 w 1000"/>
                  <a:gd name="T11" fmla="*/ 50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509">
                    <a:moveTo>
                      <a:pt x="0" y="509"/>
                    </a:moveTo>
                    <a:cubicBezTo>
                      <a:pt x="500" y="508"/>
                      <a:pt x="500" y="508"/>
                      <a:pt x="500" y="508"/>
                    </a:cubicBezTo>
                    <a:cubicBezTo>
                      <a:pt x="1000" y="509"/>
                      <a:pt x="1000" y="509"/>
                      <a:pt x="1000" y="509"/>
                    </a:cubicBezTo>
                    <a:cubicBezTo>
                      <a:pt x="959" y="151"/>
                      <a:pt x="729" y="0"/>
                      <a:pt x="500" y="5"/>
                    </a:cubicBezTo>
                    <a:cubicBezTo>
                      <a:pt x="500" y="5"/>
                      <a:pt x="500" y="5"/>
                      <a:pt x="500" y="5"/>
                    </a:cubicBezTo>
                    <a:cubicBezTo>
                      <a:pt x="270" y="0"/>
                      <a:pt x="41" y="151"/>
                      <a:pt x="0" y="50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21"/>
              <p:cNvSpPr>
                <a:spLocks noEditPoints="1"/>
              </p:cNvSpPr>
              <p:nvPr/>
            </p:nvSpPr>
            <p:spPr bwMode="auto">
              <a:xfrm>
                <a:off x="5825240" y="3636643"/>
                <a:ext cx="517315" cy="590880"/>
              </a:xfrm>
              <a:custGeom>
                <a:avLst/>
                <a:gdLst>
                  <a:gd name="T0" fmla="*/ 432 w 504"/>
                  <a:gd name="T1" fmla="*/ 541 h 577"/>
                  <a:gd name="T2" fmla="*/ 407 w 504"/>
                  <a:gd name="T3" fmla="*/ 541 h 577"/>
                  <a:gd name="T4" fmla="*/ 504 w 504"/>
                  <a:gd name="T5" fmla="*/ 361 h 577"/>
                  <a:gd name="T6" fmla="*/ 341 w 504"/>
                  <a:gd name="T7" fmla="*/ 152 h 577"/>
                  <a:gd name="T8" fmla="*/ 382 w 504"/>
                  <a:gd name="T9" fmla="*/ 75 h 577"/>
                  <a:gd name="T10" fmla="*/ 374 w 504"/>
                  <a:gd name="T11" fmla="*/ 50 h 577"/>
                  <a:gd name="T12" fmla="*/ 277 w 504"/>
                  <a:gd name="T13" fmla="*/ 3 h 577"/>
                  <a:gd name="T14" fmla="*/ 263 w 504"/>
                  <a:gd name="T15" fmla="*/ 2 h 577"/>
                  <a:gd name="T16" fmla="*/ 252 w 504"/>
                  <a:gd name="T17" fmla="*/ 12 h 577"/>
                  <a:gd name="T18" fmla="*/ 137 w 504"/>
                  <a:gd name="T19" fmla="*/ 230 h 577"/>
                  <a:gd name="T20" fmla="*/ 153 w 504"/>
                  <a:gd name="T21" fmla="*/ 280 h 577"/>
                  <a:gd name="T22" fmla="*/ 137 w 504"/>
                  <a:gd name="T23" fmla="*/ 313 h 577"/>
                  <a:gd name="T24" fmla="*/ 202 w 504"/>
                  <a:gd name="T25" fmla="*/ 344 h 577"/>
                  <a:gd name="T26" fmla="*/ 217 w 504"/>
                  <a:gd name="T27" fmla="*/ 312 h 577"/>
                  <a:gd name="T28" fmla="*/ 217 w 504"/>
                  <a:gd name="T29" fmla="*/ 312 h 577"/>
                  <a:gd name="T30" fmla="*/ 267 w 504"/>
                  <a:gd name="T31" fmla="*/ 293 h 577"/>
                  <a:gd name="T32" fmla="*/ 306 w 504"/>
                  <a:gd name="T33" fmla="*/ 219 h 577"/>
                  <a:gd name="T34" fmla="*/ 432 w 504"/>
                  <a:gd name="T35" fmla="*/ 361 h 577"/>
                  <a:gd name="T36" fmla="*/ 288 w 504"/>
                  <a:gd name="T37" fmla="*/ 505 h 577"/>
                  <a:gd name="T38" fmla="*/ 180 w 504"/>
                  <a:gd name="T39" fmla="*/ 469 h 577"/>
                  <a:gd name="T40" fmla="*/ 180 w 504"/>
                  <a:gd name="T41" fmla="*/ 451 h 577"/>
                  <a:gd name="T42" fmla="*/ 198 w 504"/>
                  <a:gd name="T43" fmla="*/ 433 h 577"/>
                  <a:gd name="T44" fmla="*/ 288 w 504"/>
                  <a:gd name="T45" fmla="*/ 433 h 577"/>
                  <a:gd name="T46" fmla="*/ 288 w 504"/>
                  <a:gd name="T47" fmla="*/ 397 h 577"/>
                  <a:gd name="T48" fmla="*/ 149 w 504"/>
                  <a:gd name="T49" fmla="*/ 397 h 577"/>
                  <a:gd name="T50" fmla="*/ 75 w 504"/>
                  <a:gd name="T51" fmla="*/ 397 h 577"/>
                  <a:gd name="T52" fmla="*/ 0 w 504"/>
                  <a:gd name="T53" fmla="*/ 397 h 577"/>
                  <a:gd name="T54" fmla="*/ 0 w 504"/>
                  <a:gd name="T55" fmla="*/ 433 h 577"/>
                  <a:gd name="T56" fmla="*/ 85 w 504"/>
                  <a:gd name="T57" fmla="*/ 433 h 577"/>
                  <a:gd name="T58" fmla="*/ 90 w 504"/>
                  <a:gd name="T59" fmla="*/ 433 h 577"/>
                  <a:gd name="T60" fmla="*/ 108 w 504"/>
                  <a:gd name="T61" fmla="*/ 451 h 577"/>
                  <a:gd name="T62" fmla="*/ 108 w 504"/>
                  <a:gd name="T63" fmla="*/ 469 h 577"/>
                  <a:gd name="T64" fmla="*/ 108 w 504"/>
                  <a:gd name="T65" fmla="*/ 541 h 577"/>
                  <a:gd name="T66" fmla="*/ 36 w 504"/>
                  <a:gd name="T67" fmla="*/ 577 h 577"/>
                  <a:gd name="T68" fmla="*/ 504 w 504"/>
                  <a:gd name="T69" fmla="*/ 577 h 577"/>
                  <a:gd name="T70" fmla="*/ 432 w 504"/>
                  <a:gd name="T71" fmla="*/ 541 h 577"/>
                  <a:gd name="T72" fmla="*/ 306 w 504"/>
                  <a:gd name="T73" fmla="*/ 49 h 577"/>
                  <a:gd name="T74" fmla="*/ 294 w 504"/>
                  <a:gd name="T75" fmla="*/ 61 h 577"/>
                  <a:gd name="T76" fmla="*/ 212 w 504"/>
                  <a:gd name="T77" fmla="*/ 217 h 577"/>
                  <a:gd name="T78" fmla="*/ 180 w 504"/>
                  <a:gd name="T79" fmla="*/ 202 h 577"/>
                  <a:gd name="T80" fmla="*/ 182 w 504"/>
                  <a:gd name="T81" fmla="*/ 195 h 577"/>
                  <a:gd name="T82" fmla="*/ 261 w 504"/>
                  <a:gd name="T83" fmla="*/ 48 h 577"/>
                  <a:gd name="T84" fmla="*/ 272 w 504"/>
                  <a:gd name="T85" fmla="*/ 38 h 577"/>
                  <a:gd name="T86" fmla="*/ 286 w 504"/>
                  <a:gd name="T87" fmla="*/ 39 h 577"/>
                  <a:gd name="T88" fmla="*/ 306 w 504"/>
                  <a:gd name="T89" fmla="*/ 49 h 577"/>
                  <a:gd name="T90" fmla="*/ 306 w 504"/>
                  <a:gd name="T91" fmla="*/ 4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04" h="577">
                    <a:moveTo>
                      <a:pt x="432" y="541"/>
                    </a:moveTo>
                    <a:cubicBezTo>
                      <a:pt x="407" y="541"/>
                      <a:pt x="407" y="541"/>
                      <a:pt x="407" y="541"/>
                    </a:cubicBezTo>
                    <a:cubicBezTo>
                      <a:pt x="466" y="502"/>
                      <a:pt x="504" y="436"/>
                      <a:pt x="504" y="361"/>
                    </a:cubicBezTo>
                    <a:cubicBezTo>
                      <a:pt x="504" y="260"/>
                      <a:pt x="435" y="175"/>
                      <a:pt x="341" y="152"/>
                    </a:cubicBezTo>
                    <a:cubicBezTo>
                      <a:pt x="382" y="75"/>
                      <a:pt x="382" y="75"/>
                      <a:pt x="382" y="75"/>
                    </a:cubicBezTo>
                    <a:cubicBezTo>
                      <a:pt x="386" y="65"/>
                      <a:pt x="383" y="54"/>
                      <a:pt x="374" y="50"/>
                    </a:cubicBezTo>
                    <a:cubicBezTo>
                      <a:pt x="277" y="3"/>
                      <a:pt x="277" y="3"/>
                      <a:pt x="277" y="3"/>
                    </a:cubicBezTo>
                    <a:cubicBezTo>
                      <a:pt x="272" y="1"/>
                      <a:pt x="267" y="0"/>
                      <a:pt x="263" y="2"/>
                    </a:cubicBezTo>
                    <a:cubicBezTo>
                      <a:pt x="258" y="4"/>
                      <a:pt x="254" y="7"/>
                      <a:pt x="252" y="12"/>
                    </a:cubicBezTo>
                    <a:cubicBezTo>
                      <a:pt x="137" y="230"/>
                      <a:pt x="137" y="230"/>
                      <a:pt x="137" y="230"/>
                    </a:cubicBezTo>
                    <a:cubicBezTo>
                      <a:pt x="128" y="249"/>
                      <a:pt x="135" y="272"/>
                      <a:pt x="153" y="280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17" y="312"/>
                      <a:pt x="217" y="312"/>
                      <a:pt x="217" y="312"/>
                    </a:cubicBezTo>
                    <a:cubicBezTo>
                      <a:pt x="217" y="312"/>
                      <a:pt x="217" y="312"/>
                      <a:pt x="217" y="312"/>
                    </a:cubicBezTo>
                    <a:cubicBezTo>
                      <a:pt x="235" y="320"/>
                      <a:pt x="257" y="312"/>
                      <a:pt x="267" y="293"/>
                    </a:cubicBezTo>
                    <a:cubicBezTo>
                      <a:pt x="306" y="219"/>
                      <a:pt x="306" y="219"/>
                      <a:pt x="306" y="219"/>
                    </a:cubicBezTo>
                    <a:cubicBezTo>
                      <a:pt x="377" y="228"/>
                      <a:pt x="432" y="288"/>
                      <a:pt x="432" y="361"/>
                    </a:cubicBezTo>
                    <a:cubicBezTo>
                      <a:pt x="432" y="440"/>
                      <a:pt x="367" y="505"/>
                      <a:pt x="288" y="505"/>
                    </a:cubicBezTo>
                    <a:cubicBezTo>
                      <a:pt x="252" y="505"/>
                      <a:pt x="205" y="491"/>
                      <a:pt x="180" y="469"/>
                    </a:cubicBezTo>
                    <a:cubicBezTo>
                      <a:pt x="180" y="451"/>
                      <a:pt x="180" y="451"/>
                      <a:pt x="180" y="451"/>
                    </a:cubicBezTo>
                    <a:cubicBezTo>
                      <a:pt x="180" y="441"/>
                      <a:pt x="188" y="433"/>
                      <a:pt x="198" y="433"/>
                    </a:cubicBezTo>
                    <a:cubicBezTo>
                      <a:pt x="288" y="433"/>
                      <a:pt x="288" y="433"/>
                      <a:pt x="288" y="433"/>
                    </a:cubicBezTo>
                    <a:cubicBezTo>
                      <a:pt x="288" y="397"/>
                      <a:pt x="288" y="397"/>
                      <a:pt x="288" y="397"/>
                    </a:cubicBezTo>
                    <a:cubicBezTo>
                      <a:pt x="149" y="397"/>
                      <a:pt x="149" y="397"/>
                      <a:pt x="149" y="397"/>
                    </a:cubicBezTo>
                    <a:cubicBezTo>
                      <a:pt x="75" y="397"/>
                      <a:pt x="75" y="397"/>
                      <a:pt x="75" y="397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85" y="433"/>
                      <a:pt x="85" y="433"/>
                      <a:pt x="85" y="433"/>
                    </a:cubicBezTo>
                    <a:cubicBezTo>
                      <a:pt x="90" y="433"/>
                      <a:pt x="90" y="433"/>
                      <a:pt x="90" y="433"/>
                    </a:cubicBezTo>
                    <a:cubicBezTo>
                      <a:pt x="100" y="433"/>
                      <a:pt x="108" y="441"/>
                      <a:pt x="108" y="451"/>
                    </a:cubicBezTo>
                    <a:cubicBezTo>
                      <a:pt x="108" y="469"/>
                      <a:pt x="108" y="469"/>
                      <a:pt x="108" y="469"/>
                    </a:cubicBezTo>
                    <a:cubicBezTo>
                      <a:pt x="108" y="541"/>
                      <a:pt x="108" y="541"/>
                      <a:pt x="108" y="541"/>
                    </a:cubicBezTo>
                    <a:cubicBezTo>
                      <a:pt x="68" y="541"/>
                      <a:pt x="36" y="537"/>
                      <a:pt x="36" y="577"/>
                    </a:cubicBezTo>
                    <a:cubicBezTo>
                      <a:pt x="504" y="577"/>
                      <a:pt x="504" y="577"/>
                      <a:pt x="504" y="577"/>
                    </a:cubicBezTo>
                    <a:cubicBezTo>
                      <a:pt x="504" y="537"/>
                      <a:pt x="472" y="541"/>
                      <a:pt x="432" y="541"/>
                    </a:cubicBezTo>
                    <a:close/>
                    <a:moveTo>
                      <a:pt x="306" y="49"/>
                    </a:moveTo>
                    <a:cubicBezTo>
                      <a:pt x="301" y="51"/>
                      <a:pt x="297" y="55"/>
                      <a:pt x="294" y="61"/>
                    </a:cubicBezTo>
                    <a:cubicBezTo>
                      <a:pt x="212" y="217"/>
                      <a:pt x="212" y="217"/>
                      <a:pt x="212" y="217"/>
                    </a:cubicBezTo>
                    <a:cubicBezTo>
                      <a:pt x="180" y="202"/>
                      <a:pt x="180" y="202"/>
                      <a:pt x="180" y="202"/>
                    </a:cubicBezTo>
                    <a:cubicBezTo>
                      <a:pt x="181" y="199"/>
                      <a:pt x="181" y="197"/>
                      <a:pt x="182" y="195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3" y="43"/>
                      <a:pt x="267" y="40"/>
                      <a:pt x="272" y="38"/>
                    </a:cubicBezTo>
                    <a:cubicBezTo>
                      <a:pt x="276" y="36"/>
                      <a:pt x="281" y="37"/>
                      <a:pt x="286" y="39"/>
                    </a:cubicBezTo>
                    <a:cubicBezTo>
                      <a:pt x="306" y="49"/>
                      <a:pt x="306" y="49"/>
                      <a:pt x="306" y="49"/>
                    </a:cubicBezTo>
                    <a:cubicBezTo>
                      <a:pt x="306" y="49"/>
                      <a:pt x="306" y="49"/>
                      <a:pt x="306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3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7"/>
          <p:cNvGrpSpPr/>
          <p:nvPr/>
        </p:nvGrpSpPr>
        <p:grpSpPr>
          <a:xfrm>
            <a:off x="8569220" y="2023048"/>
            <a:ext cx="2276736" cy="1602177"/>
            <a:chOff x="7585993" y="1253830"/>
            <a:chExt cx="3035648" cy="2136236"/>
          </a:xfrm>
        </p:grpSpPr>
        <p:sp>
          <p:nvSpPr>
            <p:cNvPr id="22" name="Freeform 5"/>
            <p:cNvSpPr/>
            <p:nvPr/>
          </p:nvSpPr>
          <p:spPr bwMode="auto">
            <a:xfrm>
              <a:off x="7585993" y="1253830"/>
              <a:ext cx="3035648" cy="2136236"/>
            </a:xfrm>
            <a:custGeom>
              <a:avLst/>
              <a:gdLst>
                <a:gd name="T0" fmla="*/ 6 w 1216"/>
                <a:gd name="T1" fmla="*/ 854 h 854"/>
                <a:gd name="T2" fmla="*/ 1216 w 1216"/>
                <a:gd name="T3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6" h="854">
                  <a:moveTo>
                    <a:pt x="6" y="854"/>
                  </a:moveTo>
                  <a:cubicBezTo>
                    <a:pt x="0" y="63"/>
                    <a:pt x="1183" y="0"/>
                    <a:pt x="1216" y="854"/>
                  </a:cubicBezTo>
                </a:path>
              </a:pathLst>
            </a:custGeom>
            <a:noFill/>
            <a:ln w="114300" cap="flat">
              <a:solidFill>
                <a:srgbClr val="69BEC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23" name="Group 3"/>
            <p:cNvGrpSpPr/>
            <p:nvPr/>
          </p:nvGrpSpPr>
          <p:grpSpPr>
            <a:xfrm>
              <a:off x="7791987" y="2016869"/>
              <a:ext cx="2623660" cy="1340827"/>
              <a:chOff x="7791987" y="2016869"/>
              <a:chExt cx="2623660" cy="1340827"/>
            </a:xfrm>
          </p:grpSpPr>
          <p:sp>
            <p:nvSpPr>
              <p:cNvPr id="24" name="Freeform 5"/>
              <p:cNvSpPr/>
              <p:nvPr/>
            </p:nvSpPr>
            <p:spPr bwMode="auto">
              <a:xfrm>
                <a:off x="7791987" y="2016869"/>
                <a:ext cx="2623660" cy="1340827"/>
              </a:xfrm>
              <a:custGeom>
                <a:avLst/>
                <a:gdLst>
                  <a:gd name="T0" fmla="*/ 0 w 1000"/>
                  <a:gd name="T1" fmla="*/ 509 h 509"/>
                  <a:gd name="T2" fmla="*/ 500 w 1000"/>
                  <a:gd name="T3" fmla="*/ 508 h 509"/>
                  <a:gd name="T4" fmla="*/ 1000 w 1000"/>
                  <a:gd name="T5" fmla="*/ 509 h 509"/>
                  <a:gd name="T6" fmla="*/ 500 w 1000"/>
                  <a:gd name="T7" fmla="*/ 5 h 509"/>
                  <a:gd name="T8" fmla="*/ 500 w 1000"/>
                  <a:gd name="T9" fmla="*/ 5 h 509"/>
                  <a:gd name="T10" fmla="*/ 0 w 1000"/>
                  <a:gd name="T11" fmla="*/ 50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0" h="509">
                    <a:moveTo>
                      <a:pt x="0" y="509"/>
                    </a:moveTo>
                    <a:cubicBezTo>
                      <a:pt x="500" y="508"/>
                      <a:pt x="500" y="508"/>
                      <a:pt x="500" y="508"/>
                    </a:cubicBezTo>
                    <a:cubicBezTo>
                      <a:pt x="1000" y="509"/>
                      <a:pt x="1000" y="509"/>
                      <a:pt x="1000" y="509"/>
                    </a:cubicBezTo>
                    <a:cubicBezTo>
                      <a:pt x="959" y="151"/>
                      <a:pt x="729" y="0"/>
                      <a:pt x="500" y="5"/>
                    </a:cubicBezTo>
                    <a:cubicBezTo>
                      <a:pt x="500" y="5"/>
                      <a:pt x="500" y="5"/>
                      <a:pt x="500" y="5"/>
                    </a:cubicBezTo>
                    <a:cubicBezTo>
                      <a:pt x="270" y="0"/>
                      <a:pt x="41" y="151"/>
                      <a:pt x="0" y="509"/>
                    </a:cubicBezTo>
                    <a:close/>
                  </a:path>
                </a:pathLst>
              </a:custGeom>
              <a:solidFill>
                <a:srgbClr val="69BEC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grpSp>
            <p:nvGrpSpPr>
              <p:cNvPr id="25" name="Group 486"/>
              <p:cNvGrpSpPr/>
              <p:nvPr/>
            </p:nvGrpSpPr>
            <p:grpSpPr bwMode="auto">
              <a:xfrm>
                <a:off x="8843075" y="2551897"/>
                <a:ext cx="575272" cy="494305"/>
                <a:chOff x="0" y="0"/>
                <a:chExt cx="576" cy="495"/>
              </a:xfrm>
              <a:solidFill>
                <a:schemeClr val="bg1"/>
              </a:solidFill>
            </p:grpSpPr>
            <p:sp>
              <p:nvSpPr>
                <p:cNvPr id="26" name="AutoShape 484"/>
                <p:cNvSpPr/>
                <p:nvPr/>
              </p:nvSpPr>
              <p:spPr bwMode="auto">
                <a:xfrm>
                  <a:off x="0" y="0"/>
                  <a:ext cx="495" cy="4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4" y="18901"/>
                        <a:pt x="17999" y="18901"/>
                      </a:cubicBezTo>
                      <a:lnTo>
                        <a:pt x="3601" y="18901"/>
                      </a:lnTo>
                      <a:cubicBezTo>
                        <a:pt x="3105" y="18901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9"/>
                        <a:pt x="3601" y="2699"/>
                      </a:cubicBezTo>
                      <a:lnTo>
                        <a:pt x="16077" y="2699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9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9" y="21600"/>
                      </a:lnTo>
                      <a:cubicBezTo>
                        <a:pt x="19988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800" dirty="0">
                    <a:solidFill>
                      <a:schemeClr val="bg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485"/>
                <p:cNvSpPr/>
                <p:nvPr/>
              </p:nvSpPr>
              <p:spPr bwMode="auto">
                <a:xfrm>
                  <a:off x="208" y="0"/>
                  <a:ext cx="368" cy="3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2496" y="13916"/>
                      </a:moveTo>
                      <a:lnTo>
                        <a:pt x="2496" y="13917"/>
                      </a:lnTo>
                      <a:lnTo>
                        <a:pt x="2495" y="13919"/>
                      </a:lnTo>
                      <a:lnTo>
                        <a:pt x="2496" y="13919"/>
                      </a:lnTo>
                      <a:lnTo>
                        <a:pt x="0" y="21600"/>
                      </a:lnTo>
                      <a:lnTo>
                        <a:pt x="7681" y="19104"/>
                      </a:lnTo>
                      <a:lnTo>
                        <a:pt x="7684" y="19103"/>
                      </a:lnTo>
                      <a:lnTo>
                        <a:pt x="7683" y="19102"/>
                      </a:lnTo>
                      <a:lnTo>
                        <a:pt x="21600" y="5186"/>
                      </a:lnTo>
                      <a:lnTo>
                        <a:pt x="16414" y="0"/>
                      </a:lnTo>
                      <a:lnTo>
                        <a:pt x="2498" y="13916"/>
                      </a:lnTo>
                      <a:lnTo>
                        <a:pt x="2496" y="13916"/>
                      </a:lnTo>
                      <a:close/>
                      <a:moveTo>
                        <a:pt x="7041" y="18061"/>
                      </a:moveTo>
                      <a:lnTo>
                        <a:pt x="1855" y="19745"/>
                      </a:lnTo>
                      <a:lnTo>
                        <a:pt x="3540" y="14559"/>
                      </a:lnTo>
                      <a:lnTo>
                        <a:pt x="7041" y="18061"/>
                      </a:lnTo>
                      <a:close/>
                      <a:moveTo>
                        <a:pt x="7041" y="180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0" tIns="0" rIns="0" bIns="0"/>
                <a:lstStyle/>
                <a:p>
                  <a:endParaRPr lang="en-US" sz="1800" dirty="0">
                    <a:solidFill>
                      <a:schemeClr val="bg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65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58437" y="1953315"/>
            <a:ext cx="2002463" cy="970225"/>
            <a:chOff x="1283662" y="2073965"/>
            <a:chExt cx="2002463" cy="970225"/>
          </a:xfrm>
        </p:grpSpPr>
        <p:sp>
          <p:nvSpPr>
            <p:cNvPr id="3" name="任意多边形 24"/>
            <p:cNvSpPr/>
            <p:nvPr/>
          </p:nvSpPr>
          <p:spPr>
            <a:xfrm>
              <a:off x="2346325" y="2327910"/>
              <a:ext cx="939800" cy="0"/>
            </a:xfrm>
            <a:custGeom>
              <a:avLst/>
              <a:gdLst>
                <a:gd name="connsiteX0" fmla="*/ 704850 w 704850"/>
                <a:gd name="connsiteY0" fmla="*/ 0 h 0"/>
                <a:gd name="connsiteX1" fmla="*/ 0 w 7048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850">
                  <a:moveTo>
                    <a:pt x="704850" y="0"/>
                  </a:moveTo>
                  <a:lnTo>
                    <a:pt x="0" y="0"/>
                  </a:lnTo>
                </a:path>
              </a:pathLst>
            </a:custGeom>
            <a:solidFill>
              <a:srgbClr val="52C5C4">
                <a:alpha val="77000"/>
              </a:srgb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54222" y="207396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5" name="任意多边形 26"/>
            <p:cNvSpPr/>
            <p:nvPr/>
          </p:nvSpPr>
          <p:spPr>
            <a:xfrm>
              <a:off x="1845945" y="2658110"/>
              <a:ext cx="1300480" cy="0"/>
            </a:xfrm>
            <a:custGeom>
              <a:avLst/>
              <a:gdLst>
                <a:gd name="connsiteX0" fmla="*/ 975360 w 975360"/>
                <a:gd name="connsiteY0" fmla="*/ 0 h 0"/>
                <a:gd name="connsiteX1" fmla="*/ 0 w 9753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0">
                  <a:moveTo>
                    <a:pt x="97536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27502" y="24092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7" name="任意多边形 29"/>
            <p:cNvSpPr/>
            <p:nvPr/>
          </p:nvSpPr>
          <p:spPr>
            <a:xfrm>
              <a:off x="1642745" y="3044190"/>
              <a:ext cx="1300480" cy="0"/>
            </a:xfrm>
            <a:custGeom>
              <a:avLst/>
              <a:gdLst>
                <a:gd name="connsiteX0" fmla="*/ 975360 w 975360"/>
                <a:gd name="connsiteY0" fmla="*/ 0 h 0"/>
                <a:gd name="connsiteX1" fmla="*/ 0 w 97536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5360">
                  <a:moveTo>
                    <a:pt x="97536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83662" y="280548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80697" y="2143337"/>
            <a:ext cx="1608667" cy="2360083"/>
            <a:chOff x="2505922" y="2263987"/>
            <a:chExt cx="1608667" cy="2360083"/>
          </a:xfrm>
          <a:solidFill>
            <a:srgbClr val="69BEC2"/>
          </a:solidFill>
        </p:grpSpPr>
        <p:grpSp>
          <p:nvGrpSpPr>
            <p:cNvPr id="10" name="组合 9"/>
            <p:cNvGrpSpPr/>
            <p:nvPr/>
          </p:nvGrpSpPr>
          <p:grpSpPr>
            <a:xfrm>
              <a:off x="2505922" y="2263987"/>
              <a:ext cx="1608667" cy="2360083"/>
              <a:chOff x="1904683" y="1967548"/>
              <a:chExt cx="1206500" cy="1770062"/>
            </a:xfrm>
            <a:grpFill/>
          </p:grpSpPr>
          <p:sp>
            <p:nvSpPr>
              <p:cNvPr id="12" name="Freeform 13"/>
              <p:cNvSpPr/>
              <p:nvPr/>
            </p:nvSpPr>
            <p:spPr bwMode="auto">
              <a:xfrm>
                <a:off x="2066608" y="2292985"/>
                <a:ext cx="657225" cy="430213"/>
              </a:xfrm>
              <a:custGeom>
                <a:avLst/>
                <a:gdLst>
                  <a:gd name="T0" fmla="*/ 61 w 175"/>
                  <a:gd name="T1" fmla="*/ 33 h 114"/>
                  <a:gd name="T2" fmla="*/ 30 w 175"/>
                  <a:gd name="T3" fmla="*/ 74 h 114"/>
                  <a:gd name="T4" fmla="*/ 0 w 175"/>
                  <a:gd name="T5" fmla="*/ 114 h 114"/>
                  <a:gd name="T6" fmla="*/ 175 w 175"/>
                  <a:gd name="T7" fmla="*/ 45 h 114"/>
                  <a:gd name="T8" fmla="*/ 145 w 175"/>
                  <a:gd name="T9" fmla="*/ 0 h 114"/>
                  <a:gd name="T10" fmla="*/ 61 w 175"/>
                  <a:gd name="T11" fmla="*/ 3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14">
                    <a:moveTo>
                      <a:pt x="61" y="33"/>
                    </a:moveTo>
                    <a:cubicBezTo>
                      <a:pt x="51" y="47"/>
                      <a:pt x="41" y="61"/>
                      <a:pt x="30" y="74"/>
                    </a:cubicBezTo>
                    <a:cubicBezTo>
                      <a:pt x="19" y="87"/>
                      <a:pt x="9" y="100"/>
                      <a:pt x="0" y="114"/>
                    </a:cubicBezTo>
                    <a:cubicBezTo>
                      <a:pt x="175" y="45"/>
                      <a:pt x="175" y="45"/>
                      <a:pt x="175" y="45"/>
                    </a:cubicBezTo>
                    <a:cubicBezTo>
                      <a:pt x="165" y="30"/>
                      <a:pt x="155" y="15"/>
                      <a:pt x="145" y="0"/>
                    </a:cubicBezTo>
                    <a:lnTo>
                      <a:pt x="61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1904683" y="2515235"/>
                <a:ext cx="1206500" cy="1222375"/>
              </a:xfrm>
              <a:custGeom>
                <a:avLst/>
                <a:gdLst>
                  <a:gd name="T0" fmla="*/ 7 w 321"/>
                  <a:gd name="T1" fmla="*/ 199 h 324"/>
                  <a:gd name="T2" fmla="*/ 159 w 321"/>
                  <a:gd name="T3" fmla="*/ 324 h 324"/>
                  <a:gd name="T4" fmla="*/ 312 w 321"/>
                  <a:gd name="T5" fmla="*/ 199 h 324"/>
                  <a:gd name="T6" fmla="*/ 250 w 321"/>
                  <a:gd name="T7" fmla="*/ 31 h 324"/>
                  <a:gd name="T8" fmla="*/ 225 w 321"/>
                  <a:gd name="T9" fmla="*/ 0 h 324"/>
                  <a:gd name="T10" fmla="*/ 36 w 321"/>
                  <a:gd name="T11" fmla="*/ 74 h 324"/>
                  <a:gd name="T12" fmla="*/ 7 w 321"/>
                  <a:gd name="T13" fmla="*/ 199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324">
                    <a:moveTo>
                      <a:pt x="7" y="199"/>
                    </a:moveTo>
                    <a:cubicBezTo>
                      <a:pt x="20" y="286"/>
                      <a:pt x="83" y="324"/>
                      <a:pt x="159" y="324"/>
                    </a:cubicBezTo>
                    <a:cubicBezTo>
                      <a:pt x="235" y="324"/>
                      <a:pt x="299" y="286"/>
                      <a:pt x="312" y="199"/>
                    </a:cubicBezTo>
                    <a:cubicBezTo>
                      <a:pt x="321" y="134"/>
                      <a:pt x="292" y="80"/>
                      <a:pt x="250" y="31"/>
                    </a:cubicBezTo>
                    <a:cubicBezTo>
                      <a:pt x="242" y="21"/>
                      <a:pt x="233" y="10"/>
                      <a:pt x="225" y="0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13" y="112"/>
                      <a:pt x="0" y="153"/>
                      <a:pt x="7" y="1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2407920" y="1967548"/>
                <a:ext cx="142875" cy="155575"/>
              </a:xfrm>
              <a:custGeom>
                <a:avLst/>
                <a:gdLst>
                  <a:gd name="T0" fmla="*/ 24 w 38"/>
                  <a:gd name="T1" fmla="*/ 0 h 41"/>
                  <a:gd name="T2" fmla="*/ 0 w 38"/>
                  <a:gd name="T3" fmla="*/ 41 h 41"/>
                  <a:gd name="T4" fmla="*/ 38 w 38"/>
                  <a:gd name="T5" fmla="*/ 26 h 41"/>
                  <a:gd name="T6" fmla="*/ 24 w 38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1">
                    <a:moveTo>
                      <a:pt x="24" y="0"/>
                    </a:moveTo>
                    <a:cubicBezTo>
                      <a:pt x="16" y="14"/>
                      <a:pt x="9" y="27"/>
                      <a:pt x="0" y="41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3" y="17"/>
                      <a:pt x="29" y="9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2311083" y="2145348"/>
                <a:ext cx="292100" cy="192088"/>
              </a:xfrm>
              <a:custGeom>
                <a:avLst/>
                <a:gdLst>
                  <a:gd name="T0" fmla="*/ 65 w 78"/>
                  <a:gd name="T1" fmla="*/ 0 h 51"/>
                  <a:gd name="T2" fmla="*/ 24 w 78"/>
                  <a:gd name="T3" fmla="*/ 16 h 51"/>
                  <a:gd name="T4" fmla="*/ 0 w 78"/>
                  <a:gd name="T5" fmla="*/ 51 h 51"/>
                  <a:gd name="T6" fmla="*/ 78 w 78"/>
                  <a:gd name="T7" fmla="*/ 21 h 51"/>
                  <a:gd name="T8" fmla="*/ 65 w 78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1">
                    <a:moveTo>
                      <a:pt x="65" y="0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16" y="28"/>
                      <a:pt x="9" y="40"/>
                      <a:pt x="0" y="5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4" y="14"/>
                      <a:pt x="69" y="7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2890773" y="3662970"/>
              <a:ext cx="883575" cy="50244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chemeClr val="tx1"/>
                  </a:solidFill>
                  <a:cs typeface="+mn-ea"/>
                  <a:sym typeface="+mn-lt"/>
                </a:rPr>
                <a:t>67%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73664" y="2120053"/>
            <a:ext cx="1593849" cy="2317751"/>
            <a:chOff x="5498889" y="2240703"/>
            <a:chExt cx="1593849" cy="2317751"/>
          </a:xfrm>
          <a:solidFill>
            <a:schemeClr val="bg1">
              <a:lumMod val="75000"/>
            </a:schemeClr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5498889" y="2240703"/>
              <a:ext cx="1593849" cy="2317751"/>
              <a:chOff x="4149408" y="1950085"/>
              <a:chExt cx="1195387" cy="1738313"/>
            </a:xfrm>
            <a:grpFill/>
          </p:grpSpPr>
          <p:sp>
            <p:nvSpPr>
              <p:cNvPr id="19" name="Freeform 9"/>
              <p:cNvSpPr/>
              <p:nvPr/>
            </p:nvSpPr>
            <p:spPr bwMode="auto">
              <a:xfrm>
                <a:off x="4187508" y="2854960"/>
                <a:ext cx="1157287" cy="833438"/>
              </a:xfrm>
              <a:custGeom>
                <a:avLst/>
                <a:gdLst>
                  <a:gd name="T0" fmla="*/ 149 w 308"/>
                  <a:gd name="T1" fmla="*/ 221 h 221"/>
                  <a:gd name="T2" fmla="*/ 303 w 308"/>
                  <a:gd name="T3" fmla="*/ 95 h 221"/>
                  <a:gd name="T4" fmla="*/ 290 w 308"/>
                  <a:gd name="T5" fmla="*/ 0 h 221"/>
                  <a:gd name="T6" fmla="*/ 0 w 308"/>
                  <a:gd name="T7" fmla="*/ 114 h 221"/>
                  <a:gd name="T8" fmla="*/ 149 w 308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221">
                    <a:moveTo>
                      <a:pt x="149" y="221"/>
                    </a:moveTo>
                    <a:cubicBezTo>
                      <a:pt x="226" y="221"/>
                      <a:pt x="290" y="182"/>
                      <a:pt x="303" y="95"/>
                    </a:cubicBezTo>
                    <a:cubicBezTo>
                      <a:pt x="308" y="61"/>
                      <a:pt x="302" y="29"/>
                      <a:pt x="29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19" y="188"/>
                      <a:pt x="79" y="221"/>
                      <a:pt x="149" y="2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4462145" y="1950085"/>
                <a:ext cx="427037" cy="425450"/>
              </a:xfrm>
              <a:custGeom>
                <a:avLst/>
                <a:gdLst>
                  <a:gd name="T0" fmla="*/ 73 w 114"/>
                  <a:gd name="T1" fmla="*/ 0 h 113"/>
                  <a:gd name="T2" fmla="*/ 0 w 114"/>
                  <a:gd name="T3" fmla="*/ 113 h 113"/>
                  <a:gd name="T4" fmla="*/ 114 w 114"/>
                  <a:gd name="T5" fmla="*/ 68 h 113"/>
                  <a:gd name="T6" fmla="*/ 73 w 114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13">
                    <a:moveTo>
                      <a:pt x="73" y="0"/>
                    </a:moveTo>
                    <a:cubicBezTo>
                      <a:pt x="51" y="40"/>
                      <a:pt x="28" y="78"/>
                      <a:pt x="0" y="113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99" y="46"/>
                      <a:pt x="86" y="23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4149408" y="2458085"/>
                <a:ext cx="1104900" cy="766763"/>
              </a:xfrm>
              <a:custGeom>
                <a:avLst/>
                <a:gdLst>
                  <a:gd name="T0" fmla="*/ 233 w 294"/>
                  <a:gd name="T1" fmla="*/ 0 h 203"/>
                  <a:gd name="T2" fmla="*/ 22 w 294"/>
                  <a:gd name="T3" fmla="*/ 83 h 203"/>
                  <a:gd name="T4" fmla="*/ 5 w 294"/>
                  <a:gd name="T5" fmla="*/ 183 h 203"/>
                  <a:gd name="T6" fmla="*/ 9 w 294"/>
                  <a:gd name="T7" fmla="*/ 203 h 203"/>
                  <a:gd name="T8" fmla="*/ 294 w 294"/>
                  <a:gd name="T9" fmla="*/ 90 h 203"/>
                  <a:gd name="T10" fmla="*/ 247 w 294"/>
                  <a:gd name="T11" fmla="*/ 17 h 203"/>
                  <a:gd name="T12" fmla="*/ 233 w 294"/>
                  <a:gd name="T13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203">
                    <a:moveTo>
                      <a:pt x="233" y="0"/>
                    </a:moveTo>
                    <a:cubicBezTo>
                      <a:pt x="22" y="83"/>
                      <a:pt x="22" y="83"/>
                      <a:pt x="22" y="83"/>
                    </a:cubicBezTo>
                    <a:cubicBezTo>
                      <a:pt x="7" y="114"/>
                      <a:pt x="0" y="147"/>
                      <a:pt x="5" y="183"/>
                    </a:cubicBezTo>
                    <a:cubicBezTo>
                      <a:pt x="6" y="190"/>
                      <a:pt x="8" y="197"/>
                      <a:pt x="9" y="203"/>
                    </a:cubicBezTo>
                    <a:cubicBezTo>
                      <a:pt x="294" y="90"/>
                      <a:pt x="294" y="90"/>
                      <a:pt x="294" y="90"/>
                    </a:cubicBezTo>
                    <a:cubicBezTo>
                      <a:pt x="283" y="64"/>
                      <a:pt x="266" y="40"/>
                      <a:pt x="247" y="17"/>
                    </a:cubicBezTo>
                    <a:cubicBezTo>
                      <a:pt x="242" y="11"/>
                      <a:pt x="237" y="6"/>
                      <a:pt x="2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4247833" y="2258060"/>
                <a:ext cx="762000" cy="460375"/>
              </a:xfrm>
              <a:custGeom>
                <a:avLst/>
                <a:gdLst>
                  <a:gd name="T0" fmla="*/ 172 w 203"/>
                  <a:gd name="T1" fmla="*/ 0 h 122"/>
                  <a:gd name="T2" fmla="*/ 53 w 203"/>
                  <a:gd name="T3" fmla="*/ 46 h 122"/>
                  <a:gd name="T4" fmla="*/ 43 w 203"/>
                  <a:gd name="T5" fmla="*/ 59 h 122"/>
                  <a:gd name="T6" fmla="*/ 0 w 203"/>
                  <a:gd name="T7" fmla="*/ 122 h 122"/>
                  <a:gd name="T8" fmla="*/ 203 w 203"/>
                  <a:gd name="T9" fmla="*/ 43 h 122"/>
                  <a:gd name="T10" fmla="*/ 172 w 203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22">
                    <a:moveTo>
                      <a:pt x="172" y="0"/>
                    </a:moveTo>
                    <a:cubicBezTo>
                      <a:pt x="53" y="46"/>
                      <a:pt x="53" y="46"/>
                      <a:pt x="53" y="46"/>
                    </a:cubicBezTo>
                    <a:cubicBezTo>
                      <a:pt x="50" y="51"/>
                      <a:pt x="46" y="55"/>
                      <a:pt x="43" y="59"/>
                    </a:cubicBezTo>
                    <a:cubicBezTo>
                      <a:pt x="26" y="79"/>
                      <a:pt x="11" y="100"/>
                      <a:pt x="0" y="122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192" y="29"/>
                      <a:pt x="182" y="14"/>
                      <a:pt x="1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5912558" y="3844997"/>
              <a:ext cx="883575" cy="50244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chemeClr val="tx1"/>
                  </a:solidFill>
                  <a:cs typeface="+mn-ea"/>
                  <a:sym typeface="+mn-lt"/>
                </a:rPr>
                <a:t>25%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131213" y="2139104"/>
            <a:ext cx="1576916" cy="2288117"/>
            <a:chOff x="8756438" y="2259754"/>
            <a:chExt cx="1576916" cy="2288117"/>
          </a:xfrm>
          <a:solidFill>
            <a:srgbClr val="69BEC2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8756438" y="2259754"/>
              <a:ext cx="1576916" cy="2288117"/>
              <a:chOff x="6592570" y="1964373"/>
              <a:chExt cx="1182687" cy="1716088"/>
            </a:xfrm>
            <a:grpFill/>
          </p:grpSpPr>
          <p:sp>
            <p:nvSpPr>
              <p:cNvPr id="26" name="Freeform 5"/>
              <p:cNvSpPr/>
              <p:nvPr/>
            </p:nvSpPr>
            <p:spPr bwMode="auto">
              <a:xfrm>
                <a:off x="6592570" y="2583498"/>
                <a:ext cx="1182687" cy="1096963"/>
              </a:xfrm>
              <a:custGeom>
                <a:avLst/>
                <a:gdLst>
                  <a:gd name="T0" fmla="*/ 4 w 315"/>
                  <a:gd name="T1" fmla="*/ 168 h 291"/>
                  <a:gd name="T2" fmla="*/ 155 w 315"/>
                  <a:gd name="T3" fmla="*/ 291 h 291"/>
                  <a:gd name="T4" fmla="*/ 305 w 315"/>
                  <a:gd name="T5" fmla="*/ 168 h 291"/>
                  <a:gd name="T6" fmla="*/ 245 w 315"/>
                  <a:gd name="T7" fmla="*/ 3 h 291"/>
                  <a:gd name="T8" fmla="*/ 243 w 315"/>
                  <a:gd name="T9" fmla="*/ 0 h 291"/>
                  <a:gd name="T10" fmla="*/ 11 w 315"/>
                  <a:gd name="T11" fmla="*/ 91 h 291"/>
                  <a:gd name="T12" fmla="*/ 4 w 315"/>
                  <a:gd name="T13" fmla="*/ 168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5" h="291">
                    <a:moveTo>
                      <a:pt x="4" y="168"/>
                    </a:moveTo>
                    <a:cubicBezTo>
                      <a:pt x="17" y="254"/>
                      <a:pt x="80" y="291"/>
                      <a:pt x="155" y="291"/>
                    </a:cubicBezTo>
                    <a:cubicBezTo>
                      <a:pt x="230" y="291"/>
                      <a:pt x="293" y="254"/>
                      <a:pt x="305" y="168"/>
                    </a:cubicBezTo>
                    <a:cubicBezTo>
                      <a:pt x="315" y="105"/>
                      <a:pt x="285" y="51"/>
                      <a:pt x="245" y="3"/>
                    </a:cubicBezTo>
                    <a:cubicBezTo>
                      <a:pt x="244" y="2"/>
                      <a:pt x="243" y="1"/>
                      <a:pt x="243" y="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3" y="115"/>
                      <a:pt x="0" y="141"/>
                      <a:pt x="4" y="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/>
            </p:nvSpPr>
            <p:spPr bwMode="auto">
              <a:xfrm>
                <a:off x="7038658" y="1964373"/>
                <a:ext cx="200025" cy="207963"/>
              </a:xfrm>
              <a:custGeom>
                <a:avLst/>
                <a:gdLst>
                  <a:gd name="T0" fmla="*/ 33 w 53"/>
                  <a:gd name="T1" fmla="*/ 0 h 55"/>
                  <a:gd name="T2" fmla="*/ 0 w 53"/>
                  <a:gd name="T3" fmla="*/ 55 h 55"/>
                  <a:gd name="T4" fmla="*/ 53 w 53"/>
                  <a:gd name="T5" fmla="*/ 35 h 55"/>
                  <a:gd name="T6" fmla="*/ 33 w 53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">
                    <a:moveTo>
                      <a:pt x="33" y="0"/>
                    </a:moveTo>
                    <a:cubicBezTo>
                      <a:pt x="23" y="19"/>
                      <a:pt x="12" y="38"/>
                      <a:pt x="0" y="55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46" y="23"/>
                      <a:pt x="40" y="12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/>
              <p:cNvSpPr/>
              <p:nvPr/>
            </p:nvSpPr>
            <p:spPr bwMode="auto">
              <a:xfrm>
                <a:off x="6656070" y="2318385"/>
                <a:ext cx="827087" cy="539750"/>
              </a:xfrm>
              <a:custGeom>
                <a:avLst/>
                <a:gdLst>
                  <a:gd name="T0" fmla="*/ 61 w 220"/>
                  <a:gd name="T1" fmla="*/ 46 h 143"/>
                  <a:gd name="T2" fmla="*/ 51 w 220"/>
                  <a:gd name="T3" fmla="*/ 59 h 143"/>
                  <a:gd name="T4" fmla="*/ 0 w 220"/>
                  <a:gd name="T5" fmla="*/ 143 h 143"/>
                  <a:gd name="T6" fmla="*/ 220 w 220"/>
                  <a:gd name="T7" fmla="*/ 56 h 143"/>
                  <a:gd name="T8" fmla="*/ 179 w 220"/>
                  <a:gd name="T9" fmla="*/ 0 h 143"/>
                  <a:gd name="T10" fmla="*/ 61 w 220"/>
                  <a:gd name="T11" fmla="*/ 4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143">
                    <a:moveTo>
                      <a:pt x="61" y="46"/>
                    </a:moveTo>
                    <a:cubicBezTo>
                      <a:pt x="58" y="50"/>
                      <a:pt x="54" y="55"/>
                      <a:pt x="51" y="59"/>
                    </a:cubicBezTo>
                    <a:cubicBezTo>
                      <a:pt x="29" y="85"/>
                      <a:pt x="10" y="113"/>
                      <a:pt x="0" y="143"/>
                    </a:cubicBezTo>
                    <a:cubicBezTo>
                      <a:pt x="220" y="56"/>
                      <a:pt x="220" y="56"/>
                      <a:pt x="220" y="56"/>
                    </a:cubicBezTo>
                    <a:cubicBezTo>
                      <a:pt x="205" y="38"/>
                      <a:pt x="191" y="19"/>
                      <a:pt x="179" y="0"/>
                    </a:cubicBezTo>
                    <a:lnTo>
                      <a:pt x="61" y="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/>
              <p:cNvSpPr/>
              <p:nvPr/>
            </p:nvSpPr>
            <p:spPr bwMode="auto">
              <a:xfrm>
                <a:off x="6903720" y="2167573"/>
                <a:ext cx="409575" cy="249238"/>
              </a:xfrm>
              <a:custGeom>
                <a:avLst/>
                <a:gdLst>
                  <a:gd name="T0" fmla="*/ 94 w 109"/>
                  <a:gd name="T1" fmla="*/ 0 h 66"/>
                  <a:gd name="T2" fmla="*/ 29 w 109"/>
                  <a:gd name="T3" fmla="*/ 25 h 66"/>
                  <a:gd name="T4" fmla="*/ 0 w 109"/>
                  <a:gd name="T5" fmla="*/ 66 h 66"/>
                  <a:gd name="T6" fmla="*/ 109 w 109"/>
                  <a:gd name="T7" fmla="*/ 23 h 66"/>
                  <a:gd name="T8" fmla="*/ 94 w 109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66">
                    <a:moveTo>
                      <a:pt x="94" y="0"/>
                    </a:moveTo>
                    <a:cubicBezTo>
                      <a:pt x="29" y="25"/>
                      <a:pt x="29" y="25"/>
                      <a:pt x="29" y="25"/>
                    </a:cubicBezTo>
                    <a:cubicBezTo>
                      <a:pt x="20" y="39"/>
                      <a:pt x="10" y="53"/>
                      <a:pt x="0" y="66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4" y="16"/>
                      <a:pt x="99" y="8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129013" y="3642650"/>
              <a:ext cx="883575" cy="502445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665" dirty="0">
                  <a:solidFill>
                    <a:schemeClr val="tx1"/>
                  </a:solidFill>
                  <a:cs typeface="+mn-ea"/>
                  <a:sym typeface="+mn-lt"/>
                </a:rPr>
                <a:t>59%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25965" y="2065075"/>
            <a:ext cx="1753395" cy="1366465"/>
            <a:chOff x="4451190" y="2185725"/>
            <a:chExt cx="1753395" cy="1366465"/>
          </a:xfrm>
        </p:grpSpPr>
        <p:sp>
          <p:nvSpPr>
            <p:cNvPr id="31" name="任意多边形 37"/>
            <p:cNvSpPr/>
            <p:nvPr/>
          </p:nvSpPr>
          <p:spPr>
            <a:xfrm>
              <a:off x="5178425" y="246507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38"/>
            <p:cNvSpPr/>
            <p:nvPr/>
          </p:nvSpPr>
          <p:spPr>
            <a:xfrm>
              <a:off x="4985385" y="296291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40"/>
            <p:cNvSpPr/>
            <p:nvPr/>
          </p:nvSpPr>
          <p:spPr>
            <a:xfrm>
              <a:off x="4863465" y="3552190"/>
              <a:ext cx="1026160" cy="0"/>
            </a:xfrm>
            <a:custGeom>
              <a:avLst/>
              <a:gdLst>
                <a:gd name="connsiteX0" fmla="*/ 769620 w 769620"/>
                <a:gd name="connsiteY0" fmla="*/ 0 h 0"/>
                <a:gd name="connsiteX1" fmla="*/ 0 w 7696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620">
                  <a:moveTo>
                    <a:pt x="76962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839662" y="218572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4534862" y="269372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451190" y="3271520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049077" y="1983795"/>
            <a:ext cx="1811963" cy="1092145"/>
            <a:chOff x="7674302" y="2104445"/>
            <a:chExt cx="1811963" cy="1092145"/>
          </a:xfrm>
        </p:grpSpPr>
        <p:sp>
          <p:nvSpPr>
            <p:cNvPr id="38" name="任意多边形 45"/>
            <p:cNvSpPr/>
            <p:nvPr/>
          </p:nvSpPr>
          <p:spPr>
            <a:xfrm>
              <a:off x="8063865" y="2383790"/>
              <a:ext cx="1422400" cy="0"/>
            </a:xfrm>
            <a:custGeom>
              <a:avLst/>
              <a:gdLst>
                <a:gd name="connsiteX0" fmla="*/ 1066800 w 1066800"/>
                <a:gd name="connsiteY0" fmla="*/ 0 h 0"/>
                <a:gd name="connsiteX1" fmla="*/ 0 w 1066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6800">
                  <a:moveTo>
                    <a:pt x="106680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 46"/>
            <p:cNvSpPr/>
            <p:nvPr/>
          </p:nvSpPr>
          <p:spPr>
            <a:xfrm>
              <a:off x="8246745" y="2708910"/>
              <a:ext cx="1107440" cy="0"/>
            </a:xfrm>
            <a:custGeom>
              <a:avLst/>
              <a:gdLst>
                <a:gd name="connsiteX0" fmla="*/ 830580 w 830580"/>
                <a:gd name="connsiteY0" fmla="*/ 0 h 0"/>
                <a:gd name="connsiteX1" fmla="*/ 0 w 8305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0580">
                  <a:moveTo>
                    <a:pt x="83058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74"/>
            <p:cNvSpPr/>
            <p:nvPr/>
          </p:nvSpPr>
          <p:spPr>
            <a:xfrm>
              <a:off x="7840345" y="3196590"/>
              <a:ext cx="1270000" cy="0"/>
            </a:xfrm>
            <a:custGeom>
              <a:avLst/>
              <a:gdLst>
                <a:gd name="connsiteX0" fmla="*/ 952500 w 952500"/>
                <a:gd name="connsiteY0" fmla="*/ 0 h 0"/>
                <a:gd name="connsiteX1" fmla="*/ 0 w 9525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0">
                  <a:moveTo>
                    <a:pt x="95250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080702" y="21044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938462" y="24600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674302" y="2917245"/>
              <a:ext cx="1215397" cy="23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x-none" sz="935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TITLE ADD HERE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42180" y="4847343"/>
            <a:ext cx="5112471" cy="842430"/>
            <a:chOff x="3367405" y="4967993"/>
            <a:chExt cx="5112471" cy="842430"/>
          </a:xfrm>
        </p:grpSpPr>
        <p:sp>
          <p:nvSpPr>
            <p:cNvPr id="45" name="文本框 66"/>
            <p:cNvSpPr txBox="1">
              <a:spLocks noChangeArrowheads="1"/>
            </p:cNvSpPr>
            <p:nvPr/>
          </p:nvSpPr>
          <p:spPr bwMode="auto">
            <a:xfrm>
              <a:off x="3367405" y="5379536"/>
              <a:ext cx="51124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100" dirty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altLang="zh-CN" sz="11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106746" y="4967993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enter your question</a:t>
              </a:r>
              <a:endParaRPr lang="en-US" altLang="x-none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0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7250546" y="2244469"/>
            <a:ext cx="1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 dirty="0">
              <a:cs typeface="+mn-ea"/>
              <a:sym typeface="+mn-lt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7250546" y="2244470"/>
            <a:ext cx="3103813" cy="10171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 dirty="0">
              <a:cs typeface="+mn-ea"/>
              <a:sym typeface="+mn-lt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7254997" y="2244469"/>
            <a:ext cx="1561255" cy="101714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 dirty="0">
              <a:cs typeface="+mn-ea"/>
              <a:sym typeface="+mn-lt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5695879" y="2244469"/>
            <a:ext cx="1555238" cy="101162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 dirty="0">
              <a:cs typeface="+mn-ea"/>
              <a:sym typeface="+mn-lt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4141214" y="2244469"/>
            <a:ext cx="3109333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 dirty="0">
              <a:cs typeface="+mn-ea"/>
              <a:sym typeface="+mn-lt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3440736" y="3075315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69BEC2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 dirty="0">
              <a:cs typeface="+mn-ea"/>
              <a:sym typeface="+mn-lt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4987622" y="3075315"/>
            <a:ext cx="1419101" cy="44175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6523632" y="3075315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69BEC2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 dirty="0">
              <a:cs typeface="+mn-ea"/>
              <a:sym typeface="+mn-lt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8040171" y="3075315"/>
            <a:ext cx="1419101" cy="44175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575008" y="3075315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69BEC2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 dirty="0">
              <a:cs typeface="+mn-ea"/>
              <a:sym typeface="+mn-lt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4342768" y="3831219"/>
            <a:ext cx="5806032" cy="101313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6799106" y="1831412"/>
            <a:ext cx="893356" cy="893356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9BEC2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 dirty="0">
                <a:cs typeface="+mn-ea"/>
                <a:sym typeface="+mn-lt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 dirty="0">
                <a:cs typeface="+mn-ea"/>
                <a:sym typeface="+mn-lt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4820776" y="4053980"/>
            <a:ext cx="4796980" cy="567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Write in detail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......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enter the specific text of this column, concise description of the sub-item content, this is a concept diagram, please modify according to your specific content as appropriate.</a:t>
            </a:r>
            <a:endParaRPr lang="en-US" altLang="zh-CN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4993437" y="3142912"/>
            <a:ext cx="1407470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Click to enter</a:t>
            </a:r>
            <a:endParaRPr lang="en-GB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6529446" y="3142912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GB" altLang="zh-CN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8045986" y="3142912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GB" altLang="zh-CN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3458328" y="3142912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GB" altLang="zh-CN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9585585" y="3142192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GB" altLang="zh-CN" sz="1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6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480954" y="292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3" name="Group 79"/>
          <p:cNvGrpSpPr/>
          <p:nvPr/>
        </p:nvGrpSpPr>
        <p:grpSpPr>
          <a:xfrm>
            <a:off x="5502322" y="2063479"/>
            <a:ext cx="1812887" cy="1550897"/>
            <a:chOff x="878361" y="1948181"/>
            <a:chExt cx="2417182" cy="2067863"/>
          </a:xfrm>
        </p:grpSpPr>
        <p:sp>
          <p:nvSpPr>
            <p:cNvPr id="24" name="Rectangle 80"/>
            <p:cNvSpPr/>
            <p:nvPr/>
          </p:nvSpPr>
          <p:spPr>
            <a:xfrm>
              <a:off x="878361" y="1948181"/>
              <a:ext cx="2417182" cy="20516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25" name="Rectangle 81"/>
            <p:cNvSpPr/>
            <p:nvPr/>
          </p:nvSpPr>
          <p:spPr>
            <a:xfrm>
              <a:off x="882092" y="3686861"/>
              <a:ext cx="2402433" cy="329183"/>
            </a:xfrm>
            <a:prstGeom prst="rect">
              <a:avLst/>
            </a:prstGeom>
            <a:solidFill>
              <a:schemeClr val="bg1">
                <a:lumMod val="7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6" name="Group 4"/>
          <p:cNvGrpSpPr/>
          <p:nvPr/>
        </p:nvGrpSpPr>
        <p:grpSpPr>
          <a:xfrm>
            <a:off x="9514515" y="2063479"/>
            <a:ext cx="1814148" cy="1550897"/>
            <a:chOff x="8905048" y="1948181"/>
            <a:chExt cx="2418864" cy="2067863"/>
          </a:xfrm>
        </p:grpSpPr>
        <p:sp>
          <p:nvSpPr>
            <p:cNvPr id="27" name="Rectangle 86"/>
            <p:cNvSpPr/>
            <p:nvPr/>
          </p:nvSpPr>
          <p:spPr>
            <a:xfrm>
              <a:off x="8905048" y="1948181"/>
              <a:ext cx="2417182" cy="20516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28" name="Rectangle 87"/>
            <p:cNvSpPr/>
            <p:nvPr/>
          </p:nvSpPr>
          <p:spPr>
            <a:xfrm>
              <a:off x="8921479" y="3686861"/>
              <a:ext cx="2402433" cy="329183"/>
            </a:xfrm>
            <a:prstGeom prst="rect">
              <a:avLst/>
            </a:prstGeom>
            <a:solidFill>
              <a:schemeClr val="bg1">
                <a:lumMod val="7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9" name="Group 3"/>
          <p:cNvGrpSpPr/>
          <p:nvPr/>
        </p:nvGrpSpPr>
        <p:grpSpPr>
          <a:xfrm>
            <a:off x="7502222" y="2063479"/>
            <a:ext cx="1815698" cy="1550897"/>
            <a:chOff x="6221990" y="1948181"/>
            <a:chExt cx="2420931" cy="2067863"/>
          </a:xfrm>
        </p:grpSpPr>
        <p:grpSp>
          <p:nvGrpSpPr>
            <p:cNvPr id="30" name="Group 82"/>
            <p:cNvGrpSpPr/>
            <p:nvPr/>
          </p:nvGrpSpPr>
          <p:grpSpPr>
            <a:xfrm>
              <a:off x="6225739" y="1948181"/>
              <a:ext cx="2417182" cy="2067863"/>
              <a:chOff x="878361" y="1948181"/>
              <a:chExt cx="2417182" cy="2067863"/>
            </a:xfrm>
            <a:blipFill dpi="0" rotWithShape="1">
              <a:blip r:embed="rId4"/>
              <a:srcRect/>
              <a:tile tx="3181350" ty="-819150" sx="100000" sy="100000" flip="none" algn="tl"/>
            </a:blipFill>
          </p:grpSpPr>
          <p:sp>
            <p:nvSpPr>
              <p:cNvPr id="32" name="Rectangle 83"/>
              <p:cNvSpPr/>
              <p:nvPr/>
            </p:nvSpPr>
            <p:spPr>
              <a:xfrm>
                <a:off x="878361" y="1948181"/>
                <a:ext cx="2417182" cy="205163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33" name="Rectangle 84"/>
              <p:cNvSpPr/>
              <p:nvPr/>
            </p:nvSpPr>
            <p:spPr>
              <a:xfrm>
                <a:off x="882092" y="3686861"/>
                <a:ext cx="2402433" cy="3291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31" name="Rectangle 90"/>
            <p:cNvSpPr/>
            <p:nvPr/>
          </p:nvSpPr>
          <p:spPr>
            <a:xfrm>
              <a:off x="6221990" y="3686861"/>
              <a:ext cx="2402433" cy="329183"/>
            </a:xfrm>
            <a:prstGeom prst="rect">
              <a:avLst/>
            </a:prstGeom>
            <a:solidFill>
              <a:srgbClr val="69BEC2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34" name="Group 1"/>
          <p:cNvGrpSpPr/>
          <p:nvPr/>
        </p:nvGrpSpPr>
        <p:grpSpPr>
          <a:xfrm>
            <a:off x="3494500" y="2063479"/>
            <a:ext cx="1812887" cy="1550897"/>
            <a:chOff x="878361" y="1948181"/>
            <a:chExt cx="2417182" cy="2067863"/>
          </a:xfrm>
        </p:grpSpPr>
        <p:sp>
          <p:nvSpPr>
            <p:cNvPr id="35" name="Rectangle 76"/>
            <p:cNvSpPr/>
            <p:nvPr/>
          </p:nvSpPr>
          <p:spPr>
            <a:xfrm>
              <a:off x="878361" y="1948181"/>
              <a:ext cx="2417182" cy="205163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36" name="Rectangle 94"/>
            <p:cNvSpPr/>
            <p:nvPr/>
          </p:nvSpPr>
          <p:spPr>
            <a:xfrm>
              <a:off x="882092" y="3686861"/>
              <a:ext cx="2402433" cy="329183"/>
            </a:xfrm>
            <a:prstGeom prst="rect">
              <a:avLst/>
            </a:prstGeom>
            <a:solidFill>
              <a:srgbClr val="69BEC2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37" name="Group 53"/>
          <p:cNvGrpSpPr/>
          <p:nvPr/>
        </p:nvGrpSpPr>
        <p:grpSpPr>
          <a:xfrm>
            <a:off x="3516660" y="3635217"/>
            <a:ext cx="1728788" cy="1036192"/>
            <a:chOff x="916517" y="4592593"/>
            <a:chExt cx="2305050" cy="1381589"/>
          </a:xfrm>
        </p:grpSpPr>
        <p:sp>
          <p:nvSpPr>
            <p:cNvPr id="38" name="TextBox 54"/>
            <p:cNvSpPr txBox="1"/>
            <p:nvPr/>
          </p:nvSpPr>
          <p:spPr>
            <a:xfrm>
              <a:off x="1191826" y="4592593"/>
              <a:ext cx="1754241" cy="44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 err="1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Mamia</a:t>
              </a:r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b="1" dirty="0" err="1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Derson</a:t>
              </a:r>
              <a:endParaRPr lang="en-US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55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57"/>
            <p:cNvSpPr txBox="1"/>
            <p:nvPr/>
          </p:nvSpPr>
          <p:spPr>
            <a:xfrm>
              <a:off x="1194329" y="4879882"/>
              <a:ext cx="1743075" cy="377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  <p:grpSp>
        <p:nvGrpSpPr>
          <p:cNvPr id="41" name="Group 58"/>
          <p:cNvGrpSpPr/>
          <p:nvPr/>
        </p:nvGrpSpPr>
        <p:grpSpPr>
          <a:xfrm>
            <a:off x="5557348" y="3635217"/>
            <a:ext cx="1728788" cy="1036192"/>
            <a:chOff x="916517" y="4592593"/>
            <a:chExt cx="2305050" cy="1381589"/>
          </a:xfrm>
        </p:grpSpPr>
        <p:sp>
          <p:nvSpPr>
            <p:cNvPr id="42" name="TextBox 60"/>
            <p:cNvSpPr txBox="1"/>
            <p:nvPr/>
          </p:nvSpPr>
          <p:spPr>
            <a:xfrm>
              <a:off x="1381576" y="4592593"/>
              <a:ext cx="1374734" cy="44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 err="1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Jhon</a:t>
              </a:r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 Lucas</a:t>
              </a:r>
            </a:p>
          </p:txBody>
        </p:sp>
        <p:sp>
          <p:nvSpPr>
            <p:cNvPr id="43" name="Rectangle 61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62"/>
            <p:cNvSpPr txBox="1"/>
            <p:nvPr/>
          </p:nvSpPr>
          <p:spPr>
            <a:xfrm>
              <a:off x="1194329" y="4879882"/>
              <a:ext cx="1743075" cy="377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  <p:grpSp>
        <p:nvGrpSpPr>
          <p:cNvPr id="45" name="Group 63"/>
          <p:cNvGrpSpPr/>
          <p:nvPr/>
        </p:nvGrpSpPr>
        <p:grpSpPr>
          <a:xfrm>
            <a:off x="7565734" y="3635217"/>
            <a:ext cx="1728788" cy="1036192"/>
            <a:chOff x="916517" y="4592593"/>
            <a:chExt cx="2305050" cy="1381589"/>
          </a:xfrm>
        </p:grpSpPr>
        <p:sp>
          <p:nvSpPr>
            <p:cNvPr id="46" name="TextBox 64"/>
            <p:cNvSpPr txBox="1"/>
            <p:nvPr/>
          </p:nvSpPr>
          <p:spPr>
            <a:xfrm>
              <a:off x="1257054" y="4592593"/>
              <a:ext cx="1623777" cy="44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Laura </a:t>
              </a:r>
              <a:r>
                <a:rPr lang="en-US" sz="1200" b="1" dirty="0" err="1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Adrean</a:t>
              </a:r>
              <a:endParaRPr lang="en-US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65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70"/>
            <p:cNvSpPr txBox="1"/>
            <p:nvPr/>
          </p:nvSpPr>
          <p:spPr>
            <a:xfrm>
              <a:off x="1194329" y="4879882"/>
              <a:ext cx="1743075" cy="377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  <p:grpSp>
        <p:nvGrpSpPr>
          <p:cNvPr id="49" name="Group 71"/>
          <p:cNvGrpSpPr/>
          <p:nvPr/>
        </p:nvGrpSpPr>
        <p:grpSpPr>
          <a:xfrm>
            <a:off x="9558946" y="3635217"/>
            <a:ext cx="1728788" cy="1036192"/>
            <a:chOff x="916517" y="4592593"/>
            <a:chExt cx="2305050" cy="1381589"/>
          </a:xfrm>
        </p:grpSpPr>
        <p:sp>
          <p:nvSpPr>
            <p:cNvPr id="50" name="TextBox 72"/>
            <p:cNvSpPr txBox="1"/>
            <p:nvPr/>
          </p:nvSpPr>
          <p:spPr>
            <a:xfrm>
              <a:off x="1293948" y="4592593"/>
              <a:ext cx="1549997" cy="44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Adam </a:t>
              </a:r>
              <a:r>
                <a:rPr lang="en-US" sz="1200" b="1" dirty="0" err="1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Lenon</a:t>
              </a:r>
              <a:endParaRPr lang="en-US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73"/>
            <p:cNvSpPr/>
            <p:nvPr/>
          </p:nvSpPr>
          <p:spPr>
            <a:xfrm>
              <a:off x="916517" y="5297074"/>
              <a:ext cx="23050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74"/>
            <p:cNvSpPr txBox="1"/>
            <p:nvPr/>
          </p:nvSpPr>
          <p:spPr>
            <a:xfrm>
              <a:off x="1194329" y="4879882"/>
              <a:ext cx="1743075" cy="377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Publisher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4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3465893" y="3721930"/>
            <a:ext cx="1884309" cy="466784"/>
            <a:chOff x="5268627" y="2933595"/>
            <a:chExt cx="2512412" cy="622378"/>
          </a:xfrm>
        </p:grpSpPr>
        <p:sp>
          <p:nvSpPr>
            <p:cNvPr id="3" name="TextBox 33"/>
            <p:cNvSpPr txBox="1"/>
            <p:nvPr/>
          </p:nvSpPr>
          <p:spPr>
            <a:xfrm>
              <a:off x="5832171" y="2933595"/>
              <a:ext cx="137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Organising</a:t>
              </a:r>
              <a:endParaRPr lang="en-US" sz="12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105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5409797" y="3721930"/>
            <a:ext cx="1884309" cy="466784"/>
            <a:chOff x="5268627" y="2933595"/>
            <a:chExt cx="2512412" cy="622378"/>
          </a:xfrm>
        </p:grpSpPr>
        <p:sp>
          <p:nvSpPr>
            <p:cNvPr id="6" name="TextBox 36"/>
            <p:cNvSpPr txBox="1"/>
            <p:nvPr/>
          </p:nvSpPr>
          <p:spPr>
            <a:xfrm>
              <a:off x="5814774" y="2933595"/>
              <a:ext cx="1412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105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7308668" y="3721930"/>
            <a:ext cx="1884309" cy="466784"/>
            <a:chOff x="5268627" y="2933595"/>
            <a:chExt cx="2512412" cy="622378"/>
          </a:xfrm>
        </p:grpSpPr>
        <p:sp>
          <p:nvSpPr>
            <p:cNvPr id="9" name="TextBox 39"/>
            <p:cNvSpPr txBox="1"/>
            <p:nvPr/>
          </p:nvSpPr>
          <p:spPr>
            <a:xfrm>
              <a:off x="5903770" y="2933595"/>
              <a:ext cx="1234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Creativity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105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9331967" y="3721930"/>
            <a:ext cx="1884309" cy="466784"/>
            <a:chOff x="5268627" y="2933595"/>
            <a:chExt cx="2512412" cy="622378"/>
          </a:xfrm>
        </p:grpSpPr>
        <p:sp>
          <p:nvSpPr>
            <p:cNvPr id="12" name="TextBox 42"/>
            <p:cNvSpPr txBox="1"/>
            <p:nvPr/>
          </p:nvSpPr>
          <p:spPr>
            <a:xfrm>
              <a:off x="5425564" y="2933595"/>
              <a:ext cx="2191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a detailed description text here.</a:t>
              </a:r>
              <a:endParaRPr lang="en-US" sz="105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9771187" y="2034021"/>
            <a:ext cx="815975" cy="1614488"/>
            <a:chOff x="9411773" y="1855685"/>
            <a:chExt cx="1087967" cy="2152651"/>
          </a:xfrm>
          <a:solidFill>
            <a:srgbClr val="69BEC2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3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7842837" y="2034021"/>
            <a:ext cx="815975" cy="1614488"/>
            <a:chOff x="6840639" y="1855685"/>
            <a:chExt cx="1087967" cy="2152651"/>
          </a:xfrm>
          <a:solidFill>
            <a:schemeClr val="bg1">
              <a:lumMod val="75000"/>
            </a:schemeClr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5908800" y="2034021"/>
            <a:ext cx="815975" cy="1614488"/>
            <a:chOff x="4261923" y="1855685"/>
            <a:chExt cx="1087967" cy="2152651"/>
          </a:xfrm>
          <a:solidFill>
            <a:srgbClr val="69BEC2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724"/>
                <a:endParaRPr lang="en-US" sz="1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724"/>
                <a:endParaRPr lang="en-US" sz="1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4000062" y="2034021"/>
            <a:ext cx="815975" cy="1614488"/>
            <a:chOff x="1716939" y="1855685"/>
            <a:chExt cx="1087967" cy="2152651"/>
          </a:xfrm>
          <a:solidFill>
            <a:schemeClr val="bg1">
              <a:lumMod val="75000"/>
            </a:schemeClr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7169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456724"/>
              <a:endParaRPr lang="en-US" sz="1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9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170" y="-2102404"/>
            <a:ext cx="9920230" cy="11032779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flipV="1">
            <a:off x="3103620" y="828675"/>
            <a:ext cx="6032754" cy="5391150"/>
          </a:xfrm>
          <a:prstGeom prst="triangle">
            <a:avLst/>
          </a:prstGeom>
          <a:solidFill>
            <a:schemeClr val="tx1">
              <a:alpha val="50000"/>
            </a:schemeClr>
          </a:solidFill>
          <a:ln w="38100">
            <a:solidFill>
              <a:srgbClr val="69BE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86089" y="1532840"/>
            <a:ext cx="3067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69B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Thanks</a:t>
            </a:r>
            <a:endParaRPr lang="en-US" altLang="zh-CN" sz="4800" dirty="0">
              <a:solidFill>
                <a:srgbClr val="69BE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758" y="448339"/>
            <a:ext cx="5412249" cy="60192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26000" y="2873754"/>
            <a:ext cx="1168400" cy="1168400"/>
            <a:chOff x="2009648" y="2951479"/>
            <a:chExt cx="1168400" cy="1168400"/>
          </a:xfrm>
        </p:grpSpPr>
        <p:sp>
          <p:nvSpPr>
            <p:cNvPr id="5" name="椭圆 4"/>
            <p:cNvSpPr/>
            <p:nvPr/>
          </p:nvSpPr>
          <p:spPr>
            <a:xfrm>
              <a:off x="2009648" y="2951479"/>
              <a:ext cx="1168400" cy="1168400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12360" y="295147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157984" y="3383280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031303" y="3323425"/>
              <a:ext cx="11250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330077" y="3118742"/>
            <a:ext cx="55345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41143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4111713" y="1916491"/>
            <a:ext cx="2130941" cy="851186"/>
          </a:xfrm>
          <a:custGeom>
            <a:avLst/>
            <a:gdLst>
              <a:gd name="T0" fmla="*/ 4485972 w 7144"/>
              <a:gd name="T1" fmla="*/ 0 h 3558"/>
              <a:gd name="T2" fmla="*/ 0 w 7144"/>
              <a:gd name="T3" fmla="*/ 0 h 3558"/>
              <a:gd name="T4" fmla="*/ 1173401 w 7144"/>
              <a:gd name="T5" fmla="*/ 1142914 h 3558"/>
              <a:gd name="T6" fmla="*/ 0 w 7144"/>
              <a:gd name="T7" fmla="*/ 2268607 h 3558"/>
              <a:gd name="T8" fmla="*/ 4509838 w 7144"/>
              <a:gd name="T9" fmla="*/ 2268607 h 3558"/>
              <a:gd name="T10" fmla="*/ 5682443 w 7144"/>
              <a:gd name="T11" fmla="*/ 1142914 h 3558"/>
              <a:gd name="T12" fmla="*/ 4485972 w 7144"/>
              <a:gd name="T13" fmla="*/ 0 h 355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69BEC2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5883727" y="1916491"/>
            <a:ext cx="2130941" cy="851186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7654552" y="1916491"/>
            <a:ext cx="2130941" cy="851186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69BEC2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cs typeface="+mn-ea"/>
              <a:sym typeface="+mn-lt"/>
            </a:endParaRPr>
          </a:p>
        </p:txBody>
      </p:sp>
      <p:sp>
        <p:nvSpPr>
          <p:cNvPr id="5" name="Freeform 2"/>
          <p:cNvSpPr>
            <a:spLocks noChangeArrowheads="1"/>
          </p:cNvSpPr>
          <p:nvPr/>
        </p:nvSpPr>
        <p:spPr bwMode="auto">
          <a:xfrm>
            <a:off x="9427756" y="1916491"/>
            <a:ext cx="2130941" cy="851186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1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5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112308" y="2912914"/>
            <a:ext cx="1879157" cy="247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088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ELEMENT ONE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88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968846" y="2912914"/>
            <a:ext cx="1879157" cy="247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088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ELEMENT TWO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88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7815860" y="2912914"/>
            <a:ext cx="1879157" cy="247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088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ELEMENT THREE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88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9672398" y="2912914"/>
            <a:ext cx="1879157" cy="247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088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ELEMENT FOUR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088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altLang="zh-CN" sz="1013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74"/>
          <p:cNvSpPr>
            <a:spLocks noChangeArrowheads="1"/>
          </p:cNvSpPr>
          <p:nvPr/>
        </p:nvSpPr>
        <p:spPr bwMode="auto">
          <a:xfrm>
            <a:off x="4939684" y="2045062"/>
            <a:ext cx="592854" cy="524402"/>
          </a:xfrm>
          <a:custGeom>
            <a:avLst/>
            <a:gdLst>
              <a:gd name="T0" fmla="*/ 1545876 w 461"/>
              <a:gd name="T1" fmla="*/ 728868 h 409"/>
              <a:gd name="T2" fmla="*/ 1545876 w 461"/>
              <a:gd name="T3" fmla="*/ 728868 h 409"/>
              <a:gd name="T4" fmla="*/ 846633 w 461"/>
              <a:gd name="T5" fmla="*/ 58173 h 409"/>
              <a:gd name="T6" fmla="*/ 726665 w 461"/>
              <a:gd name="T7" fmla="*/ 58173 h 409"/>
              <a:gd name="T8" fmla="*/ 30849 w 461"/>
              <a:gd name="T9" fmla="*/ 728868 h 409"/>
              <a:gd name="T10" fmla="*/ 61698 w 461"/>
              <a:gd name="T11" fmla="*/ 787040 h 409"/>
              <a:gd name="T12" fmla="*/ 212515 w 461"/>
              <a:gd name="T13" fmla="*/ 787040 h 409"/>
              <a:gd name="T14" fmla="*/ 212515 w 461"/>
              <a:gd name="T15" fmla="*/ 1334547 h 409"/>
              <a:gd name="T16" fmla="*/ 270785 w 461"/>
              <a:gd name="T17" fmla="*/ 1396141 h 409"/>
              <a:gd name="T18" fmla="*/ 606696 w 461"/>
              <a:gd name="T19" fmla="*/ 1396141 h 409"/>
              <a:gd name="T20" fmla="*/ 606696 w 461"/>
              <a:gd name="T21" fmla="*/ 848635 h 409"/>
              <a:gd name="T22" fmla="*/ 970029 w 461"/>
              <a:gd name="T23" fmla="*/ 848635 h 409"/>
              <a:gd name="T24" fmla="*/ 970029 w 461"/>
              <a:gd name="T25" fmla="*/ 1396141 h 409"/>
              <a:gd name="T26" fmla="*/ 1305940 w 461"/>
              <a:gd name="T27" fmla="*/ 1396141 h 409"/>
              <a:gd name="T28" fmla="*/ 1364210 w 461"/>
              <a:gd name="T29" fmla="*/ 1334547 h 409"/>
              <a:gd name="T30" fmla="*/ 1364210 w 461"/>
              <a:gd name="T31" fmla="*/ 787040 h 409"/>
              <a:gd name="T32" fmla="*/ 1518455 w 461"/>
              <a:gd name="T33" fmla="*/ 787040 h 409"/>
              <a:gd name="T34" fmla="*/ 1545876 w 461"/>
              <a:gd name="T35" fmla="*/ 728868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11" name="Freeform 68"/>
          <p:cNvSpPr>
            <a:spLocks noChangeArrowheads="1"/>
          </p:cNvSpPr>
          <p:nvPr/>
        </p:nvSpPr>
        <p:spPr bwMode="auto">
          <a:xfrm>
            <a:off x="6789080" y="2065895"/>
            <a:ext cx="497616" cy="538688"/>
          </a:xfrm>
          <a:custGeom>
            <a:avLst/>
            <a:gdLst>
              <a:gd name="T0" fmla="*/ 1018646 w 426"/>
              <a:gd name="T1" fmla="*/ 578332 h 462"/>
              <a:gd name="T2" fmla="*/ 1018646 w 426"/>
              <a:gd name="T3" fmla="*/ 578332 h 462"/>
              <a:gd name="T4" fmla="*/ 467269 w 426"/>
              <a:gd name="T5" fmla="*/ 55968 h 462"/>
              <a:gd name="T6" fmla="*/ 302167 w 426"/>
              <a:gd name="T7" fmla="*/ 31093 h 462"/>
              <a:gd name="T8" fmla="*/ 218059 w 426"/>
              <a:gd name="T9" fmla="*/ 167903 h 462"/>
              <a:gd name="T10" fmla="*/ 109029 w 426"/>
              <a:gd name="T11" fmla="*/ 911029 h 462"/>
              <a:gd name="T12" fmla="*/ 80993 w 426"/>
              <a:gd name="T13" fmla="*/ 1268600 h 462"/>
              <a:gd name="T14" fmla="*/ 772551 w 426"/>
              <a:gd name="T15" fmla="*/ 1296584 h 462"/>
              <a:gd name="T16" fmla="*/ 1267857 w 426"/>
              <a:gd name="T17" fmla="*/ 827077 h 462"/>
              <a:gd name="T18" fmla="*/ 1018646 w 426"/>
              <a:gd name="T19" fmla="*/ 578332 h 462"/>
              <a:gd name="T20" fmla="*/ 741400 w 426"/>
              <a:gd name="T21" fmla="*/ 1215742 h 462"/>
              <a:gd name="T22" fmla="*/ 741400 w 426"/>
              <a:gd name="T23" fmla="*/ 1215742 h 462"/>
              <a:gd name="T24" fmla="*/ 165102 w 426"/>
              <a:gd name="T25" fmla="*/ 1215742 h 462"/>
              <a:gd name="T26" fmla="*/ 604335 w 426"/>
              <a:gd name="T27" fmla="*/ 883045 h 462"/>
              <a:gd name="T28" fmla="*/ 1158827 w 426"/>
              <a:gd name="T29" fmla="*/ 855061 h 462"/>
              <a:gd name="T30" fmla="*/ 741400 w 426"/>
              <a:gd name="T31" fmla="*/ 1215742 h 462"/>
              <a:gd name="T32" fmla="*/ 632371 w 426"/>
              <a:gd name="T33" fmla="*/ 935903 h 462"/>
              <a:gd name="T34" fmla="*/ 632371 w 426"/>
              <a:gd name="T35" fmla="*/ 935903 h 462"/>
              <a:gd name="T36" fmla="*/ 302167 w 426"/>
              <a:gd name="T37" fmla="*/ 1128681 h 462"/>
              <a:gd name="T38" fmla="*/ 520226 w 426"/>
              <a:gd name="T39" fmla="*/ 1128681 h 462"/>
              <a:gd name="T40" fmla="*/ 688443 w 426"/>
              <a:gd name="T41" fmla="*/ 911029 h 462"/>
              <a:gd name="T42" fmla="*/ 688443 w 426"/>
              <a:gd name="T43" fmla="*/ 911029 h 462"/>
              <a:gd name="T44" fmla="*/ 632371 w 426"/>
              <a:gd name="T45" fmla="*/ 935903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12" name="Freeform 145"/>
          <p:cNvSpPr>
            <a:spLocks noChangeArrowheads="1"/>
          </p:cNvSpPr>
          <p:nvPr/>
        </p:nvSpPr>
        <p:spPr bwMode="auto">
          <a:xfrm>
            <a:off x="8468238" y="2086728"/>
            <a:ext cx="517854" cy="517854"/>
          </a:xfrm>
          <a:custGeom>
            <a:avLst/>
            <a:gdLst>
              <a:gd name="T0" fmla="*/ 217849 w 444"/>
              <a:gd name="T1" fmla="*/ 1242042 h 445"/>
              <a:gd name="T2" fmla="*/ 217849 w 444"/>
              <a:gd name="T3" fmla="*/ 1242042 h 445"/>
              <a:gd name="T4" fmla="*/ 385903 w 444"/>
              <a:gd name="T5" fmla="*/ 1378667 h 445"/>
              <a:gd name="T6" fmla="*/ 522836 w 444"/>
              <a:gd name="T7" fmla="*/ 1242042 h 445"/>
              <a:gd name="T8" fmla="*/ 385903 w 444"/>
              <a:gd name="T9" fmla="*/ 1074367 h 445"/>
              <a:gd name="T10" fmla="*/ 217849 w 444"/>
              <a:gd name="T11" fmla="*/ 1242042 h 445"/>
              <a:gd name="T12" fmla="*/ 992767 w 444"/>
              <a:gd name="T13" fmla="*/ 1242042 h 445"/>
              <a:gd name="T14" fmla="*/ 992767 w 444"/>
              <a:gd name="T15" fmla="*/ 1242042 h 445"/>
              <a:gd name="T16" fmla="*/ 1157709 w 444"/>
              <a:gd name="T17" fmla="*/ 1378667 h 445"/>
              <a:gd name="T18" fmla="*/ 1297755 w 444"/>
              <a:gd name="T19" fmla="*/ 1242042 h 445"/>
              <a:gd name="T20" fmla="*/ 1157709 w 444"/>
              <a:gd name="T21" fmla="*/ 1074367 h 445"/>
              <a:gd name="T22" fmla="*/ 992767 w 444"/>
              <a:gd name="T23" fmla="*/ 1242042 h 445"/>
              <a:gd name="T24" fmla="*/ 494827 w 444"/>
              <a:gd name="T25" fmla="*/ 881850 h 445"/>
              <a:gd name="T26" fmla="*/ 494827 w 444"/>
              <a:gd name="T27" fmla="*/ 881850 h 445"/>
              <a:gd name="T28" fmla="*/ 1350661 w 444"/>
              <a:gd name="T29" fmla="*/ 633442 h 445"/>
              <a:gd name="T30" fmla="*/ 1378670 w 444"/>
              <a:gd name="T31" fmla="*/ 580655 h 445"/>
              <a:gd name="T32" fmla="*/ 1378670 w 444"/>
              <a:gd name="T33" fmla="*/ 167676 h 445"/>
              <a:gd name="T34" fmla="*/ 304988 w 444"/>
              <a:gd name="T35" fmla="*/ 167676 h 445"/>
              <a:gd name="T36" fmla="*/ 304988 w 444"/>
              <a:gd name="T37" fmla="*/ 31051 h 445"/>
              <a:gd name="T38" fmla="*/ 276979 w 444"/>
              <a:gd name="T39" fmla="*/ 0 h 445"/>
              <a:gd name="T40" fmla="*/ 28009 w 444"/>
              <a:gd name="T41" fmla="*/ 0 h 445"/>
              <a:gd name="T42" fmla="*/ 0 w 444"/>
              <a:gd name="T43" fmla="*/ 31051 h 445"/>
              <a:gd name="T44" fmla="*/ 0 w 444"/>
              <a:gd name="T45" fmla="*/ 167676 h 445"/>
              <a:gd name="T46" fmla="*/ 140045 w 444"/>
              <a:gd name="T47" fmla="*/ 167676 h 445"/>
              <a:gd name="T48" fmla="*/ 304988 w 444"/>
              <a:gd name="T49" fmla="*/ 853904 h 445"/>
              <a:gd name="T50" fmla="*/ 304988 w 444"/>
              <a:gd name="T51" fmla="*/ 937742 h 445"/>
              <a:gd name="T52" fmla="*/ 304988 w 444"/>
              <a:gd name="T53" fmla="*/ 1049526 h 445"/>
              <a:gd name="T54" fmla="*/ 329885 w 444"/>
              <a:gd name="T55" fmla="*/ 1074367 h 445"/>
              <a:gd name="T56" fmla="*/ 385903 w 444"/>
              <a:gd name="T57" fmla="*/ 1074367 h 445"/>
              <a:gd name="T58" fmla="*/ 1157709 w 444"/>
              <a:gd name="T59" fmla="*/ 1074367 h 445"/>
              <a:gd name="T60" fmla="*/ 1350661 w 444"/>
              <a:gd name="T61" fmla="*/ 1074367 h 445"/>
              <a:gd name="T62" fmla="*/ 1378670 w 444"/>
              <a:gd name="T63" fmla="*/ 1049526 h 445"/>
              <a:gd name="T64" fmla="*/ 1378670 w 444"/>
              <a:gd name="T65" fmla="*/ 937742 h 445"/>
              <a:gd name="T66" fmla="*/ 522836 w 444"/>
              <a:gd name="T67" fmla="*/ 937742 h 445"/>
              <a:gd name="T68" fmla="*/ 494827 w 444"/>
              <a:gd name="T69" fmla="*/ 881850 h 4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  <p:sp>
        <p:nvSpPr>
          <p:cNvPr id="13" name="Freeform 101"/>
          <p:cNvSpPr>
            <a:spLocks noChangeArrowheads="1"/>
          </p:cNvSpPr>
          <p:nvPr/>
        </p:nvSpPr>
        <p:spPr bwMode="auto">
          <a:xfrm>
            <a:off x="10214657" y="2153395"/>
            <a:ext cx="526783" cy="405950"/>
          </a:xfrm>
          <a:custGeom>
            <a:avLst/>
            <a:gdLst>
              <a:gd name="T0" fmla="*/ 226221 w 497"/>
              <a:gd name="T1" fmla="*/ 702472 h 382"/>
              <a:gd name="T2" fmla="*/ 226221 w 497"/>
              <a:gd name="T3" fmla="*/ 702472 h 382"/>
              <a:gd name="T4" fmla="*/ 449615 w 497"/>
              <a:gd name="T5" fmla="*/ 929075 h 382"/>
              <a:gd name="T6" fmla="*/ 701287 w 497"/>
              <a:gd name="T7" fmla="*/ 1079200 h 382"/>
              <a:gd name="T8" fmla="*/ 952958 w 497"/>
              <a:gd name="T9" fmla="*/ 954568 h 382"/>
              <a:gd name="T10" fmla="*/ 1102830 w 497"/>
              <a:gd name="T11" fmla="*/ 730797 h 382"/>
              <a:gd name="T12" fmla="*/ 701287 w 497"/>
              <a:gd name="T13" fmla="*/ 929075 h 382"/>
              <a:gd name="T14" fmla="*/ 226221 w 497"/>
              <a:gd name="T15" fmla="*/ 702472 h 382"/>
              <a:gd name="T16" fmla="*/ 1377123 w 497"/>
              <a:gd name="T17" fmla="*/ 351236 h 382"/>
              <a:gd name="T18" fmla="*/ 1377123 w 497"/>
              <a:gd name="T19" fmla="*/ 351236 h 382"/>
              <a:gd name="T20" fmla="*/ 774809 w 497"/>
              <a:gd name="T21" fmla="*/ 25493 h 382"/>
              <a:gd name="T22" fmla="*/ 624937 w 497"/>
              <a:gd name="T23" fmla="*/ 25493 h 382"/>
              <a:gd name="T24" fmla="*/ 25450 w 497"/>
              <a:gd name="T25" fmla="*/ 351236 h 382"/>
              <a:gd name="T26" fmla="*/ 25450 w 497"/>
              <a:gd name="T27" fmla="*/ 453208 h 382"/>
              <a:gd name="T28" fmla="*/ 624937 w 497"/>
              <a:gd name="T29" fmla="*/ 778950 h 382"/>
              <a:gd name="T30" fmla="*/ 774809 w 497"/>
              <a:gd name="T31" fmla="*/ 778950 h 382"/>
              <a:gd name="T32" fmla="*/ 1153730 w 497"/>
              <a:gd name="T33" fmla="*/ 552347 h 382"/>
              <a:gd name="T34" fmla="*/ 752186 w 497"/>
              <a:gd name="T35" fmla="*/ 453208 h 382"/>
              <a:gd name="T36" fmla="*/ 701287 w 497"/>
              <a:gd name="T37" fmla="*/ 475868 h 382"/>
              <a:gd name="T38" fmla="*/ 574037 w 497"/>
              <a:gd name="T39" fmla="*/ 376729 h 382"/>
              <a:gd name="T40" fmla="*/ 701287 w 497"/>
              <a:gd name="T41" fmla="*/ 303083 h 382"/>
              <a:gd name="T42" fmla="*/ 828536 w 497"/>
              <a:gd name="T43" fmla="*/ 351236 h 382"/>
              <a:gd name="T44" fmla="*/ 1252701 w 497"/>
              <a:gd name="T45" fmla="*/ 501361 h 382"/>
              <a:gd name="T46" fmla="*/ 1377123 w 497"/>
              <a:gd name="T47" fmla="*/ 453208 h 382"/>
              <a:gd name="T48" fmla="*/ 1377123 w 497"/>
              <a:gd name="T49" fmla="*/ 351236 h 382"/>
              <a:gd name="T50" fmla="*/ 1201802 w 497"/>
              <a:gd name="T51" fmla="*/ 980061 h 382"/>
              <a:gd name="T52" fmla="*/ 1201802 w 497"/>
              <a:gd name="T53" fmla="*/ 980061 h 382"/>
              <a:gd name="T54" fmla="*/ 1303601 w 497"/>
              <a:gd name="T55" fmla="*/ 954568 h 382"/>
              <a:gd name="T56" fmla="*/ 1252701 w 497"/>
              <a:gd name="T57" fmla="*/ 501361 h 382"/>
              <a:gd name="T58" fmla="*/ 1153730 w 497"/>
              <a:gd name="T59" fmla="*/ 552347 h 382"/>
              <a:gd name="T60" fmla="*/ 1201802 w 497"/>
              <a:gd name="T61" fmla="*/ 980061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605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32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3378201" y="1608646"/>
            <a:ext cx="1964307" cy="3657599"/>
            <a:chOff x="711201" y="1569127"/>
            <a:chExt cx="2619076" cy="4876799"/>
          </a:xfrm>
        </p:grpSpPr>
        <p:sp>
          <p:nvSpPr>
            <p:cNvPr id="3" name="Rectangle 1"/>
            <p:cNvSpPr/>
            <p:nvPr/>
          </p:nvSpPr>
          <p:spPr>
            <a:xfrm>
              <a:off x="726233" y="1569127"/>
              <a:ext cx="2604044" cy="2402641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711201" y="4043286"/>
              <a:ext cx="2619076" cy="2402640"/>
              <a:chOff x="711201" y="4043286"/>
              <a:chExt cx="2619076" cy="2402640"/>
            </a:xfrm>
          </p:grpSpPr>
          <p:sp>
            <p:nvSpPr>
              <p:cNvPr id="5" name="Rectangle 3"/>
              <p:cNvSpPr/>
              <p:nvPr/>
            </p:nvSpPr>
            <p:spPr>
              <a:xfrm>
                <a:off x="711201" y="4043286"/>
                <a:ext cx="2619076" cy="24026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137160" rtlCol="0" anchor="ctr"/>
              <a:lstStyle/>
              <a:p>
                <a:pPr algn="ctr" defTabSz="1087755">
                  <a:lnSpc>
                    <a:spcPct val="200000"/>
                  </a:lnSpc>
                </a:pPr>
                <a:endParaRPr 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" name="Group 13"/>
              <p:cNvGrpSpPr/>
              <p:nvPr/>
            </p:nvGrpSpPr>
            <p:grpSpPr>
              <a:xfrm>
                <a:off x="1015175" y="4281570"/>
                <a:ext cx="2096326" cy="1247951"/>
                <a:chOff x="1015175" y="4281570"/>
                <a:chExt cx="2096326" cy="1247951"/>
              </a:xfrm>
            </p:grpSpPr>
            <p:sp>
              <p:nvSpPr>
                <p:cNvPr id="7" name="Rectangle 11"/>
                <p:cNvSpPr/>
                <p:nvPr/>
              </p:nvSpPr>
              <p:spPr>
                <a:xfrm>
                  <a:off x="1015175" y="4667746"/>
                  <a:ext cx="2096326" cy="861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9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Please add detailed description text here to match the title text language style as much as possible, and the language description is as concise and vivid as possible.</a:t>
                  </a:r>
                  <a:endParaRPr lang="en-US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TextBox 12"/>
                <p:cNvSpPr txBox="1"/>
                <p:nvPr/>
              </p:nvSpPr>
              <p:spPr>
                <a:xfrm>
                  <a:off x="1060542" y="4281570"/>
                  <a:ext cx="1604969" cy="448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b="1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Portofolio</a:t>
                  </a:r>
                  <a:r>
                    <a:rPr lang="en-US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01</a:t>
                  </a:r>
                </a:p>
              </p:txBody>
            </p:sp>
          </p:grpSp>
        </p:grpSp>
      </p:grpSp>
      <p:grpSp>
        <p:nvGrpSpPr>
          <p:cNvPr id="9" name="Group 30"/>
          <p:cNvGrpSpPr/>
          <p:nvPr/>
        </p:nvGrpSpPr>
        <p:grpSpPr>
          <a:xfrm>
            <a:off x="7396582" y="1608646"/>
            <a:ext cx="1964307" cy="3657599"/>
            <a:chOff x="6069043" y="1569127"/>
            <a:chExt cx="2619076" cy="4876799"/>
          </a:xfrm>
        </p:grpSpPr>
        <p:sp>
          <p:nvSpPr>
            <p:cNvPr id="10" name="Rectangle 4"/>
            <p:cNvSpPr/>
            <p:nvPr/>
          </p:nvSpPr>
          <p:spPr>
            <a:xfrm>
              <a:off x="6084075" y="1569127"/>
              <a:ext cx="2604044" cy="2402641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11" name="Group 25"/>
            <p:cNvGrpSpPr/>
            <p:nvPr/>
          </p:nvGrpSpPr>
          <p:grpSpPr>
            <a:xfrm>
              <a:off x="6069043" y="4043286"/>
              <a:ext cx="2619076" cy="2402640"/>
              <a:chOff x="6069043" y="4043286"/>
              <a:chExt cx="2619076" cy="2402640"/>
            </a:xfrm>
          </p:grpSpPr>
          <p:sp>
            <p:nvSpPr>
              <p:cNvPr id="12" name="Rectangle 6"/>
              <p:cNvSpPr/>
              <p:nvPr/>
            </p:nvSpPr>
            <p:spPr>
              <a:xfrm>
                <a:off x="6069043" y="4043286"/>
                <a:ext cx="2619076" cy="24026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137160" rtlCol="0" anchor="ctr"/>
              <a:lstStyle/>
              <a:p>
                <a:pPr algn="ctr" defTabSz="1087755">
                  <a:lnSpc>
                    <a:spcPct val="200000"/>
                  </a:lnSpc>
                </a:pPr>
                <a:endParaRPr 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4"/>
              <p:cNvGrpSpPr/>
              <p:nvPr/>
            </p:nvGrpSpPr>
            <p:grpSpPr>
              <a:xfrm>
                <a:off x="6330418" y="4281570"/>
                <a:ext cx="2096326" cy="1247951"/>
                <a:chOff x="1015175" y="4281570"/>
                <a:chExt cx="2096326" cy="1247951"/>
              </a:xfrm>
            </p:grpSpPr>
            <p:sp>
              <p:nvSpPr>
                <p:cNvPr id="14" name="Rectangle 15"/>
                <p:cNvSpPr/>
                <p:nvPr/>
              </p:nvSpPr>
              <p:spPr>
                <a:xfrm>
                  <a:off x="1015175" y="4667746"/>
                  <a:ext cx="2096326" cy="861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9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Please add detailed description text here to match the title text language style as much as possible, and the language description is as concise and vivid as possible.</a:t>
                  </a:r>
                  <a:endParaRPr lang="en-US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TextBox 16"/>
                <p:cNvSpPr txBox="1"/>
                <p:nvPr/>
              </p:nvSpPr>
              <p:spPr>
                <a:xfrm>
                  <a:off x="1060542" y="4281570"/>
                  <a:ext cx="1604969" cy="448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b="1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Portofolio</a:t>
                  </a:r>
                  <a:r>
                    <a:rPr lang="en-US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03</a:t>
                  </a:r>
                </a:p>
              </p:txBody>
            </p:sp>
          </p:grpSp>
        </p:grpSp>
      </p:grpSp>
      <p:grpSp>
        <p:nvGrpSpPr>
          <p:cNvPr id="16" name="Group 29"/>
          <p:cNvGrpSpPr/>
          <p:nvPr/>
        </p:nvGrpSpPr>
        <p:grpSpPr>
          <a:xfrm>
            <a:off x="5396512" y="1608645"/>
            <a:ext cx="1964307" cy="3657600"/>
            <a:chOff x="3402282" y="1569127"/>
            <a:chExt cx="2619076" cy="4876800"/>
          </a:xfrm>
        </p:grpSpPr>
        <p:sp>
          <p:nvSpPr>
            <p:cNvPr id="17" name="Rectangle 2"/>
            <p:cNvSpPr/>
            <p:nvPr/>
          </p:nvSpPr>
          <p:spPr>
            <a:xfrm>
              <a:off x="3403757" y="4043286"/>
              <a:ext cx="2617601" cy="2402641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3402282" y="1569127"/>
              <a:ext cx="2619076" cy="2402640"/>
              <a:chOff x="3402282" y="1569127"/>
              <a:chExt cx="2619076" cy="2402640"/>
            </a:xfrm>
          </p:grpSpPr>
          <p:sp>
            <p:nvSpPr>
              <p:cNvPr id="19" name="Rectangle 7"/>
              <p:cNvSpPr/>
              <p:nvPr/>
            </p:nvSpPr>
            <p:spPr>
              <a:xfrm>
                <a:off x="3402282" y="1569127"/>
                <a:ext cx="2619076" cy="2402640"/>
              </a:xfrm>
              <a:prstGeom prst="rect">
                <a:avLst/>
              </a:prstGeom>
              <a:solidFill>
                <a:srgbClr val="69BE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137160" rtlCol="0" anchor="ctr"/>
              <a:lstStyle/>
              <a:p>
                <a:pPr algn="ctr" defTabSz="1087755">
                  <a:lnSpc>
                    <a:spcPct val="200000"/>
                  </a:lnSpc>
                </a:pPr>
                <a:endParaRPr 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Group 17"/>
              <p:cNvGrpSpPr/>
              <p:nvPr/>
            </p:nvGrpSpPr>
            <p:grpSpPr>
              <a:xfrm>
                <a:off x="3673688" y="1814142"/>
                <a:ext cx="2096326" cy="1247950"/>
                <a:chOff x="1015175" y="4281570"/>
                <a:chExt cx="2096326" cy="1247950"/>
              </a:xfrm>
            </p:grpSpPr>
            <p:sp>
              <p:nvSpPr>
                <p:cNvPr id="21" name="Rectangle 18"/>
                <p:cNvSpPr/>
                <p:nvPr/>
              </p:nvSpPr>
              <p:spPr>
                <a:xfrm>
                  <a:off x="1015175" y="4667746"/>
                  <a:ext cx="2096326" cy="8617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9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Please add detailed description text here to match the title text language style as much as possible, and the language description is as concise and vivid as possible.</a:t>
                  </a:r>
                  <a:endParaRPr lang="en-US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TextBox 19"/>
                <p:cNvSpPr txBox="1"/>
                <p:nvPr/>
              </p:nvSpPr>
              <p:spPr>
                <a:xfrm>
                  <a:off x="1060542" y="4281570"/>
                  <a:ext cx="1604969" cy="448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b="1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Portofolio</a:t>
                  </a:r>
                  <a:r>
                    <a:rPr lang="en-US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02</a:t>
                  </a:r>
                </a:p>
              </p:txBody>
            </p:sp>
          </p:grpSp>
        </p:grpSp>
      </p:grpSp>
      <p:grpSp>
        <p:nvGrpSpPr>
          <p:cNvPr id="23" name="Group 31"/>
          <p:cNvGrpSpPr/>
          <p:nvPr/>
        </p:nvGrpSpPr>
        <p:grpSpPr>
          <a:xfrm>
            <a:off x="9414894" y="1608645"/>
            <a:ext cx="1964307" cy="3657600"/>
            <a:chOff x="8760125" y="1569127"/>
            <a:chExt cx="2619076" cy="4876800"/>
          </a:xfrm>
        </p:grpSpPr>
        <p:sp>
          <p:nvSpPr>
            <p:cNvPr id="24" name="Rectangle 5"/>
            <p:cNvSpPr/>
            <p:nvPr/>
          </p:nvSpPr>
          <p:spPr>
            <a:xfrm>
              <a:off x="8761600" y="4043286"/>
              <a:ext cx="2617601" cy="2402641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grpSp>
          <p:nvGrpSpPr>
            <p:cNvPr id="25" name="Group 27"/>
            <p:cNvGrpSpPr/>
            <p:nvPr/>
          </p:nvGrpSpPr>
          <p:grpSpPr>
            <a:xfrm>
              <a:off x="8760125" y="1569127"/>
              <a:ext cx="2619076" cy="2402640"/>
              <a:chOff x="8760125" y="1569127"/>
              <a:chExt cx="2619076" cy="2402640"/>
            </a:xfrm>
          </p:grpSpPr>
          <p:sp>
            <p:nvSpPr>
              <p:cNvPr id="26" name="Rectangle 8"/>
              <p:cNvSpPr/>
              <p:nvPr/>
            </p:nvSpPr>
            <p:spPr>
              <a:xfrm>
                <a:off x="8760125" y="1569127"/>
                <a:ext cx="2619076" cy="2402640"/>
              </a:xfrm>
              <a:prstGeom prst="rect">
                <a:avLst/>
              </a:prstGeom>
              <a:solidFill>
                <a:srgbClr val="69BE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137160" rtlCol="0" anchor="ctr"/>
              <a:lstStyle/>
              <a:p>
                <a:pPr algn="ctr" defTabSz="1087755">
                  <a:lnSpc>
                    <a:spcPct val="200000"/>
                  </a:lnSpc>
                </a:pPr>
                <a:endParaRPr lang="en-US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Group 20"/>
              <p:cNvGrpSpPr/>
              <p:nvPr/>
            </p:nvGrpSpPr>
            <p:grpSpPr>
              <a:xfrm>
                <a:off x="9021500" y="1814142"/>
                <a:ext cx="2096326" cy="1247950"/>
                <a:chOff x="1015175" y="4281570"/>
                <a:chExt cx="2096326" cy="1247950"/>
              </a:xfrm>
            </p:grpSpPr>
            <p:sp>
              <p:nvSpPr>
                <p:cNvPr id="28" name="Rectangle 21"/>
                <p:cNvSpPr/>
                <p:nvPr/>
              </p:nvSpPr>
              <p:spPr>
                <a:xfrm>
                  <a:off x="1015175" y="4667746"/>
                  <a:ext cx="2096326" cy="8617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9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Please add detailed description text here to match the title text language style as much as possible, and the language description is as concise and vivid as possible.</a:t>
                  </a:r>
                  <a:endParaRPr lang="en-US" sz="9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TextBox 22"/>
                <p:cNvSpPr txBox="1"/>
                <p:nvPr/>
              </p:nvSpPr>
              <p:spPr>
                <a:xfrm>
                  <a:off x="1060542" y="4281570"/>
                  <a:ext cx="1604969" cy="448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b="1" dirty="0" err="1">
                      <a:solidFill>
                        <a:schemeClr val="bg1"/>
                      </a:solidFill>
                      <a:cs typeface="+mn-ea"/>
                      <a:sym typeface="+mn-lt"/>
                    </a:rPr>
                    <a:t>Portofolio</a:t>
                  </a:r>
                  <a:r>
                    <a:rPr lang="en-US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 04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3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"/>
          <p:cNvGrpSpPr/>
          <p:nvPr/>
        </p:nvGrpSpPr>
        <p:grpSpPr>
          <a:xfrm>
            <a:off x="7399707" y="2021112"/>
            <a:ext cx="169456" cy="3189949"/>
            <a:chOff x="6017571" y="1819122"/>
            <a:chExt cx="225941" cy="4253265"/>
          </a:xfrm>
          <a:solidFill>
            <a:schemeClr val="bg1">
              <a:lumMod val="65000"/>
            </a:schemeClr>
          </a:solidFill>
        </p:grpSpPr>
        <p:sp>
          <p:nvSpPr>
            <p:cNvPr id="72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28700">
                <a:defRPr/>
              </a:pPr>
              <a:endParaRPr lang="en-US" sz="202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3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</p:grpSp>
      <p:sp>
        <p:nvSpPr>
          <p:cNvPr id="74" name="Notched Right Arrow 4"/>
          <p:cNvSpPr/>
          <p:nvPr/>
        </p:nvSpPr>
        <p:spPr>
          <a:xfrm rot="21267793">
            <a:off x="6564963" y="2248380"/>
            <a:ext cx="2034642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 err="1">
                <a:solidFill>
                  <a:schemeClr val="bg1"/>
                </a:solidFill>
                <a:cs typeface="+mn-ea"/>
                <a:sym typeface="+mn-lt"/>
              </a:rPr>
              <a:t>Atention</a:t>
            </a:r>
            <a:endParaRPr lang="en-GB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Notched Right Arrow 5"/>
          <p:cNvSpPr/>
          <p:nvPr/>
        </p:nvSpPr>
        <p:spPr>
          <a:xfrm flipH="1">
            <a:off x="6358244" y="2946892"/>
            <a:ext cx="2148734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69BE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cs typeface="+mn-ea"/>
                <a:sym typeface="+mn-lt"/>
              </a:rPr>
              <a:t>Interest</a:t>
            </a:r>
          </a:p>
        </p:txBody>
      </p:sp>
      <p:sp>
        <p:nvSpPr>
          <p:cNvPr id="76" name="Notched Right Arrow 6"/>
          <p:cNvSpPr/>
          <p:nvPr/>
        </p:nvSpPr>
        <p:spPr>
          <a:xfrm rot="21318851">
            <a:off x="6510242" y="3626974"/>
            <a:ext cx="2034642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cs typeface="+mn-ea"/>
                <a:sym typeface="+mn-lt"/>
              </a:rPr>
              <a:t>Desire</a:t>
            </a:r>
          </a:p>
        </p:txBody>
      </p:sp>
      <p:sp>
        <p:nvSpPr>
          <p:cNvPr id="77" name="Notched Right Arrow 7"/>
          <p:cNvSpPr/>
          <p:nvPr/>
        </p:nvSpPr>
        <p:spPr>
          <a:xfrm flipH="1">
            <a:off x="6317451" y="4309987"/>
            <a:ext cx="2230319" cy="56412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69BE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100" b="1" dirty="0">
                <a:solidFill>
                  <a:schemeClr val="bg1"/>
                </a:solidFill>
                <a:cs typeface="+mn-ea"/>
                <a:sym typeface="+mn-lt"/>
              </a:rPr>
              <a:t>Action</a:t>
            </a:r>
          </a:p>
        </p:txBody>
      </p:sp>
      <p:sp>
        <p:nvSpPr>
          <p:cNvPr id="78" name="TextBox 20"/>
          <p:cNvSpPr txBox="1"/>
          <p:nvPr/>
        </p:nvSpPr>
        <p:spPr>
          <a:xfrm>
            <a:off x="8913734" y="2235185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21"/>
          <p:cNvSpPr txBox="1"/>
          <p:nvPr/>
        </p:nvSpPr>
        <p:spPr>
          <a:xfrm>
            <a:off x="8913734" y="3701285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TextBox 22"/>
          <p:cNvSpPr txBox="1"/>
          <p:nvPr/>
        </p:nvSpPr>
        <p:spPr>
          <a:xfrm>
            <a:off x="4049670" y="2946892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4049670" y="4412992"/>
            <a:ext cx="19922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  <a:endParaRPr lang="en-US" sz="9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91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80"/>
          <p:cNvSpPr/>
          <p:nvPr/>
        </p:nvSpPr>
        <p:spPr>
          <a:xfrm>
            <a:off x="5394202" y="2904700"/>
            <a:ext cx="184048" cy="189160"/>
          </a:xfrm>
          <a:prstGeom prst="chevron">
            <a:avLst>
              <a:gd name="adj" fmla="val 53421"/>
            </a:avLst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Group 81"/>
          <p:cNvGrpSpPr/>
          <p:nvPr/>
        </p:nvGrpSpPr>
        <p:grpSpPr>
          <a:xfrm>
            <a:off x="5813838" y="2474557"/>
            <a:ext cx="1049171" cy="1049444"/>
            <a:chOff x="5360825" y="2115728"/>
            <a:chExt cx="1398895" cy="1399259"/>
          </a:xfrm>
        </p:grpSpPr>
        <p:sp>
          <p:nvSpPr>
            <p:cNvPr id="4" name="Oval 82"/>
            <p:cNvSpPr/>
            <p:nvPr/>
          </p:nvSpPr>
          <p:spPr>
            <a:xfrm>
              <a:off x="5360825" y="2115728"/>
              <a:ext cx="1398895" cy="1399259"/>
            </a:xfrm>
            <a:prstGeom prst="ellipse">
              <a:avLst/>
            </a:prstGeom>
            <a:solidFill>
              <a:srgbClr val="69BEC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5" name="Freeform 2"/>
            <p:cNvSpPr>
              <a:spLocks noChangeArrowheads="1"/>
            </p:cNvSpPr>
            <p:nvPr/>
          </p:nvSpPr>
          <p:spPr bwMode="auto">
            <a:xfrm>
              <a:off x="5810023" y="2570961"/>
              <a:ext cx="467726" cy="527740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13" dirty="0">
                <a:cs typeface="+mn-ea"/>
                <a:sym typeface="+mn-lt"/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4109442" y="2462029"/>
            <a:ext cx="1049171" cy="1049445"/>
            <a:chOff x="1761560" y="2126941"/>
            <a:chExt cx="1398895" cy="1399260"/>
          </a:xfrm>
        </p:grpSpPr>
        <p:sp>
          <p:nvSpPr>
            <p:cNvPr id="7" name="Oval 85"/>
            <p:cNvSpPr/>
            <p:nvPr/>
          </p:nvSpPr>
          <p:spPr>
            <a:xfrm>
              <a:off x="1761560" y="2126941"/>
              <a:ext cx="1398895" cy="13992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  <p:sp>
          <p:nvSpPr>
            <p:cNvPr id="8" name="AutoShape 15"/>
            <p:cNvSpPr/>
            <p:nvPr/>
          </p:nvSpPr>
          <p:spPr bwMode="auto">
            <a:xfrm>
              <a:off x="2231629" y="2618586"/>
              <a:ext cx="460842" cy="449378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defTabSz="256699">
                <a:defRPr/>
              </a:pPr>
              <a:endParaRPr lang="es-ES" sz="1575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" name="Chevron 87"/>
          <p:cNvSpPr/>
          <p:nvPr/>
        </p:nvSpPr>
        <p:spPr>
          <a:xfrm>
            <a:off x="7060580" y="2904700"/>
            <a:ext cx="184048" cy="189160"/>
          </a:xfrm>
          <a:prstGeom prst="chevron">
            <a:avLst>
              <a:gd name="adj" fmla="val 53421"/>
            </a:avLst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Chevron 88"/>
          <p:cNvSpPr/>
          <p:nvPr/>
        </p:nvSpPr>
        <p:spPr>
          <a:xfrm>
            <a:off x="8848918" y="2815981"/>
            <a:ext cx="356604" cy="366509"/>
          </a:xfrm>
          <a:prstGeom prst="chevron">
            <a:avLst>
              <a:gd name="adj" fmla="val 53421"/>
            </a:avLst>
          </a:prstGeom>
          <a:solidFill>
            <a:srgbClr val="69B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9400462" y="2733778"/>
            <a:ext cx="1638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Need ?</a:t>
            </a:r>
            <a:endParaRPr lang="id-ID" sz="30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Group 90"/>
          <p:cNvGrpSpPr/>
          <p:nvPr/>
        </p:nvGrpSpPr>
        <p:grpSpPr>
          <a:xfrm>
            <a:off x="3823418" y="3621105"/>
            <a:ext cx="1621219" cy="893488"/>
            <a:chOff x="1398458" y="5162834"/>
            <a:chExt cx="2161625" cy="1191316"/>
          </a:xfrm>
        </p:grpSpPr>
        <p:sp>
          <p:nvSpPr>
            <p:cNvPr id="13" name="TextBox 91"/>
            <p:cNvSpPr txBox="1"/>
            <p:nvPr/>
          </p:nvSpPr>
          <p:spPr>
            <a:xfrm>
              <a:off x="1903811" y="5162834"/>
              <a:ext cx="116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Research</a:t>
              </a:r>
            </a:p>
          </p:txBody>
        </p:sp>
        <p:sp>
          <p:nvSpPr>
            <p:cNvPr id="14" name="Rectangle 92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93"/>
          <p:cNvGrpSpPr/>
          <p:nvPr/>
        </p:nvGrpSpPr>
        <p:grpSpPr>
          <a:xfrm>
            <a:off x="5527804" y="3621105"/>
            <a:ext cx="1621219" cy="893488"/>
            <a:chOff x="1398458" y="5162834"/>
            <a:chExt cx="2161625" cy="1191316"/>
          </a:xfrm>
        </p:grpSpPr>
        <p:sp>
          <p:nvSpPr>
            <p:cNvPr id="16" name="TextBox 94"/>
            <p:cNvSpPr txBox="1"/>
            <p:nvPr/>
          </p:nvSpPr>
          <p:spPr>
            <a:xfrm>
              <a:off x="1670754" y="5162834"/>
              <a:ext cx="16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Development</a:t>
              </a:r>
            </a:p>
          </p:txBody>
        </p:sp>
        <p:sp>
          <p:nvSpPr>
            <p:cNvPr id="17" name="Rectangle 95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96"/>
          <p:cNvGrpSpPr/>
          <p:nvPr/>
        </p:nvGrpSpPr>
        <p:grpSpPr>
          <a:xfrm>
            <a:off x="7227700" y="3621105"/>
            <a:ext cx="1621219" cy="893488"/>
            <a:chOff x="1398458" y="5162834"/>
            <a:chExt cx="2161625" cy="1191316"/>
          </a:xfrm>
        </p:grpSpPr>
        <p:sp>
          <p:nvSpPr>
            <p:cNvPr id="19" name="TextBox 97"/>
            <p:cNvSpPr txBox="1"/>
            <p:nvPr/>
          </p:nvSpPr>
          <p:spPr>
            <a:xfrm>
              <a:off x="1806433" y="5162834"/>
              <a:ext cx="136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Marketing</a:t>
              </a:r>
            </a:p>
          </p:txBody>
        </p:sp>
        <p:sp>
          <p:nvSpPr>
            <p:cNvPr id="20" name="Rectangle 98"/>
            <p:cNvSpPr/>
            <p:nvPr/>
          </p:nvSpPr>
          <p:spPr>
            <a:xfrm>
              <a:off x="1398458" y="5492376"/>
              <a:ext cx="216162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99"/>
          <p:cNvGrpSpPr/>
          <p:nvPr/>
        </p:nvGrpSpPr>
        <p:grpSpPr>
          <a:xfrm>
            <a:off x="7479487" y="2474557"/>
            <a:ext cx="1049171" cy="1049444"/>
            <a:chOff x="6309174" y="2322803"/>
            <a:chExt cx="1398895" cy="1399259"/>
          </a:xfrm>
        </p:grpSpPr>
        <p:sp>
          <p:nvSpPr>
            <p:cNvPr id="22" name="Oval 100"/>
            <p:cNvSpPr/>
            <p:nvPr/>
          </p:nvSpPr>
          <p:spPr>
            <a:xfrm>
              <a:off x="6309174" y="2322803"/>
              <a:ext cx="1398895" cy="139925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9" tIns="91445" rIns="182889" bIns="91445" rtlCol="0" anchor="ctr"/>
            <a:lstStyle/>
            <a:p>
              <a:pPr algn="ctr"/>
              <a:endParaRPr lang="en-US" sz="1013" dirty="0">
                <a:cs typeface="+mn-ea"/>
                <a:sym typeface="+mn-lt"/>
              </a:endParaRPr>
            </a:p>
          </p:txBody>
        </p:sp>
        <p:grpSp>
          <p:nvGrpSpPr>
            <p:cNvPr id="23" name="Group 101"/>
            <p:cNvGrpSpPr/>
            <p:nvPr/>
          </p:nvGrpSpPr>
          <p:grpSpPr>
            <a:xfrm>
              <a:off x="6649610" y="2777215"/>
              <a:ext cx="621148" cy="528561"/>
              <a:chOff x="6537286" y="2719812"/>
              <a:chExt cx="925276" cy="787356"/>
            </a:xfrm>
            <a:solidFill>
              <a:schemeClr val="bg1"/>
            </a:solidFill>
          </p:grpSpPr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6874739" y="3373224"/>
                <a:ext cx="139094" cy="1339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25" name="Oval 12"/>
              <p:cNvSpPr>
                <a:spLocks noChangeArrowheads="1"/>
              </p:cNvSpPr>
              <p:nvPr/>
            </p:nvSpPr>
            <p:spPr bwMode="auto">
              <a:xfrm>
                <a:off x="7154136" y="3373224"/>
                <a:ext cx="140303" cy="13394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13"/>
              <p:cNvSpPr>
                <a:spLocks noEditPoints="1"/>
              </p:cNvSpPr>
              <p:nvPr/>
            </p:nvSpPr>
            <p:spPr bwMode="auto">
              <a:xfrm>
                <a:off x="6537286" y="2719812"/>
                <a:ext cx="925276" cy="604494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68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758" y="448339"/>
            <a:ext cx="5412249" cy="60192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826000" y="2873754"/>
            <a:ext cx="1168400" cy="1168400"/>
            <a:chOff x="2009648" y="2951479"/>
            <a:chExt cx="1168400" cy="1168400"/>
          </a:xfrm>
        </p:grpSpPr>
        <p:sp>
          <p:nvSpPr>
            <p:cNvPr id="5" name="椭圆 4"/>
            <p:cNvSpPr/>
            <p:nvPr/>
          </p:nvSpPr>
          <p:spPr>
            <a:xfrm>
              <a:off x="2009648" y="2951479"/>
              <a:ext cx="1168400" cy="1168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12360" y="2951479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157984" y="3383280"/>
              <a:ext cx="922193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009648" y="3413144"/>
              <a:ext cx="11250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Enter question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330077" y="3118742"/>
            <a:ext cx="55345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Please add detailed description text here to match the title text language style as much as possible, and the language description is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17283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82482" y="2006234"/>
            <a:ext cx="2782208" cy="2994926"/>
            <a:chOff x="1519519" y="1764034"/>
            <a:chExt cx="3709610" cy="3993235"/>
          </a:xfrm>
        </p:grpSpPr>
        <p:sp>
          <p:nvSpPr>
            <p:cNvPr id="3" name="Rectangle 3"/>
            <p:cNvSpPr/>
            <p:nvPr/>
          </p:nvSpPr>
          <p:spPr>
            <a:xfrm>
              <a:off x="1519519" y="1764034"/>
              <a:ext cx="3709610" cy="317713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519520" y="4941172"/>
              <a:ext cx="3709609" cy="816097"/>
              <a:chOff x="976691" y="5009708"/>
              <a:chExt cx="3280255" cy="771160"/>
            </a:xfrm>
          </p:grpSpPr>
          <p:sp>
            <p:nvSpPr>
              <p:cNvPr id="5" name="Rectangle 5"/>
              <p:cNvSpPr/>
              <p:nvPr/>
            </p:nvSpPr>
            <p:spPr>
              <a:xfrm>
                <a:off x="976691" y="5009708"/>
                <a:ext cx="3280255" cy="771160"/>
              </a:xfrm>
              <a:prstGeom prst="rect">
                <a:avLst/>
              </a:prstGeom>
              <a:solidFill>
                <a:srgbClr val="69BEC2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13" dirty="0">
                  <a:cs typeface="+mn-ea"/>
                  <a:sym typeface="+mn-lt"/>
                </a:endParaRPr>
              </a:p>
            </p:txBody>
          </p:sp>
          <p:sp>
            <p:nvSpPr>
              <p:cNvPr id="6" name="Text Placeholder 8"/>
              <p:cNvSpPr txBox="1"/>
              <p:nvPr/>
            </p:nvSpPr>
            <p:spPr>
              <a:xfrm>
                <a:off x="1027226" y="5199108"/>
                <a:ext cx="1093478" cy="281179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Product Detail :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120705" y="5102801"/>
                <a:ext cx="2107042" cy="596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25" dirty="0">
                    <a:solidFill>
                      <a:schemeClr val="bg1"/>
                    </a:solidFill>
                    <a:cs typeface="+mn-ea"/>
                    <a:sym typeface="+mn-lt"/>
                  </a:rPr>
                  <a:t>Date : Oct 22 20XX, Photo by : </a:t>
                </a:r>
                <a:r>
                  <a:rPr lang="en-US" sz="825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Jhon</a:t>
                </a:r>
                <a:r>
                  <a:rPr lang="en-US" sz="825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sz="825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poe</a:t>
                </a:r>
                <a:r>
                  <a:rPr lang="en-US" sz="825" dirty="0">
                    <a:solidFill>
                      <a:schemeClr val="bg1"/>
                    </a:solidFill>
                    <a:cs typeface="+mn-ea"/>
                    <a:sym typeface="+mn-lt"/>
                  </a:rPr>
                  <a:t>, Category : Interior Design, Client : Angela Monica</a:t>
                </a:r>
              </a:p>
            </p:txBody>
          </p:sp>
        </p:grpSp>
      </p:grpSp>
      <p:sp>
        <p:nvSpPr>
          <p:cNvPr id="8" name="TextBox 34"/>
          <p:cNvSpPr txBox="1"/>
          <p:nvPr/>
        </p:nvSpPr>
        <p:spPr>
          <a:xfrm>
            <a:off x="4372157" y="2154324"/>
            <a:ext cx="14686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Project in this years</a:t>
            </a:r>
            <a:endParaRPr lang="id-ID" sz="1013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35"/>
          <p:cNvGrpSpPr/>
          <p:nvPr/>
        </p:nvGrpSpPr>
        <p:grpSpPr>
          <a:xfrm>
            <a:off x="4375739" y="2487684"/>
            <a:ext cx="3005043" cy="1271474"/>
            <a:chOff x="1778126" y="2699881"/>
            <a:chExt cx="4006724" cy="1695298"/>
          </a:xfrm>
        </p:grpSpPr>
        <p:sp>
          <p:nvSpPr>
            <p:cNvPr id="10" name="TextBox 36"/>
            <p:cNvSpPr txBox="1"/>
            <p:nvPr/>
          </p:nvSpPr>
          <p:spPr>
            <a:xfrm>
              <a:off x="1778126" y="3750730"/>
              <a:ext cx="4006724" cy="64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7"/>
            <p:cNvSpPr txBox="1"/>
            <p:nvPr/>
          </p:nvSpPr>
          <p:spPr>
            <a:xfrm>
              <a:off x="3165077" y="2699881"/>
              <a:ext cx="2619773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85000"/>
                    </a:schemeClr>
                  </a:solidFill>
                  <a:cs typeface="+mn-ea"/>
                  <a:sym typeface="+mn-lt"/>
                </a:rPr>
                <a:t>Please add detailed description text here to match the title text language style as much as possible, and the language description is as concise and vivid as possible.</a:t>
              </a:r>
              <a:endParaRPr lang="en-US" sz="9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38"/>
          <p:cNvSpPr txBox="1"/>
          <p:nvPr/>
        </p:nvSpPr>
        <p:spPr>
          <a:xfrm>
            <a:off x="4372157" y="2535309"/>
            <a:ext cx="11015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9</a:t>
            </a:r>
            <a:r>
              <a:rPr lang="en-US" sz="33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0</a:t>
            </a:r>
            <a:r>
              <a:rPr lang="id-ID" sz="33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451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E1D33D0-846F-4B22-8816-A5E0860DED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3adb91c39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jpqqy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2025</Words>
  <Application>Microsoft Office PowerPoint</Application>
  <PresentationFormat>宽屏</PresentationFormat>
  <Paragraphs>232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Helvetica Light</vt:lpstr>
      <vt:lpstr>等线</vt:lpstr>
      <vt:lpstr>汉仪大宋简</vt:lpstr>
      <vt:lpstr>微软雅黑</vt:lpstr>
      <vt:lpstr>印品黑体</vt:lpstr>
      <vt:lpstr>Arial</vt:lpstr>
      <vt:lpstr>Calibri</vt:lpstr>
      <vt:lpstr>Helvetica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template上</dc:title>
  <dc:creator>www.jpppt.com</dc:creator>
  <cp:keywords>www.jpppt.com</cp:keywords>
  <dc:description>www.jpppt.com</dc:description>
  <cp:lastModifiedBy>宇 之灵</cp:lastModifiedBy>
  <cp:revision>24</cp:revision>
  <dcterms:created xsi:type="dcterms:W3CDTF">2017-05-26T13:20:51Z</dcterms:created>
  <dcterms:modified xsi:type="dcterms:W3CDTF">2021-03-29T00:27:27Z</dcterms:modified>
</cp:coreProperties>
</file>